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2" r:id="rId3"/>
    <p:sldId id="261" r:id="rId4"/>
    <p:sldId id="258" r:id="rId5"/>
    <p:sldId id="259" r:id="rId6"/>
    <p:sldId id="25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9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30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CA5D17-0E20-4929-9161-A109D102056D}" type="datetimeFigureOut">
              <a:rPr lang="en-US" smtClean="0"/>
              <a:t>6/24/2011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853C1B-CAD5-4EB2-9B30-0F1D51A61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435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853C1B-CAD5-4EB2-9B30-0F1D51A61C9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395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5701D-6D21-4D6F-B38E-AD23147E383B}" type="datetimeFigureOut">
              <a:rPr lang="en-US" smtClean="0"/>
              <a:t>6/24/2011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BA450-0898-49A5-A7EE-093E78849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64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5701D-6D21-4D6F-B38E-AD23147E383B}" type="datetimeFigureOut">
              <a:rPr lang="en-US" smtClean="0"/>
              <a:t>6/24/2011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BA450-0898-49A5-A7EE-093E78849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231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5701D-6D21-4D6F-B38E-AD23147E383B}" type="datetimeFigureOut">
              <a:rPr lang="en-US" smtClean="0"/>
              <a:t>6/24/2011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BA450-0898-49A5-A7EE-093E78849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208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5701D-6D21-4D6F-B38E-AD23147E383B}" type="datetimeFigureOut">
              <a:rPr lang="en-US" smtClean="0"/>
              <a:t>6/24/2011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BA450-0898-49A5-A7EE-093E78849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81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5701D-6D21-4D6F-B38E-AD23147E383B}" type="datetimeFigureOut">
              <a:rPr lang="en-US" smtClean="0"/>
              <a:t>6/24/2011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BA450-0898-49A5-A7EE-093E78849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114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5701D-6D21-4D6F-B38E-AD23147E383B}" type="datetimeFigureOut">
              <a:rPr lang="en-US" smtClean="0"/>
              <a:t>6/24/2011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BA450-0898-49A5-A7EE-093E78849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858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5701D-6D21-4D6F-B38E-AD23147E383B}" type="datetimeFigureOut">
              <a:rPr lang="en-US" smtClean="0"/>
              <a:t>6/24/2011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BA450-0898-49A5-A7EE-093E78849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642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5701D-6D21-4D6F-B38E-AD23147E383B}" type="datetimeFigureOut">
              <a:rPr lang="en-US" smtClean="0"/>
              <a:t>6/24/2011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BA450-0898-49A5-A7EE-093E78849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48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5701D-6D21-4D6F-B38E-AD23147E383B}" type="datetimeFigureOut">
              <a:rPr lang="en-US" smtClean="0"/>
              <a:t>6/24/2011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BA450-0898-49A5-A7EE-093E78849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88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5701D-6D21-4D6F-B38E-AD23147E383B}" type="datetimeFigureOut">
              <a:rPr lang="en-US" smtClean="0"/>
              <a:t>6/24/2011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BA450-0898-49A5-A7EE-093E78849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354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5701D-6D21-4D6F-B38E-AD23147E383B}" type="datetimeFigureOut">
              <a:rPr lang="en-US" smtClean="0"/>
              <a:t>6/24/2011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BA450-0898-49A5-A7EE-093E78849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878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5701D-6D21-4D6F-B38E-AD23147E383B}" type="datetimeFigureOut">
              <a:rPr lang="en-US" smtClean="0"/>
              <a:t>6/24/2011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BA450-0898-49A5-A7EE-093E78849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762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029200"/>
            <a:ext cx="6400800" cy="1752600"/>
          </a:xfrm>
        </p:spPr>
        <p:txBody>
          <a:bodyPr/>
          <a:lstStyle/>
          <a:p>
            <a:r>
              <a:rPr lang="en-US" dirty="0" smtClean="0"/>
              <a:t>Kenny Miller</a:t>
            </a:r>
          </a:p>
          <a:p>
            <a:r>
              <a:rPr lang="en-US" dirty="0" smtClean="0"/>
              <a:t>MD GIO</a:t>
            </a:r>
          </a:p>
          <a:p>
            <a:r>
              <a:rPr lang="en-US" dirty="0" smtClean="0"/>
              <a:t>June 28, 2011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603673"/>
            <a:ext cx="5410200" cy="2825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482975"/>
            <a:ext cx="7772400" cy="1470025"/>
          </a:xfrm>
        </p:spPr>
        <p:txBody>
          <a:bodyPr>
            <a:noAutofit/>
          </a:bodyPr>
          <a:lstStyle/>
          <a:p>
            <a:r>
              <a:rPr lang="en-US" sz="9600" b="1" dirty="0" smtClean="0"/>
              <a:t>MOU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462596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039"/>
            <a:ext cx="9100265" cy="6830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9660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0905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6674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Core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Simplicity </a:t>
            </a:r>
            <a:endParaRPr lang="en-US" dirty="0" smtClean="0">
              <a:effectLst/>
            </a:endParaRPr>
          </a:p>
          <a:p>
            <a:pPr lvl="0"/>
            <a:r>
              <a:rPr lang="en-US" dirty="0"/>
              <a:t>Practitioner/user-driven</a:t>
            </a:r>
            <a:endParaRPr lang="en-US" dirty="0" smtClean="0">
              <a:effectLst/>
            </a:endParaRPr>
          </a:p>
          <a:p>
            <a:pPr lvl="0"/>
            <a:r>
              <a:rPr lang="en-US" dirty="0"/>
              <a:t>Creating a trusted environment </a:t>
            </a:r>
            <a:endParaRPr lang="en-US" dirty="0" smtClean="0">
              <a:effectLst/>
            </a:endParaRPr>
          </a:p>
          <a:p>
            <a:pPr lvl="0"/>
            <a:r>
              <a:rPr lang="en-US" dirty="0"/>
              <a:t>Creating a “culture of collaboration” </a:t>
            </a:r>
            <a:endParaRPr lang="en-US" dirty="0" smtClean="0">
              <a:effectLst/>
            </a:endParaRPr>
          </a:p>
          <a:p>
            <a:pPr lvl="0"/>
            <a:r>
              <a:rPr lang="en-US" dirty="0"/>
              <a:t>Respecting stakeholder parity</a:t>
            </a:r>
            <a:endParaRPr lang="en-US" dirty="0" smtClean="0">
              <a:effectLst/>
            </a:endParaRPr>
          </a:p>
          <a:p>
            <a:pPr lvl="0"/>
            <a:r>
              <a:rPr lang="en-US" dirty="0"/>
              <a:t>Respecting data owner rights; data providers maintain ownership and control of their data </a:t>
            </a:r>
            <a:endParaRPr lang="en-US" dirty="0" smtClean="0">
              <a:effectLst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479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SECTION I – </a:t>
            </a:r>
            <a:r>
              <a:rPr lang="en-US" dirty="0" smtClean="0"/>
              <a:t>PURPOSE</a:t>
            </a:r>
          </a:p>
          <a:p>
            <a:r>
              <a:rPr lang="en-US" dirty="0"/>
              <a:t>SECTION II – AUTHORITIES AND GENERAL </a:t>
            </a:r>
            <a:r>
              <a:rPr lang="en-US" dirty="0" smtClean="0"/>
              <a:t>IMPLEMENTATION</a:t>
            </a:r>
          </a:p>
          <a:p>
            <a:r>
              <a:rPr lang="en-US" dirty="0"/>
              <a:t>SECTION III – AUTHORIZED REPRESENTATIVE RESPONSIBILITIES </a:t>
            </a:r>
            <a:endParaRPr lang="en-US" dirty="0" smtClean="0"/>
          </a:p>
          <a:p>
            <a:r>
              <a:rPr lang="en-US" dirty="0"/>
              <a:t>SECTION IV - INFORMATION </a:t>
            </a:r>
            <a:r>
              <a:rPr lang="en-US" dirty="0" smtClean="0"/>
              <a:t>REQUIREMENTS</a:t>
            </a:r>
          </a:p>
          <a:p>
            <a:r>
              <a:rPr lang="en-US" dirty="0"/>
              <a:t>SECTION V – </a:t>
            </a:r>
            <a:r>
              <a:rPr lang="en-US" dirty="0" smtClean="0"/>
              <a:t>ARCHITECTURE</a:t>
            </a:r>
          </a:p>
          <a:p>
            <a:r>
              <a:rPr lang="en-US" dirty="0"/>
              <a:t>SECTION VI - PERMISSIONS TO </a:t>
            </a:r>
            <a:r>
              <a:rPr lang="en-US" dirty="0" smtClean="0"/>
              <a:t>SHARE</a:t>
            </a:r>
          </a:p>
          <a:p>
            <a:r>
              <a:rPr lang="en-US" dirty="0"/>
              <a:t>SECTION VII </a:t>
            </a:r>
            <a:r>
              <a:rPr lang="en-US" dirty="0" smtClean="0"/>
              <a:t>– IMPLEMENTATION</a:t>
            </a:r>
          </a:p>
          <a:p>
            <a:r>
              <a:rPr lang="en-US" dirty="0"/>
              <a:t>SECTION VIII – VALIDITY</a:t>
            </a:r>
          </a:p>
        </p:txBody>
      </p:sp>
    </p:spTree>
    <p:extLst>
      <p:ext uri="{BB962C8B-B14F-4D97-AF65-F5344CB8AC3E}">
        <p14:creationId xmlns:p14="http://schemas.microsoft.com/office/powerpoint/2010/main" val="3170418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vUSA MOU FAQ’s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Local jurisdictions are covered by the state/district execution of the </a:t>
            </a:r>
            <a:r>
              <a:rPr lang="en-US" dirty="0" smtClean="0"/>
              <a:t>MOA</a:t>
            </a:r>
            <a:endParaRPr lang="en-US" dirty="0"/>
          </a:p>
          <a:p>
            <a:pPr lvl="0"/>
            <a:r>
              <a:rPr lang="en-US" dirty="0"/>
              <a:t>VA and all its jurisdictions will be grandfathered into the National </a:t>
            </a:r>
            <a:r>
              <a:rPr lang="en-US" dirty="0" smtClean="0"/>
              <a:t>MOA</a:t>
            </a:r>
            <a:endParaRPr lang="en-US" dirty="0"/>
          </a:p>
          <a:p>
            <a:pPr lvl="0"/>
            <a:r>
              <a:rPr lang="en-US" dirty="0"/>
              <a:t>Locals can execute their own MOA if they would </a:t>
            </a:r>
            <a:r>
              <a:rPr lang="en-US" dirty="0" smtClean="0"/>
              <a:t>like</a:t>
            </a:r>
            <a:endParaRPr lang="en-US" dirty="0"/>
          </a:p>
          <a:p>
            <a:pPr lvl="0"/>
            <a:r>
              <a:rPr lang="en-US" dirty="0"/>
              <a:t>The National MOA should be approved and ready for </a:t>
            </a:r>
            <a:r>
              <a:rPr lang="en-US" dirty="0" smtClean="0"/>
              <a:t>execution very soon</a:t>
            </a:r>
          </a:p>
          <a:p>
            <a:pPr lvl="0"/>
            <a:r>
              <a:rPr lang="en-US" dirty="0" smtClean="0"/>
              <a:t>Generation IV </a:t>
            </a:r>
          </a:p>
          <a:p>
            <a:pPr lvl="0"/>
            <a:r>
              <a:rPr lang="en-US" dirty="0" smtClean="0"/>
              <a:t>Maryland’s attorney’s are OK – OMG!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959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140</Words>
  <Application>Microsoft Office PowerPoint</Application>
  <PresentationFormat>On-screen Show (4:3)</PresentationFormat>
  <Paragraphs>28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MOU</vt:lpstr>
      <vt:lpstr>PowerPoint Presentation</vt:lpstr>
      <vt:lpstr>PowerPoint Presentation</vt:lpstr>
      <vt:lpstr>Core Principles</vt:lpstr>
      <vt:lpstr>Provisions</vt:lpstr>
      <vt:lpstr>vUSA MOU FAQ’s</vt:lpstr>
    </vt:vector>
  </TitlesOfParts>
  <Company>State of Maryland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MOU</dc:title>
  <dc:creator>Miller, Ken</dc:creator>
  <cp:lastModifiedBy>Miller, Ken</cp:lastModifiedBy>
  <cp:revision>3</cp:revision>
  <dcterms:created xsi:type="dcterms:W3CDTF">2011-06-24T14:47:18Z</dcterms:created>
  <dcterms:modified xsi:type="dcterms:W3CDTF">2011-06-24T15:14:23Z</dcterms:modified>
</cp:coreProperties>
</file>