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70" r:id="rId3"/>
    <p:sldId id="266" r:id="rId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A9551AAD-D92D-4870-94C2-EA07592F3F8A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1" tIns="47425" rIns="94851" bIns="474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26"/>
            <a:ext cx="5850835" cy="4320213"/>
          </a:xfrm>
          <a:prstGeom prst="rect">
            <a:avLst/>
          </a:prstGeom>
        </p:spPr>
        <p:txBody>
          <a:bodyPr vert="horz" lIns="94851" tIns="47425" rIns="94851" bIns="4742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656BF05A-D5D2-4D65-B06D-46BFDF7E8D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373B3-1201-4C3F-89DB-A2BBD2C19326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AA530-BB86-47AC-B48D-C20A7884C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Regional Bus Subcommittee: 2011 Work </a:t>
            </a:r>
            <a:r>
              <a:rPr lang="en-US" dirty="0" err="1" smtClean="0"/>
              <a:t>Programme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Eric Randall</a:t>
            </a:r>
          </a:p>
          <a:p>
            <a:r>
              <a:rPr lang="en-US" sz="2800" dirty="0" smtClean="0"/>
              <a:t>TPB Staff</a:t>
            </a:r>
          </a:p>
          <a:p>
            <a:r>
              <a:rPr lang="en-US" sz="2800" dirty="0" smtClean="0"/>
              <a:t>April 26, </a:t>
            </a:r>
            <a:r>
              <a:rPr lang="en-US" sz="2800" dirty="0" smtClean="0"/>
              <a:t>2011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D0A3-9CDF-4C4A-B768-67A7DC18F1F3}" type="slidenum">
              <a:rPr lang="en-US"/>
              <a:pPr/>
              <a:t>2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553200" cy="1020762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2011 Regional Priorities for </a:t>
            </a:r>
            <a:r>
              <a:rPr lang="en-US" sz="3600" dirty="0" smtClean="0"/>
              <a:t>Bus –</a:t>
            </a:r>
            <a:br>
              <a:rPr lang="en-US" sz="3600" dirty="0" smtClean="0"/>
            </a:br>
            <a:r>
              <a:rPr lang="en-US" sz="3600" i="1" dirty="0" smtClean="0"/>
              <a:t>Presentation to TPB on May 18</a:t>
            </a:r>
            <a:endParaRPr lang="en-US" sz="3600" i="1" dirty="0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533400" y="2438400"/>
            <a:ext cx="8229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ts val="300"/>
              </a:spcBef>
              <a:buFont typeface="+mj-lt"/>
              <a:buAutoNum type="arabicPeriod"/>
            </a:pPr>
            <a:r>
              <a:rPr lang="en-US" sz="2400" dirty="0" smtClean="0"/>
              <a:t>Serving Customers</a:t>
            </a:r>
          </a:p>
          <a:p>
            <a:pPr marL="457200" indent="-457200">
              <a:spcBef>
                <a:spcPts val="300"/>
              </a:spcBef>
              <a:buFont typeface="+mj-lt"/>
              <a:buAutoNum type="arabicPeriod"/>
            </a:pPr>
            <a:r>
              <a:rPr lang="en-US" sz="2400" dirty="0" smtClean="0"/>
              <a:t>Connecting the Region</a:t>
            </a:r>
          </a:p>
          <a:p>
            <a:pPr marL="457200" indent="-457200">
              <a:spcBef>
                <a:spcPts val="300"/>
              </a:spcBef>
              <a:buFont typeface="+mj-lt"/>
              <a:buAutoNum type="arabicPeriod"/>
            </a:pPr>
            <a:r>
              <a:rPr lang="en-US" sz="2400" dirty="0" smtClean="0"/>
              <a:t>Bottlenecks and Hot Spots – Bus Access to Regional Hubs / Activity Centers </a:t>
            </a:r>
          </a:p>
          <a:p>
            <a:pPr marL="457200" lvl="0" indent="-457200">
              <a:spcBef>
                <a:spcPts val="300"/>
              </a:spcBef>
              <a:buFont typeface="+mj-lt"/>
              <a:buAutoNum type="arabicPeriod"/>
            </a:pPr>
            <a:r>
              <a:rPr lang="en-US" sz="2400" dirty="0" smtClean="0"/>
              <a:t>The DC Core – Downtown DC Bus Center &amp; Bus Stops</a:t>
            </a:r>
          </a:p>
          <a:p>
            <a:pPr marL="457200" indent="-457200">
              <a:spcBef>
                <a:spcPts val="300"/>
              </a:spcBef>
              <a:buFont typeface="+mj-lt"/>
              <a:buAutoNum type="arabicPeriod"/>
            </a:pPr>
            <a:r>
              <a:rPr lang="en-US" sz="2400" dirty="0" smtClean="0"/>
              <a:t>Regional Transit and Intermodal Transfer Centers</a:t>
            </a:r>
          </a:p>
          <a:p>
            <a:pPr marL="457200" indent="-457200">
              <a:spcBef>
                <a:spcPts val="300"/>
              </a:spcBef>
              <a:buFont typeface="+mj-lt"/>
              <a:buAutoNum type="arabicPeriod"/>
              <a:defRPr/>
            </a:pPr>
            <a:r>
              <a:rPr lang="en-US" sz="2400" dirty="0" smtClean="0"/>
              <a:t>Providing the Fleet – Bus Facilities</a:t>
            </a:r>
          </a:p>
          <a:p>
            <a:pPr marL="457200" lvl="0" indent="-457200">
              <a:spcBef>
                <a:spcPts val="300"/>
              </a:spcBef>
              <a:buFont typeface="+mj-lt"/>
              <a:buAutoNum type="arabicPeriod"/>
              <a:defRPr/>
            </a:pPr>
            <a:r>
              <a:rPr lang="en-US" sz="2400" dirty="0" smtClean="0"/>
              <a:t>Service Needs and Changes</a:t>
            </a:r>
          </a:p>
          <a:p>
            <a:pPr marL="457200" lvl="0" indent="-457200">
              <a:spcBef>
                <a:spcPts val="300"/>
              </a:spcBef>
              <a:buFont typeface="+mj-lt"/>
              <a:buAutoNum type="arabicPeriod"/>
              <a:defRPr/>
            </a:pPr>
            <a:r>
              <a:rPr lang="en-US" sz="2400" dirty="0" smtClean="0"/>
              <a:t>Federal Relocation &amp; </a:t>
            </a:r>
            <a:r>
              <a:rPr lang="en-US" sz="2400" dirty="0" err="1" smtClean="0"/>
              <a:t>BRAC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604427"/>
            <a:ext cx="6781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Major </a:t>
            </a:r>
            <a:r>
              <a:rPr lang="en-US" sz="2400" dirty="0" smtClean="0"/>
              <a:t>themes for projects needed to meet regional bus customer and agency needs: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sz="2000" dirty="0"/>
          </a:p>
        </p:txBody>
      </p:sp>
      <p:pic>
        <p:nvPicPr>
          <p:cNvPr id="8" name="Picture 7" descr="Bus elec Hybrid 6x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9000" y="0"/>
            <a:ext cx="19050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Future Work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1534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Annual Transit Forum w/ Private Providers Task Force</a:t>
            </a:r>
          </a:p>
          <a:p>
            <a:pPr lvl="1"/>
            <a:r>
              <a:rPr lang="en-US" dirty="0" smtClean="0"/>
              <a:t>May 24, 11:00 AM – 1:30 PM</a:t>
            </a:r>
          </a:p>
          <a:p>
            <a:pPr lvl="1"/>
            <a:r>
              <a:rPr lang="en-US" dirty="0" smtClean="0"/>
              <a:t>Local Jurisdiction updates…</a:t>
            </a:r>
          </a:p>
          <a:p>
            <a:endParaRPr lang="en-US" dirty="0" smtClean="0"/>
          </a:p>
          <a:p>
            <a:r>
              <a:rPr lang="en-US" dirty="0" smtClean="0"/>
              <a:t>Update </a:t>
            </a:r>
            <a:r>
              <a:rPr lang="en-US" i="1" dirty="0" smtClean="0"/>
              <a:t>Moving Forward </a:t>
            </a:r>
            <a:r>
              <a:rPr lang="en-US" dirty="0" smtClean="0"/>
              <a:t>Brochure</a:t>
            </a:r>
          </a:p>
          <a:p>
            <a:pPr lvl="1"/>
            <a:r>
              <a:rPr lang="en-US" dirty="0" smtClean="0"/>
              <a:t>Also produce a Status Report</a:t>
            </a:r>
            <a:r>
              <a:rPr lang="en-US" dirty="0" smtClean="0"/>
              <a:t>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High-Frequency Mapping Effort?</a:t>
            </a:r>
          </a:p>
          <a:p>
            <a:endParaRPr lang="en-US" dirty="0" smtClean="0"/>
          </a:p>
          <a:p>
            <a:r>
              <a:rPr lang="en-US" dirty="0" smtClean="0"/>
              <a:t>Other Topics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6875" t="11382" r="25000" b="813"/>
          <a:stretch>
            <a:fillRect/>
          </a:stretch>
        </p:blipFill>
        <p:spPr bwMode="auto">
          <a:xfrm>
            <a:off x="6753577" y="3505200"/>
            <a:ext cx="2390422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125</Words>
  <Application>Microsoft Office PowerPoint</Application>
  <PresentationFormat>On-screen Show (4:3)</PresentationFormat>
  <Paragraphs>29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Regional Bus Subcommittee: 2011 Work Programme</vt:lpstr>
      <vt:lpstr>2011 Regional Priorities for Bus – Presentation to TPB on May 18</vt:lpstr>
      <vt:lpstr>Future Work Activities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Bus Subcommittee: Purpose and Objectives</dc:title>
  <dc:creator>Eric Ross Randall</dc:creator>
  <cp:lastModifiedBy>Eric Ross Randall</cp:lastModifiedBy>
  <cp:revision>27</cp:revision>
  <dcterms:created xsi:type="dcterms:W3CDTF">2010-10-19T18:09:15Z</dcterms:created>
  <dcterms:modified xsi:type="dcterms:W3CDTF">2011-04-26T15:16:55Z</dcterms:modified>
</cp:coreProperties>
</file>