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96" r:id="rId6"/>
    <p:sldId id="262" r:id="rId7"/>
    <p:sldId id="297" r:id="rId8"/>
    <p:sldId id="263" r:id="rId9"/>
    <p:sldId id="264" r:id="rId10"/>
    <p:sldId id="290" r:id="rId11"/>
    <p:sldId id="274" r:id="rId12"/>
    <p:sldId id="275" r:id="rId13"/>
    <p:sldId id="291" r:id="rId14"/>
    <p:sldId id="292" r:id="rId15"/>
    <p:sldId id="293" r:id="rId16"/>
    <p:sldId id="265" r:id="rId17"/>
    <p:sldId id="266" r:id="rId18"/>
    <p:sldId id="267" r:id="rId19"/>
    <p:sldId id="268" r:id="rId20"/>
    <p:sldId id="269" r:id="rId21"/>
    <p:sldId id="270" r:id="rId22"/>
    <p:sldId id="294" r:id="rId23"/>
    <p:sldId id="295" r:id="rId24"/>
    <p:sldId id="273" r:id="rId25"/>
    <p:sldId id="276" r:id="rId26"/>
    <p:sldId id="277" r:id="rId27"/>
    <p:sldId id="278" r:id="rId28"/>
    <p:sldId id="279" r:id="rId29"/>
    <p:sldId id="280" r:id="rId30"/>
    <p:sldId id="282" r:id="rId31"/>
    <p:sldId id="283" r:id="rId32"/>
    <p:sldId id="281" r:id="rId33"/>
    <p:sldId id="285" r:id="rId34"/>
    <p:sldId id="286" r:id="rId35"/>
    <p:sldId id="287" r:id="rId36"/>
    <p:sldId id="28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9D490-72BD-4140-A5BC-D1730EB54DFC}" type="datetimeFigureOut">
              <a:rPr lang="en-US" smtClean="0"/>
              <a:t>9/20/2010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9F989-068E-4082-99D6-27877E73E7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user/DDOTVideos#p/a/u/0/qQ62cQiGFI8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link.brightcove.com/services/player/bcpid180211731001?bctid=605262936001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100622-CapitalBikeshareName_F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209800"/>
            <a:ext cx="7591287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 Station with 2 Bik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iching and Friend Outside Verizon Cen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rian and Friend Outside in Adams Morg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tion Map Print Scre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2301"/>
            <a:ext cx="9144000" cy="63533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190500" y="1638300"/>
            <a:ext cx="98298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20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 Station with 2 Bik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Bi Bi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93" y="457200"/>
            <a:ext cx="9116507" cy="57769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cing Screen Sh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6030"/>
            <a:ext cx="9144000" cy="59259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Bi Home P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15327"/>
            <a:ext cx="9144000" cy="52273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Bi Website How it Wor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5237"/>
            <a:ext cx="9144000" cy="632752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ie At Arts on Fo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 up for Bikeshare Even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al Bikeshare Ad Screens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138237"/>
            <a:ext cx="6096000" cy="4581525"/>
          </a:xfrm>
          <a:prstGeom prst="rect">
            <a:avLst/>
          </a:prstGeom>
        </p:spPr>
      </p:pic>
      <p:pic>
        <p:nvPicPr>
          <p:cNvPr id="5" name="Picture 4" descr="Capital Bikeshare Ad Screens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162" y="0"/>
            <a:ext cx="9296162" cy="69748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al Bikeshare Ad Screens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51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al Bikeshare Ad Screens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" y="-133487"/>
            <a:ext cx="9372600" cy="70285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to Use Capital Bikeshare Video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http://www.youtube.com/user/DDOTVideos#p/a/u/0/qQ62cQiGFI8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 Facebook Printscre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203634" cy="67151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Print Scre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3120"/>
            <a:ext cx="9144000" cy="601175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ewsletter--1st iss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9729" y="0"/>
            <a:ext cx="29645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ewsletter--2nd iss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7794" y="0"/>
            <a:ext cx="23684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GW Artic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8897"/>
            <a:ext cx="9144000" cy="652020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shington Examiner Artic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3931"/>
            <a:ext cx="9144000" cy="619013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YTimes Bl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2515"/>
            <a:ext cx="9144000" cy="589296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447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WJLA News Piece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be Klein Speaking with Mayor at Laun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kes Lined Up for Laun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12</Words>
  <Application>Microsoft Office PowerPoint</Application>
  <PresentationFormat>On-screen Show (4:3)</PresentationFormat>
  <Paragraphs>4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senseiadmin</dc:creator>
  <cp:lastModifiedBy>senseiadmin</cp:lastModifiedBy>
  <cp:revision>7</cp:revision>
  <dcterms:created xsi:type="dcterms:W3CDTF">2010-09-20T18:50:54Z</dcterms:created>
  <dcterms:modified xsi:type="dcterms:W3CDTF">2010-09-20T19:59:34Z</dcterms:modified>
</cp:coreProperties>
</file>