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60" r:id="rId2"/>
    <p:sldId id="459" r:id="rId3"/>
    <p:sldId id="421" r:id="rId4"/>
    <p:sldId id="461" r:id="rId5"/>
    <p:sldId id="462" r:id="rId6"/>
    <p:sldId id="423" r:id="rId7"/>
    <p:sldId id="457" r:id="rId8"/>
    <p:sldId id="425" r:id="rId9"/>
    <p:sldId id="455" r:id="rId10"/>
    <p:sldId id="456" r:id="rId11"/>
    <p:sldId id="463" r:id="rId12"/>
    <p:sldId id="458" r:id="rId13"/>
    <p:sldId id="429" r:id="rId14"/>
    <p:sldId id="430" r:id="rId15"/>
    <p:sldId id="431" r:id="rId16"/>
    <p:sldId id="433" r:id="rId17"/>
    <p:sldId id="446" r:id="rId18"/>
    <p:sldId id="447" r:id="rId19"/>
    <p:sldId id="448" r:id="rId20"/>
    <p:sldId id="449" r:id="rId21"/>
    <p:sldId id="454" r:id="rId22"/>
    <p:sldId id="450" r:id="rId23"/>
    <p:sldId id="45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AAE11-5606-4175-B466-3B203C4DD960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C182D-D592-437F-AC54-0F6F12492E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09090-8A10-483C-B030-5F0144FD2DC9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098" name="Picture 2" descr="I:\Scenario Study Task Force\CO2_scenario\Final Presentation\titl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Scenario Study Task Force\CO2_scenario\Final Presentation\goal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I:\Scenario Study Task Force\CO2_scenario\Final Presentation\Tech_purpose slid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Scenario Study Task Force\CO2_scenario\Final Presentation\development out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146" name="Picture 2" descr="I:\Scenario Study Task Force\CO2_scenario\Final Presentation\base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170" name="Picture 2" descr="I:\Scenario Study Task Force\CO2_scenario\Final Presentation\emissions source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194" name="Picture 2" descr="I:\Scenario Study Task Force\CO2_scenario\Final Presentation\truckGHGshar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218" name="Picture 2" descr="I:\Scenario Study Task Force\CO2_scenario\Final Presentation\fuel base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42" name="Picture 2" descr="I:\Scenario Study Task Force\CO2_scenario\Final Presentation\short trip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1266" name="Picture 2" descr="I:\Scenario Study Task Force\CO2_scenario\Final Presentation\congestion base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:\Scenario Study Task Force\CO2_scenario\Final Presentation\final base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2290" name="Picture 2" descr="I:\Scenario Study Task Force\CO2_scenario\Final Presentation\3cat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3314" name="Picture 2" descr="I:\Scenario Study Task Force\CO2_scenario\Final Presentation\stratsource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4338" name="Picture 2" descr="I:\Scenario Study Task Force\CO2_scenario\Final Presentation\analysisof strat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1" name="Picture 3" descr="I:\Scenario Study Task Force\CO2_scenario\Final Presentation Slides\TPB slides\10-resultsout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6386" name="Picture 2" descr="I:\Scenario Study Task Force\CO2_scenario\Final Presentation\current action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:\Scenario Study Task Force\CO2_scenario\Final Presentation\highfe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Scenario Study Task Force\CO2_scenario\Final Presentation\short term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Scenario Study Task Force\CO2_scenario\Final Presentation\long-termer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:\Scenario Study Task Force\CO2_scenario\Final Presentation\costeffect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:\Scenario Study Task Force\CO2_scenario\Final Presentation\bikeshareBC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:\Scenario Study Task Force\CO2_scenario\Final Presentation\conclusion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:\Scenario Study Task Force\CO2_scenario\Final Presentation\local actions no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13</Words>
  <Application>Microsoft Office PowerPoint</Application>
  <PresentationFormat>On-screen Show (4:3)</PresentationFormat>
  <Paragraphs>13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Bansal</dc:creator>
  <cp:lastModifiedBy>Monica Bansal</cp:lastModifiedBy>
  <cp:revision>87</cp:revision>
  <dcterms:created xsi:type="dcterms:W3CDTF">2010-04-26T14:29:20Z</dcterms:created>
  <dcterms:modified xsi:type="dcterms:W3CDTF">2010-05-06T20:35:28Z</dcterms:modified>
</cp:coreProperties>
</file>