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7" d="100"/>
          <a:sy n="97" d="100"/>
        </p:scale>
        <p:origin x="-38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2C373-AC45-45FD-A35F-4B540BADA5CB}" type="datetimeFigureOut">
              <a:rPr lang="en-US" smtClean="0"/>
              <a:pPr/>
              <a:t>10/21/2011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6C2CD-67FA-41B6-AD24-BB4630D12A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2C373-AC45-45FD-A35F-4B540BADA5CB}" type="datetimeFigureOut">
              <a:rPr lang="en-US" smtClean="0"/>
              <a:pPr/>
              <a:t>10/21/2011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6C2CD-67FA-41B6-AD24-BB4630D12A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2C373-AC45-45FD-A35F-4B540BADA5CB}" type="datetimeFigureOut">
              <a:rPr lang="en-US" smtClean="0"/>
              <a:pPr/>
              <a:t>10/21/2011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6C2CD-67FA-41B6-AD24-BB4630D12A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2C373-AC45-45FD-A35F-4B540BADA5CB}" type="datetimeFigureOut">
              <a:rPr lang="en-US" smtClean="0"/>
              <a:pPr/>
              <a:t>10/21/2011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6C2CD-67FA-41B6-AD24-BB4630D12A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2C373-AC45-45FD-A35F-4B540BADA5CB}" type="datetimeFigureOut">
              <a:rPr lang="en-US" smtClean="0"/>
              <a:pPr/>
              <a:t>10/21/2011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6C2CD-67FA-41B6-AD24-BB4630D12A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2C373-AC45-45FD-A35F-4B540BADA5CB}" type="datetimeFigureOut">
              <a:rPr lang="en-US" smtClean="0"/>
              <a:pPr/>
              <a:t>10/21/2011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6C2CD-67FA-41B6-AD24-BB4630D12A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2C373-AC45-45FD-A35F-4B540BADA5CB}" type="datetimeFigureOut">
              <a:rPr lang="en-US" smtClean="0"/>
              <a:pPr/>
              <a:t>10/21/2011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6C2CD-67FA-41B6-AD24-BB4630D12A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2C373-AC45-45FD-A35F-4B540BADA5CB}" type="datetimeFigureOut">
              <a:rPr lang="en-US" smtClean="0"/>
              <a:pPr/>
              <a:t>10/21/2011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6C2CD-67FA-41B6-AD24-BB4630D12A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2C373-AC45-45FD-A35F-4B540BADA5CB}" type="datetimeFigureOut">
              <a:rPr lang="en-US" smtClean="0"/>
              <a:pPr/>
              <a:t>10/21/2011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6C2CD-67FA-41B6-AD24-BB4630D12A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2C373-AC45-45FD-A35F-4B540BADA5CB}" type="datetimeFigureOut">
              <a:rPr lang="en-US" smtClean="0"/>
              <a:pPr/>
              <a:t>10/21/2011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6C2CD-67FA-41B6-AD24-BB4630D12A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2C373-AC45-45FD-A35F-4B540BADA5CB}" type="datetimeFigureOut">
              <a:rPr lang="en-US" smtClean="0"/>
              <a:pPr/>
              <a:t>10/21/2011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6C2CD-67FA-41B6-AD24-BB4630D12A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A2C373-AC45-45FD-A35F-4B540BADA5CB}" type="datetimeFigureOut">
              <a:rPr lang="en-US" smtClean="0"/>
              <a:pPr/>
              <a:t>10/21/2011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06C2CD-67FA-41B6-AD24-BB4630D12A5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8077682" y="0"/>
            <a:ext cx="1066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10/19/11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47800"/>
            <a:ext cx="9144000" cy="4768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TIGER BCA – 3% Discount Rate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TIGER BCA – 7% Discount Rate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71600"/>
            <a:ext cx="9144000" cy="4580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</TotalTime>
  <Words>15</Words>
  <Application>Microsoft Office PowerPoint</Application>
  <PresentationFormat>On-screen Show (4:3)</PresentationFormat>
  <Paragraphs>3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Slide 1</vt:lpstr>
      <vt:lpstr>TIGER BCA – 7% Discount Rate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Eric Ross Randall</dc:creator>
  <cp:lastModifiedBy>scrawford</cp:lastModifiedBy>
  <cp:revision>33</cp:revision>
  <dcterms:created xsi:type="dcterms:W3CDTF">2011-10-12T19:11:22Z</dcterms:created>
  <dcterms:modified xsi:type="dcterms:W3CDTF">2011-10-21T21:12:05Z</dcterms:modified>
</cp:coreProperties>
</file>