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9" r:id="rId3"/>
    <p:sldId id="262" r:id="rId4"/>
    <p:sldId id="260" r:id="rId5"/>
    <p:sldId id="264" r:id="rId6"/>
    <p:sldId id="265" r:id="rId7"/>
    <p:sldId id="266" r:id="rId8"/>
    <p:sldId id="267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C1F8E-B9C3-4B9B-B5A6-086711DCC22D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60301-90AE-40C7-89FB-1AF9A6E466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-1270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0800000">
            <a:off x="-5334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 rot="10800000">
            <a:off x="-5461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eCan Save Energy Logo Final_nowe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5715000"/>
            <a:ext cx="1598111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66B3-AA0E-4DAF-8EDC-649737F66510}" type="datetimeFigureOut">
              <a:rPr lang="en-US" smtClean="0"/>
              <a:pPr/>
              <a:t>9/13/2010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724400"/>
            <a:ext cx="8382000" cy="10668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Wi$e</a:t>
            </a:r>
            <a:r>
              <a:rPr lang="en-US" dirty="0" smtClean="0">
                <a:solidFill>
                  <a:schemeClr val="tx1"/>
                </a:solidFill>
              </a:rPr>
              <a:t> Energy by Capital Area Neighbors </a:t>
            </a:r>
          </a:p>
          <a:p>
            <a:r>
              <a:rPr lang="en-US" sz="2400" dirty="0" smtClean="0"/>
              <a:t>A pilot program brought to you by MWCOG</a:t>
            </a:r>
            <a:endParaRPr lang="en-US" sz="2400" dirty="0"/>
          </a:p>
        </p:txBody>
      </p:sp>
      <p:pic>
        <p:nvPicPr>
          <p:cNvPr id="2050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6172200"/>
            <a:ext cx="887854" cy="541096"/>
          </a:xfrm>
          <a:prstGeom prst="rect">
            <a:avLst/>
          </a:prstGeom>
          <a:noFill/>
        </p:spPr>
      </p:pic>
      <p:pic>
        <p:nvPicPr>
          <p:cNvPr id="6" name="Picture 5" descr="WeCan Save Energy Logo Final_webaddr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58484"/>
            <a:ext cx="5791201" cy="3589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/>
          <a:lstStyle/>
          <a:p>
            <a:r>
              <a:rPr lang="en-US" dirty="0" smtClean="0"/>
              <a:t>WE 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Pilot home energy challenge 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3 communities participate in the program from now until March 2011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WE CAN </a:t>
            </a:r>
            <a:r>
              <a:rPr lang="en-US" sz="2800" dirty="0" smtClean="0"/>
              <a:t>is a web-based AND community-based campaign</a:t>
            </a:r>
          </a:p>
          <a:p>
            <a:pPr lvl="1"/>
            <a:r>
              <a:rPr lang="en-US" sz="2400" dirty="0" smtClean="0"/>
              <a:t>Online platform allows participants to monitor their energy use and savings (powered by Earth Aid)</a:t>
            </a:r>
          </a:p>
          <a:p>
            <a:pPr lvl="1"/>
            <a:r>
              <a:rPr lang="en-US" sz="2400" dirty="0" smtClean="0"/>
              <a:t>Community outreach to encourage people to sign up.</a:t>
            </a:r>
          </a:p>
          <a:p>
            <a:pPr lvl="1"/>
            <a:r>
              <a:rPr lang="en-US" sz="2400" dirty="0" smtClean="0"/>
              <a:t>Our goal: recruit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50</a:t>
            </a:r>
            <a:r>
              <a:rPr lang="en-US" sz="2400" dirty="0" smtClean="0"/>
              <a:t> households per community by Mid-October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I join WE CAN?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52596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800" dirty="0" smtClean="0"/>
              <a:t>Track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all your utility bills in one place</a:t>
            </a:r>
          </a:p>
          <a:p>
            <a:r>
              <a:rPr lang="en-US" sz="2800" dirty="0" smtClean="0"/>
              <a:t>Learn </a:t>
            </a:r>
            <a:r>
              <a:rPr lang="en-US" sz="2800" dirty="0" smtClean="0"/>
              <a:t>how your home performs compared to your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neighbors</a:t>
            </a:r>
          </a:p>
          <a:p>
            <a:r>
              <a:rPr lang="en-US" sz="2800" dirty="0" smtClean="0"/>
              <a:t>Learn </a:t>
            </a:r>
            <a:r>
              <a:rPr lang="en-US" sz="2800" dirty="0" smtClean="0"/>
              <a:t>how to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save money </a:t>
            </a:r>
            <a:r>
              <a:rPr lang="en-US" sz="2800" dirty="0" smtClean="0"/>
              <a:t>on your utility bills by saving energy</a:t>
            </a:r>
          </a:p>
          <a:p>
            <a:pPr>
              <a:lnSpc>
                <a:spcPct val="170000"/>
              </a:lnSpc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Earn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prizes </a:t>
            </a:r>
            <a:r>
              <a:rPr lang="en-US" sz="2800" dirty="0" smtClean="0"/>
              <a:t>based on how much energy you save</a:t>
            </a:r>
          </a:p>
          <a:p>
            <a:pPr>
              <a:lnSpc>
                <a:spcPct val="170000"/>
              </a:lnSpc>
            </a:pPr>
            <a:endParaRPr lang="en-US" sz="2000" dirty="0" smtClean="0"/>
          </a:p>
          <a:p>
            <a:r>
              <a:rPr lang="en-US" sz="2800" dirty="0" smtClean="0"/>
              <a:t>…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PLUS</a:t>
            </a:r>
            <a:r>
              <a:rPr lang="en-US" sz="2800" dirty="0" smtClean="0"/>
              <a:t>: a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FREE energy kit </a:t>
            </a:r>
            <a:r>
              <a:rPr lang="en-US" sz="2800" dirty="0" smtClean="0"/>
              <a:t>to help you get </a:t>
            </a:r>
            <a:r>
              <a:rPr lang="en-US" sz="2800" dirty="0" smtClean="0"/>
              <a:t>started </a:t>
            </a:r>
            <a:r>
              <a:rPr lang="en-US" sz="2400" dirty="0" smtClean="0"/>
              <a:t>(limited supply – first come, first served!)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I join WE CAN?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3840163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3000" dirty="0" smtClean="0"/>
              <a:t>1. Set up an online account with your energy utility </a:t>
            </a:r>
          </a:p>
          <a:p>
            <a:pPr marL="0">
              <a:buNone/>
            </a:pPr>
            <a:r>
              <a:rPr lang="en-US" sz="3000" dirty="0" smtClean="0"/>
              <a:t>2</a:t>
            </a:r>
            <a:r>
              <a:rPr lang="en-US" sz="3000" dirty="0" smtClean="0"/>
              <a:t>. Sign up on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www.WeCanSaveEnergy.org</a:t>
            </a:r>
          </a:p>
          <a:p>
            <a:pPr marL="0">
              <a:buNone/>
            </a:pPr>
            <a:r>
              <a:rPr lang="en-US" sz="3000" dirty="0" smtClean="0"/>
              <a:t>3</a:t>
            </a:r>
            <a:r>
              <a:rPr lang="en-US" sz="3000" dirty="0" smtClean="0"/>
              <a:t>. Earn points by conserving energy and exchange for discounts and  coupons of your choice </a:t>
            </a:r>
          </a:p>
          <a:p>
            <a:pPr marL="0">
              <a:buNone/>
            </a:pPr>
            <a:r>
              <a:rPr lang="en-US" sz="2400" dirty="0" smtClean="0"/>
              <a:t> 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6349" t="14286" r="7302" b="33333"/>
          <a:stretch>
            <a:fillRect/>
          </a:stretch>
        </p:blipFill>
        <p:spPr bwMode="auto">
          <a:xfrm>
            <a:off x="1981200" y="4191000"/>
            <a:ext cx="5181600" cy="2514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610600" cy="4068763"/>
          </a:xfrm>
        </p:spPr>
        <p:txBody>
          <a:bodyPr>
            <a:normAutofit/>
          </a:bodyPr>
          <a:lstStyle/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Partnered with Earth Aid (RFP) for website development and reward program</a:t>
            </a:r>
          </a:p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Selected campaign name and designed logo </a:t>
            </a:r>
          </a:p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Developed website –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www.WeCanSaveEnergy.org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Version 1.0 is online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Version 2.0 will be online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October 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527756"/>
            <a:ext cx="1905000" cy="133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to date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Developed outreach materials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sz="18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Participated in first local events</a:t>
            </a:r>
          </a:p>
          <a:p>
            <a:endParaRPr lang="en-US" sz="24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447800"/>
            <a:ext cx="1752600" cy="231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286000"/>
            <a:ext cx="207168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2209800"/>
            <a:ext cx="1554481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5029200"/>
            <a:ext cx="1905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4953000"/>
            <a:ext cx="1676400" cy="124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promote the program in communities:</a:t>
            </a:r>
          </a:p>
          <a:p>
            <a:pPr lvl="1"/>
            <a:r>
              <a:rPr lang="en-US" dirty="0" smtClean="0"/>
              <a:t>Reach out to schools, faith-based organizations, HOAs, community groups</a:t>
            </a:r>
          </a:p>
          <a:p>
            <a:pPr lvl="1"/>
            <a:r>
              <a:rPr lang="en-US" dirty="0" smtClean="0"/>
              <a:t>Participation in public meetings and local events</a:t>
            </a:r>
          </a:p>
          <a:p>
            <a:pPr lvl="1"/>
            <a:r>
              <a:rPr lang="en-US" dirty="0" smtClean="0"/>
              <a:t>Newsletters, email updates, social media, bill inserts</a:t>
            </a:r>
          </a:p>
          <a:p>
            <a:pPr lvl="1"/>
            <a:r>
              <a:rPr lang="en-US" dirty="0" smtClean="0"/>
              <a:t>Home energy workshops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Expand network of business partners</a:t>
            </a:r>
          </a:p>
          <a:p>
            <a:pPr lvl="1"/>
            <a:r>
              <a:rPr lang="en-US" dirty="0" smtClean="0"/>
              <a:t>Engage local businesses in the reward program</a:t>
            </a:r>
          </a:p>
          <a:p>
            <a:pPr lvl="1"/>
            <a:r>
              <a:rPr lang="en-US" dirty="0" smtClean="0"/>
              <a:t>Recruit sponsors for recognition of best groups/ individuals at the end of the campaign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276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WE CAN</vt:lpstr>
      <vt:lpstr>Why should I join WE CAN?</vt:lpstr>
      <vt:lpstr>How can I join WE CAN?</vt:lpstr>
      <vt:lpstr>Progress to date</vt:lpstr>
      <vt:lpstr>Progress to date (cont’d)</vt:lpstr>
      <vt:lpstr>Next steps</vt:lpstr>
      <vt:lpstr>Next steps (cont’d)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CAN LOGO HERE Wi$e Energy by Capital Area Neighbors</dc:title>
  <dc:creator>JAltavilla</dc:creator>
  <cp:lastModifiedBy>amariani</cp:lastModifiedBy>
  <cp:revision>52</cp:revision>
  <dcterms:created xsi:type="dcterms:W3CDTF">2010-08-12T15:07:33Z</dcterms:created>
  <dcterms:modified xsi:type="dcterms:W3CDTF">2010-09-13T13:49:22Z</dcterms:modified>
</cp:coreProperties>
</file>