
<file path=[Content_Types].xml><?xml version="1.0" encoding="utf-8"?>
<Types xmlns="http://schemas.openxmlformats.org/package/2006/content-types">
  <Override PartName="/ppt/slides/slide6.xml" ContentType="application/vnd.openxmlformats-officedocument.presentationml.slide+xml"/>
  <Override PartName="/ppt/slides/slide29.xml" ContentType="application/vnd.openxmlformats-officedocument.presentationml.slide+xml"/>
  <Override PartName="/ppt/slideLayouts/slideLayout8.xml" ContentType="application/vnd.openxmlformats-officedocument.presentationml.slideLayout+xml"/>
  <Override PartName="/ppt/slideMasters/slideMaster1.xml" ContentType="application/vnd.openxmlformats-officedocument.presentationml.slideMaster+xml"/>
  <Override PartName="/ppt/slides/slide4.xml" ContentType="application/vnd.openxmlformats-officedocument.presentationml.slide+xml"/>
  <Override PartName="/ppt/slides/slide18.xml" ContentType="application/vnd.openxmlformats-officedocument.presentationml.slide+xml"/>
  <Override PartName="/ppt/slides/slide27.xml" ContentType="application/vnd.openxmlformats-officedocument.presentationml.slide+xml"/>
  <Override PartName="/ppt/slideLayouts/slideLayout4.xml" ContentType="application/vnd.openxmlformats-officedocument.presentationml.slideLayout+xml"/>
  <Override PartName="/ppt/slideLayouts/slideLayout6.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3.xml" ContentType="application/vnd.openxmlformats-officedocument.presentationml.slideLayout+xml"/>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s/slide14.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31.xml" ContentType="application/vnd.openxmlformats-officedocument.presentationml.slide+xml"/>
  <Override PartName="/ppt/notesMasters/notesMaster1.xml" ContentType="application/vnd.openxmlformats-officedocument.presentationml.notesMaster+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30.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Override PartName="/ppt/slides/slide5.xml" ContentType="application/vnd.openxmlformats-officedocument.presentationml.slide+xml"/>
  <Override PartName="/ppt/slides/slide19.xml" ContentType="application/vnd.openxmlformats-officedocument.presentationml.slide+xml"/>
  <Override PartName="/ppt/slides/slide28.xml" ContentType="application/vnd.openxmlformats-officedocument.presentationml.slide+xml"/>
  <Override PartName="/ppt/slideLayouts/slideLayout7.xml" ContentType="application/vnd.openxmlformats-officedocument.presentationml.slideLayout+xml"/>
  <Default Extension="png" ContentType="image/png"/>
  <Override PartName="/ppt/notesSlides/notesSlide1.xml" ContentType="application/vnd.openxmlformats-officedocument.presentationml.notesSlide+xml"/>
  <Override PartName="/ppt/slides/slide3.xml" ContentType="application/vnd.openxmlformats-officedocument.presentationml.slide+xml"/>
  <Override PartName="/ppt/slides/slide17.xml" ContentType="application/vnd.openxmlformats-officedocument.presentationml.slide+xml"/>
  <Override PartName="/ppt/slides/slide26.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theme/theme2.xml" ContentType="application/vnd.openxmlformats-officedocument.theme+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33"/>
  </p:notesMasterIdLst>
  <p:sldIdLst>
    <p:sldId id="256" r:id="rId2"/>
    <p:sldId id="258" r:id="rId3"/>
    <p:sldId id="259" r:id="rId4"/>
    <p:sldId id="260" r:id="rId5"/>
    <p:sldId id="261" r:id="rId6"/>
    <p:sldId id="262" r:id="rId7"/>
    <p:sldId id="263" r:id="rId8"/>
    <p:sldId id="264" r:id="rId9"/>
    <p:sldId id="265" r:id="rId10"/>
    <p:sldId id="266" r:id="rId11"/>
    <p:sldId id="267" r:id="rId12"/>
    <p:sldId id="268" r:id="rId13"/>
    <p:sldId id="269" r:id="rId14"/>
    <p:sldId id="270" r:id="rId15"/>
    <p:sldId id="271" r:id="rId16"/>
    <p:sldId id="272" r:id="rId17"/>
    <p:sldId id="273" r:id="rId18"/>
    <p:sldId id="274" r:id="rId19"/>
    <p:sldId id="275" r:id="rId20"/>
    <p:sldId id="276" r:id="rId21"/>
    <p:sldId id="277" r:id="rId22"/>
    <p:sldId id="278" r:id="rId23"/>
    <p:sldId id="279" r:id="rId24"/>
    <p:sldId id="280" r:id="rId25"/>
    <p:sldId id="281" r:id="rId26"/>
    <p:sldId id="282" r:id="rId27"/>
    <p:sldId id="283" r:id="rId28"/>
    <p:sldId id="284" r:id="rId29"/>
    <p:sldId id="285" r:id="rId30"/>
    <p:sldId id="286" r:id="rId31"/>
    <p:sldId id="287" r:id="rId32"/>
  </p:sldIdLst>
  <p:sldSz cx="9144000" cy="6858000" type="screen4x3"/>
  <p:notesSz cx="6858000" cy="9144000"/>
  <p:defaultTextStyle>
    <a:defPPr>
      <a:defRPr lang="en-US"/>
    </a:defPPr>
    <a:lvl1pPr algn="l" rtl="0" fontAlgn="base">
      <a:spcBef>
        <a:spcPct val="0"/>
      </a:spcBef>
      <a:spcAft>
        <a:spcPct val="0"/>
      </a:spcAft>
      <a:defRPr kern="1200">
        <a:solidFill>
          <a:schemeClr val="tx1"/>
        </a:solidFill>
        <a:latin typeface="Arial" charset="0"/>
        <a:ea typeface="+mn-ea"/>
        <a:cs typeface="+mn-cs"/>
      </a:defRPr>
    </a:lvl1pPr>
    <a:lvl2pPr marL="457200" algn="l" rtl="0" fontAlgn="base">
      <a:spcBef>
        <a:spcPct val="0"/>
      </a:spcBef>
      <a:spcAft>
        <a:spcPct val="0"/>
      </a:spcAft>
      <a:defRPr kern="1200">
        <a:solidFill>
          <a:schemeClr val="tx1"/>
        </a:solidFill>
        <a:latin typeface="Arial" charset="0"/>
        <a:ea typeface="+mn-ea"/>
        <a:cs typeface="+mn-cs"/>
      </a:defRPr>
    </a:lvl2pPr>
    <a:lvl3pPr marL="914400" algn="l" rtl="0" fontAlgn="base">
      <a:spcBef>
        <a:spcPct val="0"/>
      </a:spcBef>
      <a:spcAft>
        <a:spcPct val="0"/>
      </a:spcAft>
      <a:defRPr kern="1200">
        <a:solidFill>
          <a:schemeClr val="tx1"/>
        </a:solidFill>
        <a:latin typeface="Arial" charset="0"/>
        <a:ea typeface="+mn-ea"/>
        <a:cs typeface="+mn-cs"/>
      </a:defRPr>
    </a:lvl3pPr>
    <a:lvl4pPr marL="1371600" algn="l" rtl="0" fontAlgn="base">
      <a:spcBef>
        <a:spcPct val="0"/>
      </a:spcBef>
      <a:spcAft>
        <a:spcPct val="0"/>
      </a:spcAft>
      <a:defRPr kern="1200">
        <a:solidFill>
          <a:schemeClr val="tx1"/>
        </a:solidFill>
        <a:latin typeface="Arial" charset="0"/>
        <a:ea typeface="+mn-ea"/>
        <a:cs typeface="+mn-cs"/>
      </a:defRPr>
    </a:lvl4pPr>
    <a:lvl5pPr marL="1828800" algn="l" rtl="0" fontAlgn="base">
      <a:spcBef>
        <a:spcPct val="0"/>
      </a:spcBef>
      <a:spcAft>
        <a:spcPct val="0"/>
      </a:spcAft>
      <a:defRPr kern="1200">
        <a:solidFill>
          <a:schemeClr val="tx1"/>
        </a:solidFill>
        <a:latin typeface="Arial" charset="0"/>
        <a:ea typeface="+mn-ea"/>
        <a:cs typeface="+mn-cs"/>
      </a:defRPr>
    </a:lvl5pPr>
    <a:lvl6pPr marL="2286000" algn="l" defTabSz="914400" rtl="0" eaLnBrk="1" latinLnBrk="0" hangingPunct="1">
      <a:defRPr kern="1200">
        <a:solidFill>
          <a:schemeClr val="tx1"/>
        </a:solidFill>
        <a:latin typeface="Arial" charset="0"/>
        <a:ea typeface="+mn-ea"/>
        <a:cs typeface="+mn-cs"/>
      </a:defRPr>
    </a:lvl6pPr>
    <a:lvl7pPr marL="2743200" algn="l" defTabSz="914400" rtl="0" eaLnBrk="1" latinLnBrk="0" hangingPunct="1">
      <a:defRPr kern="1200">
        <a:solidFill>
          <a:schemeClr val="tx1"/>
        </a:solidFill>
        <a:latin typeface="Arial" charset="0"/>
        <a:ea typeface="+mn-ea"/>
        <a:cs typeface="+mn-cs"/>
      </a:defRPr>
    </a:lvl7pPr>
    <a:lvl8pPr marL="3200400" algn="l" defTabSz="914400" rtl="0" eaLnBrk="1" latinLnBrk="0" hangingPunct="1">
      <a:defRPr kern="1200">
        <a:solidFill>
          <a:schemeClr val="tx1"/>
        </a:solidFill>
        <a:latin typeface="Arial" charset="0"/>
        <a:ea typeface="+mn-ea"/>
        <a:cs typeface="+mn-cs"/>
      </a:defRPr>
    </a:lvl8pPr>
    <a:lvl9pPr marL="3657600" algn="l" defTabSz="914400" rtl="0" eaLnBrk="1" latinLnBrk="0" hangingPunct="1">
      <a:defRPr kern="1200">
        <a:solidFill>
          <a:schemeClr val="tx1"/>
        </a:solidFill>
        <a:latin typeface="Arial" charset="0"/>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schemeClr val="tx1"/>
    </p:penClr>
  </p:showPr>
  <p:clrMru>
    <a:srgbClr val="4D4D4D"/>
    <a:srgbClr val="105DB5"/>
    <a:srgbClr val="FFCC00"/>
  </p:clrMru>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p:cViewPr varScale="1">
        <p:scale>
          <a:sx n="104" d="100"/>
          <a:sy n="104" d="100"/>
        </p:scale>
        <p:origin x="-180" y="-96"/>
      </p:cViewPr>
      <p:guideLst>
        <p:guide orient="horz" pos="2160"/>
        <p:guide pos="2880"/>
      </p:guideLst>
    </p:cSldViewPr>
  </p:slideViewPr>
  <p:notesTextViewPr>
    <p:cViewPr>
      <p:scale>
        <a:sx n="100" d="100"/>
        <a:sy n="100" d="100"/>
      </p:scale>
      <p:origin x="0" y="0"/>
    </p:cViewPr>
  </p:notesText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presProps" Target="pres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notesMaster" Target="notesMasters/notesMaster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viewProps" Target="view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fontAlgn="auto">
              <a:spcBef>
                <a:spcPts val="0"/>
              </a:spcBef>
              <a:spcAft>
                <a:spcPts val="0"/>
              </a:spcAft>
              <a:defRPr sz="1200">
                <a:latin typeface="+mn-lt"/>
              </a:defRPr>
            </a:lvl1pPr>
          </a:lstStyle>
          <a:p>
            <a:pPr>
              <a:defRPr/>
            </a:pPr>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fontAlgn="auto">
              <a:spcBef>
                <a:spcPts val="0"/>
              </a:spcBef>
              <a:spcAft>
                <a:spcPts val="0"/>
              </a:spcAft>
              <a:defRPr sz="1200">
                <a:latin typeface="+mn-lt"/>
              </a:defRPr>
            </a:lvl1pPr>
          </a:lstStyle>
          <a:p>
            <a:pPr>
              <a:defRPr/>
            </a:pPr>
            <a:fld id="{0F7B3307-7805-45C4-8C17-0FFF6F040622}" type="datetimeFigureOut">
              <a:rPr lang="en-US"/>
              <a:pPr>
                <a:defRPr/>
              </a:pPr>
              <a:t>11/22/2011</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pPr lvl="0"/>
            <a:endParaRPr lang="en-US" noProof="0" smtClean="0"/>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noProof="0" smtClean="0"/>
              <a:t>Click to 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fontAlgn="auto">
              <a:spcBef>
                <a:spcPts val="0"/>
              </a:spcBef>
              <a:spcAft>
                <a:spcPts val="0"/>
              </a:spcAft>
              <a:defRPr sz="1200">
                <a:latin typeface="+mn-lt"/>
              </a:defRPr>
            </a:lvl1pPr>
          </a:lstStyle>
          <a:p>
            <a:pPr>
              <a:defRPr/>
            </a:pPr>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fontAlgn="auto">
              <a:spcBef>
                <a:spcPts val="0"/>
              </a:spcBef>
              <a:spcAft>
                <a:spcPts val="0"/>
              </a:spcAft>
              <a:defRPr sz="1200">
                <a:latin typeface="+mn-lt"/>
              </a:defRPr>
            </a:lvl1pPr>
          </a:lstStyle>
          <a:p>
            <a:pPr>
              <a:defRPr/>
            </a:pPr>
            <a:fld id="{547864F9-9365-43CB-BF65-91A84E7235D5}" type="slidenum">
              <a:rPr lang="en-US"/>
              <a:pPr>
                <a:defRPr/>
              </a:pPr>
              <a:t>‹#›</a:t>
            </a:fld>
            <a:endParaRPr lang="en-US"/>
          </a:p>
        </p:txBody>
      </p:sp>
    </p:spTree>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Calibri" pitchFamily="34" charset="0"/>
        <a:ea typeface="+mn-ea"/>
        <a:cs typeface="+mn-cs"/>
      </a:defRPr>
    </a:lvl1pPr>
    <a:lvl2pPr marL="457200" algn="l" rtl="0" eaLnBrk="0" fontAlgn="base" hangingPunct="0">
      <a:spcBef>
        <a:spcPct val="30000"/>
      </a:spcBef>
      <a:spcAft>
        <a:spcPct val="0"/>
      </a:spcAft>
      <a:defRPr sz="1200" kern="1200">
        <a:solidFill>
          <a:schemeClr val="tx1"/>
        </a:solidFill>
        <a:latin typeface="Calibri" pitchFamily="34" charset="0"/>
        <a:ea typeface="+mn-ea"/>
        <a:cs typeface="+mn-cs"/>
      </a:defRPr>
    </a:lvl2pPr>
    <a:lvl3pPr marL="914400" algn="l" rtl="0" eaLnBrk="0" fontAlgn="base" hangingPunct="0">
      <a:spcBef>
        <a:spcPct val="30000"/>
      </a:spcBef>
      <a:spcAft>
        <a:spcPct val="0"/>
      </a:spcAft>
      <a:defRPr sz="1200" kern="1200">
        <a:solidFill>
          <a:schemeClr val="tx1"/>
        </a:solidFill>
        <a:latin typeface="Calibri" pitchFamily="34" charset="0"/>
        <a:ea typeface="+mn-ea"/>
        <a:cs typeface="+mn-cs"/>
      </a:defRPr>
    </a:lvl3pPr>
    <a:lvl4pPr marL="1371600" algn="l" rtl="0" eaLnBrk="0" fontAlgn="base" hangingPunct="0">
      <a:spcBef>
        <a:spcPct val="30000"/>
      </a:spcBef>
      <a:spcAft>
        <a:spcPct val="0"/>
      </a:spcAft>
      <a:defRPr sz="1200" kern="1200">
        <a:solidFill>
          <a:schemeClr val="tx1"/>
        </a:solidFill>
        <a:latin typeface="Calibri" pitchFamily="34" charset="0"/>
        <a:ea typeface="+mn-ea"/>
        <a:cs typeface="+mn-cs"/>
      </a:defRPr>
    </a:lvl4pPr>
    <a:lvl5pPr marL="1828800" algn="l" rtl="0" eaLnBrk="0" fontAlgn="base" hangingPunct="0">
      <a:spcBef>
        <a:spcPct val="30000"/>
      </a:spcBef>
      <a:spcAft>
        <a:spcPct val="0"/>
      </a:spcAft>
      <a:defRPr sz="1200" kern="1200">
        <a:solidFill>
          <a:schemeClr val="tx1"/>
        </a:solidFill>
        <a:latin typeface="Calibri" pitchFamily="34"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8" name="Slide Image Placeholder 1"/>
          <p:cNvSpPr>
            <a:spLocks noGrp="1" noRot="1" noChangeAspect="1" noTextEdit="1"/>
          </p:cNvSpPr>
          <p:nvPr>
            <p:ph type="sldImg"/>
          </p:nvPr>
        </p:nvSpPr>
        <p:spPr bwMode="auto">
          <a:noFill/>
          <a:ln>
            <a:solidFill>
              <a:srgbClr val="000000"/>
            </a:solidFill>
            <a:miter lim="800000"/>
            <a:headEnd/>
            <a:tailEnd/>
          </a:ln>
        </p:spPr>
      </p:sp>
      <p:sp>
        <p:nvSpPr>
          <p:cNvPr id="34819" name="Notes Placeholder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en-US" smtClean="0"/>
          </a:p>
        </p:txBody>
      </p:sp>
      <p:sp>
        <p:nvSpPr>
          <p:cNvPr id="5124" name="Slide Number Placeholder 3"/>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DD42005B-22B9-47AD-8B6B-CBB698588F57}" type="slidenum">
              <a:rPr lang="en-US" smtClean="0"/>
              <a:pPr fontAlgn="base">
                <a:spcBef>
                  <a:spcPct val="0"/>
                </a:spcBef>
                <a:spcAft>
                  <a:spcPct val="0"/>
                </a:spcAft>
                <a:defRPr/>
              </a:pPr>
              <a:t>1</a:t>
            </a:fld>
            <a:endParaRPr lang="en-US" smtClean="0"/>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a:prstGeom prst="rect">
            <a:avLst/>
          </a:prstGeo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a:prstGeom prst="rect">
            <a:avLst/>
          </a:prstGeo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smtClean="0"/>
              <a:t>Click to edit Master subtitle style</a:t>
            </a:r>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a:prstGeom prst="rect">
            <a:avLst/>
          </a:prstGeom>
        </p:spPr>
        <p:txBody>
          <a:bodyPr/>
          <a:lstStyle/>
          <a:p>
            <a:r>
              <a:rPr lang="en-US" smtClean="0"/>
              <a:t>Click to edit Master title style</a:t>
            </a:r>
            <a:endParaRPr lang="en-US"/>
          </a:p>
        </p:txBody>
      </p:sp>
      <p:sp>
        <p:nvSpPr>
          <p:cNvPr id="3" name="Content Placeholder 2"/>
          <p:cNvSpPr>
            <a:spLocks noGrp="1"/>
          </p:cNvSpPr>
          <p:nvPr>
            <p:ph idx="1"/>
          </p:nvPr>
        </p:nvSpPr>
        <p:spPr>
          <a:xfrm>
            <a:off x="457200" y="1600200"/>
            <a:ext cx="8229600" cy="4525963"/>
          </a:xfrm>
          <a:prstGeom prst="rect">
            <a:avLst/>
          </a:prstGeo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a:prstGeom prst="rect">
            <a:avLst/>
          </a:prstGeo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a:prstGeom prst="rect">
            <a:avLst/>
          </a:prstGeo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a:prstGeom prst="rect">
            <a:avLst/>
          </a:prstGeom>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a:prstGeom prst="rect">
            <a:avLst/>
          </a:prstGeo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a:prstGeom prst="rect">
            <a:avLst/>
          </a:prstGeo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a:prstGeom prst="rect">
            <a:avLst/>
          </a:prstGeo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a:prstGeom prst="rect">
            <a:avLst/>
          </a:prstGeo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a:prstGeom prst="rect">
            <a:avLst/>
          </a:prstGeo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a:prstGeom prst="rect">
            <a:avLst/>
          </a:prstGeo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a:prstGeom prst="rect">
            <a:avLst/>
          </a:prstGeo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a:prstGeom prst="rect">
            <a:avLst/>
          </a:prstGeom>
        </p:spPr>
        <p:txBody>
          <a:bodyPr/>
          <a:lstStyle/>
          <a:p>
            <a:r>
              <a:rPr lang="en-US" smtClean="0"/>
              <a:t>Click to edit Master title style</a:t>
            </a:r>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a:prstGeom prst="rect">
            <a:avLst/>
          </a:prstGeo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a:prstGeom prst="rect">
            <a:avLst/>
          </a:prstGeo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a:prstGeom prst="rect">
            <a:avLst/>
          </a:prstGeo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a:prstGeom prst="rect">
            <a:avLst/>
          </a:prstGeo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a:prstGeom prst="rect">
            <a:avLst/>
          </a:prstGeo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smtClean="0"/>
          </a:p>
        </p:txBody>
      </p:sp>
      <p:sp>
        <p:nvSpPr>
          <p:cNvPr id="4" name="Text Placeholder 3"/>
          <p:cNvSpPr>
            <a:spLocks noGrp="1"/>
          </p:cNvSpPr>
          <p:nvPr>
            <p:ph type="body" sz="half" idx="2"/>
          </p:nvPr>
        </p:nvSpPr>
        <p:spPr>
          <a:xfrm>
            <a:off x="1792288" y="5367338"/>
            <a:ext cx="5486400" cy="804862"/>
          </a:xfrm>
          <a:prstGeom prst="rect">
            <a:avLst/>
          </a:prstGeo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a:prstGeom prst="rect">
            <a:avLst/>
          </a:prstGeom>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1600200"/>
            <a:ext cx="8229600" cy="4525963"/>
          </a:xfrm>
          <a:prstGeom prst="rect">
            <a:avLst/>
          </a:prstGeo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a:prstGeom prst="rect">
            <a:avLst/>
          </a:prstGeo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a:prstGeom prst="rect">
            <a:avLst/>
          </a:prstGeo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pn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8" name="Title 1"/>
          <p:cNvSpPr txBox="1">
            <a:spLocks/>
          </p:cNvSpPr>
          <p:nvPr userDrawn="1"/>
        </p:nvSpPr>
        <p:spPr bwMode="auto">
          <a:xfrm>
            <a:off x="0" y="0"/>
            <a:ext cx="9144000" cy="76200"/>
          </a:xfrm>
          <a:prstGeom prst="rect">
            <a:avLst/>
          </a:prstGeom>
          <a:solidFill>
            <a:srgbClr val="105DB5"/>
          </a:solidFill>
          <a:ln w="9525">
            <a:noFill/>
            <a:miter lim="800000"/>
            <a:headEnd/>
            <a:tailEnd/>
          </a:ln>
        </p:spPr>
        <p:txBody>
          <a:bodyPr/>
          <a:lstStyle/>
          <a:p>
            <a:pPr>
              <a:defRPr/>
            </a:pPr>
            <a:endParaRPr lang="en-US" sz="1600">
              <a:latin typeface="Calibri" pitchFamily="34" charset="0"/>
            </a:endParaRPr>
          </a:p>
        </p:txBody>
      </p:sp>
      <p:sp>
        <p:nvSpPr>
          <p:cNvPr id="2" name="Title 1"/>
          <p:cNvSpPr txBox="1">
            <a:spLocks/>
          </p:cNvSpPr>
          <p:nvPr userDrawn="1"/>
        </p:nvSpPr>
        <p:spPr bwMode="auto">
          <a:xfrm>
            <a:off x="0" y="6781800"/>
            <a:ext cx="9144000" cy="76200"/>
          </a:xfrm>
          <a:prstGeom prst="rect">
            <a:avLst/>
          </a:prstGeom>
          <a:solidFill>
            <a:srgbClr val="FFCC00"/>
          </a:solidFill>
          <a:ln w="9525">
            <a:noFill/>
            <a:miter lim="800000"/>
            <a:headEnd/>
            <a:tailEnd/>
          </a:ln>
        </p:spPr>
        <p:txBody>
          <a:bodyPr/>
          <a:lstStyle/>
          <a:p>
            <a:pPr>
              <a:defRPr/>
            </a:pPr>
            <a:endParaRPr lang="en-US" sz="1600">
              <a:latin typeface="Calibri" pitchFamily="34" charset="0"/>
            </a:endParaRPr>
          </a:p>
        </p:txBody>
      </p:sp>
      <p:pic>
        <p:nvPicPr>
          <p:cNvPr id="1028" name="Picture 11" descr="poweredByZoom-small"/>
          <p:cNvPicPr>
            <a:picLocks noChangeAspect="1" noChangeArrowheads="1"/>
          </p:cNvPicPr>
          <p:nvPr userDrawn="1"/>
        </p:nvPicPr>
        <p:blipFill>
          <a:blip r:embed="rId13" cstate="print"/>
          <a:srcRect/>
          <a:stretch>
            <a:fillRect/>
          </a:stretch>
        </p:blipFill>
        <p:spPr bwMode="auto">
          <a:xfrm>
            <a:off x="8153400" y="90488"/>
            <a:ext cx="968375" cy="255587"/>
          </a:xfrm>
          <a:prstGeom prst="rect">
            <a:avLst/>
          </a:prstGeom>
          <a:noFill/>
          <a:ln w="9525">
            <a:noFill/>
            <a:miter lim="800000"/>
            <a:headEnd/>
            <a:tailEnd/>
          </a:ln>
        </p:spPr>
      </p:pic>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rtl="0" eaLnBrk="0" fontAlgn="base" hangingPunct="0">
        <a:spcBef>
          <a:spcPct val="0"/>
        </a:spcBef>
        <a:spcAft>
          <a:spcPct val="0"/>
        </a:spcAft>
        <a:defRPr sz="4400">
          <a:solidFill>
            <a:schemeClr val="tx1"/>
          </a:solidFill>
          <a:latin typeface="+mj-lt"/>
          <a:ea typeface="+mj-ea"/>
          <a:cs typeface="+mj-cs"/>
        </a:defRPr>
      </a:lvl1pPr>
      <a:lvl2pPr algn="ctr" rtl="0" eaLnBrk="0" fontAlgn="base" hangingPunct="0">
        <a:spcBef>
          <a:spcPct val="0"/>
        </a:spcBef>
        <a:spcAft>
          <a:spcPct val="0"/>
        </a:spcAft>
        <a:defRPr sz="4400">
          <a:solidFill>
            <a:schemeClr val="tx1"/>
          </a:solidFill>
          <a:latin typeface="Calibri" pitchFamily="34" charset="0"/>
        </a:defRPr>
      </a:lvl2pPr>
      <a:lvl3pPr algn="ctr" rtl="0" eaLnBrk="0" fontAlgn="base" hangingPunct="0">
        <a:spcBef>
          <a:spcPct val="0"/>
        </a:spcBef>
        <a:spcAft>
          <a:spcPct val="0"/>
        </a:spcAft>
        <a:defRPr sz="4400">
          <a:solidFill>
            <a:schemeClr val="tx1"/>
          </a:solidFill>
          <a:latin typeface="Calibri" pitchFamily="34" charset="0"/>
        </a:defRPr>
      </a:lvl3pPr>
      <a:lvl4pPr algn="ctr" rtl="0" eaLnBrk="0" fontAlgn="base" hangingPunct="0">
        <a:spcBef>
          <a:spcPct val="0"/>
        </a:spcBef>
        <a:spcAft>
          <a:spcPct val="0"/>
        </a:spcAft>
        <a:defRPr sz="4400">
          <a:solidFill>
            <a:schemeClr val="tx1"/>
          </a:solidFill>
          <a:latin typeface="Calibri" pitchFamily="34" charset="0"/>
        </a:defRPr>
      </a:lvl4pPr>
      <a:lvl5pPr algn="ctr" rtl="0" eaLnBrk="0" fontAlgn="base" hangingPunct="0">
        <a:spcBef>
          <a:spcPct val="0"/>
        </a:spcBef>
        <a:spcAft>
          <a:spcPct val="0"/>
        </a:spcAft>
        <a:defRPr sz="4400">
          <a:solidFill>
            <a:schemeClr val="tx1"/>
          </a:solidFill>
          <a:latin typeface="Calibri" pitchFamily="34" charset="0"/>
        </a:defRPr>
      </a:lvl5pPr>
      <a:lvl6pPr marL="457200" algn="ctr" rtl="0" fontAlgn="base">
        <a:spcBef>
          <a:spcPct val="0"/>
        </a:spcBef>
        <a:spcAft>
          <a:spcPct val="0"/>
        </a:spcAft>
        <a:defRPr sz="4400">
          <a:solidFill>
            <a:schemeClr val="tx1"/>
          </a:solidFill>
          <a:latin typeface="Calibri" pitchFamily="34" charset="0"/>
        </a:defRPr>
      </a:lvl6pPr>
      <a:lvl7pPr marL="914400" algn="ctr" rtl="0" fontAlgn="base">
        <a:spcBef>
          <a:spcPct val="0"/>
        </a:spcBef>
        <a:spcAft>
          <a:spcPct val="0"/>
        </a:spcAft>
        <a:defRPr sz="4400">
          <a:solidFill>
            <a:schemeClr val="tx1"/>
          </a:solidFill>
          <a:latin typeface="Calibri" pitchFamily="34" charset="0"/>
        </a:defRPr>
      </a:lvl7pPr>
      <a:lvl8pPr marL="1371600" algn="ctr" rtl="0" fontAlgn="base">
        <a:spcBef>
          <a:spcPct val="0"/>
        </a:spcBef>
        <a:spcAft>
          <a:spcPct val="0"/>
        </a:spcAft>
        <a:defRPr sz="4400">
          <a:solidFill>
            <a:schemeClr val="tx1"/>
          </a:solidFill>
          <a:latin typeface="Calibri" pitchFamily="34" charset="0"/>
        </a:defRPr>
      </a:lvl8pPr>
      <a:lvl9pPr marL="1828800" algn="ctr" rtl="0" fontAlgn="base">
        <a:spcBef>
          <a:spcPct val="0"/>
        </a:spcBef>
        <a:spcAft>
          <a:spcPct val="0"/>
        </a:spcAft>
        <a:defRPr sz="4400">
          <a:solidFill>
            <a:schemeClr val="tx1"/>
          </a:solidFill>
          <a:latin typeface="Calibri" pitchFamily="34" charset="0"/>
        </a:defRPr>
      </a:lvl9pPr>
    </p:titleStyle>
    <p:bodyStyle>
      <a:lvl1pPr marL="342900" indent="-342900" algn="l" rtl="0" eaLnBrk="0" fontAlgn="base" hangingPunct="0">
        <a:spcBef>
          <a:spcPct val="20000"/>
        </a:spcBef>
        <a:spcAft>
          <a:spcPct val="0"/>
        </a:spcAft>
        <a:buFont typeface="Arial" charset="0"/>
        <a:buChar char="•"/>
        <a:defRPr sz="2000">
          <a:solidFill>
            <a:schemeClr val="tx1"/>
          </a:solidFill>
          <a:latin typeface="+mn-lt"/>
          <a:ea typeface="+mn-ea"/>
          <a:cs typeface="+mn-cs"/>
        </a:defRPr>
      </a:lvl1pPr>
      <a:lvl2pPr marL="742950" indent="-285750" algn="l" rtl="0" eaLnBrk="0" fontAlgn="base" hangingPunct="0">
        <a:spcBef>
          <a:spcPct val="20000"/>
        </a:spcBef>
        <a:spcAft>
          <a:spcPct val="0"/>
        </a:spcAft>
        <a:buFont typeface="Arial" charset="0"/>
        <a:buChar char="–"/>
        <a:defRPr sz="2000">
          <a:solidFill>
            <a:schemeClr val="tx1"/>
          </a:solidFill>
          <a:latin typeface="+mn-lt"/>
        </a:defRPr>
      </a:lvl2pPr>
      <a:lvl3pPr marL="1143000" indent="-228600" algn="l" rtl="0" eaLnBrk="0" fontAlgn="base" hangingPunct="0">
        <a:spcBef>
          <a:spcPct val="20000"/>
        </a:spcBef>
        <a:spcAft>
          <a:spcPct val="0"/>
        </a:spcAft>
        <a:buFont typeface="Arial" charset="0"/>
        <a:buChar char="•"/>
        <a:defRPr sz="2000">
          <a:solidFill>
            <a:schemeClr val="tx1"/>
          </a:solidFill>
          <a:latin typeface="+mn-lt"/>
        </a:defRPr>
      </a:lvl3pPr>
      <a:lvl4pPr marL="1600200" indent="-228600" algn="l" rtl="0" eaLnBrk="0" fontAlgn="base" hangingPunct="0">
        <a:spcBef>
          <a:spcPct val="20000"/>
        </a:spcBef>
        <a:spcAft>
          <a:spcPct val="0"/>
        </a:spcAft>
        <a:buFont typeface="Arial" charset="0"/>
        <a:buChar char="–"/>
        <a:defRPr sz="2000">
          <a:solidFill>
            <a:schemeClr val="tx1"/>
          </a:solidFill>
          <a:latin typeface="+mn-lt"/>
        </a:defRPr>
      </a:lvl4pPr>
      <a:lvl5pPr marL="2057400" indent="-228600" algn="l" rtl="0" eaLnBrk="0" fontAlgn="base" hangingPunct="0">
        <a:spcBef>
          <a:spcPct val="20000"/>
        </a:spcBef>
        <a:spcAft>
          <a:spcPct val="0"/>
        </a:spcAft>
        <a:buFont typeface="Arial" charset="0"/>
        <a:buChar char="»"/>
        <a:defRPr sz="2000">
          <a:solidFill>
            <a:schemeClr val="tx1"/>
          </a:solidFill>
          <a:latin typeface="+mn-lt"/>
        </a:defRPr>
      </a:lvl5pPr>
      <a:lvl6pPr marL="2514600" indent="-228600" algn="l" rtl="0" fontAlgn="base">
        <a:spcBef>
          <a:spcPct val="20000"/>
        </a:spcBef>
        <a:spcAft>
          <a:spcPct val="0"/>
        </a:spcAft>
        <a:buFont typeface="Arial" charset="0"/>
        <a:buChar char="»"/>
        <a:defRPr sz="2000">
          <a:solidFill>
            <a:schemeClr val="tx1"/>
          </a:solidFill>
          <a:latin typeface="+mn-lt"/>
        </a:defRPr>
      </a:lvl6pPr>
      <a:lvl7pPr marL="2971800" indent="-228600" algn="l" rtl="0" fontAlgn="base">
        <a:spcBef>
          <a:spcPct val="20000"/>
        </a:spcBef>
        <a:spcAft>
          <a:spcPct val="0"/>
        </a:spcAft>
        <a:buFont typeface="Arial" charset="0"/>
        <a:buChar char="»"/>
        <a:defRPr sz="2000">
          <a:solidFill>
            <a:schemeClr val="tx1"/>
          </a:solidFill>
          <a:latin typeface="+mn-lt"/>
        </a:defRPr>
      </a:lvl7pPr>
      <a:lvl8pPr marL="3429000" indent="-228600" algn="l" rtl="0" fontAlgn="base">
        <a:spcBef>
          <a:spcPct val="20000"/>
        </a:spcBef>
        <a:spcAft>
          <a:spcPct val="0"/>
        </a:spcAft>
        <a:buFont typeface="Arial" charset="0"/>
        <a:buChar char="»"/>
        <a:defRPr sz="2000">
          <a:solidFill>
            <a:schemeClr val="tx1"/>
          </a:solidFill>
          <a:latin typeface="+mn-lt"/>
        </a:defRPr>
      </a:lvl8pPr>
      <a:lvl9pPr marL="3886200" indent="-228600" algn="l" rtl="0" fontAlgn="base">
        <a:spcBef>
          <a:spcPct val="20000"/>
        </a:spcBef>
        <a:spcAft>
          <a:spcPct val="0"/>
        </a:spcAft>
        <a:buFont typeface="Arial" charset="0"/>
        <a:buChar char="»"/>
        <a:defRPr sz="20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2" Type="http://schemas.openxmlformats.org/officeDocument/2006/relationships/image" Target="../media/image18.png"/><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2" Type="http://schemas.openxmlformats.org/officeDocument/2006/relationships/image" Target="../media/image19.png"/><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2" Type="http://schemas.openxmlformats.org/officeDocument/2006/relationships/image" Target="../media/image20.png"/><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2" Type="http://schemas.openxmlformats.org/officeDocument/2006/relationships/image" Target="../media/image21.png"/><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2" Type="http://schemas.openxmlformats.org/officeDocument/2006/relationships/image" Target="../media/image22.png"/><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2" Type="http://schemas.openxmlformats.org/officeDocument/2006/relationships/image" Target="../media/image23.png"/><Relationship Id="rId1" Type="http://schemas.openxmlformats.org/officeDocument/2006/relationships/slideLayout" Target="../slideLayouts/slideLayout7.xml"/></Relationships>
</file>

<file path=ppt/slides/_rels/slide24.xml.rels><?xml version="1.0" encoding="UTF-8" standalone="yes"?>
<Relationships xmlns="http://schemas.openxmlformats.org/package/2006/relationships"><Relationship Id="rId2" Type="http://schemas.openxmlformats.org/officeDocument/2006/relationships/image" Target="../media/image24.png"/><Relationship Id="rId1" Type="http://schemas.openxmlformats.org/officeDocument/2006/relationships/slideLayout" Target="../slideLayouts/slideLayout7.xml"/></Relationships>
</file>

<file path=ppt/slides/_rels/slide25.xml.rels><?xml version="1.0" encoding="UTF-8" standalone="yes"?>
<Relationships xmlns="http://schemas.openxmlformats.org/package/2006/relationships"><Relationship Id="rId2" Type="http://schemas.openxmlformats.org/officeDocument/2006/relationships/image" Target="../media/image25.png"/><Relationship Id="rId1" Type="http://schemas.openxmlformats.org/officeDocument/2006/relationships/slideLayout" Target="../slideLayouts/slideLayout7.xml"/></Relationships>
</file>

<file path=ppt/slides/_rels/slide26.xml.rels><?xml version="1.0" encoding="UTF-8" standalone="yes"?>
<Relationships xmlns="http://schemas.openxmlformats.org/package/2006/relationships"><Relationship Id="rId2" Type="http://schemas.openxmlformats.org/officeDocument/2006/relationships/image" Target="../media/image26.png"/><Relationship Id="rId1" Type="http://schemas.openxmlformats.org/officeDocument/2006/relationships/slideLayout" Target="../slideLayouts/slideLayout7.xml"/></Relationships>
</file>

<file path=ppt/slides/_rels/slide27.xml.rels><?xml version="1.0" encoding="UTF-8" standalone="yes"?>
<Relationships xmlns="http://schemas.openxmlformats.org/package/2006/relationships"><Relationship Id="rId2" Type="http://schemas.openxmlformats.org/officeDocument/2006/relationships/image" Target="../media/image27.png"/><Relationship Id="rId1" Type="http://schemas.openxmlformats.org/officeDocument/2006/relationships/slideLayout" Target="../slideLayouts/slideLayout7.xml"/></Relationships>
</file>

<file path=ppt/slides/_rels/slide28.xml.rels><?xml version="1.0" encoding="UTF-8" standalone="yes"?>
<Relationships xmlns="http://schemas.openxmlformats.org/package/2006/relationships"><Relationship Id="rId2" Type="http://schemas.openxmlformats.org/officeDocument/2006/relationships/image" Target="../media/image28.png"/><Relationship Id="rId1" Type="http://schemas.openxmlformats.org/officeDocument/2006/relationships/slideLayout" Target="../slideLayouts/slideLayout7.xml"/></Relationships>
</file>

<file path=ppt/slides/_rels/slide29.xml.rels><?xml version="1.0" encoding="UTF-8" standalone="yes"?>
<Relationships xmlns="http://schemas.openxmlformats.org/package/2006/relationships"><Relationship Id="rId2" Type="http://schemas.openxmlformats.org/officeDocument/2006/relationships/image" Target="../media/image29.png"/><Relationship Id="rId1" Type="http://schemas.openxmlformats.org/officeDocument/2006/relationships/slideLayout" Target="../slideLayouts/slideLayout7.xml"/></Relationships>
</file>

<file path=ppt/slides/_rels/slide30.xml.rels><?xml version="1.0" encoding="UTF-8" standalone="yes"?>
<Relationships xmlns="http://schemas.openxmlformats.org/package/2006/relationships"><Relationship Id="rId2" Type="http://schemas.openxmlformats.org/officeDocument/2006/relationships/image" Target="../media/image30.png"/><Relationship Id="rId1" Type="http://schemas.openxmlformats.org/officeDocument/2006/relationships/slideLayout" Target="../slideLayouts/slideLayout7.xml"/></Relationships>
</file>

<file path=ppt/slides/_rels/slide31.xml.rels><?xml version="1.0" encoding="UTF-8" standalone="yes"?>
<Relationships xmlns="http://schemas.openxmlformats.org/package/2006/relationships"><Relationship Id="rId2" Type="http://schemas.openxmlformats.org/officeDocument/2006/relationships/image" Target="../media/image31.png"/><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0" name="Title 1"/>
          <p:cNvSpPr txBox="1">
            <a:spLocks/>
          </p:cNvSpPr>
          <p:nvPr/>
        </p:nvSpPr>
        <p:spPr bwMode="auto">
          <a:xfrm>
            <a:off x="0" y="1676400"/>
            <a:ext cx="9144000" cy="2133600"/>
          </a:xfrm>
          <a:prstGeom prst="rect">
            <a:avLst/>
          </a:prstGeom>
          <a:solidFill>
            <a:srgbClr val="105DB5"/>
          </a:solidFill>
          <a:ln w="9525">
            <a:noFill/>
            <a:miter lim="800000"/>
            <a:headEnd/>
            <a:tailEnd/>
          </a:ln>
        </p:spPr>
        <p:txBody>
          <a:bodyPr/>
          <a:lstStyle/>
          <a:p>
            <a:endParaRPr lang="en-US" sz="1600">
              <a:latin typeface="Calibri" pitchFamily="34" charset="0"/>
            </a:endParaRPr>
          </a:p>
        </p:txBody>
      </p:sp>
      <p:sp>
        <p:nvSpPr>
          <p:cNvPr id="2051" name="Title 1"/>
          <p:cNvSpPr>
            <a:spLocks noGrp="1"/>
          </p:cNvSpPr>
          <p:nvPr>
            <p:ph type="ctrTitle" idx="4294967295"/>
          </p:nvPr>
        </p:nvSpPr>
        <p:spPr bwMode="auto">
          <a:xfrm>
            <a:off x="685800" y="2057400"/>
            <a:ext cx="7772400" cy="1470025"/>
          </a:xfrm>
          <a:prstGeom prst="rect">
            <a:avLst/>
          </a:prstGeom>
          <a:noFill/>
          <a:ln>
            <a:miter lim="800000"/>
            <a:headEnd/>
            <a:tailEnd/>
          </a:ln>
        </p:spPr>
        <p:txBody>
          <a:bodyPr anchor="ctr"/>
          <a:lstStyle/>
          <a:p>
            <a:pPr eaLnBrk="1" hangingPunct="1"/>
            <a:r>
              <a:rPr lang="en-US" sz="4000" smtClean="0">
                <a:solidFill>
                  <a:schemeClr val="bg1"/>
                </a:solidFill>
                <a:latin typeface="Arial" charset="0"/>
              </a:rPr>
              <a:t>Metropolitan Washington Council of Governments</a:t>
            </a:r>
          </a:p>
        </p:txBody>
      </p:sp>
      <p:sp>
        <p:nvSpPr>
          <p:cNvPr id="2052" name="TextBox 3"/>
          <p:cNvSpPr txBox="1">
            <a:spLocks noChangeArrowheads="1"/>
          </p:cNvSpPr>
          <p:nvPr/>
        </p:nvSpPr>
        <p:spPr bwMode="auto">
          <a:xfrm>
            <a:off x="1600200" y="4495800"/>
            <a:ext cx="6172200" cy="369888"/>
          </a:xfrm>
          <a:prstGeom prst="rect">
            <a:avLst/>
          </a:prstGeom>
          <a:noFill/>
          <a:ln w="9525">
            <a:noFill/>
            <a:miter lim="800000"/>
            <a:headEnd/>
            <a:tailEnd/>
          </a:ln>
        </p:spPr>
        <p:txBody>
          <a:bodyPr>
            <a:spAutoFit/>
          </a:bodyPr>
          <a:lstStyle/>
          <a:p>
            <a:pPr algn="ctr"/>
            <a:r>
              <a:rPr lang="en-US" b="1"/>
              <a:t>Commuter Survey Results – September 9, 2011</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4" name="Text Box 1036" descr="QuestionChartTitleTextBox"/>
          <p:cNvSpPr txBox="1">
            <a:spLocks noChangeArrowheads="1"/>
          </p:cNvSpPr>
          <p:nvPr/>
        </p:nvSpPr>
        <p:spPr bwMode="auto">
          <a:xfrm>
            <a:off x="0" y="76200"/>
            <a:ext cx="8001000" cy="520700"/>
          </a:xfrm>
          <a:prstGeom prst="rect">
            <a:avLst/>
          </a:prstGeom>
          <a:noFill/>
          <a:ln w="9525">
            <a:noFill/>
            <a:miter lim="800000"/>
            <a:headEnd/>
            <a:tailEnd/>
          </a:ln>
        </p:spPr>
        <p:txBody>
          <a:bodyPr>
            <a:spAutoFit/>
          </a:bodyPr>
          <a:lstStyle/>
          <a:p>
            <a:r>
              <a:rPr lang="en-US" sz="1400" b="1" i="1">
                <a:latin typeface="Calibri" pitchFamily="34" charset="0"/>
              </a:rPr>
              <a:t>Commuter Survey:  </a:t>
            </a:r>
            <a:r>
              <a:rPr lang="en-US" sz="1400">
                <a:latin typeface="Calibri" pitchFamily="34" charset="0"/>
              </a:rPr>
              <a:t>What was your work site arrival time yesterday (or what is your usual time)? Choose nearest time.</a:t>
            </a:r>
          </a:p>
        </p:txBody>
      </p:sp>
      <p:grpSp>
        <p:nvGrpSpPr>
          <p:cNvPr id="3075" name="Group 9" descr="QuestionChartGrid"/>
          <p:cNvGrpSpPr>
            <a:grpSpLocks noRot="1"/>
          </p:cNvGrpSpPr>
          <p:nvPr/>
        </p:nvGrpSpPr>
        <p:grpSpPr bwMode="auto">
          <a:xfrm>
            <a:off x="304800" y="3505200"/>
            <a:ext cx="8991600" cy="20196175"/>
            <a:chOff x="96" y="2448"/>
            <a:chExt cx="5664" cy="12722"/>
          </a:xfrm>
        </p:grpSpPr>
        <p:sp>
          <p:nvSpPr>
            <p:cNvPr id="3077" name="Rectangle 10"/>
            <p:cNvSpPr>
              <a:spLocks noChangeArrowheads="1"/>
            </p:cNvSpPr>
            <p:nvPr/>
          </p:nvSpPr>
          <p:spPr bwMode="auto">
            <a:xfrm>
              <a:off x="192" y="2448"/>
              <a:ext cx="5568" cy="146"/>
            </a:xfrm>
            <a:prstGeom prst="rect">
              <a:avLst/>
            </a:prstGeom>
            <a:solidFill>
              <a:srgbClr val="FFE4B5"/>
            </a:solidFill>
            <a:ln w="9525">
              <a:noFill/>
              <a:miter lim="800000"/>
              <a:headEnd/>
              <a:tailEnd/>
            </a:ln>
          </p:spPr>
          <p:txBody>
            <a:bodyPr lIns="90000" tIns="46800" rIns="90000" bIns="46800"/>
            <a:lstStyle/>
            <a:p>
              <a:pPr algn="ctr">
                <a:spcBef>
                  <a:spcPct val="20000"/>
                </a:spcBef>
                <a:buFont typeface="Arial" charset="0"/>
                <a:buNone/>
              </a:pPr>
              <a:r>
                <a:rPr lang="en-US" sz="900">
                  <a:solidFill>
                    <a:srgbClr val="228B22"/>
                  </a:solidFill>
                </a:rPr>
                <a:t>What was your work site arrival time yesterday (or what is your usual time)? Choose nearest time.</a:t>
              </a:r>
            </a:p>
          </p:txBody>
        </p:sp>
        <p:sp>
          <p:nvSpPr>
            <p:cNvPr id="3078" name="Rectangle 40"/>
            <p:cNvSpPr>
              <a:spLocks noChangeArrowheads="1"/>
            </p:cNvSpPr>
            <p:nvPr/>
          </p:nvSpPr>
          <p:spPr bwMode="auto">
            <a:xfrm>
              <a:off x="96" y="3359"/>
              <a:ext cx="2784" cy="127"/>
            </a:xfrm>
            <a:prstGeom prst="rect">
              <a:avLst/>
            </a:prstGeom>
            <a:solidFill>
              <a:srgbClr val="FAEBD7"/>
            </a:solidFill>
            <a:ln w="9525">
              <a:noFill/>
              <a:miter lim="800000"/>
              <a:headEnd/>
              <a:tailEnd/>
            </a:ln>
          </p:spPr>
          <p:txBody>
            <a:bodyPr lIns="90000" tIns="46800" rIns="90000" bIns="46800"/>
            <a:lstStyle/>
            <a:p>
              <a:pPr algn="r">
                <a:spcBef>
                  <a:spcPct val="20000"/>
                </a:spcBef>
                <a:buFont typeface="Arial" charset="0"/>
                <a:buNone/>
              </a:pPr>
              <a:r>
                <a:rPr lang="en-US" sz="700" b="1">
                  <a:solidFill>
                    <a:srgbClr val="228B22"/>
                  </a:solidFill>
                </a:rPr>
                <a:t>12:45AM</a:t>
              </a:r>
            </a:p>
          </p:txBody>
        </p:sp>
        <p:sp>
          <p:nvSpPr>
            <p:cNvPr id="3079" name="Rectangle 54"/>
            <p:cNvSpPr>
              <a:spLocks noChangeArrowheads="1"/>
            </p:cNvSpPr>
            <p:nvPr/>
          </p:nvSpPr>
          <p:spPr bwMode="auto">
            <a:xfrm>
              <a:off x="96" y="3613"/>
              <a:ext cx="2784" cy="127"/>
            </a:xfrm>
            <a:prstGeom prst="rect">
              <a:avLst/>
            </a:prstGeom>
            <a:solidFill>
              <a:srgbClr val="FAEBD7"/>
            </a:solidFill>
            <a:ln w="9525">
              <a:noFill/>
              <a:miter lim="800000"/>
              <a:headEnd/>
              <a:tailEnd/>
            </a:ln>
          </p:spPr>
          <p:txBody>
            <a:bodyPr lIns="90000" tIns="46800" rIns="90000" bIns="46800"/>
            <a:lstStyle/>
            <a:p>
              <a:pPr algn="r">
                <a:spcBef>
                  <a:spcPct val="20000"/>
                </a:spcBef>
                <a:buFont typeface="Arial" charset="0"/>
                <a:buNone/>
              </a:pPr>
              <a:r>
                <a:rPr lang="en-US" sz="700" b="1">
                  <a:solidFill>
                    <a:srgbClr val="228B22"/>
                  </a:solidFill>
                </a:rPr>
                <a:t>01:15AM</a:t>
              </a:r>
            </a:p>
          </p:txBody>
        </p:sp>
        <p:sp>
          <p:nvSpPr>
            <p:cNvPr id="3080" name="Rectangle 68"/>
            <p:cNvSpPr>
              <a:spLocks noChangeArrowheads="1"/>
            </p:cNvSpPr>
            <p:nvPr/>
          </p:nvSpPr>
          <p:spPr bwMode="auto">
            <a:xfrm>
              <a:off x="96" y="3867"/>
              <a:ext cx="2784" cy="127"/>
            </a:xfrm>
            <a:prstGeom prst="rect">
              <a:avLst/>
            </a:prstGeom>
            <a:solidFill>
              <a:srgbClr val="FAEBD7"/>
            </a:solidFill>
            <a:ln w="9525">
              <a:noFill/>
              <a:miter lim="800000"/>
              <a:headEnd/>
              <a:tailEnd/>
            </a:ln>
          </p:spPr>
          <p:txBody>
            <a:bodyPr lIns="90000" tIns="46800" rIns="90000" bIns="46800"/>
            <a:lstStyle/>
            <a:p>
              <a:pPr algn="r">
                <a:spcBef>
                  <a:spcPct val="20000"/>
                </a:spcBef>
                <a:buFont typeface="Arial" charset="0"/>
                <a:buNone/>
              </a:pPr>
              <a:r>
                <a:rPr lang="en-US" sz="700" b="1">
                  <a:solidFill>
                    <a:srgbClr val="228B22"/>
                  </a:solidFill>
                </a:rPr>
                <a:t>01:45AM</a:t>
              </a:r>
            </a:p>
          </p:txBody>
        </p:sp>
        <p:sp>
          <p:nvSpPr>
            <p:cNvPr id="3081" name="Rectangle 75"/>
            <p:cNvSpPr>
              <a:spLocks noChangeArrowheads="1"/>
            </p:cNvSpPr>
            <p:nvPr/>
          </p:nvSpPr>
          <p:spPr bwMode="auto">
            <a:xfrm>
              <a:off x="96" y="3994"/>
              <a:ext cx="2784" cy="127"/>
            </a:xfrm>
            <a:prstGeom prst="rect">
              <a:avLst/>
            </a:prstGeom>
            <a:solidFill>
              <a:srgbClr val="FAEBD7"/>
            </a:solidFill>
            <a:ln w="9525">
              <a:noFill/>
              <a:miter lim="800000"/>
              <a:headEnd/>
              <a:tailEnd/>
            </a:ln>
          </p:spPr>
          <p:txBody>
            <a:bodyPr lIns="90000" tIns="46800" rIns="90000" bIns="46800"/>
            <a:lstStyle/>
            <a:p>
              <a:pPr algn="r">
                <a:spcBef>
                  <a:spcPct val="20000"/>
                </a:spcBef>
                <a:buFont typeface="Arial" charset="0"/>
                <a:buNone/>
              </a:pPr>
              <a:r>
                <a:rPr lang="en-US" sz="700" b="1">
                  <a:solidFill>
                    <a:srgbClr val="228B22"/>
                  </a:solidFill>
                </a:rPr>
                <a:t>02:00AM</a:t>
              </a:r>
            </a:p>
          </p:txBody>
        </p:sp>
        <p:sp>
          <p:nvSpPr>
            <p:cNvPr id="3082" name="Rectangle 89"/>
            <p:cNvSpPr>
              <a:spLocks noChangeArrowheads="1"/>
            </p:cNvSpPr>
            <p:nvPr/>
          </p:nvSpPr>
          <p:spPr bwMode="auto">
            <a:xfrm>
              <a:off x="96" y="4248"/>
              <a:ext cx="2784" cy="127"/>
            </a:xfrm>
            <a:prstGeom prst="rect">
              <a:avLst/>
            </a:prstGeom>
            <a:solidFill>
              <a:srgbClr val="FAEBD7"/>
            </a:solidFill>
            <a:ln w="9525">
              <a:noFill/>
              <a:miter lim="800000"/>
              <a:headEnd/>
              <a:tailEnd/>
            </a:ln>
          </p:spPr>
          <p:txBody>
            <a:bodyPr lIns="90000" tIns="46800" rIns="90000" bIns="46800"/>
            <a:lstStyle/>
            <a:p>
              <a:pPr algn="r">
                <a:spcBef>
                  <a:spcPct val="20000"/>
                </a:spcBef>
                <a:buFont typeface="Arial" charset="0"/>
                <a:buNone/>
              </a:pPr>
              <a:r>
                <a:rPr lang="en-US" sz="700" b="1">
                  <a:solidFill>
                    <a:srgbClr val="228B22"/>
                  </a:solidFill>
                </a:rPr>
                <a:t>02:30AM</a:t>
              </a:r>
            </a:p>
          </p:txBody>
        </p:sp>
        <p:sp>
          <p:nvSpPr>
            <p:cNvPr id="3083" name="Rectangle 103"/>
            <p:cNvSpPr>
              <a:spLocks noChangeArrowheads="1"/>
            </p:cNvSpPr>
            <p:nvPr/>
          </p:nvSpPr>
          <p:spPr bwMode="auto">
            <a:xfrm>
              <a:off x="96" y="4502"/>
              <a:ext cx="2784" cy="127"/>
            </a:xfrm>
            <a:prstGeom prst="rect">
              <a:avLst/>
            </a:prstGeom>
            <a:solidFill>
              <a:srgbClr val="FAEBD7"/>
            </a:solidFill>
            <a:ln w="9525">
              <a:noFill/>
              <a:miter lim="800000"/>
              <a:headEnd/>
              <a:tailEnd/>
            </a:ln>
          </p:spPr>
          <p:txBody>
            <a:bodyPr lIns="90000" tIns="46800" rIns="90000" bIns="46800"/>
            <a:lstStyle/>
            <a:p>
              <a:pPr algn="r">
                <a:spcBef>
                  <a:spcPct val="20000"/>
                </a:spcBef>
                <a:buFont typeface="Arial" charset="0"/>
                <a:buNone/>
              </a:pPr>
              <a:r>
                <a:rPr lang="en-US" sz="700" b="1">
                  <a:solidFill>
                    <a:srgbClr val="228B22"/>
                  </a:solidFill>
                </a:rPr>
                <a:t>03:00AM</a:t>
              </a:r>
            </a:p>
          </p:txBody>
        </p:sp>
        <p:sp>
          <p:nvSpPr>
            <p:cNvPr id="3084" name="Rectangle 110"/>
            <p:cNvSpPr>
              <a:spLocks noChangeArrowheads="1"/>
            </p:cNvSpPr>
            <p:nvPr/>
          </p:nvSpPr>
          <p:spPr bwMode="auto">
            <a:xfrm>
              <a:off x="96" y="4629"/>
              <a:ext cx="2784" cy="127"/>
            </a:xfrm>
            <a:prstGeom prst="rect">
              <a:avLst/>
            </a:prstGeom>
            <a:solidFill>
              <a:srgbClr val="FAEBD7"/>
            </a:solidFill>
            <a:ln w="9525">
              <a:noFill/>
              <a:miter lim="800000"/>
              <a:headEnd/>
              <a:tailEnd/>
            </a:ln>
          </p:spPr>
          <p:txBody>
            <a:bodyPr lIns="90000" tIns="46800" rIns="90000" bIns="46800"/>
            <a:lstStyle/>
            <a:p>
              <a:pPr algn="r">
                <a:spcBef>
                  <a:spcPct val="20000"/>
                </a:spcBef>
                <a:buFont typeface="Arial" charset="0"/>
                <a:buNone/>
              </a:pPr>
              <a:r>
                <a:rPr lang="en-US" sz="700" b="1">
                  <a:solidFill>
                    <a:srgbClr val="228B22"/>
                  </a:solidFill>
                </a:rPr>
                <a:t>03:15AM</a:t>
              </a:r>
            </a:p>
          </p:txBody>
        </p:sp>
        <p:sp>
          <p:nvSpPr>
            <p:cNvPr id="3085" name="Rectangle 117"/>
            <p:cNvSpPr>
              <a:spLocks noChangeArrowheads="1"/>
            </p:cNvSpPr>
            <p:nvPr/>
          </p:nvSpPr>
          <p:spPr bwMode="auto">
            <a:xfrm>
              <a:off x="96" y="4756"/>
              <a:ext cx="2784" cy="127"/>
            </a:xfrm>
            <a:prstGeom prst="rect">
              <a:avLst/>
            </a:prstGeom>
            <a:solidFill>
              <a:srgbClr val="FAEBD7"/>
            </a:solidFill>
            <a:ln w="9525">
              <a:noFill/>
              <a:miter lim="800000"/>
              <a:headEnd/>
              <a:tailEnd/>
            </a:ln>
          </p:spPr>
          <p:txBody>
            <a:bodyPr lIns="90000" tIns="46800" rIns="90000" bIns="46800"/>
            <a:lstStyle/>
            <a:p>
              <a:pPr algn="r">
                <a:spcBef>
                  <a:spcPct val="20000"/>
                </a:spcBef>
                <a:buFont typeface="Arial" charset="0"/>
                <a:buNone/>
              </a:pPr>
              <a:r>
                <a:rPr lang="en-US" sz="700" b="1">
                  <a:solidFill>
                    <a:srgbClr val="228B22"/>
                  </a:solidFill>
                </a:rPr>
                <a:t>03:30AM</a:t>
              </a:r>
            </a:p>
          </p:txBody>
        </p:sp>
        <p:sp>
          <p:nvSpPr>
            <p:cNvPr id="3086" name="Rectangle 124"/>
            <p:cNvSpPr>
              <a:spLocks noChangeArrowheads="1"/>
            </p:cNvSpPr>
            <p:nvPr/>
          </p:nvSpPr>
          <p:spPr bwMode="auto">
            <a:xfrm>
              <a:off x="96" y="4883"/>
              <a:ext cx="2784" cy="127"/>
            </a:xfrm>
            <a:prstGeom prst="rect">
              <a:avLst/>
            </a:prstGeom>
            <a:solidFill>
              <a:srgbClr val="FAEBD7"/>
            </a:solidFill>
            <a:ln w="9525">
              <a:noFill/>
              <a:miter lim="800000"/>
              <a:headEnd/>
              <a:tailEnd/>
            </a:ln>
          </p:spPr>
          <p:txBody>
            <a:bodyPr lIns="90000" tIns="46800" rIns="90000" bIns="46800"/>
            <a:lstStyle/>
            <a:p>
              <a:pPr algn="r">
                <a:spcBef>
                  <a:spcPct val="20000"/>
                </a:spcBef>
                <a:buFont typeface="Arial" charset="0"/>
                <a:buNone/>
              </a:pPr>
              <a:r>
                <a:rPr lang="en-US" sz="700" b="1">
                  <a:solidFill>
                    <a:srgbClr val="228B22"/>
                  </a:solidFill>
                </a:rPr>
                <a:t>03:45AM</a:t>
              </a:r>
            </a:p>
          </p:txBody>
        </p:sp>
        <p:sp>
          <p:nvSpPr>
            <p:cNvPr id="3087" name="Rectangle 131"/>
            <p:cNvSpPr>
              <a:spLocks noChangeArrowheads="1"/>
            </p:cNvSpPr>
            <p:nvPr/>
          </p:nvSpPr>
          <p:spPr bwMode="auto">
            <a:xfrm>
              <a:off x="96" y="5010"/>
              <a:ext cx="2784" cy="127"/>
            </a:xfrm>
            <a:prstGeom prst="rect">
              <a:avLst/>
            </a:prstGeom>
            <a:solidFill>
              <a:srgbClr val="FAEBD7"/>
            </a:solidFill>
            <a:ln w="9525">
              <a:noFill/>
              <a:miter lim="800000"/>
              <a:headEnd/>
              <a:tailEnd/>
            </a:ln>
          </p:spPr>
          <p:txBody>
            <a:bodyPr lIns="90000" tIns="46800" rIns="90000" bIns="46800"/>
            <a:lstStyle/>
            <a:p>
              <a:pPr algn="r">
                <a:spcBef>
                  <a:spcPct val="20000"/>
                </a:spcBef>
                <a:buFont typeface="Arial" charset="0"/>
                <a:buNone/>
              </a:pPr>
              <a:r>
                <a:rPr lang="en-US" sz="700" b="1">
                  <a:solidFill>
                    <a:srgbClr val="228B22"/>
                  </a:solidFill>
                </a:rPr>
                <a:t>04:00AM</a:t>
              </a:r>
            </a:p>
          </p:txBody>
        </p:sp>
        <p:sp>
          <p:nvSpPr>
            <p:cNvPr id="3088" name="Rectangle 138"/>
            <p:cNvSpPr>
              <a:spLocks noChangeArrowheads="1"/>
            </p:cNvSpPr>
            <p:nvPr/>
          </p:nvSpPr>
          <p:spPr bwMode="auto">
            <a:xfrm>
              <a:off x="96" y="5137"/>
              <a:ext cx="2784" cy="127"/>
            </a:xfrm>
            <a:prstGeom prst="rect">
              <a:avLst/>
            </a:prstGeom>
            <a:solidFill>
              <a:srgbClr val="FAEBD7"/>
            </a:solidFill>
            <a:ln w="9525">
              <a:noFill/>
              <a:miter lim="800000"/>
              <a:headEnd/>
              <a:tailEnd/>
            </a:ln>
          </p:spPr>
          <p:txBody>
            <a:bodyPr lIns="90000" tIns="46800" rIns="90000" bIns="46800"/>
            <a:lstStyle/>
            <a:p>
              <a:pPr algn="r">
                <a:spcBef>
                  <a:spcPct val="20000"/>
                </a:spcBef>
                <a:buFont typeface="Arial" charset="0"/>
                <a:buNone/>
              </a:pPr>
              <a:r>
                <a:rPr lang="en-US" sz="700" b="1">
                  <a:solidFill>
                    <a:srgbClr val="228B22"/>
                  </a:solidFill>
                </a:rPr>
                <a:t>04:15AM</a:t>
              </a:r>
            </a:p>
          </p:txBody>
        </p:sp>
        <p:sp>
          <p:nvSpPr>
            <p:cNvPr id="3089" name="Rectangle 145"/>
            <p:cNvSpPr>
              <a:spLocks noChangeArrowheads="1"/>
            </p:cNvSpPr>
            <p:nvPr/>
          </p:nvSpPr>
          <p:spPr bwMode="auto">
            <a:xfrm>
              <a:off x="96" y="5264"/>
              <a:ext cx="2784" cy="127"/>
            </a:xfrm>
            <a:prstGeom prst="rect">
              <a:avLst/>
            </a:prstGeom>
            <a:solidFill>
              <a:srgbClr val="FAEBD7"/>
            </a:solidFill>
            <a:ln w="9525">
              <a:noFill/>
              <a:miter lim="800000"/>
              <a:headEnd/>
              <a:tailEnd/>
            </a:ln>
          </p:spPr>
          <p:txBody>
            <a:bodyPr lIns="90000" tIns="46800" rIns="90000" bIns="46800"/>
            <a:lstStyle/>
            <a:p>
              <a:pPr algn="r">
                <a:spcBef>
                  <a:spcPct val="20000"/>
                </a:spcBef>
                <a:buFont typeface="Arial" charset="0"/>
                <a:buNone/>
              </a:pPr>
              <a:r>
                <a:rPr lang="en-US" sz="700" b="1">
                  <a:solidFill>
                    <a:srgbClr val="228B22"/>
                  </a:solidFill>
                </a:rPr>
                <a:t>04:30AM</a:t>
              </a:r>
            </a:p>
          </p:txBody>
        </p:sp>
        <p:sp>
          <p:nvSpPr>
            <p:cNvPr id="3090" name="Rectangle 152"/>
            <p:cNvSpPr>
              <a:spLocks noChangeArrowheads="1"/>
            </p:cNvSpPr>
            <p:nvPr/>
          </p:nvSpPr>
          <p:spPr bwMode="auto">
            <a:xfrm>
              <a:off x="96" y="5391"/>
              <a:ext cx="2784" cy="127"/>
            </a:xfrm>
            <a:prstGeom prst="rect">
              <a:avLst/>
            </a:prstGeom>
            <a:solidFill>
              <a:srgbClr val="FAEBD7"/>
            </a:solidFill>
            <a:ln w="9525">
              <a:noFill/>
              <a:miter lim="800000"/>
              <a:headEnd/>
              <a:tailEnd/>
            </a:ln>
          </p:spPr>
          <p:txBody>
            <a:bodyPr lIns="90000" tIns="46800" rIns="90000" bIns="46800"/>
            <a:lstStyle/>
            <a:p>
              <a:pPr algn="r">
                <a:spcBef>
                  <a:spcPct val="20000"/>
                </a:spcBef>
                <a:buFont typeface="Arial" charset="0"/>
                <a:buNone/>
              </a:pPr>
              <a:r>
                <a:rPr lang="en-US" sz="700" b="1">
                  <a:solidFill>
                    <a:srgbClr val="228B22"/>
                  </a:solidFill>
                </a:rPr>
                <a:t>04:45AM</a:t>
              </a:r>
            </a:p>
          </p:txBody>
        </p:sp>
        <p:sp>
          <p:nvSpPr>
            <p:cNvPr id="3091" name="Rectangle 159"/>
            <p:cNvSpPr>
              <a:spLocks noChangeArrowheads="1"/>
            </p:cNvSpPr>
            <p:nvPr/>
          </p:nvSpPr>
          <p:spPr bwMode="auto">
            <a:xfrm>
              <a:off x="96" y="5518"/>
              <a:ext cx="2784" cy="127"/>
            </a:xfrm>
            <a:prstGeom prst="rect">
              <a:avLst/>
            </a:prstGeom>
            <a:solidFill>
              <a:srgbClr val="FAEBD7"/>
            </a:solidFill>
            <a:ln w="9525">
              <a:noFill/>
              <a:miter lim="800000"/>
              <a:headEnd/>
              <a:tailEnd/>
            </a:ln>
          </p:spPr>
          <p:txBody>
            <a:bodyPr lIns="90000" tIns="46800" rIns="90000" bIns="46800"/>
            <a:lstStyle/>
            <a:p>
              <a:pPr algn="r">
                <a:spcBef>
                  <a:spcPct val="20000"/>
                </a:spcBef>
                <a:buFont typeface="Arial" charset="0"/>
                <a:buNone/>
              </a:pPr>
              <a:r>
                <a:rPr lang="en-US" sz="700" b="1">
                  <a:solidFill>
                    <a:srgbClr val="228B22"/>
                  </a:solidFill>
                </a:rPr>
                <a:t>05:00AM</a:t>
              </a:r>
            </a:p>
          </p:txBody>
        </p:sp>
        <p:sp>
          <p:nvSpPr>
            <p:cNvPr id="3092" name="Rectangle 166"/>
            <p:cNvSpPr>
              <a:spLocks noChangeArrowheads="1"/>
            </p:cNvSpPr>
            <p:nvPr/>
          </p:nvSpPr>
          <p:spPr bwMode="auto">
            <a:xfrm>
              <a:off x="96" y="5645"/>
              <a:ext cx="2784" cy="127"/>
            </a:xfrm>
            <a:prstGeom prst="rect">
              <a:avLst/>
            </a:prstGeom>
            <a:solidFill>
              <a:srgbClr val="FAEBD7"/>
            </a:solidFill>
            <a:ln w="9525">
              <a:noFill/>
              <a:miter lim="800000"/>
              <a:headEnd/>
              <a:tailEnd/>
            </a:ln>
          </p:spPr>
          <p:txBody>
            <a:bodyPr lIns="90000" tIns="46800" rIns="90000" bIns="46800"/>
            <a:lstStyle/>
            <a:p>
              <a:pPr algn="r">
                <a:spcBef>
                  <a:spcPct val="20000"/>
                </a:spcBef>
                <a:buFont typeface="Arial" charset="0"/>
                <a:buNone/>
              </a:pPr>
              <a:r>
                <a:rPr lang="en-US" sz="700" b="1">
                  <a:solidFill>
                    <a:srgbClr val="228B22"/>
                  </a:solidFill>
                </a:rPr>
                <a:t>05:15AM</a:t>
              </a:r>
            </a:p>
          </p:txBody>
        </p:sp>
        <p:sp>
          <p:nvSpPr>
            <p:cNvPr id="3093" name="Rectangle 173"/>
            <p:cNvSpPr>
              <a:spLocks noChangeArrowheads="1"/>
            </p:cNvSpPr>
            <p:nvPr/>
          </p:nvSpPr>
          <p:spPr bwMode="auto">
            <a:xfrm>
              <a:off x="96" y="5772"/>
              <a:ext cx="2784" cy="127"/>
            </a:xfrm>
            <a:prstGeom prst="rect">
              <a:avLst/>
            </a:prstGeom>
            <a:solidFill>
              <a:srgbClr val="FAEBD7"/>
            </a:solidFill>
            <a:ln w="9525">
              <a:noFill/>
              <a:miter lim="800000"/>
              <a:headEnd/>
              <a:tailEnd/>
            </a:ln>
          </p:spPr>
          <p:txBody>
            <a:bodyPr lIns="90000" tIns="46800" rIns="90000" bIns="46800"/>
            <a:lstStyle/>
            <a:p>
              <a:pPr algn="r">
                <a:spcBef>
                  <a:spcPct val="20000"/>
                </a:spcBef>
                <a:buFont typeface="Arial" charset="0"/>
                <a:buNone/>
              </a:pPr>
              <a:r>
                <a:rPr lang="en-US" sz="700" b="1">
                  <a:solidFill>
                    <a:srgbClr val="228B22"/>
                  </a:solidFill>
                </a:rPr>
                <a:t>05:30AM</a:t>
              </a:r>
            </a:p>
          </p:txBody>
        </p:sp>
        <p:sp>
          <p:nvSpPr>
            <p:cNvPr id="3094" name="Rectangle 180"/>
            <p:cNvSpPr>
              <a:spLocks noChangeArrowheads="1"/>
            </p:cNvSpPr>
            <p:nvPr/>
          </p:nvSpPr>
          <p:spPr bwMode="auto">
            <a:xfrm>
              <a:off x="96" y="5899"/>
              <a:ext cx="2784" cy="127"/>
            </a:xfrm>
            <a:prstGeom prst="rect">
              <a:avLst/>
            </a:prstGeom>
            <a:solidFill>
              <a:srgbClr val="FAEBD7"/>
            </a:solidFill>
            <a:ln w="9525">
              <a:noFill/>
              <a:miter lim="800000"/>
              <a:headEnd/>
              <a:tailEnd/>
            </a:ln>
          </p:spPr>
          <p:txBody>
            <a:bodyPr lIns="90000" tIns="46800" rIns="90000" bIns="46800"/>
            <a:lstStyle/>
            <a:p>
              <a:pPr algn="r">
                <a:spcBef>
                  <a:spcPct val="20000"/>
                </a:spcBef>
                <a:buFont typeface="Arial" charset="0"/>
                <a:buNone/>
              </a:pPr>
              <a:r>
                <a:rPr lang="en-US" sz="700" b="1">
                  <a:solidFill>
                    <a:srgbClr val="228B22"/>
                  </a:solidFill>
                </a:rPr>
                <a:t>05:45AM</a:t>
              </a:r>
            </a:p>
          </p:txBody>
        </p:sp>
        <p:sp>
          <p:nvSpPr>
            <p:cNvPr id="3095" name="Rectangle 187"/>
            <p:cNvSpPr>
              <a:spLocks noChangeArrowheads="1"/>
            </p:cNvSpPr>
            <p:nvPr/>
          </p:nvSpPr>
          <p:spPr bwMode="auto">
            <a:xfrm>
              <a:off x="96" y="6026"/>
              <a:ext cx="2784" cy="127"/>
            </a:xfrm>
            <a:prstGeom prst="rect">
              <a:avLst/>
            </a:prstGeom>
            <a:solidFill>
              <a:srgbClr val="FAEBD7"/>
            </a:solidFill>
            <a:ln w="9525">
              <a:noFill/>
              <a:miter lim="800000"/>
              <a:headEnd/>
              <a:tailEnd/>
            </a:ln>
          </p:spPr>
          <p:txBody>
            <a:bodyPr lIns="90000" tIns="46800" rIns="90000" bIns="46800"/>
            <a:lstStyle/>
            <a:p>
              <a:pPr algn="r">
                <a:spcBef>
                  <a:spcPct val="20000"/>
                </a:spcBef>
                <a:buFont typeface="Arial" charset="0"/>
                <a:buNone/>
              </a:pPr>
              <a:r>
                <a:rPr lang="en-US" sz="700" b="1">
                  <a:solidFill>
                    <a:srgbClr val="228B22"/>
                  </a:solidFill>
                </a:rPr>
                <a:t>06:00AM</a:t>
              </a:r>
            </a:p>
          </p:txBody>
        </p:sp>
        <p:sp>
          <p:nvSpPr>
            <p:cNvPr id="3096" name="Rectangle 194"/>
            <p:cNvSpPr>
              <a:spLocks noChangeArrowheads="1"/>
            </p:cNvSpPr>
            <p:nvPr/>
          </p:nvSpPr>
          <p:spPr bwMode="auto">
            <a:xfrm>
              <a:off x="96" y="6153"/>
              <a:ext cx="2784" cy="127"/>
            </a:xfrm>
            <a:prstGeom prst="rect">
              <a:avLst/>
            </a:prstGeom>
            <a:solidFill>
              <a:srgbClr val="FAEBD7"/>
            </a:solidFill>
            <a:ln w="9525">
              <a:noFill/>
              <a:miter lim="800000"/>
              <a:headEnd/>
              <a:tailEnd/>
            </a:ln>
          </p:spPr>
          <p:txBody>
            <a:bodyPr lIns="90000" tIns="46800" rIns="90000" bIns="46800"/>
            <a:lstStyle/>
            <a:p>
              <a:pPr algn="r">
                <a:spcBef>
                  <a:spcPct val="20000"/>
                </a:spcBef>
                <a:buFont typeface="Arial" charset="0"/>
                <a:buNone/>
              </a:pPr>
              <a:r>
                <a:rPr lang="en-US" sz="700" b="1">
                  <a:solidFill>
                    <a:srgbClr val="228B22"/>
                  </a:solidFill>
                </a:rPr>
                <a:t>06:15AM</a:t>
              </a:r>
            </a:p>
          </p:txBody>
        </p:sp>
        <p:sp>
          <p:nvSpPr>
            <p:cNvPr id="3097" name="Rectangle 201"/>
            <p:cNvSpPr>
              <a:spLocks noChangeArrowheads="1"/>
            </p:cNvSpPr>
            <p:nvPr/>
          </p:nvSpPr>
          <p:spPr bwMode="auto">
            <a:xfrm>
              <a:off x="96" y="6280"/>
              <a:ext cx="2784" cy="127"/>
            </a:xfrm>
            <a:prstGeom prst="rect">
              <a:avLst/>
            </a:prstGeom>
            <a:solidFill>
              <a:srgbClr val="FAEBD7"/>
            </a:solidFill>
            <a:ln w="9525">
              <a:noFill/>
              <a:miter lim="800000"/>
              <a:headEnd/>
              <a:tailEnd/>
            </a:ln>
          </p:spPr>
          <p:txBody>
            <a:bodyPr lIns="90000" tIns="46800" rIns="90000" bIns="46800"/>
            <a:lstStyle/>
            <a:p>
              <a:pPr algn="r">
                <a:spcBef>
                  <a:spcPct val="20000"/>
                </a:spcBef>
                <a:buFont typeface="Arial" charset="0"/>
                <a:buNone/>
              </a:pPr>
              <a:r>
                <a:rPr lang="en-US" sz="700" b="1">
                  <a:solidFill>
                    <a:srgbClr val="228B22"/>
                  </a:solidFill>
                </a:rPr>
                <a:t>06:30AM</a:t>
              </a:r>
            </a:p>
          </p:txBody>
        </p:sp>
        <p:sp>
          <p:nvSpPr>
            <p:cNvPr id="3098" name="Rectangle 208"/>
            <p:cNvSpPr>
              <a:spLocks noChangeArrowheads="1"/>
            </p:cNvSpPr>
            <p:nvPr/>
          </p:nvSpPr>
          <p:spPr bwMode="auto">
            <a:xfrm>
              <a:off x="96" y="6407"/>
              <a:ext cx="2784" cy="127"/>
            </a:xfrm>
            <a:prstGeom prst="rect">
              <a:avLst/>
            </a:prstGeom>
            <a:solidFill>
              <a:srgbClr val="FAEBD7"/>
            </a:solidFill>
            <a:ln w="9525">
              <a:noFill/>
              <a:miter lim="800000"/>
              <a:headEnd/>
              <a:tailEnd/>
            </a:ln>
          </p:spPr>
          <p:txBody>
            <a:bodyPr lIns="90000" tIns="46800" rIns="90000" bIns="46800"/>
            <a:lstStyle/>
            <a:p>
              <a:pPr algn="r">
                <a:spcBef>
                  <a:spcPct val="20000"/>
                </a:spcBef>
                <a:buFont typeface="Arial" charset="0"/>
                <a:buNone/>
              </a:pPr>
              <a:r>
                <a:rPr lang="en-US" sz="700" b="1">
                  <a:solidFill>
                    <a:srgbClr val="228B22"/>
                  </a:solidFill>
                </a:rPr>
                <a:t>06:45AM</a:t>
              </a:r>
            </a:p>
          </p:txBody>
        </p:sp>
        <p:sp>
          <p:nvSpPr>
            <p:cNvPr id="3099" name="Rectangle 215"/>
            <p:cNvSpPr>
              <a:spLocks noChangeArrowheads="1"/>
            </p:cNvSpPr>
            <p:nvPr/>
          </p:nvSpPr>
          <p:spPr bwMode="auto">
            <a:xfrm>
              <a:off x="96" y="6534"/>
              <a:ext cx="2784" cy="127"/>
            </a:xfrm>
            <a:prstGeom prst="rect">
              <a:avLst/>
            </a:prstGeom>
            <a:solidFill>
              <a:srgbClr val="FAEBD7"/>
            </a:solidFill>
            <a:ln w="9525">
              <a:noFill/>
              <a:miter lim="800000"/>
              <a:headEnd/>
              <a:tailEnd/>
            </a:ln>
          </p:spPr>
          <p:txBody>
            <a:bodyPr lIns="90000" tIns="46800" rIns="90000" bIns="46800"/>
            <a:lstStyle/>
            <a:p>
              <a:pPr algn="r">
                <a:spcBef>
                  <a:spcPct val="20000"/>
                </a:spcBef>
                <a:buFont typeface="Arial" charset="0"/>
                <a:buNone/>
              </a:pPr>
              <a:r>
                <a:rPr lang="en-US" sz="700" b="1">
                  <a:solidFill>
                    <a:srgbClr val="228B22"/>
                  </a:solidFill>
                </a:rPr>
                <a:t>07:00AM</a:t>
              </a:r>
            </a:p>
          </p:txBody>
        </p:sp>
        <p:sp>
          <p:nvSpPr>
            <p:cNvPr id="3100" name="Rectangle 222"/>
            <p:cNvSpPr>
              <a:spLocks noChangeArrowheads="1"/>
            </p:cNvSpPr>
            <p:nvPr/>
          </p:nvSpPr>
          <p:spPr bwMode="auto">
            <a:xfrm>
              <a:off x="96" y="6661"/>
              <a:ext cx="2784" cy="127"/>
            </a:xfrm>
            <a:prstGeom prst="rect">
              <a:avLst/>
            </a:prstGeom>
            <a:solidFill>
              <a:srgbClr val="FAEBD7"/>
            </a:solidFill>
            <a:ln w="9525">
              <a:noFill/>
              <a:miter lim="800000"/>
              <a:headEnd/>
              <a:tailEnd/>
            </a:ln>
          </p:spPr>
          <p:txBody>
            <a:bodyPr lIns="90000" tIns="46800" rIns="90000" bIns="46800"/>
            <a:lstStyle/>
            <a:p>
              <a:pPr algn="r">
                <a:spcBef>
                  <a:spcPct val="20000"/>
                </a:spcBef>
                <a:buFont typeface="Arial" charset="0"/>
                <a:buNone/>
              </a:pPr>
              <a:r>
                <a:rPr lang="en-US" sz="700" b="1">
                  <a:solidFill>
                    <a:srgbClr val="228B22"/>
                  </a:solidFill>
                </a:rPr>
                <a:t>07:15AM</a:t>
              </a:r>
            </a:p>
          </p:txBody>
        </p:sp>
        <p:sp>
          <p:nvSpPr>
            <p:cNvPr id="3101" name="Rectangle 229"/>
            <p:cNvSpPr>
              <a:spLocks noChangeArrowheads="1"/>
            </p:cNvSpPr>
            <p:nvPr/>
          </p:nvSpPr>
          <p:spPr bwMode="auto">
            <a:xfrm>
              <a:off x="96" y="6788"/>
              <a:ext cx="2784" cy="127"/>
            </a:xfrm>
            <a:prstGeom prst="rect">
              <a:avLst/>
            </a:prstGeom>
            <a:solidFill>
              <a:srgbClr val="FAEBD7"/>
            </a:solidFill>
            <a:ln w="9525">
              <a:noFill/>
              <a:miter lim="800000"/>
              <a:headEnd/>
              <a:tailEnd/>
            </a:ln>
          </p:spPr>
          <p:txBody>
            <a:bodyPr lIns="90000" tIns="46800" rIns="90000" bIns="46800"/>
            <a:lstStyle/>
            <a:p>
              <a:pPr algn="r">
                <a:spcBef>
                  <a:spcPct val="20000"/>
                </a:spcBef>
                <a:buFont typeface="Arial" charset="0"/>
                <a:buNone/>
              </a:pPr>
              <a:r>
                <a:rPr lang="en-US" sz="700" b="1">
                  <a:solidFill>
                    <a:srgbClr val="228B22"/>
                  </a:solidFill>
                </a:rPr>
                <a:t>07:30AM</a:t>
              </a:r>
            </a:p>
          </p:txBody>
        </p:sp>
        <p:sp>
          <p:nvSpPr>
            <p:cNvPr id="3102" name="Rectangle 236"/>
            <p:cNvSpPr>
              <a:spLocks noChangeArrowheads="1"/>
            </p:cNvSpPr>
            <p:nvPr/>
          </p:nvSpPr>
          <p:spPr bwMode="auto">
            <a:xfrm>
              <a:off x="96" y="6915"/>
              <a:ext cx="2784" cy="127"/>
            </a:xfrm>
            <a:prstGeom prst="rect">
              <a:avLst/>
            </a:prstGeom>
            <a:solidFill>
              <a:srgbClr val="FAEBD7"/>
            </a:solidFill>
            <a:ln w="9525">
              <a:noFill/>
              <a:miter lim="800000"/>
              <a:headEnd/>
              <a:tailEnd/>
            </a:ln>
          </p:spPr>
          <p:txBody>
            <a:bodyPr lIns="90000" tIns="46800" rIns="90000" bIns="46800"/>
            <a:lstStyle/>
            <a:p>
              <a:pPr algn="r">
                <a:spcBef>
                  <a:spcPct val="20000"/>
                </a:spcBef>
                <a:buFont typeface="Arial" charset="0"/>
                <a:buNone/>
              </a:pPr>
              <a:r>
                <a:rPr lang="en-US" sz="700" b="1">
                  <a:solidFill>
                    <a:srgbClr val="228B22"/>
                  </a:solidFill>
                </a:rPr>
                <a:t>07:45AM</a:t>
              </a:r>
            </a:p>
          </p:txBody>
        </p:sp>
        <p:sp>
          <p:nvSpPr>
            <p:cNvPr id="3103" name="Rectangle 243"/>
            <p:cNvSpPr>
              <a:spLocks noChangeArrowheads="1"/>
            </p:cNvSpPr>
            <p:nvPr/>
          </p:nvSpPr>
          <p:spPr bwMode="auto">
            <a:xfrm>
              <a:off x="96" y="7042"/>
              <a:ext cx="2784" cy="127"/>
            </a:xfrm>
            <a:prstGeom prst="rect">
              <a:avLst/>
            </a:prstGeom>
            <a:solidFill>
              <a:srgbClr val="FAEBD7"/>
            </a:solidFill>
            <a:ln w="9525">
              <a:noFill/>
              <a:miter lim="800000"/>
              <a:headEnd/>
              <a:tailEnd/>
            </a:ln>
          </p:spPr>
          <p:txBody>
            <a:bodyPr lIns="90000" tIns="46800" rIns="90000" bIns="46800"/>
            <a:lstStyle/>
            <a:p>
              <a:pPr algn="r">
                <a:spcBef>
                  <a:spcPct val="20000"/>
                </a:spcBef>
                <a:buFont typeface="Arial" charset="0"/>
                <a:buNone/>
              </a:pPr>
              <a:r>
                <a:rPr lang="en-US" sz="700" b="1">
                  <a:solidFill>
                    <a:srgbClr val="228B22"/>
                  </a:solidFill>
                </a:rPr>
                <a:t>08:00AM</a:t>
              </a:r>
            </a:p>
          </p:txBody>
        </p:sp>
        <p:sp>
          <p:nvSpPr>
            <p:cNvPr id="3104" name="Rectangle 250"/>
            <p:cNvSpPr>
              <a:spLocks noChangeArrowheads="1"/>
            </p:cNvSpPr>
            <p:nvPr/>
          </p:nvSpPr>
          <p:spPr bwMode="auto">
            <a:xfrm>
              <a:off x="96" y="7169"/>
              <a:ext cx="2784" cy="127"/>
            </a:xfrm>
            <a:prstGeom prst="rect">
              <a:avLst/>
            </a:prstGeom>
            <a:solidFill>
              <a:srgbClr val="FAEBD7"/>
            </a:solidFill>
            <a:ln w="9525">
              <a:noFill/>
              <a:miter lim="800000"/>
              <a:headEnd/>
              <a:tailEnd/>
            </a:ln>
          </p:spPr>
          <p:txBody>
            <a:bodyPr lIns="90000" tIns="46800" rIns="90000" bIns="46800"/>
            <a:lstStyle/>
            <a:p>
              <a:pPr algn="r">
                <a:spcBef>
                  <a:spcPct val="20000"/>
                </a:spcBef>
                <a:buFont typeface="Arial" charset="0"/>
                <a:buNone/>
              </a:pPr>
              <a:r>
                <a:rPr lang="en-US" sz="700" b="1">
                  <a:solidFill>
                    <a:srgbClr val="228B22"/>
                  </a:solidFill>
                </a:rPr>
                <a:t>08:15AM</a:t>
              </a:r>
            </a:p>
          </p:txBody>
        </p:sp>
        <p:sp>
          <p:nvSpPr>
            <p:cNvPr id="3105" name="Rectangle 257"/>
            <p:cNvSpPr>
              <a:spLocks noChangeArrowheads="1"/>
            </p:cNvSpPr>
            <p:nvPr/>
          </p:nvSpPr>
          <p:spPr bwMode="auto">
            <a:xfrm>
              <a:off x="96" y="7296"/>
              <a:ext cx="2784" cy="127"/>
            </a:xfrm>
            <a:prstGeom prst="rect">
              <a:avLst/>
            </a:prstGeom>
            <a:solidFill>
              <a:srgbClr val="FAEBD7"/>
            </a:solidFill>
            <a:ln w="9525">
              <a:noFill/>
              <a:miter lim="800000"/>
              <a:headEnd/>
              <a:tailEnd/>
            </a:ln>
          </p:spPr>
          <p:txBody>
            <a:bodyPr lIns="90000" tIns="46800" rIns="90000" bIns="46800"/>
            <a:lstStyle/>
            <a:p>
              <a:pPr algn="r">
                <a:spcBef>
                  <a:spcPct val="20000"/>
                </a:spcBef>
                <a:buFont typeface="Arial" charset="0"/>
                <a:buNone/>
              </a:pPr>
              <a:r>
                <a:rPr lang="en-US" sz="700" b="1">
                  <a:solidFill>
                    <a:srgbClr val="228B22"/>
                  </a:solidFill>
                </a:rPr>
                <a:t>08:30AM</a:t>
              </a:r>
            </a:p>
          </p:txBody>
        </p:sp>
        <p:sp>
          <p:nvSpPr>
            <p:cNvPr id="3106" name="Rectangle 264"/>
            <p:cNvSpPr>
              <a:spLocks noChangeArrowheads="1"/>
            </p:cNvSpPr>
            <p:nvPr/>
          </p:nvSpPr>
          <p:spPr bwMode="auto">
            <a:xfrm>
              <a:off x="96" y="7423"/>
              <a:ext cx="2784" cy="127"/>
            </a:xfrm>
            <a:prstGeom prst="rect">
              <a:avLst/>
            </a:prstGeom>
            <a:solidFill>
              <a:srgbClr val="FAEBD7"/>
            </a:solidFill>
            <a:ln w="9525">
              <a:noFill/>
              <a:miter lim="800000"/>
              <a:headEnd/>
              <a:tailEnd/>
            </a:ln>
          </p:spPr>
          <p:txBody>
            <a:bodyPr lIns="90000" tIns="46800" rIns="90000" bIns="46800"/>
            <a:lstStyle/>
            <a:p>
              <a:pPr algn="r">
                <a:spcBef>
                  <a:spcPct val="20000"/>
                </a:spcBef>
                <a:buFont typeface="Arial" charset="0"/>
                <a:buNone/>
              </a:pPr>
              <a:r>
                <a:rPr lang="en-US" sz="700" b="1">
                  <a:solidFill>
                    <a:srgbClr val="228B22"/>
                  </a:solidFill>
                </a:rPr>
                <a:t>08:45AM</a:t>
              </a:r>
            </a:p>
          </p:txBody>
        </p:sp>
        <p:sp>
          <p:nvSpPr>
            <p:cNvPr id="3107" name="Rectangle 271"/>
            <p:cNvSpPr>
              <a:spLocks noChangeArrowheads="1"/>
            </p:cNvSpPr>
            <p:nvPr/>
          </p:nvSpPr>
          <p:spPr bwMode="auto">
            <a:xfrm>
              <a:off x="96" y="7550"/>
              <a:ext cx="2784" cy="127"/>
            </a:xfrm>
            <a:prstGeom prst="rect">
              <a:avLst/>
            </a:prstGeom>
            <a:solidFill>
              <a:srgbClr val="FAEBD7"/>
            </a:solidFill>
            <a:ln w="9525">
              <a:noFill/>
              <a:miter lim="800000"/>
              <a:headEnd/>
              <a:tailEnd/>
            </a:ln>
          </p:spPr>
          <p:txBody>
            <a:bodyPr lIns="90000" tIns="46800" rIns="90000" bIns="46800"/>
            <a:lstStyle/>
            <a:p>
              <a:pPr algn="r">
                <a:spcBef>
                  <a:spcPct val="20000"/>
                </a:spcBef>
                <a:buFont typeface="Arial" charset="0"/>
                <a:buNone/>
              </a:pPr>
              <a:r>
                <a:rPr lang="en-US" sz="700" b="1">
                  <a:solidFill>
                    <a:srgbClr val="228B22"/>
                  </a:solidFill>
                </a:rPr>
                <a:t>09:00AM</a:t>
              </a:r>
            </a:p>
          </p:txBody>
        </p:sp>
        <p:sp>
          <p:nvSpPr>
            <p:cNvPr id="3108" name="Rectangle 278"/>
            <p:cNvSpPr>
              <a:spLocks noChangeArrowheads="1"/>
            </p:cNvSpPr>
            <p:nvPr/>
          </p:nvSpPr>
          <p:spPr bwMode="auto">
            <a:xfrm>
              <a:off x="96" y="7677"/>
              <a:ext cx="2784" cy="127"/>
            </a:xfrm>
            <a:prstGeom prst="rect">
              <a:avLst/>
            </a:prstGeom>
            <a:solidFill>
              <a:srgbClr val="FAEBD7"/>
            </a:solidFill>
            <a:ln w="9525">
              <a:noFill/>
              <a:miter lim="800000"/>
              <a:headEnd/>
              <a:tailEnd/>
            </a:ln>
          </p:spPr>
          <p:txBody>
            <a:bodyPr lIns="90000" tIns="46800" rIns="90000" bIns="46800"/>
            <a:lstStyle/>
            <a:p>
              <a:pPr algn="r">
                <a:spcBef>
                  <a:spcPct val="20000"/>
                </a:spcBef>
                <a:buFont typeface="Arial" charset="0"/>
                <a:buNone/>
              </a:pPr>
              <a:r>
                <a:rPr lang="en-US" sz="700" b="1">
                  <a:solidFill>
                    <a:srgbClr val="228B22"/>
                  </a:solidFill>
                </a:rPr>
                <a:t>09:15AM</a:t>
              </a:r>
            </a:p>
          </p:txBody>
        </p:sp>
        <p:sp>
          <p:nvSpPr>
            <p:cNvPr id="3109" name="Rectangle 285"/>
            <p:cNvSpPr>
              <a:spLocks noChangeArrowheads="1"/>
            </p:cNvSpPr>
            <p:nvPr/>
          </p:nvSpPr>
          <p:spPr bwMode="auto">
            <a:xfrm>
              <a:off x="96" y="7804"/>
              <a:ext cx="2784" cy="127"/>
            </a:xfrm>
            <a:prstGeom prst="rect">
              <a:avLst/>
            </a:prstGeom>
            <a:solidFill>
              <a:srgbClr val="FAEBD7"/>
            </a:solidFill>
            <a:ln w="9525">
              <a:noFill/>
              <a:miter lim="800000"/>
              <a:headEnd/>
              <a:tailEnd/>
            </a:ln>
          </p:spPr>
          <p:txBody>
            <a:bodyPr lIns="90000" tIns="46800" rIns="90000" bIns="46800"/>
            <a:lstStyle/>
            <a:p>
              <a:pPr algn="r">
                <a:spcBef>
                  <a:spcPct val="20000"/>
                </a:spcBef>
                <a:buFont typeface="Arial" charset="0"/>
                <a:buNone/>
              </a:pPr>
              <a:r>
                <a:rPr lang="en-US" sz="700" b="1">
                  <a:solidFill>
                    <a:srgbClr val="228B22"/>
                  </a:solidFill>
                </a:rPr>
                <a:t>09:30AM</a:t>
              </a:r>
            </a:p>
          </p:txBody>
        </p:sp>
        <p:sp>
          <p:nvSpPr>
            <p:cNvPr id="3110" name="Rectangle 292"/>
            <p:cNvSpPr>
              <a:spLocks noChangeArrowheads="1"/>
            </p:cNvSpPr>
            <p:nvPr/>
          </p:nvSpPr>
          <p:spPr bwMode="auto">
            <a:xfrm>
              <a:off x="96" y="7931"/>
              <a:ext cx="2784" cy="127"/>
            </a:xfrm>
            <a:prstGeom prst="rect">
              <a:avLst/>
            </a:prstGeom>
            <a:solidFill>
              <a:srgbClr val="FAEBD7"/>
            </a:solidFill>
            <a:ln w="9525">
              <a:noFill/>
              <a:miter lim="800000"/>
              <a:headEnd/>
              <a:tailEnd/>
            </a:ln>
          </p:spPr>
          <p:txBody>
            <a:bodyPr lIns="90000" tIns="46800" rIns="90000" bIns="46800"/>
            <a:lstStyle/>
            <a:p>
              <a:pPr algn="r">
                <a:spcBef>
                  <a:spcPct val="20000"/>
                </a:spcBef>
                <a:buFont typeface="Arial" charset="0"/>
                <a:buNone/>
              </a:pPr>
              <a:r>
                <a:rPr lang="en-US" sz="700" b="1">
                  <a:solidFill>
                    <a:srgbClr val="228B22"/>
                  </a:solidFill>
                </a:rPr>
                <a:t>09:45AM</a:t>
              </a:r>
            </a:p>
          </p:txBody>
        </p:sp>
        <p:sp>
          <p:nvSpPr>
            <p:cNvPr id="3111" name="Rectangle 299"/>
            <p:cNvSpPr>
              <a:spLocks noChangeArrowheads="1"/>
            </p:cNvSpPr>
            <p:nvPr/>
          </p:nvSpPr>
          <p:spPr bwMode="auto">
            <a:xfrm>
              <a:off x="96" y="8058"/>
              <a:ext cx="2784" cy="127"/>
            </a:xfrm>
            <a:prstGeom prst="rect">
              <a:avLst/>
            </a:prstGeom>
            <a:solidFill>
              <a:srgbClr val="FAEBD7"/>
            </a:solidFill>
            <a:ln w="9525">
              <a:noFill/>
              <a:miter lim="800000"/>
              <a:headEnd/>
              <a:tailEnd/>
            </a:ln>
          </p:spPr>
          <p:txBody>
            <a:bodyPr lIns="90000" tIns="46800" rIns="90000" bIns="46800"/>
            <a:lstStyle/>
            <a:p>
              <a:pPr algn="r">
                <a:spcBef>
                  <a:spcPct val="20000"/>
                </a:spcBef>
                <a:buFont typeface="Arial" charset="0"/>
                <a:buNone/>
              </a:pPr>
              <a:r>
                <a:rPr lang="en-US" sz="700" b="1">
                  <a:solidFill>
                    <a:srgbClr val="228B22"/>
                  </a:solidFill>
                </a:rPr>
                <a:t>10:00AM</a:t>
              </a:r>
            </a:p>
          </p:txBody>
        </p:sp>
        <p:sp>
          <p:nvSpPr>
            <p:cNvPr id="3112" name="Rectangle 306"/>
            <p:cNvSpPr>
              <a:spLocks noChangeArrowheads="1"/>
            </p:cNvSpPr>
            <p:nvPr/>
          </p:nvSpPr>
          <p:spPr bwMode="auto">
            <a:xfrm>
              <a:off x="96" y="8185"/>
              <a:ext cx="2784" cy="127"/>
            </a:xfrm>
            <a:prstGeom prst="rect">
              <a:avLst/>
            </a:prstGeom>
            <a:solidFill>
              <a:srgbClr val="FAEBD7"/>
            </a:solidFill>
            <a:ln w="9525">
              <a:noFill/>
              <a:miter lim="800000"/>
              <a:headEnd/>
              <a:tailEnd/>
            </a:ln>
          </p:spPr>
          <p:txBody>
            <a:bodyPr lIns="90000" tIns="46800" rIns="90000" bIns="46800"/>
            <a:lstStyle/>
            <a:p>
              <a:pPr algn="r">
                <a:spcBef>
                  <a:spcPct val="20000"/>
                </a:spcBef>
                <a:buFont typeface="Arial" charset="0"/>
                <a:buNone/>
              </a:pPr>
              <a:r>
                <a:rPr lang="en-US" sz="700" b="1">
                  <a:solidFill>
                    <a:srgbClr val="228B22"/>
                  </a:solidFill>
                </a:rPr>
                <a:t>10:15AM</a:t>
              </a:r>
            </a:p>
          </p:txBody>
        </p:sp>
        <p:sp>
          <p:nvSpPr>
            <p:cNvPr id="3113" name="Rectangle 313"/>
            <p:cNvSpPr>
              <a:spLocks noChangeArrowheads="1"/>
            </p:cNvSpPr>
            <p:nvPr/>
          </p:nvSpPr>
          <p:spPr bwMode="auto">
            <a:xfrm>
              <a:off x="96" y="8312"/>
              <a:ext cx="2784" cy="127"/>
            </a:xfrm>
            <a:prstGeom prst="rect">
              <a:avLst/>
            </a:prstGeom>
            <a:solidFill>
              <a:srgbClr val="FAEBD7"/>
            </a:solidFill>
            <a:ln w="9525">
              <a:noFill/>
              <a:miter lim="800000"/>
              <a:headEnd/>
              <a:tailEnd/>
            </a:ln>
          </p:spPr>
          <p:txBody>
            <a:bodyPr lIns="90000" tIns="46800" rIns="90000" bIns="46800"/>
            <a:lstStyle/>
            <a:p>
              <a:pPr algn="r">
                <a:spcBef>
                  <a:spcPct val="20000"/>
                </a:spcBef>
                <a:buFont typeface="Arial" charset="0"/>
                <a:buNone/>
              </a:pPr>
              <a:r>
                <a:rPr lang="en-US" sz="700" b="1">
                  <a:solidFill>
                    <a:srgbClr val="228B22"/>
                  </a:solidFill>
                </a:rPr>
                <a:t>10:30AM</a:t>
              </a:r>
            </a:p>
          </p:txBody>
        </p:sp>
        <p:sp>
          <p:nvSpPr>
            <p:cNvPr id="3114" name="Rectangle 320"/>
            <p:cNvSpPr>
              <a:spLocks noChangeArrowheads="1"/>
            </p:cNvSpPr>
            <p:nvPr/>
          </p:nvSpPr>
          <p:spPr bwMode="auto">
            <a:xfrm>
              <a:off x="96" y="8439"/>
              <a:ext cx="2784" cy="127"/>
            </a:xfrm>
            <a:prstGeom prst="rect">
              <a:avLst/>
            </a:prstGeom>
            <a:solidFill>
              <a:srgbClr val="FAEBD7"/>
            </a:solidFill>
            <a:ln w="9525">
              <a:noFill/>
              <a:miter lim="800000"/>
              <a:headEnd/>
              <a:tailEnd/>
            </a:ln>
          </p:spPr>
          <p:txBody>
            <a:bodyPr lIns="90000" tIns="46800" rIns="90000" bIns="46800"/>
            <a:lstStyle/>
            <a:p>
              <a:pPr algn="r">
                <a:spcBef>
                  <a:spcPct val="20000"/>
                </a:spcBef>
                <a:buFont typeface="Arial" charset="0"/>
                <a:buNone/>
              </a:pPr>
              <a:r>
                <a:rPr lang="en-US" sz="700" b="1">
                  <a:solidFill>
                    <a:srgbClr val="228B22"/>
                  </a:solidFill>
                </a:rPr>
                <a:t>10:45AM</a:t>
              </a:r>
            </a:p>
          </p:txBody>
        </p:sp>
        <p:sp>
          <p:nvSpPr>
            <p:cNvPr id="3115" name="Rectangle 327"/>
            <p:cNvSpPr>
              <a:spLocks noChangeArrowheads="1"/>
            </p:cNvSpPr>
            <p:nvPr/>
          </p:nvSpPr>
          <p:spPr bwMode="auto">
            <a:xfrm>
              <a:off x="96" y="8566"/>
              <a:ext cx="2784" cy="127"/>
            </a:xfrm>
            <a:prstGeom prst="rect">
              <a:avLst/>
            </a:prstGeom>
            <a:solidFill>
              <a:srgbClr val="FAEBD7"/>
            </a:solidFill>
            <a:ln w="9525">
              <a:noFill/>
              <a:miter lim="800000"/>
              <a:headEnd/>
              <a:tailEnd/>
            </a:ln>
          </p:spPr>
          <p:txBody>
            <a:bodyPr lIns="90000" tIns="46800" rIns="90000" bIns="46800"/>
            <a:lstStyle/>
            <a:p>
              <a:pPr algn="r">
                <a:spcBef>
                  <a:spcPct val="20000"/>
                </a:spcBef>
                <a:buFont typeface="Arial" charset="0"/>
                <a:buNone/>
              </a:pPr>
              <a:r>
                <a:rPr lang="en-US" sz="700" b="1">
                  <a:solidFill>
                    <a:srgbClr val="228B22"/>
                  </a:solidFill>
                </a:rPr>
                <a:t>11:00AM</a:t>
              </a:r>
            </a:p>
          </p:txBody>
        </p:sp>
        <p:sp>
          <p:nvSpPr>
            <p:cNvPr id="3116" name="Rectangle 334"/>
            <p:cNvSpPr>
              <a:spLocks noChangeArrowheads="1"/>
            </p:cNvSpPr>
            <p:nvPr/>
          </p:nvSpPr>
          <p:spPr bwMode="auto">
            <a:xfrm>
              <a:off x="96" y="8693"/>
              <a:ext cx="2784" cy="127"/>
            </a:xfrm>
            <a:prstGeom prst="rect">
              <a:avLst/>
            </a:prstGeom>
            <a:solidFill>
              <a:srgbClr val="FAEBD7"/>
            </a:solidFill>
            <a:ln w="9525">
              <a:noFill/>
              <a:miter lim="800000"/>
              <a:headEnd/>
              <a:tailEnd/>
            </a:ln>
          </p:spPr>
          <p:txBody>
            <a:bodyPr lIns="90000" tIns="46800" rIns="90000" bIns="46800"/>
            <a:lstStyle/>
            <a:p>
              <a:pPr algn="r">
                <a:spcBef>
                  <a:spcPct val="20000"/>
                </a:spcBef>
                <a:buFont typeface="Arial" charset="0"/>
                <a:buNone/>
              </a:pPr>
              <a:r>
                <a:rPr lang="en-US" sz="700" b="1">
                  <a:solidFill>
                    <a:srgbClr val="228B22"/>
                  </a:solidFill>
                </a:rPr>
                <a:t>11:15AM</a:t>
              </a:r>
            </a:p>
          </p:txBody>
        </p:sp>
        <p:sp>
          <p:nvSpPr>
            <p:cNvPr id="3117" name="Rectangle 341"/>
            <p:cNvSpPr>
              <a:spLocks noChangeArrowheads="1"/>
            </p:cNvSpPr>
            <p:nvPr/>
          </p:nvSpPr>
          <p:spPr bwMode="auto">
            <a:xfrm>
              <a:off x="96" y="8820"/>
              <a:ext cx="2784" cy="127"/>
            </a:xfrm>
            <a:prstGeom prst="rect">
              <a:avLst/>
            </a:prstGeom>
            <a:solidFill>
              <a:srgbClr val="FAEBD7"/>
            </a:solidFill>
            <a:ln w="9525">
              <a:noFill/>
              <a:miter lim="800000"/>
              <a:headEnd/>
              <a:tailEnd/>
            </a:ln>
          </p:spPr>
          <p:txBody>
            <a:bodyPr lIns="90000" tIns="46800" rIns="90000" bIns="46800"/>
            <a:lstStyle/>
            <a:p>
              <a:pPr algn="r">
                <a:spcBef>
                  <a:spcPct val="20000"/>
                </a:spcBef>
                <a:buFont typeface="Arial" charset="0"/>
                <a:buNone/>
              </a:pPr>
              <a:r>
                <a:rPr lang="en-US" sz="700" b="1">
                  <a:solidFill>
                    <a:srgbClr val="228B22"/>
                  </a:solidFill>
                </a:rPr>
                <a:t>11:30AM</a:t>
              </a:r>
            </a:p>
          </p:txBody>
        </p:sp>
        <p:sp>
          <p:nvSpPr>
            <p:cNvPr id="3118" name="Rectangle 348"/>
            <p:cNvSpPr>
              <a:spLocks noChangeArrowheads="1"/>
            </p:cNvSpPr>
            <p:nvPr/>
          </p:nvSpPr>
          <p:spPr bwMode="auto">
            <a:xfrm>
              <a:off x="96" y="8947"/>
              <a:ext cx="2784" cy="127"/>
            </a:xfrm>
            <a:prstGeom prst="rect">
              <a:avLst/>
            </a:prstGeom>
            <a:solidFill>
              <a:srgbClr val="FAEBD7"/>
            </a:solidFill>
            <a:ln w="9525">
              <a:noFill/>
              <a:miter lim="800000"/>
              <a:headEnd/>
              <a:tailEnd/>
            </a:ln>
          </p:spPr>
          <p:txBody>
            <a:bodyPr lIns="90000" tIns="46800" rIns="90000" bIns="46800"/>
            <a:lstStyle/>
            <a:p>
              <a:pPr algn="r">
                <a:spcBef>
                  <a:spcPct val="20000"/>
                </a:spcBef>
                <a:buFont typeface="Arial" charset="0"/>
                <a:buNone/>
              </a:pPr>
              <a:r>
                <a:rPr lang="en-US" sz="700" b="1">
                  <a:solidFill>
                    <a:srgbClr val="228B22"/>
                  </a:solidFill>
                </a:rPr>
                <a:t>11:45AM</a:t>
              </a:r>
            </a:p>
          </p:txBody>
        </p:sp>
        <p:sp>
          <p:nvSpPr>
            <p:cNvPr id="3119" name="Rectangle 355"/>
            <p:cNvSpPr>
              <a:spLocks noChangeArrowheads="1"/>
            </p:cNvSpPr>
            <p:nvPr/>
          </p:nvSpPr>
          <p:spPr bwMode="auto">
            <a:xfrm>
              <a:off x="96" y="9074"/>
              <a:ext cx="2784" cy="127"/>
            </a:xfrm>
            <a:prstGeom prst="rect">
              <a:avLst/>
            </a:prstGeom>
            <a:solidFill>
              <a:srgbClr val="FAEBD7"/>
            </a:solidFill>
            <a:ln w="9525">
              <a:noFill/>
              <a:miter lim="800000"/>
              <a:headEnd/>
              <a:tailEnd/>
            </a:ln>
          </p:spPr>
          <p:txBody>
            <a:bodyPr lIns="90000" tIns="46800" rIns="90000" bIns="46800"/>
            <a:lstStyle/>
            <a:p>
              <a:pPr algn="r">
                <a:spcBef>
                  <a:spcPct val="20000"/>
                </a:spcBef>
                <a:buFont typeface="Arial" charset="0"/>
                <a:buNone/>
              </a:pPr>
              <a:r>
                <a:rPr lang="en-US" sz="700" b="1">
                  <a:solidFill>
                    <a:srgbClr val="228B22"/>
                  </a:solidFill>
                </a:rPr>
                <a:t>12:00PM</a:t>
              </a:r>
            </a:p>
          </p:txBody>
        </p:sp>
        <p:sp>
          <p:nvSpPr>
            <p:cNvPr id="3120" name="Rectangle 362"/>
            <p:cNvSpPr>
              <a:spLocks noChangeArrowheads="1"/>
            </p:cNvSpPr>
            <p:nvPr/>
          </p:nvSpPr>
          <p:spPr bwMode="auto">
            <a:xfrm>
              <a:off x="96" y="9201"/>
              <a:ext cx="2784" cy="127"/>
            </a:xfrm>
            <a:prstGeom prst="rect">
              <a:avLst/>
            </a:prstGeom>
            <a:solidFill>
              <a:srgbClr val="FAEBD7"/>
            </a:solidFill>
            <a:ln w="9525">
              <a:noFill/>
              <a:miter lim="800000"/>
              <a:headEnd/>
              <a:tailEnd/>
            </a:ln>
          </p:spPr>
          <p:txBody>
            <a:bodyPr lIns="90000" tIns="46800" rIns="90000" bIns="46800"/>
            <a:lstStyle/>
            <a:p>
              <a:pPr algn="r">
                <a:spcBef>
                  <a:spcPct val="20000"/>
                </a:spcBef>
                <a:buFont typeface="Arial" charset="0"/>
                <a:buNone/>
              </a:pPr>
              <a:r>
                <a:rPr lang="en-US" sz="700" b="1">
                  <a:solidFill>
                    <a:srgbClr val="228B22"/>
                  </a:solidFill>
                </a:rPr>
                <a:t>12:15PM</a:t>
              </a:r>
            </a:p>
          </p:txBody>
        </p:sp>
        <p:sp>
          <p:nvSpPr>
            <p:cNvPr id="3121" name="Rectangle 369"/>
            <p:cNvSpPr>
              <a:spLocks noChangeArrowheads="1"/>
            </p:cNvSpPr>
            <p:nvPr/>
          </p:nvSpPr>
          <p:spPr bwMode="auto">
            <a:xfrm>
              <a:off x="96" y="9328"/>
              <a:ext cx="2784" cy="127"/>
            </a:xfrm>
            <a:prstGeom prst="rect">
              <a:avLst/>
            </a:prstGeom>
            <a:solidFill>
              <a:srgbClr val="FAEBD7"/>
            </a:solidFill>
            <a:ln w="9525">
              <a:noFill/>
              <a:miter lim="800000"/>
              <a:headEnd/>
              <a:tailEnd/>
            </a:ln>
          </p:spPr>
          <p:txBody>
            <a:bodyPr lIns="90000" tIns="46800" rIns="90000" bIns="46800"/>
            <a:lstStyle/>
            <a:p>
              <a:pPr algn="r">
                <a:spcBef>
                  <a:spcPct val="20000"/>
                </a:spcBef>
                <a:buFont typeface="Arial" charset="0"/>
                <a:buNone/>
              </a:pPr>
              <a:r>
                <a:rPr lang="en-US" sz="700" b="1">
                  <a:solidFill>
                    <a:srgbClr val="228B22"/>
                  </a:solidFill>
                </a:rPr>
                <a:t>12:30PM</a:t>
              </a:r>
            </a:p>
          </p:txBody>
        </p:sp>
        <p:sp>
          <p:nvSpPr>
            <p:cNvPr id="3122" name="Rectangle 376"/>
            <p:cNvSpPr>
              <a:spLocks noChangeArrowheads="1"/>
            </p:cNvSpPr>
            <p:nvPr/>
          </p:nvSpPr>
          <p:spPr bwMode="auto">
            <a:xfrm>
              <a:off x="96" y="9455"/>
              <a:ext cx="2784" cy="127"/>
            </a:xfrm>
            <a:prstGeom prst="rect">
              <a:avLst/>
            </a:prstGeom>
            <a:solidFill>
              <a:srgbClr val="FAEBD7"/>
            </a:solidFill>
            <a:ln w="9525">
              <a:noFill/>
              <a:miter lim="800000"/>
              <a:headEnd/>
              <a:tailEnd/>
            </a:ln>
          </p:spPr>
          <p:txBody>
            <a:bodyPr lIns="90000" tIns="46800" rIns="90000" bIns="46800"/>
            <a:lstStyle/>
            <a:p>
              <a:pPr algn="r">
                <a:spcBef>
                  <a:spcPct val="20000"/>
                </a:spcBef>
                <a:buFont typeface="Arial" charset="0"/>
                <a:buNone/>
              </a:pPr>
              <a:r>
                <a:rPr lang="en-US" sz="700" b="1">
                  <a:solidFill>
                    <a:srgbClr val="228B22"/>
                  </a:solidFill>
                </a:rPr>
                <a:t>12:45PM</a:t>
              </a:r>
            </a:p>
          </p:txBody>
        </p:sp>
        <p:sp>
          <p:nvSpPr>
            <p:cNvPr id="3123" name="Rectangle 383"/>
            <p:cNvSpPr>
              <a:spLocks noChangeArrowheads="1"/>
            </p:cNvSpPr>
            <p:nvPr/>
          </p:nvSpPr>
          <p:spPr bwMode="auto">
            <a:xfrm>
              <a:off x="96" y="9582"/>
              <a:ext cx="2784" cy="127"/>
            </a:xfrm>
            <a:prstGeom prst="rect">
              <a:avLst/>
            </a:prstGeom>
            <a:solidFill>
              <a:srgbClr val="FAEBD7"/>
            </a:solidFill>
            <a:ln w="9525">
              <a:noFill/>
              <a:miter lim="800000"/>
              <a:headEnd/>
              <a:tailEnd/>
            </a:ln>
          </p:spPr>
          <p:txBody>
            <a:bodyPr lIns="90000" tIns="46800" rIns="90000" bIns="46800"/>
            <a:lstStyle/>
            <a:p>
              <a:pPr algn="r">
                <a:spcBef>
                  <a:spcPct val="20000"/>
                </a:spcBef>
                <a:buFont typeface="Arial" charset="0"/>
                <a:buNone/>
              </a:pPr>
              <a:r>
                <a:rPr lang="en-US" sz="700" b="1">
                  <a:solidFill>
                    <a:srgbClr val="228B22"/>
                  </a:solidFill>
                </a:rPr>
                <a:t>01:00PM</a:t>
              </a:r>
            </a:p>
          </p:txBody>
        </p:sp>
        <p:sp>
          <p:nvSpPr>
            <p:cNvPr id="3124" name="Rectangle 390"/>
            <p:cNvSpPr>
              <a:spLocks noChangeArrowheads="1"/>
            </p:cNvSpPr>
            <p:nvPr/>
          </p:nvSpPr>
          <p:spPr bwMode="auto">
            <a:xfrm>
              <a:off x="96" y="9709"/>
              <a:ext cx="2784" cy="127"/>
            </a:xfrm>
            <a:prstGeom prst="rect">
              <a:avLst/>
            </a:prstGeom>
            <a:solidFill>
              <a:srgbClr val="FAEBD7"/>
            </a:solidFill>
            <a:ln w="9525">
              <a:noFill/>
              <a:miter lim="800000"/>
              <a:headEnd/>
              <a:tailEnd/>
            </a:ln>
          </p:spPr>
          <p:txBody>
            <a:bodyPr lIns="90000" tIns="46800" rIns="90000" bIns="46800"/>
            <a:lstStyle/>
            <a:p>
              <a:pPr algn="r">
                <a:spcBef>
                  <a:spcPct val="20000"/>
                </a:spcBef>
                <a:buFont typeface="Arial" charset="0"/>
                <a:buNone/>
              </a:pPr>
              <a:r>
                <a:rPr lang="en-US" sz="700" b="1">
                  <a:solidFill>
                    <a:srgbClr val="228B22"/>
                  </a:solidFill>
                </a:rPr>
                <a:t>01:15PM</a:t>
              </a:r>
            </a:p>
          </p:txBody>
        </p:sp>
        <p:sp>
          <p:nvSpPr>
            <p:cNvPr id="3125" name="Rectangle 397"/>
            <p:cNvSpPr>
              <a:spLocks noChangeArrowheads="1"/>
            </p:cNvSpPr>
            <p:nvPr/>
          </p:nvSpPr>
          <p:spPr bwMode="auto">
            <a:xfrm>
              <a:off x="96" y="9836"/>
              <a:ext cx="2784" cy="127"/>
            </a:xfrm>
            <a:prstGeom prst="rect">
              <a:avLst/>
            </a:prstGeom>
            <a:solidFill>
              <a:srgbClr val="FAEBD7"/>
            </a:solidFill>
            <a:ln w="9525">
              <a:noFill/>
              <a:miter lim="800000"/>
              <a:headEnd/>
              <a:tailEnd/>
            </a:ln>
          </p:spPr>
          <p:txBody>
            <a:bodyPr lIns="90000" tIns="46800" rIns="90000" bIns="46800"/>
            <a:lstStyle/>
            <a:p>
              <a:pPr algn="r">
                <a:spcBef>
                  <a:spcPct val="20000"/>
                </a:spcBef>
                <a:buFont typeface="Arial" charset="0"/>
                <a:buNone/>
              </a:pPr>
              <a:r>
                <a:rPr lang="en-US" sz="700" b="1">
                  <a:solidFill>
                    <a:srgbClr val="228B22"/>
                  </a:solidFill>
                </a:rPr>
                <a:t>01:30PM</a:t>
              </a:r>
            </a:p>
          </p:txBody>
        </p:sp>
        <p:sp>
          <p:nvSpPr>
            <p:cNvPr id="3126" name="Rectangle 404"/>
            <p:cNvSpPr>
              <a:spLocks noChangeArrowheads="1"/>
            </p:cNvSpPr>
            <p:nvPr/>
          </p:nvSpPr>
          <p:spPr bwMode="auto">
            <a:xfrm>
              <a:off x="96" y="9963"/>
              <a:ext cx="2784" cy="127"/>
            </a:xfrm>
            <a:prstGeom prst="rect">
              <a:avLst/>
            </a:prstGeom>
            <a:solidFill>
              <a:srgbClr val="FAEBD7"/>
            </a:solidFill>
            <a:ln w="9525">
              <a:noFill/>
              <a:miter lim="800000"/>
              <a:headEnd/>
              <a:tailEnd/>
            </a:ln>
          </p:spPr>
          <p:txBody>
            <a:bodyPr lIns="90000" tIns="46800" rIns="90000" bIns="46800"/>
            <a:lstStyle/>
            <a:p>
              <a:pPr algn="r">
                <a:spcBef>
                  <a:spcPct val="20000"/>
                </a:spcBef>
                <a:buFont typeface="Arial" charset="0"/>
                <a:buNone/>
              </a:pPr>
              <a:r>
                <a:rPr lang="en-US" sz="700" b="1">
                  <a:solidFill>
                    <a:srgbClr val="228B22"/>
                  </a:solidFill>
                </a:rPr>
                <a:t>01:45PM</a:t>
              </a:r>
            </a:p>
          </p:txBody>
        </p:sp>
        <p:sp>
          <p:nvSpPr>
            <p:cNvPr id="3127" name="Rectangle 411"/>
            <p:cNvSpPr>
              <a:spLocks noChangeArrowheads="1"/>
            </p:cNvSpPr>
            <p:nvPr/>
          </p:nvSpPr>
          <p:spPr bwMode="auto">
            <a:xfrm>
              <a:off x="96" y="10090"/>
              <a:ext cx="2784" cy="127"/>
            </a:xfrm>
            <a:prstGeom prst="rect">
              <a:avLst/>
            </a:prstGeom>
            <a:solidFill>
              <a:srgbClr val="FAEBD7"/>
            </a:solidFill>
            <a:ln w="9525">
              <a:noFill/>
              <a:miter lim="800000"/>
              <a:headEnd/>
              <a:tailEnd/>
            </a:ln>
          </p:spPr>
          <p:txBody>
            <a:bodyPr lIns="90000" tIns="46800" rIns="90000" bIns="46800"/>
            <a:lstStyle/>
            <a:p>
              <a:pPr algn="r">
                <a:spcBef>
                  <a:spcPct val="20000"/>
                </a:spcBef>
                <a:buFont typeface="Arial" charset="0"/>
                <a:buNone/>
              </a:pPr>
              <a:r>
                <a:rPr lang="en-US" sz="700" b="1">
                  <a:solidFill>
                    <a:srgbClr val="228B22"/>
                  </a:solidFill>
                </a:rPr>
                <a:t>02:00PM</a:t>
              </a:r>
            </a:p>
          </p:txBody>
        </p:sp>
        <p:sp>
          <p:nvSpPr>
            <p:cNvPr id="3128" name="Rectangle 418"/>
            <p:cNvSpPr>
              <a:spLocks noChangeArrowheads="1"/>
            </p:cNvSpPr>
            <p:nvPr/>
          </p:nvSpPr>
          <p:spPr bwMode="auto">
            <a:xfrm>
              <a:off x="96" y="10217"/>
              <a:ext cx="2784" cy="127"/>
            </a:xfrm>
            <a:prstGeom prst="rect">
              <a:avLst/>
            </a:prstGeom>
            <a:solidFill>
              <a:srgbClr val="FAEBD7"/>
            </a:solidFill>
            <a:ln w="9525">
              <a:noFill/>
              <a:miter lim="800000"/>
              <a:headEnd/>
              <a:tailEnd/>
            </a:ln>
          </p:spPr>
          <p:txBody>
            <a:bodyPr lIns="90000" tIns="46800" rIns="90000" bIns="46800"/>
            <a:lstStyle/>
            <a:p>
              <a:pPr algn="r">
                <a:spcBef>
                  <a:spcPct val="20000"/>
                </a:spcBef>
                <a:buFont typeface="Arial" charset="0"/>
                <a:buNone/>
              </a:pPr>
              <a:r>
                <a:rPr lang="en-US" sz="700" b="1">
                  <a:solidFill>
                    <a:srgbClr val="228B22"/>
                  </a:solidFill>
                </a:rPr>
                <a:t>02:15PM</a:t>
              </a:r>
            </a:p>
          </p:txBody>
        </p:sp>
        <p:sp>
          <p:nvSpPr>
            <p:cNvPr id="3129" name="Rectangle 425"/>
            <p:cNvSpPr>
              <a:spLocks noChangeArrowheads="1"/>
            </p:cNvSpPr>
            <p:nvPr/>
          </p:nvSpPr>
          <p:spPr bwMode="auto">
            <a:xfrm>
              <a:off x="96" y="10344"/>
              <a:ext cx="2784" cy="127"/>
            </a:xfrm>
            <a:prstGeom prst="rect">
              <a:avLst/>
            </a:prstGeom>
            <a:solidFill>
              <a:srgbClr val="FAEBD7"/>
            </a:solidFill>
            <a:ln w="9525">
              <a:noFill/>
              <a:miter lim="800000"/>
              <a:headEnd/>
              <a:tailEnd/>
            </a:ln>
          </p:spPr>
          <p:txBody>
            <a:bodyPr lIns="90000" tIns="46800" rIns="90000" bIns="46800"/>
            <a:lstStyle/>
            <a:p>
              <a:pPr algn="r">
                <a:spcBef>
                  <a:spcPct val="20000"/>
                </a:spcBef>
                <a:buFont typeface="Arial" charset="0"/>
                <a:buNone/>
              </a:pPr>
              <a:r>
                <a:rPr lang="en-US" sz="700" b="1">
                  <a:solidFill>
                    <a:srgbClr val="228B22"/>
                  </a:solidFill>
                </a:rPr>
                <a:t>02:30PM</a:t>
              </a:r>
            </a:p>
          </p:txBody>
        </p:sp>
        <p:sp>
          <p:nvSpPr>
            <p:cNvPr id="3130" name="Rectangle 432"/>
            <p:cNvSpPr>
              <a:spLocks noChangeArrowheads="1"/>
            </p:cNvSpPr>
            <p:nvPr/>
          </p:nvSpPr>
          <p:spPr bwMode="auto">
            <a:xfrm>
              <a:off x="96" y="10471"/>
              <a:ext cx="2784" cy="127"/>
            </a:xfrm>
            <a:prstGeom prst="rect">
              <a:avLst/>
            </a:prstGeom>
            <a:solidFill>
              <a:srgbClr val="FAEBD7"/>
            </a:solidFill>
            <a:ln w="9525">
              <a:noFill/>
              <a:miter lim="800000"/>
              <a:headEnd/>
              <a:tailEnd/>
            </a:ln>
          </p:spPr>
          <p:txBody>
            <a:bodyPr lIns="90000" tIns="46800" rIns="90000" bIns="46800"/>
            <a:lstStyle/>
            <a:p>
              <a:pPr algn="r">
                <a:spcBef>
                  <a:spcPct val="20000"/>
                </a:spcBef>
                <a:buFont typeface="Arial" charset="0"/>
                <a:buNone/>
              </a:pPr>
              <a:r>
                <a:rPr lang="en-US" sz="700" b="1">
                  <a:solidFill>
                    <a:srgbClr val="228B22"/>
                  </a:solidFill>
                </a:rPr>
                <a:t>02:45PM</a:t>
              </a:r>
            </a:p>
          </p:txBody>
        </p:sp>
        <p:sp>
          <p:nvSpPr>
            <p:cNvPr id="3131" name="Rectangle 439"/>
            <p:cNvSpPr>
              <a:spLocks noChangeArrowheads="1"/>
            </p:cNvSpPr>
            <p:nvPr/>
          </p:nvSpPr>
          <p:spPr bwMode="auto">
            <a:xfrm>
              <a:off x="96" y="10598"/>
              <a:ext cx="2784" cy="127"/>
            </a:xfrm>
            <a:prstGeom prst="rect">
              <a:avLst/>
            </a:prstGeom>
            <a:solidFill>
              <a:srgbClr val="FAEBD7"/>
            </a:solidFill>
            <a:ln w="9525">
              <a:noFill/>
              <a:miter lim="800000"/>
              <a:headEnd/>
              <a:tailEnd/>
            </a:ln>
          </p:spPr>
          <p:txBody>
            <a:bodyPr lIns="90000" tIns="46800" rIns="90000" bIns="46800"/>
            <a:lstStyle/>
            <a:p>
              <a:pPr algn="r">
                <a:spcBef>
                  <a:spcPct val="20000"/>
                </a:spcBef>
                <a:buFont typeface="Arial" charset="0"/>
                <a:buNone/>
              </a:pPr>
              <a:r>
                <a:rPr lang="en-US" sz="700" b="1">
                  <a:solidFill>
                    <a:srgbClr val="228B22"/>
                  </a:solidFill>
                </a:rPr>
                <a:t>03:00PM</a:t>
              </a:r>
            </a:p>
          </p:txBody>
        </p:sp>
        <p:sp>
          <p:nvSpPr>
            <p:cNvPr id="3132" name="Rectangle 446"/>
            <p:cNvSpPr>
              <a:spLocks noChangeArrowheads="1"/>
            </p:cNvSpPr>
            <p:nvPr/>
          </p:nvSpPr>
          <p:spPr bwMode="auto">
            <a:xfrm>
              <a:off x="96" y="10725"/>
              <a:ext cx="2784" cy="127"/>
            </a:xfrm>
            <a:prstGeom prst="rect">
              <a:avLst/>
            </a:prstGeom>
            <a:solidFill>
              <a:srgbClr val="FAEBD7"/>
            </a:solidFill>
            <a:ln w="9525">
              <a:noFill/>
              <a:miter lim="800000"/>
              <a:headEnd/>
              <a:tailEnd/>
            </a:ln>
          </p:spPr>
          <p:txBody>
            <a:bodyPr lIns="90000" tIns="46800" rIns="90000" bIns="46800"/>
            <a:lstStyle/>
            <a:p>
              <a:pPr algn="r">
                <a:spcBef>
                  <a:spcPct val="20000"/>
                </a:spcBef>
                <a:buFont typeface="Arial" charset="0"/>
                <a:buNone/>
              </a:pPr>
              <a:r>
                <a:rPr lang="en-US" sz="700" b="1">
                  <a:solidFill>
                    <a:srgbClr val="228B22"/>
                  </a:solidFill>
                </a:rPr>
                <a:t>03:15PM</a:t>
              </a:r>
            </a:p>
          </p:txBody>
        </p:sp>
        <p:sp>
          <p:nvSpPr>
            <p:cNvPr id="3133" name="Rectangle 453"/>
            <p:cNvSpPr>
              <a:spLocks noChangeArrowheads="1"/>
            </p:cNvSpPr>
            <p:nvPr/>
          </p:nvSpPr>
          <p:spPr bwMode="auto">
            <a:xfrm>
              <a:off x="96" y="10852"/>
              <a:ext cx="2784" cy="127"/>
            </a:xfrm>
            <a:prstGeom prst="rect">
              <a:avLst/>
            </a:prstGeom>
            <a:solidFill>
              <a:srgbClr val="FAEBD7"/>
            </a:solidFill>
            <a:ln w="9525">
              <a:noFill/>
              <a:miter lim="800000"/>
              <a:headEnd/>
              <a:tailEnd/>
            </a:ln>
          </p:spPr>
          <p:txBody>
            <a:bodyPr lIns="90000" tIns="46800" rIns="90000" bIns="46800"/>
            <a:lstStyle/>
            <a:p>
              <a:pPr algn="r">
                <a:spcBef>
                  <a:spcPct val="20000"/>
                </a:spcBef>
                <a:buFont typeface="Arial" charset="0"/>
                <a:buNone/>
              </a:pPr>
              <a:r>
                <a:rPr lang="en-US" sz="700" b="1">
                  <a:solidFill>
                    <a:srgbClr val="228B22"/>
                  </a:solidFill>
                </a:rPr>
                <a:t>03:30PM</a:t>
              </a:r>
            </a:p>
          </p:txBody>
        </p:sp>
        <p:sp>
          <p:nvSpPr>
            <p:cNvPr id="3134" name="Rectangle 460"/>
            <p:cNvSpPr>
              <a:spLocks noChangeArrowheads="1"/>
            </p:cNvSpPr>
            <p:nvPr/>
          </p:nvSpPr>
          <p:spPr bwMode="auto">
            <a:xfrm>
              <a:off x="96" y="10979"/>
              <a:ext cx="2784" cy="127"/>
            </a:xfrm>
            <a:prstGeom prst="rect">
              <a:avLst/>
            </a:prstGeom>
            <a:solidFill>
              <a:srgbClr val="FAEBD7"/>
            </a:solidFill>
            <a:ln w="9525">
              <a:noFill/>
              <a:miter lim="800000"/>
              <a:headEnd/>
              <a:tailEnd/>
            </a:ln>
          </p:spPr>
          <p:txBody>
            <a:bodyPr lIns="90000" tIns="46800" rIns="90000" bIns="46800"/>
            <a:lstStyle/>
            <a:p>
              <a:pPr algn="r">
                <a:spcBef>
                  <a:spcPct val="20000"/>
                </a:spcBef>
                <a:buFont typeface="Arial" charset="0"/>
                <a:buNone/>
              </a:pPr>
              <a:r>
                <a:rPr lang="en-US" sz="700" b="1">
                  <a:solidFill>
                    <a:srgbClr val="228B22"/>
                  </a:solidFill>
                </a:rPr>
                <a:t>03:45PM</a:t>
              </a:r>
            </a:p>
          </p:txBody>
        </p:sp>
        <p:sp>
          <p:nvSpPr>
            <p:cNvPr id="3135" name="Rectangle 467"/>
            <p:cNvSpPr>
              <a:spLocks noChangeArrowheads="1"/>
            </p:cNvSpPr>
            <p:nvPr/>
          </p:nvSpPr>
          <p:spPr bwMode="auto">
            <a:xfrm>
              <a:off x="96" y="11106"/>
              <a:ext cx="2784" cy="127"/>
            </a:xfrm>
            <a:prstGeom prst="rect">
              <a:avLst/>
            </a:prstGeom>
            <a:solidFill>
              <a:srgbClr val="FAEBD7"/>
            </a:solidFill>
            <a:ln w="9525">
              <a:noFill/>
              <a:miter lim="800000"/>
              <a:headEnd/>
              <a:tailEnd/>
            </a:ln>
          </p:spPr>
          <p:txBody>
            <a:bodyPr lIns="90000" tIns="46800" rIns="90000" bIns="46800"/>
            <a:lstStyle/>
            <a:p>
              <a:pPr algn="r">
                <a:spcBef>
                  <a:spcPct val="20000"/>
                </a:spcBef>
                <a:buFont typeface="Arial" charset="0"/>
                <a:buNone/>
              </a:pPr>
              <a:r>
                <a:rPr lang="en-US" sz="700" b="1">
                  <a:solidFill>
                    <a:srgbClr val="228B22"/>
                  </a:solidFill>
                </a:rPr>
                <a:t>04:00PM</a:t>
              </a:r>
            </a:p>
          </p:txBody>
        </p:sp>
        <p:sp>
          <p:nvSpPr>
            <p:cNvPr id="3136" name="Rectangle 474"/>
            <p:cNvSpPr>
              <a:spLocks noChangeArrowheads="1"/>
            </p:cNvSpPr>
            <p:nvPr/>
          </p:nvSpPr>
          <p:spPr bwMode="auto">
            <a:xfrm>
              <a:off x="96" y="11233"/>
              <a:ext cx="2784" cy="127"/>
            </a:xfrm>
            <a:prstGeom prst="rect">
              <a:avLst/>
            </a:prstGeom>
            <a:solidFill>
              <a:srgbClr val="FAEBD7"/>
            </a:solidFill>
            <a:ln w="9525">
              <a:noFill/>
              <a:miter lim="800000"/>
              <a:headEnd/>
              <a:tailEnd/>
            </a:ln>
          </p:spPr>
          <p:txBody>
            <a:bodyPr lIns="90000" tIns="46800" rIns="90000" bIns="46800"/>
            <a:lstStyle/>
            <a:p>
              <a:pPr algn="r">
                <a:spcBef>
                  <a:spcPct val="20000"/>
                </a:spcBef>
                <a:buFont typeface="Arial" charset="0"/>
                <a:buNone/>
              </a:pPr>
              <a:r>
                <a:rPr lang="en-US" sz="700" b="1">
                  <a:solidFill>
                    <a:srgbClr val="228B22"/>
                  </a:solidFill>
                </a:rPr>
                <a:t>04:15PM</a:t>
              </a:r>
            </a:p>
          </p:txBody>
        </p:sp>
        <p:sp>
          <p:nvSpPr>
            <p:cNvPr id="3137" name="Rectangle 481"/>
            <p:cNvSpPr>
              <a:spLocks noChangeArrowheads="1"/>
            </p:cNvSpPr>
            <p:nvPr/>
          </p:nvSpPr>
          <p:spPr bwMode="auto">
            <a:xfrm>
              <a:off x="96" y="11360"/>
              <a:ext cx="2784" cy="127"/>
            </a:xfrm>
            <a:prstGeom prst="rect">
              <a:avLst/>
            </a:prstGeom>
            <a:solidFill>
              <a:srgbClr val="FAEBD7"/>
            </a:solidFill>
            <a:ln w="9525">
              <a:noFill/>
              <a:miter lim="800000"/>
              <a:headEnd/>
              <a:tailEnd/>
            </a:ln>
          </p:spPr>
          <p:txBody>
            <a:bodyPr lIns="90000" tIns="46800" rIns="90000" bIns="46800"/>
            <a:lstStyle/>
            <a:p>
              <a:pPr algn="r">
                <a:spcBef>
                  <a:spcPct val="20000"/>
                </a:spcBef>
                <a:buFont typeface="Arial" charset="0"/>
                <a:buNone/>
              </a:pPr>
              <a:r>
                <a:rPr lang="en-US" sz="700" b="1">
                  <a:solidFill>
                    <a:srgbClr val="228B22"/>
                  </a:solidFill>
                </a:rPr>
                <a:t>04:30PM</a:t>
              </a:r>
            </a:p>
          </p:txBody>
        </p:sp>
        <p:sp>
          <p:nvSpPr>
            <p:cNvPr id="3138" name="Rectangle 488"/>
            <p:cNvSpPr>
              <a:spLocks noChangeArrowheads="1"/>
            </p:cNvSpPr>
            <p:nvPr/>
          </p:nvSpPr>
          <p:spPr bwMode="auto">
            <a:xfrm>
              <a:off x="96" y="11487"/>
              <a:ext cx="2784" cy="127"/>
            </a:xfrm>
            <a:prstGeom prst="rect">
              <a:avLst/>
            </a:prstGeom>
            <a:solidFill>
              <a:srgbClr val="FAEBD7"/>
            </a:solidFill>
            <a:ln w="9525">
              <a:noFill/>
              <a:miter lim="800000"/>
              <a:headEnd/>
              <a:tailEnd/>
            </a:ln>
          </p:spPr>
          <p:txBody>
            <a:bodyPr lIns="90000" tIns="46800" rIns="90000" bIns="46800"/>
            <a:lstStyle/>
            <a:p>
              <a:pPr algn="r">
                <a:spcBef>
                  <a:spcPct val="20000"/>
                </a:spcBef>
                <a:buFont typeface="Arial" charset="0"/>
                <a:buNone/>
              </a:pPr>
              <a:r>
                <a:rPr lang="en-US" sz="700" b="1">
                  <a:solidFill>
                    <a:srgbClr val="228B22"/>
                  </a:solidFill>
                </a:rPr>
                <a:t>04:45PM</a:t>
              </a:r>
            </a:p>
          </p:txBody>
        </p:sp>
        <p:sp>
          <p:nvSpPr>
            <p:cNvPr id="3139" name="Rectangle 495"/>
            <p:cNvSpPr>
              <a:spLocks noChangeArrowheads="1"/>
            </p:cNvSpPr>
            <p:nvPr/>
          </p:nvSpPr>
          <p:spPr bwMode="auto">
            <a:xfrm>
              <a:off x="96" y="11614"/>
              <a:ext cx="2784" cy="127"/>
            </a:xfrm>
            <a:prstGeom prst="rect">
              <a:avLst/>
            </a:prstGeom>
            <a:solidFill>
              <a:srgbClr val="FAEBD7"/>
            </a:solidFill>
            <a:ln w="9525">
              <a:noFill/>
              <a:miter lim="800000"/>
              <a:headEnd/>
              <a:tailEnd/>
            </a:ln>
          </p:spPr>
          <p:txBody>
            <a:bodyPr lIns="90000" tIns="46800" rIns="90000" bIns="46800"/>
            <a:lstStyle/>
            <a:p>
              <a:pPr algn="r">
                <a:spcBef>
                  <a:spcPct val="20000"/>
                </a:spcBef>
                <a:buFont typeface="Arial" charset="0"/>
                <a:buNone/>
              </a:pPr>
              <a:r>
                <a:rPr lang="en-US" sz="700" b="1">
                  <a:solidFill>
                    <a:srgbClr val="228B22"/>
                  </a:solidFill>
                </a:rPr>
                <a:t>05:00PM</a:t>
              </a:r>
            </a:p>
          </p:txBody>
        </p:sp>
        <p:sp>
          <p:nvSpPr>
            <p:cNvPr id="3140" name="Rectangle 502"/>
            <p:cNvSpPr>
              <a:spLocks noChangeArrowheads="1"/>
            </p:cNvSpPr>
            <p:nvPr/>
          </p:nvSpPr>
          <p:spPr bwMode="auto">
            <a:xfrm>
              <a:off x="96" y="11741"/>
              <a:ext cx="2784" cy="127"/>
            </a:xfrm>
            <a:prstGeom prst="rect">
              <a:avLst/>
            </a:prstGeom>
            <a:solidFill>
              <a:srgbClr val="FAEBD7"/>
            </a:solidFill>
            <a:ln w="9525">
              <a:noFill/>
              <a:miter lim="800000"/>
              <a:headEnd/>
              <a:tailEnd/>
            </a:ln>
          </p:spPr>
          <p:txBody>
            <a:bodyPr lIns="90000" tIns="46800" rIns="90000" bIns="46800"/>
            <a:lstStyle/>
            <a:p>
              <a:pPr algn="r">
                <a:spcBef>
                  <a:spcPct val="20000"/>
                </a:spcBef>
                <a:buFont typeface="Arial" charset="0"/>
                <a:buNone/>
              </a:pPr>
              <a:r>
                <a:rPr lang="en-US" sz="700" b="1">
                  <a:solidFill>
                    <a:srgbClr val="228B22"/>
                  </a:solidFill>
                </a:rPr>
                <a:t>05:15PM</a:t>
              </a:r>
            </a:p>
          </p:txBody>
        </p:sp>
        <p:sp>
          <p:nvSpPr>
            <p:cNvPr id="3141" name="Rectangle 509"/>
            <p:cNvSpPr>
              <a:spLocks noChangeArrowheads="1"/>
            </p:cNvSpPr>
            <p:nvPr/>
          </p:nvSpPr>
          <p:spPr bwMode="auto">
            <a:xfrm>
              <a:off x="96" y="11868"/>
              <a:ext cx="2784" cy="127"/>
            </a:xfrm>
            <a:prstGeom prst="rect">
              <a:avLst/>
            </a:prstGeom>
            <a:solidFill>
              <a:srgbClr val="FAEBD7"/>
            </a:solidFill>
            <a:ln w="9525">
              <a:noFill/>
              <a:miter lim="800000"/>
              <a:headEnd/>
              <a:tailEnd/>
            </a:ln>
          </p:spPr>
          <p:txBody>
            <a:bodyPr lIns="90000" tIns="46800" rIns="90000" bIns="46800"/>
            <a:lstStyle/>
            <a:p>
              <a:pPr algn="r">
                <a:spcBef>
                  <a:spcPct val="20000"/>
                </a:spcBef>
                <a:buFont typeface="Arial" charset="0"/>
                <a:buNone/>
              </a:pPr>
              <a:r>
                <a:rPr lang="en-US" sz="700" b="1">
                  <a:solidFill>
                    <a:srgbClr val="228B22"/>
                  </a:solidFill>
                </a:rPr>
                <a:t>05:30PM</a:t>
              </a:r>
            </a:p>
          </p:txBody>
        </p:sp>
        <p:sp>
          <p:nvSpPr>
            <p:cNvPr id="3142" name="Rectangle 516"/>
            <p:cNvSpPr>
              <a:spLocks noChangeArrowheads="1"/>
            </p:cNvSpPr>
            <p:nvPr/>
          </p:nvSpPr>
          <p:spPr bwMode="auto">
            <a:xfrm>
              <a:off x="96" y="11995"/>
              <a:ext cx="2784" cy="127"/>
            </a:xfrm>
            <a:prstGeom prst="rect">
              <a:avLst/>
            </a:prstGeom>
            <a:solidFill>
              <a:srgbClr val="FAEBD7"/>
            </a:solidFill>
            <a:ln w="9525">
              <a:noFill/>
              <a:miter lim="800000"/>
              <a:headEnd/>
              <a:tailEnd/>
            </a:ln>
          </p:spPr>
          <p:txBody>
            <a:bodyPr lIns="90000" tIns="46800" rIns="90000" bIns="46800"/>
            <a:lstStyle/>
            <a:p>
              <a:pPr algn="r">
                <a:spcBef>
                  <a:spcPct val="20000"/>
                </a:spcBef>
                <a:buFont typeface="Arial" charset="0"/>
                <a:buNone/>
              </a:pPr>
              <a:r>
                <a:rPr lang="en-US" sz="700" b="1">
                  <a:solidFill>
                    <a:srgbClr val="228B22"/>
                  </a:solidFill>
                </a:rPr>
                <a:t>05:45PM</a:t>
              </a:r>
            </a:p>
          </p:txBody>
        </p:sp>
        <p:sp>
          <p:nvSpPr>
            <p:cNvPr id="3143" name="Rectangle 523"/>
            <p:cNvSpPr>
              <a:spLocks noChangeArrowheads="1"/>
            </p:cNvSpPr>
            <p:nvPr/>
          </p:nvSpPr>
          <p:spPr bwMode="auto">
            <a:xfrm>
              <a:off x="96" y="12122"/>
              <a:ext cx="2784" cy="127"/>
            </a:xfrm>
            <a:prstGeom prst="rect">
              <a:avLst/>
            </a:prstGeom>
            <a:solidFill>
              <a:srgbClr val="FAEBD7"/>
            </a:solidFill>
            <a:ln w="9525">
              <a:noFill/>
              <a:miter lim="800000"/>
              <a:headEnd/>
              <a:tailEnd/>
            </a:ln>
          </p:spPr>
          <p:txBody>
            <a:bodyPr lIns="90000" tIns="46800" rIns="90000" bIns="46800"/>
            <a:lstStyle/>
            <a:p>
              <a:pPr algn="r">
                <a:spcBef>
                  <a:spcPct val="20000"/>
                </a:spcBef>
                <a:buFont typeface="Arial" charset="0"/>
                <a:buNone/>
              </a:pPr>
              <a:r>
                <a:rPr lang="en-US" sz="700" b="1">
                  <a:solidFill>
                    <a:srgbClr val="228B22"/>
                  </a:solidFill>
                </a:rPr>
                <a:t>06:00PM</a:t>
              </a:r>
            </a:p>
          </p:txBody>
        </p:sp>
        <p:sp>
          <p:nvSpPr>
            <p:cNvPr id="3144" name="Rectangle 530"/>
            <p:cNvSpPr>
              <a:spLocks noChangeArrowheads="1"/>
            </p:cNvSpPr>
            <p:nvPr/>
          </p:nvSpPr>
          <p:spPr bwMode="auto">
            <a:xfrm>
              <a:off x="96" y="12249"/>
              <a:ext cx="2784" cy="127"/>
            </a:xfrm>
            <a:prstGeom prst="rect">
              <a:avLst/>
            </a:prstGeom>
            <a:solidFill>
              <a:srgbClr val="FAEBD7"/>
            </a:solidFill>
            <a:ln w="9525">
              <a:noFill/>
              <a:miter lim="800000"/>
              <a:headEnd/>
              <a:tailEnd/>
            </a:ln>
          </p:spPr>
          <p:txBody>
            <a:bodyPr lIns="90000" tIns="46800" rIns="90000" bIns="46800"/>
            <a:lstStyle/>
            <a:p>
              <a:pPr algn="r">
                <a:spcBef>
                  <a:spcPct val="20000"/>
                </a:spcBef>
                <a:buFont typeface="Arial" charset="0"/>
                <a:buNone/>
              </a:pPr>
              <a:r>
                <a:rPr lang="en-US" sz="700" b="1">
                  <a:solidFill>
                    <a:srgbClr val="228B22"/>
                  </a:solidFill>
                </a:rPr>
                <a:t>06:15PM</a:t>
              </a:r>
            </a:p>
          </p:txBody>
        </p:sp>
        <p:sp>
          <p:nvSpPr>
            <p:cNvPr id="3145" name="Rectangle 537"/>
            <p:cNvSpPr>
              <a:spLocks noChangeArrowheads="1"/>
            </p:cNvSpPr>
            <p:nvPr/>
          </p:nvSpPr>
          <p:spPr bwMode="auto">
            <a:xfrm>
              <a:off x="96" y="12376"/>
              <a:ext cx="2784" cy="127"/>
            </a:xfrm>
            <a:prstGeom prst="rect">
              <a:avLst/>
            </a:prstGeom>
            <a:solidFill>
              <a:srgbClr val="FAEBD7"/>
            </a:solidFill>
            <a:ln w="9525">
              <a:noFill/>
              <a:miter lim="800000"/>
              <a:headEnd/>
              <a:tailEnd/>
            </a:ln>
          </p:spPr>
          <p:txBody>
            <a:bodyPr lIns="90000" tIns="46800" rIns="90000" bIns="46800"/>
            <a:lstStyle/>
            <a:p>
              <a:pPr algn="r">
                <a:spcBef>
                  <a:spcPct val="20000"/>
                </a:spcBef>
                <a:buFont typeface="Arial" charset="0"/>
                <a:buNone/>
              </a:pPr>
              <a:r>
                <a:rPr lang="en-US" sz="700" b="1">
                  <a:solidFill>
                    <a:srgbClr val="228B22"/>
                  </a:solidFill>
                </a:rPr>
                <a:t>06:30PM</a:t>
              </a:r>
            </a:p>
          </p:txBody>
        </p:sp>
        <p:sp>
          <p:nvSpPr>
            <p:cNvPr id="3146" name="Rectangle 544"/>
            <p:cNvSpPr>
              <a:spLocks noChangeArrowheads="1"/>
            </p:cNvSpPr>
            <p:nvPr/>
          </p:nvSpPr>
          <p:spPr bwMode="auto">
            <a:xfrm>
              <a:off x="96" y="12503"/>
              <a:ext cx="2784" cy="127"/>
            </a:xfrm>
            <a:prstGeom prst="rect">
              <a:avLst/>
            </a:prstGeom>
            <a:solidFill>
              <a:srgbClr val="FAEBD7"/>
            </a:solidFill>
            <a:ln w="9525">
              <a:noFill/>
              <a:miter lim="800000"/>
              <a:headEnd/>
              <a:tailEnd/>
            </a:ln>
          </p:spPr>
          <p:txBody>
            <a:bodyPr lIns="90000" tIns="46800" rIns="90000" bIns="46800"/>
            <a:lstStyle/>
            <a:p>
              <a:pPr algn="r">
                <a:spcBef>
                  <a:spcPct val="20000"/>
                </a:spcBef>
                <a:buFont typeface="Arial" charset="0"/>
                <a:buNone/>
              </a:pPr>
              <a:r>
                <a:rPr lang="en-US" sz="700" b="1">
                  <a:solidFill>
                    <a:srgbClr val="228B22"/>
                  </a:solidFill>
                </a:rPr>
                <a:t>06:45PM</a:t>
              </a:r>
            </a:p>
          </p:txBody>
        </p:sp>
        <p:sp>
          <p:nvSpPr>
            <p:cNvPr id="3147" name="Rectangle 551"/>
            <p:cNvSpPr>
              <a:spLocks noChangeArrowheads="1"/>
            </p:cNvSpPr>
            <p:nvPr/>
          </p:nvSpPr>
          <p:spPr bwMode="auto">
            <a:xfrm>
              <a:off x="96" y="12630"/>
              <a:ext cx="2784" cy="127"/>
            </a:xfrm>
            <a:prstGeom prst="rect">
              <a:avLst/>
            </a:prstGeom>
            <a:solidFill>
              <a:srgbClr val="FAEBD7"/>
            </a:solidFill>
            <a:ln w="9525">
              <a:noFill/>
              <a:miter lim="800000"/>
              <a:headEnd/>
              <a:tailEnd/>
            </a:ln>
          </p:spPr>
          <p:txBody>
            <a:bodyPr lIns="90000" tIns="46800" rIns="90000" bIns="46800"/>
            <a:lstStyle/>
            <a:p>
              <a:pPr algn="r">
                <a:spcBef>
                  <a:spcPct val="20000"/>
                </a:spcBef>
                <a:buFont typeface="Arial" charset="0"/>
                <a:buNone/>
              </a:pPr>
              <a:r>
                <a:rPr lang="en-US" sz="700" b="1">
                  <a:solidFill>
                    <a:srgbClr val="228B22"/>
                  </a:solidFill>
                </a:rPr>
                <a:t>07:00PM</a:t>
              </a:r>
            </a:p>
          </p:txBody>
        </p:sp>
        <p:sp>
          <p:nvSpPr>
            <p:cNvPr id="3148" name="Rectangle 558"/>
            <p:cNvSpPr>
              <a:spLocks noChangeArrowheads="1"/>
            </p:cNvSpPr>
            <p:nvPr/>
          </p:nvSpPr>
          <p:spPr bwMode="auto">
            <a:xfrm>
              <a:off x="96" y="12757"/>
              <a:ext cx="2784" cy="127"/>
            </a:xfrm>
            <a:prstGeom prst="rect">
              <a:avLst/>
            </a:prstGeom>
            <a:solidFill>
              <a:srgbClr val="FAEBD7"/>
            </a:solidFill>
            <a:ln w="9525">
              <a:noFill/>
              <a:miter lim="800000"/>
              <a:headEnd/>
              <a:tailEnd/>
            </a:ln>
          </p:spPr>
          <p:txBody>
            <a:bodyPr lIns="90000" tIns="46800" rIns="90000" bIns="46800"/>
            <a:lstStyle/>
            <a:p>
              <a:pPr algn="r">
                <a:spcBef>
                  <a:spcPct val="20000"/>
                </a:spcBef>
                <a:buFont typeface="Arial" charset="0"/>
                <a:buNone/>
              </a:pPr>
              <a:r>
                <a:rPr lang="en-US" sz="700" b="1">
                  <a:solidFill>
                    <a:srgbClr val="228B22"/>
                  </a:solidFill>
                </a:rPr>
                <a:t>07:15PM</a:t>
              </a:r>
            </a:p>
          </p:txBody>
        </p:sp>
        <p:sp>
          <p:nvSpPr>
            <p:cNvPr id="3149" name="Rectangle 565"/>
            <p:cNvSpPr>
              <a:spLocks noChangeArrowheads="1"/>
            </p:cNvSpPr>
            <p:nvPr/>
          </p:nvSpPr>
          <p:spPr bwMode="auto">
            <a:xfrm>
              <a:off x="96" y="12884"/>
              <a:ext cx="2784" cy="127"/>
            </a:xfrm>
            <a:prstGeom prst="rect">
              <a:avLst/>
            </a:prstGeom>
            <a:solidFill>
              <a:srgbClr val="FAEBD7"/>
            </a:solidFill>
            <a:ln w="9525">
              <a:noFill/>
              <a:miter lim="800000"/>
              <a:headEnd/>
              <a:tailEnd/>
            </a:ln>
          </p:spPr>
          <p:txBody>
            <a:bodyPr lIns="90000" tIns="46800" rIns="90000" bIns="46800"/>
            <a:lstStyle/>
            <a:p>
              <a:pPr algn="r">
                <a:spcBef>
                  <a:spcPct val="20000"/>
                </a:spcBef>
                <a:buFont typeface="Arial" charset="0"/>
                <a:buNone/>
              </a:pPr>
              <a:r>
                <a:rPr lang="en-US" sz="700" b="1">
                  <a:solidFill>
                    <a:srgbClr val="228B22"/>
                  </a:solidFill>
                </a:rPr>
                <a:t>07:30PM</a:t>
              </a:r>
            </a:p>
          </p:txBody>
        </p:sp>
        <p:sp>
          <p:nvSpPr>
            <p:cNvPr id="3150" name="Rectangle 572"/>
            <p:cNvSpPr>
              <a:spLocks noChangeArrowheads="1"/>
            </p:cNvSpPr>
            <p:nvPr/>
          </p:nvSpPr>
          <p:spPr bwMode="auto">
            <a:xfrm>
              <a:off x="96" y="13011"/>
              <a:ext cx="2784" cy="127"/>
            </a:xfrm>
            <a:prstGeom prst="rect">
              <a:avLst/>
            </a:prstGeom>
            <a:solidFill>
              <a:srgbClr val="FAEBD7"/>
            </a:solidFill>
            <a:ln w="9525">
              <a:noFill/>
              <a:miter lim="800000"/>
              <a:headEnd/>
              <a:tailEnd/>
            </a:ln>
          </p:spPr>
          <p:txBody>
            <a:bodyPr lIns="90000" tIns="46800" rIns="90000" bIns="46800"/>
            <a:lstStyle/>
            <a:p>
              <a:pPr algn="r">
                <a:spcBef>
                  <a:spcPct val="20000"/>
                </a:spcBef>
                <a:buFont typeface="Arial" charset="0"/>
                <a:buNone/>
              </a:pPr>
              <a:r>
                <a:rPr lang="en-US" sz="700" b="1">
                  <a:solidFill>
                    <a:srgbClr val="228B22"/>
                  </a:solidFill>
                </a:rPr>
                <a:t>07:45PM</a:t>
              </a:r>
            </a:p>
          </p:txBody>
        </p:sp>
        <p:sp>
          <p:nvSpPr>
            <p:cNvPr id="3151" name="Rectangle 579"/>
            <p:cNvSpPr>
              <a:spLocks noChangeArrowheads="1"/>
            </p:cNvSpPr>
            <p:nvPr/>
          </p:nvSpPr>
          <p:spPr bwMode="auto">
            <a:xfrm>
              <a:off x="96" y="13138"/>
              <a:ext cx="2784" cy="127"/>
            </a:xfrm>
            <a:prstGeom prst="rect">
              <a:avLst/>
            </a:prstGeom>
            <a:solidFill>
              <a:srgbClr val="FAEBD7"/>
            </a:solidFill>
            <a:ln w="9525">
              <a:noFill/>
              <a:miter lim="800000"/>
              <a:headEnd/>
              <a:tailEnd/>
            </a:ln>
          </p:spPr>
          <p:txBody>
            <a:bodyPr lIns="90000" tIns="46800" rIns="90000" bIns="46800"/>
            <a:lstStyle/>
            <a:p>
              <a:pPr algn="r">
                <a:spcBef>
                  <a:spcPct val="20000"/>
                </a:spcBef>
                <a:buFont typeface="Arial" charset="0"/>
                <a:buNone/>
              </a:pPr>
              <a:r>
                <a:rPr lang="en-US" sz="700" b="1">
                  <a:solidFill>
                    <a:srgbClr val="228B22"/>
                  </a:solidFill>
                </a:rPr>
                <a:t>08:00PM</a:t>
              </a:r>
            </a:p>
          </p:txBody>
        </p:sp>
        <p:sp>
          <p:nvSpPr>
            <p:cNvPr id="3152" name="Rectangle 586"/>
            <p:cNvSpPr>
              <a:spLocks noChangeArrowheads="1"/>
            </p:cNvSpPr>
            <p:nvPr/>
          </p:nvSpPr>
          <p:spPr bwMode="auto">
            <a:xfrm>
              <a:off x="96" y="13265"/>
              <a:ext cx="2784" cy="127"/>
            </a:xfrm>
            <a:prstGeom prst="rect">
              <a:avLst/>
            </a:prstGeom>
            <a:solidFill>
              <a:srgbClr val="FAEBD7"/>
            </a:solidFill>
            <a:ln w="9525">
              <a:noFill/>
              <a:miter lim="800000"/>
              <a:headEnd/>
              <a:tailEnd/>
            </a:ln>
          </p:spPr>
          <p:txBody>
            <a:bodyPr lIns="90000" tIns="46800" rIns="90000" bIns="46800"/>
            <a:lstStyle/>
            <a:p>
              <a:pPr algn="r">
                <a:spcBef>
                  <a:spcPct val="20000"/>
                </a:spcBef>
                <a:buFont typeface="Arial" charset="0"/>
                <a:buNone/>
              </a:pPr>
              <a:r>
                <a:rPr lang="en-US" sz="700" b="1">
                  <a:solidFill>
                    <a:srgbClr val="228B22"/>
                  </a:solidFill>
                </a:rPr>
                <a:t>08:15PM</a:t>
              </a:r>
            </a:p>
          </p:txBody>
        </p:sp>
        <p:sp>
          <p:nvSpPr>
            <p:cNvPr id="3153" name="Rectangle 593"/>
            <p:cNvSpPr>
              <a:spLocks noChangeArrowheads="1"/>
            </p:cNvSpPr>
            <p:nvPr/>
          </p:nvSpPr>
          <p:spPr bwMode="auto">
            <a:xfrm>
              <a:off x="96" y="13392"/>
              <a:ext cx="2784" cy="127"/>
            </a:xfrm>
            <a:prstGeom prst="rect">
              <a:avLst/>
            </a:prstGeom>
            <a:solidFill>
              <a:srgbClr val="FAEBD7"/>
            </a:solidFill>
            <a:ln w="9525">
              <a:noFill/>
              <a:miter lim="800000"/>
              <a:headEnd/>
              <a:tailEnd/>
            </a:ln>
          </p:spPr>
          <p:txBody>
            <a:bodyPr lIns="90000" tIns="46800" rIns="90000" bIns="46800"/>
            <a:lstStyle/>
            <a:p>
              <a:pPr algn="r">
                <a:spcBef>
                  <a:spcPct val="20000"/>
                </a:spcBef>
                <a:buFont typeface="Arial" charset="0"/>
                <a:buNone/>
              </a:pPr>
              <a:r>
                <a:rPr lang="en-US" sz="700" b="1">
                  <a:solidFill>
                    <a:srgbClr val="228B22"/>
                  </a:solidFill>
                </a:rPr>
                <a:t>08:30PM</a:t>
              </a:r>
            </a:p>
          </p:txBody>
        </p:sp>
        <p:sp>
          <p:nvSpPr>
            <p:cNvPr id="3154" name="Rectangle 600"/>
            <p:cNvSpPr>
              <a:spLocks noChangeArrowheads="1"/>
            </p:cNvSpPr>
            <p:nvPr/>
          </p:nvSpPr>
          <p:spPr bwMode="auto">
            <a:xfrm>
              <a:off x="96" y="13519"/>
              <a:ext cx="2784" cy="127"/>
            </a:xfrm>
            <a:prstGeom prst="rect">
              <a:avLst/>
            </a:prstGeom>
            <a:solidFill>
              <a:srgbClr val="FAEBD7"/>
            </a:solidFill>
            <a:ln w="9525">
              <a:noFill/>
              <a:miter lim="800000"/>
              <a:headEnd/>
              <a:tailEnd/>
            </a:ln>
          </p:spPr>
          <p:txBody>
            <a:bodyPr lIns="90000" tIns="46800" rIns="90000" bIns="46800"/>
            <a:lstStyle/>
            <a:p>
              <a:pPr algn="r">
                <a:spcBef>
                  <a:spcPct val="20000"/>
                </a:spcBef>
                <a:buFont typeface="Arial" charset="0"/>
                <a:buNone/>
              </a:pPr>
              <a:r>
                <a:rPr lang="en-US" sz="700" b="1">
                  <a:solidFill>
                    <a:srgbClr val="228B22"/>
                  </a:solidFill>
                </a:rPr>
                <a:t>08:45PM</a:t>
              </a:r>
            </a:p>
          </p:txBody>
        </p:sp>
        <p:sp>
          <p:nvSpPr>
            <p:cNvPr id="3155" name="Rectangle 607"/>
            <p:cNvSpPr>
              <a:spLocks noChangeArrowheads="1"/>
            </p:cNvSpPr>
            <p:nvPr/>
          </p:nvSpPr>
          <p:spPr bwMode="auto">
            <a:xfrm>
              <a:off x="96" y="13646"/>
              <a:ext cx="2784" cy="127"/>
            </a:xfrm>
            <a:prstGeom prst="rect">
              <a:avLst/>
            </a:prstGeom>
            <a:solidFill>
              <a:srgbClr val="FAEBD7"/>
            </a:solidFill>
            <a:ln w="9525">
              <a:noFill/>
              <a:miter lim="800000"/>
              <a:headEnd/>
              <a:tailEnd/>
            </a:ln>
          </p:spPr>
          <p:txBody>
            <a:bodyPr lIns="90000" tIns="46800" rIns="90000" bIns="46800"/>
            <a:lstStyle/>
            <a:p>
              <a:pPr algn="r">
                <a:spcBef>
                  <a:spcPct val="20000"/>
                </a:spcBef>
                <a:buFont typeface="Arial" charset="0"/>
                <a:buNone/>
              </a:pPr>
              <a:r>
                <a:rPr lang="en-US" sz="700" b="1">
                  <a:solidFill>
                    <a:srgbClr val="228B22"/>
                  </a:solidFill>
                </a:rPr>
                <a:t>09:00PM</a:t>
              </a:r>
            </a:p>
          </p:txBody>
        </p:sp>
        <p:sp>
          <p:nvSpPr>
            <p:cNvPr id="3156" name="Rectangle 614"/>
            <p:cNvSpPr>
              <a:spLocks noChangeArrowheads="1"/>
            </p:cNvSpPr>
            <p:nvPr/>
          </p:nvSpPr>
          <p:spPr bwMode="auto">
            <a:xfrm>
              <a:off x="96" y="13773"/>
              <a:ext cx="2784" cy="127"/>
            </a:xfrm>
            <a:prstGeom prst="rect">
              <a:avLst/>
            </a:prstGeom>
            <a:solidFill>
              <a:srgbClr val="FAEBD7"/>
            </a:solidFill>
            <a:ln w="9525">
              <a:noFill/>
              <a:miter lim="800000"/>
              <a:headEnd/>
              <a:tailEnd/>
            </a:ln>
          </p:spPr>
          <p:txBody>
            <a:bodyPr lIns="90000" tIns="46800" rIns="90000" bIns="46800"/>
            <a:lstStyle/>
            <a:p>
              <a:pPr algn="r">
                <a:spcBef>
                  <a:spcPct val="20000"/>
                </a:spcBef>
                <a:buFont typeface="Arial" charset="0"/>
                <a:buNone/>
              </a:pPr>
              <a:r>
                <a:rPr lang="en-US" sz="700" b="1">
                  <a:solidFill>
                    <a:srgbClr val="228B22"/>
                  </a:solidFill>
                </a:rPr>
                <a:t>09:15PM</a:t>
              </a:r>
            </a:p>
          </p:txBody>
        </p:sp>
        <p:sp>
          <p:nvSpPr>
            <p:cNvPr id="3157" name="Rectangle 621"/>
            <p:cNvSpPr>
              <a:spLocks noChangeArrowheads="1"/>
            </p:cNvSpPr>
            <p:nvPr/>
          </p:nvSpPr>
          <p:spPr bwMode="auto">
            <a:xfrm>
              <a:off x="96" y="13900"/>
              <a:ext cx="2784" cy="127"/>
            </a:xfrm>
            <a:prstGeom prst="rect">
              <a:avLst/>
            </a:prstGeom>
            <a:solidFill>
              <a:srgbClr val="FAEBD7"/>
            </a:solidFill>
            <a:ln w="9525">
              <a:noFill/>
              <a:miter lim="800000"/>
              <a:headEnd/>
              <a:tailEnd/>
            </a:ln>
          </p:spPr>
          <p:txBody>
            <a:bodyPr lIns="90000" tIns="46800" rIns="90000" bIns="46800"/>
            <a:lstStyle/>
            <a:p>
              <a:pPr algn="r">
                <a:spcBef>
                  <a:spcPct val="20000"/>
                </a:spcBef>
                <a:buFont typeface="Arial" charset="0"/>
                <a:buNone/>
              </a:pPr>
              <a:r>
                <a:rPr lang="en-US" sz="700" b="1">
                  <a:solidFill>
                    <a:srgbClr val="228B22"/>
                  </a:solidFill>
                </a:rPr>
                <a:t>09:30PM</a:t>
              </a:r>
            </a:p>
          </p:txBody>
        </p:sp>
        <p:sp>
          <p:nvSpPr>
            <p:cNvPr id="3158" name="Rectangle 628"/>
            <p:cNvSpPr>
              <a:spLocks noChangeArrowheads="1"/>
            </p:cNvSpPr>
            <p:nvPr/>
          </p:nvSpPr>
          <p:spPr bwMode="auto">
            <a:xfrm>
              <a:off x="96" y="14027"/>
              <a:ext cx="2784" cy="127"/>
            </a:xfrm>
            <a:prstGeom prst="rect">
              <a:avLst/>
            </a:prstGeom>
            <a:solidFill>
              <a:srgbClr val="FAEBD7"/>
            </a:solidFill>
            <a:ln w="9525">
              <a:noFill/>
              <a:miter lim="800000"/>
              <a:headEnd/>
              <a:tailEnd/>
            </a:ln>
          </p:spPr>
          <p:txBody>
            <a:bodyPr lIns="90000" tIns="46800" rIns="90000" bIns="46800"/>
            <a:lstStyle/>
            <a:p>
              <a:pPr algn="r">
                <a:spcBef>
                  <a:spcPct val="20000"/>
                </a:spcBef>
                <a:buFont typeface="Arial" charset="0"/>
                <a:buNone/>
              </a:pPr>
              <a:r>
                <a:rPr lang="en-US" sz="700" b="1">
                  <a:solidFill>
                    <a:srgbClr val="228B22"/>
                  </a:solidFill>
                </a:rPr>
                <a:t>09:45PM</a:t>
              </a:r>
            </a:p>
          </p:txBody>
        </p:sp>
        <p:sp>
          <p:nvSpPr>
            <p:cNvPr id="3159" name="Rectangle 635"/>
            <p:cNvSpPr>
              <a:spLocks noChangeArrowheads="1"/>
            </p:cNvSpPr>
            <p:nvPr/>
          </p:nvSpPr>
          <p:spPr bwMode="auto">
            <a:xfrm>
              <a:off x="96" y="14154"/>
              <a:ext cx="2784" cy="127"/>
            </a:xfrm>
            <a:prstGeom prst="rect">
              <a:avLst/>
            </a:prstGeom>
            <a:solidFill>
              <a:srgbClr val="FAEBD7"/>
            </a:solidFill>
            <a:ln w="9525">
              <a:noFill/>
              <a:miter lim="800000"/>
              <a:headEnd/>
              <a:tailEnd/>
            </a:ln>
          </p:spPr>
          <p:txBody>
            <a:bodyPr lIns="90000" tIns="46800" rIns="90000" bIns="46800"/>
            <a:lstStyle/>
            <a:p>
              <a:pPr algn="r">
                <a:spcBef>
                  <a:spcPct val="20000"/>
                </a:spcBef>
                <a:buFont typeface="Arial" charset="0"/>
                <a:buNone/>
              </a:pPr>
              <a:r>
                <a:rPr lang="en-US" sz="700" b="1">
                  <a:solidFill>
                    <a:srgbClr val="228B22"/>
                  </a:solidFill>
                </a:rPr>
                <a:t>10:00PM</a:t>
              </a:r>
            </a:p>
          </p:txBody>
        </p:sp>
        <p:sp>
          <p:nvSpPr>
            <p:cNvPr id="3160" name="Rectangle 642"/>
            <p:cNvSpPr>
              <a:spLocks noChangeArrowheads="1"/>
            </p:cNvSpPr>
            <p:nvPr/>
          </p:nvSpPr>
          <p:spPr bwMode="auto">
            <a:xfrm>
              <a:off x="96" y="14281"/>
              <a:ext cx="2784" cy="127"/>
            </a:xfrm>
            <a:prstGeom prst="rect">
              <a:avLst/>
            </a:prstGeom>
            <a:solidFill>
              <a:srgbClr val="FAEBD7"/>
            </a:solidFill>
            <a:ln w="9525">
              <a:noFill/>
              <a:miter lim="800000"/>
              <a:headEnd/>
              <a:tailEnd/>
            </a:ln>
          </p:spPr>
          <p:txBody>
            <a:bodyPr lIns="90000" tIns="46800" rIns="90000" bIns="46800"/>
            <a:lstStyle/>
            <a:p>
              <a:pPr algn="r">
                <a:spcBef>
                  <a:spcPct val="20000"/>
                </a:spcBef>
                <a:buFont typeface="Arial" charset="0"/>
                <a:buNone/>
              </a:pPr>
              <a:r>
                <a:rPr lang="en-US" sz="700" b="1">
                  <a:solidFill>
                    <a:srgbClr val="228B22"/>
                  </a:solidFill>
                </a:rPr>
                <a:t>10:15PM</a:t>
              </a:r>
            </a:p>
          </p:txBody>
        </p:sp>
        <p:sp>
          <p:nvSpPr>
            <p:cNvPr id="3161" name="Rectangle 649"/>
            <p:cNvSpPr>
              <a:spLocks noChangeArrowheads="1"/>
            </p:cNvSpPr>
            <p:nvPr/>
          </p:nvSpPr>
          <p:spPr bwMode="auto">
            <a:xfrm>
              <a:off x="96" y="14408"/>
              <a:ext cx="2784" cy="127"/>
            </a:xfrm>
            <a:prstGeom prst="rect">
              <a:avLst/>
            </a:prstGeom>
            <a:solidFill>
              <a:srgbClr val="FAEBD7"/>
            </a:solidFill>
            <a:ln w="9525">
              <a:noFill/>
              <a:miter lim="800000"/>
              <a:headEnd/>
              <a:tailEnd/>
            </a:ln>
          </p:spPr>
          <p:txBody>
            <a:bodyPr lIns="90000" tIns="46800" rIns="90000" bIns="46800"/>
            <a:lstStyle/>
            <a:p>
              <a:pPr algn="r">
                <a:spcBef>
                  <a:spcPct val="20000"/>
                </a:spcBef>
                <a:buFont typeface="Arial" charset="0"/>
                <a:buNone/>
              </a:pPr>
              <a:r>
                <a:rPr lang="en-US" sz="700" b="1">
                  <a:solidFill>
                    <a:srgbClr val="228B22"/>
                  </a:solidFill>
                </a:rPr>
                <a:t>10:30PM</a:t>
              </a:r>
            </a:p>
          </p:txBody>
        </p:sp>
        <p:sp>
          <p:nvSpPr>
            <p:cNvPr id="3162" name="Rectangle 656"/>
            <p:cNvSpPr>
              <a:spLocks noChangeArrowheads="1"/>
            </p:cNvSpPr>
            <p:nvPr/>
          </p:nvSpPr>
          <p:spPr bwMode="auto">
            <a:xfrm>
              <a:off x="96" y="14535"/>
              <a:ext cx="2784" cy="127"/>
            </a:xfrm>
            <a:prstGeom prst="rect">
              <a:avLst/>
            </a:prstGeom>
            <a:solidFill>
              <a:srgbClr val="FAEBD7"/>
            </a:solidFill>
            <a:ln w="9525">
              <a:noFill/>
              <a:miter lim="800000"/>
              <a:headEnd/>
              <a:tailEnd/>
            </a:ln>
          </p:spPr>
          <p:txBody>
            <a:bodyPr lIns="90000" tIns="46800" rIns="90000" bIns="46800"/>
            <a:lstStyle/>
            <a:p>
              <a:pPr algn="r">
                <a:spcBef>
                  <a:spcPct val="20000"/>
                </a:spcBef>
                <a:buFont typeface="Arial" charset="0"/>
                <a:buNone/>
              </a:pPr>
              <a:r>
                <a:rPr lang="en-US" sz="700" b="1">
                  <a:solidFill>
                    <a:srgbClr val="228B22"/>
                  </a:solidFill>
                </a:rPr>
                <a:t>10:45PM</a:t>
              </a:r>
            </a:p>
          </p:txBody>
        </p:sp>
        <p:sp>
          <p:nvSpPr>
            <p:cNvPr id="3163" name="Rectangle 663"/>
            <p:cNvSpPr>
              <a:spLocks noChangeArrowheads="1"/>
            </p:cNvSpPr>
            <p:nvPr/>
          </p:nvSpPr>
          <p:spPr bwMode="auto">
            <a:xfrm>
              <a:off x="96" y="14662"/>
              <a:ext cx="2784" cy="127"/>
            </a:xfrm>
            <a:prstGeom prst="rect">
              <a:avLst/>
            </a:prstGeom>
            <a:solidFill>
              <a:srgbClr val="FAEBD7"/>
            </a:solidFill>
            <a:ln w="9525">
              <a:noFill/>
              <a:miter lim="800000"/>
              <a:headEnd/>
              <a:tailEnd/>
            </a:ln>
          </p:spPr>
          <p:txBody>
            <a:bodyPr lIns="90000" tIns="46800" rIns="90000" bIns="46800"/>
            <a:lstStyle/>
            <a:p>
              <a:pPr algn="r">
                <a:spcBef>
                  <a:spcPct val="20000"/>
                </a:spcBef>
                <a:buFont typeface="Arial" charset="0"/>
                <a:buNone/>
              </a:pPr>
              <a:r>
                <a:rPr lang="en-US" sz="700" b="1">
                  <a:solidFill>
                    <a:srgbClr val="228B22"/>
                  </a:solidFill>
                </a:rPr>
                <a:t>11:00PM</a:t>
              </a:r>
            </a:p>
          </p:txBody>
        </p:sp>
        <p:sp>
          <p:nvSpPr>
            <p:cNvPr id="3164" name="Rectangle 670"/>
            <p:cNvSpPr>
              <a:spLocks noChangeArrowheads="1"/>
            </p:cNvSpPr>
            <p:nvPr/>
          </p:nvSpPr>
          <p:spPr bwMode="auto">
            <a:xfrm>
              <a:off x="96" y="14789"/>
              <a:ext cx="2784" cy="127"/>
            </a:xfrm>
            <a:prstGeom prst="rect">
              <a:avLst/>
            </a:prstGeom>
            <a:solidFill>
              <a:srgbClr val="FAEBD7"/>
            </a:solidFill>
            <a:ln w="9525">
              <a:noFill/>
              <a:miter lim="800000"/>
              <a:headEnd/>
              <a:tailEnd/>
            </a:ln>
          </p:spPr>
          <p:txBody>
            <a:bodyPr lIns="90000" tIns="46800" rIns="90000" bIns="46800"/>
            <a:lstStyle/>
            <a:p>
              <a:pPr algn="r">
                <a:spcBef>
                  <a:spcPct val="20000"/>
                </a:spcBef>
                <a:buFont typeface="Arial" charset="0"/>
                <a:buNone/>
              </a:pPr>
              <a:r>
                <a:rPr lang="en-US" sz="700" b="1">
                  <a:solidFill>
                    <a:srgbClr val="228B22"/>
                  </a:solidFill>
                </a:rPr>
                <a:t>11:15PM</a:t>
              </a:r>
            </a:p>
          </p:txBody>
        </p:sp>
        <p:sp>
          <p:nvSpPr>
            <p:cNvPr id="3165" name="Rectangle 677"/>
            <p:cNvSpPr>
              <a:spLocks noChangeArrowheads="1"/>
            </p:cNvSpPr>
            <p:nvPr/>
          </p:nvSpPr>
          <p:spPr bwMode="auto">
            <a:xfrm>
              <a:off x="96" y="14916"/>
              <a:ext cx="2784" cy="127"/>
            </a:xfrm>
            <a:prstGeom prst="rect">
              <a:avLst/>
            </a:prstGeom>
            <a:solidFill>
              <a:srgbClr val="FAEBD7"/>
            </a:solidFill>
            <a:ln w="9525">
              <a:noFill/>
              <a:miter lim="800000"/>
              <a:headEnd/>
              <a:tailEnd/>
            </a:ln>
          </p:spPr>
          <p:txBody>
            <a:bodyPr lIns="90000" tIns="46800" rIns="90000" bIns="46800"/>
            <a:lstStyle/>
            <a:p>
              <a:pPr algn="r">
                <a:spcBef>
                  <a:spcPct val="20000"/>
                </a:spcBef>
                <a:buFont typeface="Arial" charset="0"/>
                <a:buNone/>
              </a:pPr>
              <a:r>
                <a:rPr lang="en-US" sz="700" b="1">
                  <a:solidFill>
                    <a:srgbClr val="228B22"/>
                  </a:solidFill>
                </a:rPr>
                <a:t>11:30PM</a:t>
              </a:r>
            </a:p>
          </p:txBody>
        </p:sp>
        <p:sp>
          <p:nvSpPr>
            <p:cNvPr id="3166" name="Rectangle 684"/>
            <p:cNvSpPr>
              <a:spLocks noChangeArrowheads="1"/>
            </p:cNvSpPr>
            <p:nvPr/>
          </p:nvSpPr>
          <p:spPr bwMode="auto">
            <a:xfrm>
              <a:off x="96" y="15043"/>
              <a:ext cx="2784" cy="127"/>
            </a:xfrm>
            <a:prstGeom prst="rect">
              <a:avLst/>
            </a:prstGeom>
            <a:solidFill>
              <a:srgbClr val="FAEBD7"/>
            </a:solidFill>
            <a:ln w="9525">
              <a:noFill/>
              <a:miter lim="800000"/>
              <a:headEnd/>
              <a:tailEnd/>
            </a:ln>
          </p:spPr>
          <p:txBody>
            <a:bodyPr lIns="90000" tIns="46800" rIns="90000" bIns="46800"/>
            <a:lstStyle/>
            <a:p>
              <a:pPr algn="r">
                <a:spcBef>
                  <a:spcPct val="20000"/>
                </a:spcBef>
                <a:buFont typeface="Arial" charset="0"/>
                <a:buNone/>
              </a:pPr>
              <a:r>
                <a:rPr lang="en-US" sz="700" b="1">
                  <a:solidFill>
                    <a:srgbClr val="228B22"/>
                  </a:solidFill>
                </a:rPr>
                <a:t>11:45PM</a:t>
              </a:r>
            </a:p>
          </p:txBody>
        </p:sp>
        <p:sp>
          <p:nvSpPr>
            <p:cNvPr id="3167" name="Rectangle 77"/>
            <p:cNvSpPr>
              <a:spLocks noChangeArrowheads="1"/>
            </p:cNvSpPr>
            <p:nvPr/>
          </p:nvSpPr>
          <p:spPr bwMode="auto">
            <a:xfrm>
              <a:off x="2880" y="3994"/>
              <a:ext cx="2784" cy="127"/>
            </a:xfrm>
            <a:prstGeom prst="rect">
              <a:avLst/>
            </a:prstGeom>
            <a:noFill/>
            <a:ln w="9525">
              <a:noFill/>
              <a:miter lim="800000"/>
              <a:headEnd/>
              <a:tailEnd/>
            </a:ln>
          </p:spPr>
          <p:txBody>
            <a:bodyPr lIns="90000" tIns="46800" rIns="90000" bIns="46800"/>
            <a:lstStyle/>
            <a:p>
              <a:pPr algn="ctr">
                <a:spcBef>
                  <a:spcPct val="20000"/>
                </a:spcBef>
                <a:buFont typeface="Arial" charset="0"/>
                <a:buNone/>
              </a:pPr>
              <a:r>
                <a:rPr lang="en-US" sz="700">
                  <a:solidFill>
                    <a:srgbClr val="000000"/>
                  </a:solidFill>
                </a:rPr>
                <a:t>0 (0 %)</a:t>
              </a:r>
            </a:p>
          </p:txBody>
        </p:sp>
        <p:sp>
          <p:nvSpPr>
            <p:cNvPr id="3168" name="Rectangle 91"/>
            <p:cNvSpPr>
              <a:spLocks noChangeArrowheads="1"/>
            </p:cNvSpPr>
            <p:nvPr/>
          </p:nvSpPr>
          <p:spPr bwMode="auto">
            <a:xfrm>
              <a:off x="2880" y="4248"/>
              <a:ext cx="2784" cy="127"/>
            </a:xfrm>
            <a:prstGeom prst="rect">
              <a:avLst/>
            </a:prstGeom>
            <a:noFill/>
            <a:ln w="9525">
              <a:noFill/>
              <a:miter lim="800000"/>
              <a:headEnd/>
              <a:tailEnd/>
            </a:ln>
          </p:spPr>
          <p:txBody>
            <a:bodyPr lIns="90000" tIns="46800" rIns="90000" bIns="46800"/>
            <a:lstStyle/>
            <a:p>
              <a:pPr algn="ctr">
                <a:spcBef>
                  <a:spcPct val="20000"/>
                </a:spcBef>
                <a:buFont typeface="Arial" charset="0"/>
                <a:buNone/>
              </a:pPr>
              <a:r>
                <a:rPr lang="en-US" sz="700">
                  <a:solidFill>
                    <a:srgbClr val="000000"/>
                  </a:solidFill>
                </a:rPr>
                <a:t>0 (0 %)</a:t>
              </a:r>
            </a:p>
          </p:txBody>
        </p:sp>
        <p:sp>
          <p:nvSpPr>
            <p:cNvPr id="3169" name="Rectangle 98"/>
            <p:cNvSpPr>
              <a:spLocks noChangeArrowheads="1"/>
            </p:cNvSpPr>
            <p:nvPr/>
          </p:nvSpPr>
          <p:spPr bwMode="auto">
            <a:xfrm>
              <a:off x="2880" y="4375"/>
              <a:ext cx="2784" cy="127"/>
            </a:xfrm>
            <a:prstGeom prst="rect">
              <a:avLst/>
            </a:prstGeom>
            <a:noFill/>
            <a:ln w="9525">
              <a:noFill/>
              <a:miter lim="800000"/>
              <a:headEnd/>
              <a:tailEnd/>
            </a:ln>
          </p:spPr>
          <p:txBody>
            <a:bodyPr lIns="90000" tIns="46800" rIns="90000" bIns="46800"/>
            <a:lstStyle/>
            <a:p>
              <a:pPr algn="ctr">
                <a:spcBef>
                  <a:spcPct val="20000"/>
                </a:spcBef>
                <a:buFont typeface="Arial" charset="0"/>
                <a:buNone/>
              </a:pPr>
              <a:r>
                <a:rPr lang="en-US" sz="700">
                  <a:solidFill>
                    <a:srgbClr val="000000"/>
                  </a:solidFill>
                </a:rPr>
                <a:t>0 (0 %)</a:t>
              </a:r>
            </a:p>
          </p:txBody>
        </p:sp>
        <p:sp>
          <p:nvSpPr>
            <p:cNvPr id="3170" name="Rectangle 105"/>
            <p:cNvSpPr>
              <a:spLocks noChangeArrowheads="1"/>
            </p:cNvSpPr>
            <p:nvPr/>
          </p:nvSpPr>
          <p:spPr bwMode="auto">
            <a:xfrm>
              <a:off x="2880" y="4502"/>
              <a:ext cx="2784" cy="127"/>
            </a:xfrm>
            <a:prstGeom prst="rect">
              <a:avLst/>
            </a:prstGeom>
            <a:noFill/>
            <a:ln w="9525">
              <a:noFill/>
              <a:miter lim="800000"/>
              <a:headEnd/>
              <a:tailEnd/>
            </a:ln>
          </p:spPr>
          <p:txBody>
            <a:bodyPr lIns="90000" tIns="46800" rIns="90000" bIns="46800"/>
            <a:lstStyle/>
            <a:p>
              <a:pPr algn="ctr">
                <a:spcBef>
                  <a:spcPct val="20000"/>
                </a:spcBef>
                <a:buFont typeface="Arial" charset="0"/>
                <a:buNone/>
              </a:pPr>
              <a:r>
                <a:rPr lang="en-US" sz="700">
                  <a:solidFill>
                    <a:srgbClr val="000000"/>
                  </a:solidFill>
                </a:rPr>
                <a:t>0 (0 %)</a:t>
              </a:r>
            </a:p>
          </p:txBody>
        </p:sp>
        <p:sp>
          <p:nvSpPr>
            <p:cNvPr id="3171" name="Rectangle 112"/>
            <p:cNvSpPr>
              <a:spLocks noChangeArrowheads="1"/>
            </p:cNvSpPr>
            <p:nvPr/>
          </p:nvSpPr>
          <p:spPr bwMode="auto">
            <a:xfrm>
              <a:off x="2880" y="4629"/>
              <a:ext cx="2784" cy="127"/>
            </a:xfrm>
            <a:prstGeom prst="rect">
              <a:avLst/>
            </a:prstGeom>
            <a:noFill/>
            <a:ln w="9525">
              <a:noFill/>
              <a:miter lim="800000"/>
              <a:headEnd/>
              <a:tailEnd/>
            </a:ln>
          </p:spPr>
          <p:txBody>
            <a:bodyPr lIns="90000" tIns="46800" rIns="90000" bIns="46800"/>
            <a:lstStyle/>
            <a:p>
              <a:pPr algn="ctr">
                <a:spcBef>
                  <a:spcPct val="20000"/>
                </a:spcBef>
                <a:buFont typeface="Arial" charset="0"/>
                <a:buNone/>
              </a:pPr>
              <a:r>
                <a:rPr lang="en-US" sz="700">
                  <a:solidFill>
                    <a:srgbClr val="000000"/>
                  </a:solidFill>
                </a:rPr>
                <a:t>0 (0 %)</a:t>
              </a:r>
            </a:p>
          </p:txBody>
        </p:sp>
        <p:sp>
          <p:nvSpPr>
            <p:cNvPr id="3172" name="Rectangle 119"/>
            <p:cNvSpPr>
              <a:spLocks noChangeArrowheads="1"/>
            </p:cNvSpPr>
            <p:nvPr/>
          </p:nvSpPr>
          <p:spPr bwMode="auto">
            <a:xfrm>
              <a:off x="2880" y="4756"/>
              <a:ext cx="2784" cy="127"/>
            </a:xfrm>
            <a:prstGeom prst="rect">
              <a:avLst/>
            </a:prstGeom>
            <a:noFill/>
            <a:ln w="9525">
              <a:noFill/>
              <a:miter lim="800000"/>
              <a:headEnd/>
              <a:tailEnd/>
            </a:ln>
          </p:spPr>
          <p:txBody>
            <a:bodyPr lIns="90000" tIns="46800" rIns="90000" bIns="46800"/>
            <a:lstStyle/>
            <a:p>
              <a:pPr algn="ctr">
                <a:spcBef>
                  <a:spcPct val="20000"/>
                </a:spcBef>
                <a:buFont typeface="Arial" charset="0"/>
                <a:buNone/>
              </a:pPr>
              <a:r>
                <a:rPr lang="en-US" sz="700">
                  <a:solidFill>
                    <a:srgbClr val="000000"/>
                  </a:solidFill>
                </a:rPr>
                <a:t>0 (0 %)</a:t>
              </a:r>
            </a:p>
          </p:txBody>
        </p:sp>
        <p:sp>
          <p:nvSpPr>
            <p:cNvPr id="3173" name="Rectangle 126"/>
            <p:cNvSpPr>
              <a:spLocks noChangeArrowheads="1"/>
            </p:cNvSpPr>
            <p:nvPr/>
          </p:nvSpPr>
          <p:spPr bwMode="auto">
            <a:xfrm>
              <a:off x="2880" y="4883"/>
              <a:ext cx="2784" cy="127"/>
            </a:xfrm>
            <a:prstGeom prst="rect">
              <a:avLst/>
            </a:prstGeom>
            <a:noFill/>
            <a:ln w="9525">
              <a:noFill/>
              <a:miter lim="800000"/>
              <a:headEnd/>
              <a:tailEnd/>
            </a:ln>
          </p:spPr>
          <p:txBody>
            <a:bodyPr lIns="90000" tIns="46800" rIns="90000" bIns="46800"/>
            <a:lstStyle/>
            <a:p>
              <a:pPr algn="ctr">
                <a:spcBef>
                  <a:spcPct val="20000"/>
                </a:spcBef>
                <a:buFont typeface="Arial" charset="0"/>
                <a:buNone/>
              </a:pPr>
              <a:r>
                <a:rPr lang="en-US" sz="700">
                  <a:solidFill>
                    <a:srgbClr val="000000"/>
                  </a:solidFill>
                </a:rPr>
                <a:t>0 (0 %)</a:t>
              </a:r>
            </a:p>
          </p:txBody>
        </p:sp>
        <p:sp>
          <p:nvSpPr>
            <p:cNvPr id="3174" name="Rectangle 133"/>
            <p:cNvSpPr>
              <a:spLocks noChangeArrowheads="1"/>
            </p:cNvSpPr>
            <p:nvPr/>
          </p:nvSpPr>
          <p:spPr bwMode="auto">
            <a:xfrm>
              <a:off x="2880" y="5010"/>
              <a:ext cx="2784" cy="127"/>
            </a:xfrm>
            <a:prstGeom prst="rect">
              <a:avLst/>
            </a:prstGeom>
            <a:noFill/>
            <a:ln w="9525">
              <a:noFill/>
              <a:miter lim="800000"/>
              <a:headEnd/>
              <a:tailEnd/>
            </a:ln>
          </p:spPr>
          <p:txBody>
            <a:bodyPr lIns="90000" tIns="46800" rIns="90000" bIns="46800"/>
            <a:lstStyle/>
            <a:p>
              <a:pPr algn="ctr">
                <a:spcBef>
                  <a:spcPct val="20000"/>
                </a:spcBef>
                <a:buFont typeface="Arial" charset="0"/>
                <a:buNone/>
              </a:pPr>
              <a:r>
                <a:rPr lang="en-US" sz="700">
                  <a:solidFill>
                    <a:srgbClr val="000000"/>
                  </a:solidFill>
                </a:rPr>
                <a:t>0 (0 %)</a:t>
              </a:r>
            </a:p>
          </p:txBody>
        </p:sp>
        <p:sp>
          <p:nvSpPr>
            <p:cNvPr id="3175" name="Rectangle 140"/>
            <p:cNvSpPr>
              <a:spLocks noChangeArrowheads="1"/>
            </p:cNvSpPr>
            <p:nvPr/>
          </p:nvSpPr>
          <p:spPr bwMode="auto">
            <a:xfrm>
              <a:off x="2880" y="5137"/>
              <a:ext cx="2784" cy="127"/>
            </a:xfrm>
            <a:prstGeom prst="rect">
              <a:avLst/>
            </a:prstGeom>
            <a:noFill/>
            <a:ln w="9525">
              <a:noFill/>
              <a:miter lim="800000"/>
              <a:headEnd/>
              <a:tailEnd/>
            </a:ln>
          </p:spPr>
          <p:txBody>
            <a:bodyPr lIns="90000" tIns="46800" rIns="90000" bIns="46800"/>
            <a:lstStyle/>
            <a:p>
              <a:pPr algn="ctr">
                <a:spcBef>
                  <a:spcPct val="20000"/>
                </a:spcBef>
                <a:buFont typeface="Arial" charset="0"/>
                <a:buNone/>
              </a:pPr>
              <a:r>
                <a:rPr lang="en-US" sz="700">
                  <a:solidFill>
                    <a:srgbClr val="000000"/>
                  </a:solidFill>
                </a:rPr>
                <a:t>0 (0 %)</a:t>
              </a:r>
            </a:p>
          </p:txBody>
        </p:sp>
        <p:sp>
          <p:nvSpPr>
            <p:cNvPr id="3176" name="Rectangle 147"/>
            <p:cNvSpPr>
              <a:spLocks noChangeArrowheads="1"/>
            </p:cNvSpPr>
            <p:nvPr/>
          </p:nvSpPr>
          <p:spPr bwMode="auto">
            <a:xfrm>
              <a:off x="2880" y="5264"/>
              <a:ext cx="2784" cy="127"/>
            </a:xfrm>
            <a:prstGeom prst="rect">
              <a:avLst/>
            </a:prstGeom>
            <a:noFill/>
            <a:ln w="9525">
              <a:noFill/>
              <a:miter lim="800000"/>
              <a:headEnd/>
              <a:tailEnd/>
            </a:ln>
          </p:spPr>
          <p:txBody>
            <a:bodyPr lIns="90000" tIns="46800" rIns="90000" bIns="46800"/>
            <a:lstStyle/>
            <a:p>
              <a:pPr algn="ctr">
                <a:spcBef>
                  <a:spcPct val="20000"/>
                </a:spcBef>
                <a:buFont typeface="Arial" charset="0"/>
                <a:buNone/>
              </a:pPr>
              <a:r>
                <a:rPr lang="en-US" sz="700">
                  <a:solidFill>
                    <a:srgbClr val="000000"/>
                  </a:solidFill>
                </a:rPr>
                <a:t>0 (0 %)</a:t>
              </a:r>
            </a:p>
          </p:txBody>
        </p:sp>
        <p:sp>
          <p:nvSpPr>
            <p:cNvPr id="3177" name="Rectangle 154"/>
            <p:cNvSpPr>
              <a:spLocks noChangeArrowheads="1"/>
            </p:cNvSpPr>
            <p:nvPr/>
          </p:nvSpPr>
          <p:spPr bwMode="auto">
            <a:xfrm>
              <a:off x="2880" y="5391"/>
              <a:ext cx="2784" cy="127"/>
            </a:xfrm>
            <a:prstGeom prst="rect">
              <a:avLst/>
            </a:prstGeom>
            <a:noFill/>
            <a:ln w="9525">
              <a:noFill/>
              <a:miter lim="800000"/>
              <a:headEnd/>
              <a:tailEnd/>
            </a:ln>
          </p:spPr>
          <p:txBody>
            <a:bodyPr lIns="90000" tIns="46800" rIns="90000" bIns="46800"/>
            <a:lstStyle/>
            <a:p>
              <a:pPr algn="ctr">
                <a:spcBef>
                  <a:spcPct val="20000"/>
                </a:spcBef>
                <a:buFont typeface="Arial" charset="0"/>
                <a:buNone/>
              </a:pPr>
              <a:r>
                <a:rPr lang="en-US" sz="700">
                  <a:solidFill>
                    <a:srgbClr val="000000"/>
                  </a:solidFill>
                </a:rPr>
                <a:t>0 (0 %)</a:t>
              </a:r>
            </a:p>
          </p:txBody>
        </p:sp>
        <p:sp>
          <p:nvSpPr>
            <p:cNvPr id="3178" name="Rectangle 161"/>
            <p:cNvSpPr>
              <a:spLocks noChangeArrowheads="1"/>
            </p:cNvSpPr>
            <p:nvPr/>
          </p:nvSpPr>
          <p:spPr bwMode="auto">
            <a:xfrm>
              <a:off x="2880" y="5518"/>
              <a:ext cx="2784" cy="127"/>
            </a:xfrm>
            <a:prstGeom prst="rect">
              <a:avLst/>
            </a:prstGeom>
            <a:noFill/>
            <a:ln w="9525">
              <a:noFill/>
              <a:miter lim="800000"/>
              <a:headEnd/>
              <a:tailEnd/>
            </a:ln>
          </p:spPr>
          <p:txBody>
            <a:bodyPr lIns="90000" tIns="46800" rIns="90000" bIns="46800"/>
            <a:lstStyle/>
            <a:p>
              <a:pPr algn="ctr">
                <a:spcBef>
                  <a:spcPct val="20000"/>
                </a:spcBef>
                <a:buFont typeface="Arial" charset="0"/>
                <a:buNone/>
              </a:pPr>
              <a:r>
                <a:rPr lang="en-US" sz="700">
                  <a:solidFill>
                    <a:srgbClr val="000000"/>
                  </a:solidFill>
                </a:rPr>
                <a:t>0 (0 %)</a:t>
              </a:r>
            </a:p>
          </p:txBody>
        </p:sp>
        <p:sp>
          <p:nvSpPr>
            <p:cNvPr id="3179" name="Rectangle 168"/>
            <p:cNvSpPr>
              <a:spLocks noChangeArrowheads="1"/>
            </p:cNvSpPr>
            <p:nvPr/>
          </p:nvSpPr>
          <p:spPr bwMode="auto">
            <a:xfrm>
              <a:off x="2880" y="5645"/>
              <a:ext cx="2784" cy="127"/>
            </a:xfrm>
            <a:prstGeom prst="rect">
              <a:avLst/>
            </a:prstGeom>
            <a:noFill/>
            <a:ln w="9525">
              <a:noFill/>
              <a:miter lim="800000"/>
              <a:headEnd/>
              <a:tailEnd/>
            </a:ln>
          </p:spPr>
          <p:txBody>
            <a:bodyPr lIns="90000" tIns="46800" rIns="90000" bIns="46800"/>
            <a:lstStyle/>
            <a:p>
              <a:pPr algn="ctr">
                <a:spcBef>
                  <a:spcPct val="20000"/>
                </a:spcBef>
                <a:buFont typeface="Arial" charset="0"/>
                <a:buNone/>
              </a:pPr>
              <a:r>
                <a:rPr lang="en-US" sz="700">
                  <a:solidFill>
                    <a:srgbClr val="000000"/>
                  </a:solidFill>
                </a:rPr>
                <a:t>0 (0 %)</a:t>
              </a:r>
            </a:p>
          </p:txBody>
        </p:sp>
        <p:sp>
          <p:nvSpPr>
            <p:cNvPr id="3180" name="Rectangle 175"/>
            <p:cNvSpPr>
              <a:spLocks noChangeArrowheads="1"/>
            </p:cNvSpPr>
            <p:nvPr/>
          </p:nvSpPr>
          <p:spPr bwMode="auto">
            <a:xfrm>
              <a:off x="2880" y="5772"/>
              <a:ext cx="2784" cy="127"/>
            </a:xfrm>
            <a:prstGeom prst="rect">
              <a:avLst/>
            </a:prstGeom>
            <a:noFill/>
            <a:ln w="9525">
              <a:noFill/>
              <a:miter lim="800000"/>
              <a:headEnd/>
              <a:tailEnd/>
            </a:ln>
          </p:spPr>
          <p:txBody>
            <a:bodyPr lIns="90000" tIns="46800" rIns="90000" bIns="46800"/>
            <a:lstStyle/>
            <a:p>
              <a:pPr algn="ctr">
                <a:spcBef>
                  <a:spcPct val="20000"/>
                </a:spcBef>
                <a:buFont typeface="Arial" charset="0"/>
                <a:buNone/>
              </a:pPr>
              <a:r>
                <a:rPr lang="en-US" sz="700">
                  <a:solidFill>
                    <a:srgbClr val="000000"/>
                  </a:solidFill>
                </a:rPr>
                <a:t>0 (0 %)</a:t>
              </a:r>
            </a:p>
          </p:txBody>
        </p:sp>
        <p:sp>
          <p:nvSpPr>
            <p:cNvPr id="3181" name="Rectangle 182"/>
            <p:cNvSpPr>
              <a:spLocks noChangeArrowheads="1"/>
            </p:cNvSpPr>
            <p:nvPr/>
          </p:nvSpPr>
          <p:spPr bwMode="auto">
            <a:xfrm>
              <a:off x="2880" y="5899"/>
              <a:ext cx="2784" cy="127"/>
            </a:xfrm>
            <a:prstGeom prst="rect">
              <a:avLst/>
            </a:prstGeom>
            <a:noFill/>
            <a:ln w="9525">
              <a:noFill/>
              <a:miter lim="800000"/>
              <a:headEnd/>
              <a:tailEnd/>
            </a:ln>
          </p:spPr>
          <p:txBody>
            <a:bodyPr lIns="90000" tIns="46800" rIns="90000" bIns="46800"/>
            <a:lstStyle/>
            <a:p>
              <a:pPr algn="ctr">
                <a:spcBef>
                  <a:spcPct val="20000"/>
                </a:spcBef>
                <a:buFont typeface="Arial" charset="0"/>
                <a:buNone/>
              </a:pPr>
              <a:r>
                <a:rPr lang="en-US" sz="700">
                  <a:solidFill>
                    <a:srgbClr val="000000"/>
                  </a:solidFill>
                </a:rPr>
                <a:t>0 (0 %)</a:t>
              </a:r>
            </a:p>
          </p:txBody>
        </p:sp>
        <p:sp>
          <p:nvSpPr>
            <p:cNvPr id="3182" name="Rectangle 189"/>
            <p:cNvSpPr>
              <a:spLocks noChangeArrowheads="1"/>
            </p:cNvSpPr>
            <p:nvPr/>
          </p:nvSpPr>
          <p:spPr bwMode="auto">
            <a:xfrm>
              <a:off x="2880" y="6026"/>
              <a:ext cx="2784" cy="127"/>
            </a:xfrm>
            <a:prstGeom prst="rect">
              <a:avLst/>
            </a:prstGeom>
            <a:noFill/>
            <a:ln w="9525">
              <a:noFill/>
              <a:miter lim="800000"/>
              <a:headEnd/>
              <a:tailEnd/>
            </a:ln>
          </p:spPr>
          <p:txBody>
            <a:bodyPr lIns="90000" tIns="46800" rIns="90000" bIns="46800"/>
            <a:lstStyle/>
            <a:p>
              <a:pPr algn="ctr">
                <a:spcBef>
                  <a:spcPct val="20000"/>
                </a:spcBef>
                <a:buFont typeface="Arial" charset="0"/>
                <a:buNone/>
              </a:pPr>
              <a:r>
                <a:rPr lang="en-US" sz="700">
                  <a:solidFill>
                    <a:srgbClr val="000000"/>
                  </a:solidFill>
                </a:rPr>
                <a:t>0 (0 %)</a:t>
              </a:r>
            </a:p>
          </p:txBody>
        </p:sp>
        <p:sp>
          <p:nvSpPr>
            <p:cNvPr id="3183" name="Rectangle 196"/>
            <p:cNvSpPr>
              <a:spLocks noChangeArrowheads="1"/>
            </p:cNvSpPr>
            <p:nvPr/>
          </p:nvSpPr>
          <p:spPr bwMode="auto">
            <a:xfrm>
              <a:off x="2880" y="6153"/>
              <a:ext cx="2784" cy="127"/>
            </a:xfrm>
            <a:prstGeom prst="rect">
              <a:avLst/>
            </a:prstGeom>
            <a:noFill/>
            <a:ln w="9525">
              <a:noFill/>
              <a:miter lim="800000"/>
              <a:headEnd/>
              <a:tailEnd/>
            </a:ln>
          </p:spPr>
          <p:txBody>
            <a:bodyPr lIns="90000" tIns="46800" rIns="90000" bIns="46800"/>
            <a:lstStyle/>
            <a:p>
              <a:pPr algn="ctr">
                <a:spcBef>
                  <a:spcPct val="20000"/>
                </a:spcBef>
                <a:buFont typeface="Arial" charset="0"/>
                <a:buNone/>
              </a:pPr>
              <a:r>
                <a:rPr lang="en-US" sz="700">
                  <a:solidFill>
                    <a:srgbClr val="000000"/>
                  </a:solidFill>
                </a:rPr>
                <a:t>0 (0 %)</a:t>
              </a:r>
            </a:p>
          </p:txBody>
        </p:sp>
        <p:sp>
          <p:nvSpPr>
            <p:cNvPr id="3184" name="Rectangle 203"/>
            <p:cNvSpPr>
              <a:spLocks noChangeArrowheads="1"/>
            </p:cNvSpPr>
            <p:nvPr/>
          </p:nvSpPr>
          <p:spPr bwMode="auto">
            <a:xfrm>
              <a:off x="2880" y="6280"/>
              <a:ext cx="2784" cy="127"/>
            </a:xfrm>
            <a:prstGeom prst="rect">
              <a:avLst/>
            </a:prstGeom>
            <a:noFill/>
            <a:ln w="9525">
              <a:noFill/>
              <a:miter lim="800000"/>
              <a:headEnd/>
              <a:tailEnd/>
            </a:ln>
          </p:spPr>
          <p:txBody>
            <a:bodyPr lIns="90000" tIns="46800" rIns="90000" bIns="46800"/>
            <a:lstStyle/>
            <a:p>
              <a:pPr algn="ctr">
                <a:spcBef>
                  <a:spcPct val="20000"/>
                </a:spcBef>
                <a:buFont typeface="Arial" charset="0"/>
                <a:buNone/>
              </a:pPr>
              <a:r>
                <a:rPr lang="en-US" sz="700">
                  <a:solidFill>
                    <a:srgbClr val="000000"/>
                  </a:solidFill>
                </a:rPr>
                <a:t>1 (2 %)</a:t>
              </a:r>
            </a:p>
          </p:txBody>
        </p:sp>
        <p:sp>
          <p:nvSpPr>
            <p:cNvPr id="3185" name="Rectangle 210"/>
            <p:cNvSpPr>
              <a:spLocks noChangeArrowheads="1"/>
            </p:cNvSpPr>
            <p:nvPr/>
          </p:nvSpPr>
          <p:spPr bwMode="auto">
            <a:xfrm>
              <a:off x="2880" y="6407"/>
              <a:ext cx="2784" cy="127"/>
            </a:xfrm>
            <a:prstGeom prst="rect">
              <a:avLst/>
            </a:prstGeom>
            <a:noFill/>
            <a:ln w="9525">
              <a:noFill/>
              <a:miter lim="800000"/>
              <a:headEnd/>
              <a:tailEnd/>
            </a:ln>
          </p:spPr>
          <p:txBody>
            <a:bodyPr lIns="90000" tIns="46800" rIns="90000" bIns="46800"/>
            <a:lstStyle/>
            <a:p>
              <a:pPr algn="ctr">
                <a:spcBef>
                  <a:spcPct val="20000"/>
                </a:spcBef>
                <a:buFont typeface="Arial" charset="0"/>
                <a:buNone/>
              </a:pPr>
              <a:r>
                <a:rPr lang="en-US" sz="700">
                  <a:solidFill>
                    <a:srgbClr val="000000"/>
                  </a:solidFill>
                </a:rPr>
                <a:t>0 (0 %)</a:t>
              </a:r>
            </a:p>
          </p:txBody>
        </p:sp>
        <p:sp>
          <p:nvSpPr>
            <p:cNvPr id="3186" name="Rectangle 217"/>
            <p:cNvSpPr>
              <a:spLocks noChangeArrowheads="1"/>
            </p:cNvSpPr>
            <p:nvPr/>
          </p:nvSpPr>
          <p:spPr bwMode="auto">
            <a:xfrm>
              <a:off x="2880" y="6534"/>
              <a:ext cx="2784" cy="127"/>
            </a:xfrm>
            <a:prstGeom prst="rect">
              <a:avLst/>
            </a:prstGeom>
            <a:noFill/>
            <a:ln w="9525">
              <a:noFill/>
              <a:miter lim="800000"/>
              <a:headEnd/>
              <a:tailEnd/>
            </a:ln>
          </p:spPr>
          <p:txBody>
            <a:bodyPr lIns="90000" tIns="46800" rIns="90000" bIns="46800"/>
            <a:lstStyle/>
            <a:p>
              <a:pPr algn="ctr">
                <a:spcBef>
                  <a:spcPct val="20000"/>
                </a:spcBef>
                <a:buFont typeface="Arial" charset="0"/>
                <a:buNone/>
              </a:pPr>
              <a:r>
                <a:rPr lang="en-US" sz="700">
                  <a:solidFill>
                    <a:srgbClr val="000000"/>
                  </a:solidFill>
                </a:rPr>
                <a:t>3 (5 %)</a:t>
              </a:r>
            </a:p>
          </p:txBody>
        </p:sp>
        <p:sp>
          <p:nvSpPr>
            <p:cNvPr id="3187" name="Rectangle 224"/>
            <p:cNvSpPr>
              <a:spLocks noChangeArrowheads="1"/>
            </p:cNvSpPr>
            <p:nvPr/>
          </p:nvSpPr>
          <p:spPr bwMode="auto">
            <a:xfrm>
              <a:off x="2880" y="6661"/>
              <a:ext cx="2784" cy="127"/>
            </a:xfrm>
            <a:prstGeom prst="rect">
              <a:avLst/>
            </a:prstGeom>
            <a:noFill/>
            <a:ln w="9525">
              <a:noFill/>
              <a:miter lim="800000"/>
              <a:headEnd/>
              <a:tailEnd/>
            </a:ln>
          </p:spPr>
          <p:txBody>
            <a:bodyPr lIns="90000" tIns="46800" rIns="90000" bIns="46800"/>
            <a:lstStyle/>
            <a:p>
              <a:pPr algn="ctr">
                <a:spcBef>
                  <a:spcPct val="20000"/>
                </a:spcBef>
                <a:buFont typeface="Arial" charset="0"/>
                <a:buNone/>
              </a:pPr>
              <a:r>
                <a:rPr lang="en-US" sz="700">
                  <a:solidFill>
                    <a:srgbClr val="000000"/>
                  </a:solidFill>
                </a:rPr>
                <a:t>0 (0 %)</a:t>
              </a:r>
            </a:p>
          </p:txBody>
        </p:sp>
        <p:sp>
          <p:nvSpPr>
            <p:cNvPr id="3188" name="Rectangle 231"/>
            <p:cNvSpPr>
              <a:spLocks noChangeArrowheads="1"/>
            </p:cNvSpPr>
            <p:nvPr/>
          </p:nvSpPr>
          <p:spPr bwMode="auto">
            <a:xfrm>
              <a:off x="2880" y="6788"/>
              <a:ext cx="2784" cy="127"/>
            </a:xfrm>
            <a:prstGeom prst="rect">
              <a:avLst/>
            </a:prstGeom>
            <a:noFill/>
            <a:ln w="9525">
              <a:noFill/>
              <a:miter lim="800000"/>
              <a:headEnd/>
              <a:tailEnd/>
            </a:ln>
          </p:spPr>
          <p:txBody>
            <a:bodyPr lIns="90000" tIns="46800" rIns="90000" bIns="46800"/>
            <a:lstStyle/>
            <a:p>
              <a:pPr algn="ctr">
                <a:spcBef>
                  <a:spcPct val="20000"/>
                </a:spcBef>
                <a:buFont typeface="Arial" charset="0"/>
                <a:buNone/>
              </a:pPr>
              <a:r>
                <a:rPr lang="en-US" sz="700">
                  <a:solidFill>
                    <a:srgbClr val="000000"/>
                  </a:solidFill>
                </a:rPr>
                <a:t>2 (3 %)</a:t>
              </a:r>
            </a:p>
          </p:txBody>
        </p:sp>
        <p:sp>
          <p:nvSpPr>
            <p:cNvPr id="3189" name="Rectangle 238"/>
            <p:cNvSpPr>
              <a:spLocks noChangeArrowheads="1"/>
            </p:cNvSpPr>
            <p:nvPr/>
          </p:nvSpPr>
          <p:spPr bwMode="auto">
            <a:xfrm>
              <a:off x="2880" y="6915"/>
              <a:ext cx="2784" cy="127"/>
            </a:xfrm>
            <a:prstGeom prst="rect">
              <a:avLst/>
            </a:prstGeom>
            <a:noFill/>
            <a:ln w="9525">
              <a:noFill/>
              <a:miter lim="800000"/>
              <a:headEnd/>
              <a:tailEnd/>
            </a:ln>
          </p:spPr>
          <p:txBody>
            <a:bodyPr lIns="90000" tIns="46800" rIns="90000" bIns="46800"/>
            <a:lstStyle/>
            <a:p>
              <a:pPr algn="ctr">
                <a:spcBef>
                  <a:spcPct val="20000"/>
                </a:spcBef>
                <a:buFont typeface="Arial" charset="0"/>
                <a:buNone/>
              </a:pPr>
              <a:r>
                <a:rPr lang="en-US" sz="700">
                  <a:solidFill>
                    <a:srgbClr val="000000"/>
                  </a:solidFill>
                </a:rPr>
                <a:t>5 (8 %)</a:t>
              </a:r>
            </a:p>
          </p:txBody>
        </p:sp>
        <p:sp>
          <p:nvSpPr>
            <p:cNvPr id="3190" name="Rectangle 245"/>
            <p:cNvSpPr>
              <a:spLocks noChangeArrowheads="1"/>
            </p:cNvSpPr>
            <p:nvPr/>
          </p:nvSpPr>
          <p:spPr bwMode="auto">
            <a:xfrm>
              <a:off x="2880" y="7042"/>
              <a:ext cx="2784" cy="127"/>
            </a:xfrm>
            <a:prstGeom prst="rect">
              <a:avLst/>
            </a:prstGeom>
            <a:noFill/>
            <a:ln w="9525">
              <a:noFill/>
              <a:miter lim="800000"/>
              <a:headEnd/>
              <a:tailEnd/>
            </a:ln>
          </p:spPr>
          <p:txBody>
            <a:bodyPr lIns="90000" tIns="46800" rIns="90000" bIns="46800"/>
            <a:lstStyle/>
            <a:p>
              <a:pPr algn="ctr">
                <a:spcBef>
                  <a:spcPct val="20000"/>
                </a:spcBef>
                <a:buFont typeface="Arial" charset="0"/>
                <a:buNone/>
              </a:pPr>
              <a:r>
                <a:rPr lang="en-US" sz="700">
                  <a:solidFill>
                    <a:srgbClr val="000000"/>
                  </a:solidFill>
                </a:rPr>
                <a:t>7 (11 %)</a:t>
              </a:r>
            </a:p>
          </p:txBody>
        </p:sp>
        <p:sp>
          <p:nvSpPr>
            <p:cNvPr id="3191" name="Rectangle 252"/>
            <p:cNvSpPr>
              <a:spLocks noChangeArrowheads="1"/>
            </p:cNvSpPr>
            <p:nvPr/>
          </p:nvSpPr>
          <p:spPr bwMode="auto">
            <a:xfrm>
              <a:off x="2880" y="7169"/>
              <a:ext cx="2784" cy="127"/>
            </a:xfrm>
            <a:prstGeom prst="rect">
              <a:avLst/>
            </a:prstGeom>
            <a:noFill/>
            <a:ln w="9525">
              <a:noFill/>
              <a:miter lim="800000"/>
              <a:headEnd/>
              <a:tailEnd/>
            </a:ln>
          </p:spPr>
          <p:txBody>
            <a:bodyPr lIns="90000" tIns="46800" rIns="90000" bIns="46800"/>
            <a:lstStyle/>
            <a:p>
              <a:pPr algn="ctr">
                <a:spcBef>
                  <a:spcPct val="20000"/>
                </a:spcBef>
                <a:buFont typeface="Arial" charset="0"/>
                <a:buNone/>
              </a:pPr>
              <a:r>
                <a:rPr lang="en-US" sz="700">
                  <a:solidFill>
                    <a:srgbClr val="000000"/>
                  </a:solidFill>
                </a:rPr>
                <a:t>7 (11 %)</a:t>
              </a:r>
            </a:p>
          </p:txBody>
        </p:sp>
        <p:sp>
          <p:nvSpPr>
            <p:cNvPr id="3192" name="Rectangle 259"/>
            <p:cNvSpPr>
              <a:spLocks noChangeArrowheads="1"/>
            </p:cNvSpPr>
            <p:nvPr/>
          </p:nvSpPr>
          <p:spPr bwMode="auto">
            <a:xfrm>
              <a:off x="2880" y="7296"/>
              <a:ext cx="2784" cy="127"/>
            </a:xfrm>
            <a:prstGeom prst="rect">
              <a:avLst/>
            </a:prstGeom>
            <a:noFill/>
            <a:ln w="9525">
              <a:noFill/>
              <a:miter lim="800000"/>
              <a:headEnd/>
              <a:tailEnd/>
            </a:ln>
          </p:spPr>
          <p:txBody>
            <a:bodyPr lIns="90000" tIns="46800" rIns="90000" bIns="46800"/>
            <a:lstStyle/>
            <a:p>
              <a:pPr algn="ctr">
                <a:spcBef>
                  <a:spcPct val="20000"/>
                </a:spcBef>
                <a:buFont typeface="Arial" charset="0"/>
                <a:buNone/>
              </a:pPr>
              <a:r>
                <a:rPr lang="en-US" sz="700">
                  <a:solidFill>
                    <a:srgbClr val="000000"/>
                  </a:solidFill>
                </a:rPr>
                <a:t>7 (11 %)</a:t>
              </a:r>
            </a:p>
          </p:txBody>
        </p:sp>
        <p:sp>
          <p:nvSpPr>
            <p:cNvPr id="3193" name="Rectangle 266"/>
            <p:cNvSpPr>
              <a:spLocks noChangeArrowheads="1"/>
            </p:cNvSpPr>
            <p:nvPr/>
          </p:nvSpPr>
          <p:spPr bwMode="auto">
            <a:xfrm>
              <a:off x="2880" y="7423"/>
              <a:ext cx="2784" cy="127"/>
            </a:xfrm>
            <a:prstGeom prst="rect">
              <a:avLst/>
            </a:prstGeom>
            <a:noFill/>
            <a:ln w="9525">
              <a:noFill/>
              <a:miter lim="800000"/>
              <a:headEnd/>
              <a:tailEnd/>
            </a:ln>
          </p:spPr>
          <p:txBody>
            <a:bodyPr lIns="90000" tIns="46800" rIns="90000" bIns="46800"/>
            <a:lstStyle/>
            <a:p>
              <a:pPr algn="ctr">
                <a:spcBef>
                  <a:spcPct val="20000"/>
                </a:spcBef>
                <a:buFont typeface="Arial" charset="0"/>
                <a:buNone/>
              </a:pPr>
              <a:r>
                <a:rPr lang="en-US" sz="700">
                  <a:solidFill>
                    <a:srgbClr val="000000"/>
                  </a:solidFill>
                </a:rPr>
                <a:t>8 (13 %)</a:t>
              </a:r>
            </a:p>
          </p:txBody>
        </p:sp>
        <p:sp>
          <p:nvSpPr>
            <p:cNvPr id="3194" name="Rectangle 273"/>
            <p:cNvSpPr>
              <a:spLocks noChangeArrowheads="1"/>
            </p:cNvSpPr>
            <p:nvPr/>
          </p:nvSpPr>
          <p:spPr bwMode="auto">
            <a:xfrm>
              <a:off x="2880" y="7550"/>
              <a:ext cx="2784" cy="127"/>
            </a:xfrm>
            <a:prstGeom prst="rect">
              <a:avLst/>
            </a:prstGeom>
            <a:noFill/>
            <a:ln w="9525">
              <a:noFill/>
              <a:miter lim="800000"/>
              <a:headEnd/>
              <a:tailEnd/>
            </a:ln>
          </p:spPr>
          <p:txBody>
            <a:bodyPr lIns="90000" tIns="46800" rIns="90000" bIns="46800"/>
            <a:lstStyle/>
            <a:p>
              <a:pPr algn="ctr">
                <a:spcBef>
                  <a:spcPct val="20000"/>
                </a:spcBef>
                <a:buFont typeface="Arial" charset="0"/>
                <a:buNone/>
              </a:pPr>
              <a:r>
                <a:rPr lang="en-US" sz="700">
                  <a:solidFill>
                    <a:srgbClr val="000000"/>
                  </a:solidFill>
                </a:rPr>
                <a:t>14 (23 %)</a:t>
              </a:r>
            </a:p>
          </p:txBody>
        </p:sp>
        <p:sp>
          <p:nvSpPr>
            <p:cNvPr id="3195" name="Rectangle 280"/>
            <p:cNvSpPr>
              <a:spLocks noChangeArrowheads="1"/>
            </p:cNvSpPr>
            <p:nvPr/>
          </p:nvSpPr>
          <p:spPr bwMode="auto">
            <a:xfrm>
              <a:off x="2880" y="7677"/>
              <a:ext cx="2784" cy="127"/>
            </a:xfrm>
            <a:prstGeom prst="rect">
              <a:avLst/>
            </a:prstGeom>
            <a:noFill/>
            <a:ln w="9525">
              <a:noFill/>
              <a:miter lim="800000"/>
              <a:headEnd/>
              <a:tailEnd/>
            </a:ln>
          </p:spPr>
          <p:txBody>
            <a:bodyPr lIns="90000" tIns="46800" rIns="90000" bIns="46800"/>
            <a:lstStyle/>
            <a:p>
              <a:pPr algn="ctr">
                <a:spcBef>
                  <a:spcPct val="20000"/>
                </a:spcBef>
                <a:buFont typeface="Arial" charset="0"/>
                <a:buNone/>
              </a:pPr>
              <a:r>
                <a:rPr lang="en-US" sz="700">
                  <a:solidFill>
                    <a:srgbClr val="000000"/>
                  </a:solidFill>
                </a:rPr>
                <a:t>1 (2 %)</a:t>
              </a:r>
            </a:p>
          </p:txBody>
        </p:sp>
        <p:sp>
          <p:nvSpPr>
            <p:cNvPr id="3196" name="Rectangle 287"/>
            <p:cNvSpPr>
              <a:spLocks noChangeArrowheads="1"/>
            </p:cNvSpPr>
            <p:nvPr/>
          </p:nvSpPr>
          <p:spPr bwMode="auto">
            <a:xfrm>
              <a:off x="2880" y="7804"/>
              <a:ext cx="2784" cy="127"/>
            </a:xfrm>
            <a:prstGeom prst="rect">
              <a:avLst/>
            </a:prstGeom>
            <a:noFill/>
            <a:ln w="9525">
              <a:noFill/>
              <a:miter lim="800000"/>
              <a:headEnd/>
              <a:tailEnd/>
            </a:ln>
          </p:spPr>
          <p:txBody>
            <a:bodyPr lIns="90000" tIns="46800" rIns="90000" bIns="46800"/>
            <a:lstStyle/>
            <a:p>
              <a:pPr algn="ctr">
                <a:spcBef>
                  <a:spcPct val="20000"/>
                </a:spcBef>
                <a:buFont typeface="Arial" charset="0"/>
                <a:buNone/>
              </a:pPr>
              <a:r>
                <a:rPr lang="en-US" sz="700">
                  <a:solidFill>
                    <a:srgbClr val="000000"/>
                  </a:solidFill>
                </a:rPr>
                <a:t>3 (5 %)</a:t>
              </a:r>
            </a:p>
          </p:txBody>
        </p:sp>
        <p:sp>
          <p:nvSpPr>
            <p:cNvPr id="3197" name="Rectangle 294"/>
            <p:cNvSpPr>
              <a:spLocks noChangeArrowheads="1"/>
            </p:cNvSpPr>
            <p:nvPr/>
          </p:nvSpPr>
          <p:spPr bwMode="auto">
            <a:xfrm>
              <a:off x="2880" y="7931"/>
              <a:ext cx="2784" cy="127"/>
            </a:xfrm>
            <a:prstGeom prst="rect">
              <a:avLst/>
            </a:prstGeom>
            <a:noFill/>
            <a:ln w="9525">
              <a:noFill/>
              <a:miter lim="800000"/>
              <a:headEnd/>
              <a:tailEnd/>
            </a:ln>
          </p:spPr>
          <p:txBody>
            <a:bodyPr lIns="90000" tIns="46800" rIns="90000" bIns="46800"/>
            <a:lstStyle/>
            <a:p>
              <a:pPr algn="ctr">
                <a:spcBef>
                  <a:spcPct val="20000"/>
                </a:spcBef>
                <a:buFont typeface="Arial" charset="0"/>
                <a:buNone/>
              </a:pPr>
              <a:r>
                <a:rPr lang="en-US" sz="700">
                  <a:solidFill>
                    <a:srgbClr val="000000"/>
                  </a:solidFill>
                </a:rPr>
                <a:t>0 (0 %)</a:t>
              </a:r>
            </a:p>
          </p:txBody>
        </p:sp>
        <p:sp>
          <p:nvSpPr>
            <p:cNvPr id="3198" name="Rectangle 301"/>
            <p:cNvSpPr>
              <a:spLocks noChangeArrowheads="1"/>
            </p:cNvSpPr>
            <p:nvPr/>
          </p:nvSpPr>
          <p:spPr bwMode="auto">
            <a:xfrm>
              <a:off x="2880" y="8058"/>
              <a:ext cx="2784" cy="127"/>
            </a:xfrm>
            <a:prstGeom prst="rect">
              <a:avLst/>
            </a:prstGeom>
            <a:noFill/>
            <a:ln w="9525">
              <a:noFill/>
              <a:miter lim="800000"/>
              <a:headEnd/>
              <a:tailEnd/>
            </a:ln>
          </p:spPr>
          <p:txBody>
            <a:bodyPr lIns="90000" tIns="46800" rIns="90000" bIns="46800"/>
            <a:lstStyle/>
            <a:p>
              <a:pPr algn="ctr">
                <a:spcBef>
                  <a:spcPct val="20000"/>
                </a:spcBef>
                <a:buFont typeface="Arial" charset="0"/>
                <a:buNone/>
              </a:pPr>
              <a:r>
                <a:rPr lang="en-US" sz="700">
                  <a:solidFill>
                    <a:srgbClr val="000000"/>
                  </a:solidFill>
                </a:rPr>
                <a:t>2 (3 %)</a:t>
              </a:r>
            </a:p>
          </p:txBody>
        </p:sp>
        <p:sp>
          <p:nvSpPr>
            <p:cNvPr id="3199" name="Rectangle 308"/>
            <p:cNvSpPr>
              <a:spLocks noChangeArrowheads="1"/>
            </p:cNvSpPr>
            <p:nvPr/>
          </p:nvSpPr>
          <p:spPr bwMode="auto">
            <a:xfrm>
              <a:off x="2880" y="8185"/>
              <a:ext cx="2784" cy="127"/>
            </a:xfrm>
            <a:prstGeom prst="rect">
              <a:avLst/>
            </a:prstGeom>
            <a:noFill/>
            <a:ln w="9525">
              <a:noFill/>
              <a:miter lim="800000"/>
              <a:headEnd/>
              <a:tailEnd/>
            </a:ln>
          </p:spPr>
          <p:txBody>
            <a:bodyPr lIns="90000" tIns="46800" rIns="90000" bIns="46800"/>
            <a:lstStyle/>
            <a:p>
              <a:pPr algn="ctr">
                <a:spcBef>
                  <a:spcPct val="20000"/>
                </a:spcBef>
                <a:buFont typeface="Arial" charset="0"/>
                <a:buNone/>
              </a:pPr>
              <a:r>
                <a:rPr lang="en-US" sz="700">
                  <a:solidFill>
                    <a:srgbClr val="000000"/>
                  </a:solidFill>
                </a:rPr>
                <a:t>1 (2 %)</a:t>
              </a:r>
            </a:p>
          </p:txBody>
        </p:sp>
        <p:sp>
          <p:nvSpPr>
            <p:cNvPr id="3200" name="Rectangle 315"/>
            <p:cNvSpPr>
              <a:spLocks noChangeArrowheads="1"/>
            </p:cNvSpPr>
            <p:nvPr/>
          </p:nvSpPr>
          <p:spPr bwMode="auto">
            <a:xfrm>
              <a:off x="2880" y="8312"/>
              <a:ext cx="2784" cy="127"/>
            </a:xfrm>
            <a:prstGeom prst="rect">
              <a:avLst/>
            </a:prstGeom>
            <a:noFill/>
            <a:ln w="9525">
              <a:noFill/>
              <a:miter lim="800000"/>
              <a:headEnd/>
              <a:tailEnd/>
            </a:ln>
          </p:spPr>
          <p:txBody>
            <a:bodyPr lIns="90000" tIns="46800" rIns="90000" bIns="46800"/>
            <a:lstStyle/>
            <a:p>
              <a:pPr algn="ctr">
                <a:spcBef>
                  <a:spcPct val="20000"/>
                </a:spcBef>
                <a:buFont typeface="Arial" charset="0"/>
                <a:buNone/>
              </a:pPr>
              <a:r>
                <a:rPr lang="en-US" sz="700">
                  <a:solidFill>
                    <a:srgbClr val="000000"/>
                  </a:solidFill>
                </a:rPr>
                <a:t>0 (0 %)</a:t>
              </a:r>
            </a:p>
          </p:txBody>
        </p:sp>
        <p:sp>
          <p:nvSpPr>
            <p:cNvPr id="3201" name="Rectangle 322"/>
            <p:cNvSpPr>
              <a:spLocks noChangeArrowheads="1"/>
            </p:cNvSpPr>
            <p:nvPr/>
          </p:nvSpPr>
          <p:spPr bwMode="auto">
            <a:xfrm>
              <a:off x="2880" y="8439"/>
              <a:ext cx="2784" cy="127"/>
            </a:xfrm>
            <a:prstGeom prst="rect">
              <a:avLst/>
            </a:prstGeom>
            <a:noFill/>
            <a:ln w="9525">
              <a:noFill/>
              <a:miter lim="800000"/>
              <a:headEnd/>
              <a:tailEnd/>
            </a:ln>
          </p:spPr>
          <p:txBody>
            <a:bodyPr lIns="90000" tIns="46800" rIns="90000" bIns="46800"/>
            <a:lstStyle/>
            <a:p>
              <a:pPr algn="ctr">
                <a:spcBef>
                  <a:spcPct val="20000"/>
                </a:spcBef>
                <a:buFont typeface="Arial" charset="0"/>
                <a:buNone/>
              </a:pPr>
              <a:r>
                <a:rPr lang="en-US" sz="700">
                  <a:solidFill>
                    <a:srgbClr val="000000"/>
                  </a:solidFill>
                </a:rPr>
                <a:t>0 (0 %)</a:t>
              </a:r>
            </a:p>
          </p:txBody>
        </p:sp>
        <p:sp>
          <p:nvSpPr>
            <p:cNvPr id="3202" name="Rectangle 329"/>
            <p:cNvSpPr>
              <a:spLocks noChangeArrowheads="1"/>
            </p:cNvSpPr>
            <p:nvPr/>
          </p:nvSpPr>
          <p:spPr bwMode="auto">
            <a:xfrm>
              <a:off x="2880" y="8566"/>
              <a:ext cx="2784" cy="127"/>
            </a:xfrm>
            <a:prstGeom prst="rect">
              <a:avLst/>
            </a:prstGeom>
            <a:noFill/>
            <a:ln w="9525">
              <a:noFill/>
              <a:miter lim="800000"/>
              <a:headEnd/>
              <a:tailEnd/>
            </a:ln>
          </p:spPr>
          <p:txBody>
            <a:bodyPr lIns="90000" tIns="46800" rIns="90000" bIns="46800"/>
            <a:lstStyle/>
            <a:p>
              <a:pPr algn="ctr">
                <a:spcBef>
                  <a:spcPct val="20000"/>
                </a:spcBef>
                <a:buFont typeface="Arial" charset="0"/>
                <a:buNone/>
              </a:pPr>
              <a:r>
                <a:rPr lang="en-US" sz="700">
                  <a:solidFill>
                    <a:srgbClr val="000000"/>
                  </a:solidFill>
                </a:rPr>
                <a:t>0 (0 %)</a:t>
              </a:r>
            </a:p>
          </p:txBody>
        </p:sp>
        <p:sp>
          <p:nvSpPr>
            <p:cNvPr id="3203" name="Rectangle 336"/>
            <p:cNvSpPr>
              <a:spLocks noChangeArrowheads="1"/>
            </p:cNvSpPr>
            <p:nvPr/>
          </p:nvSpPr>
          <p:spPr bwMode="auto">
            <a:xfrm>
              <a:off x="2880" y="8693"/>
              <a:ext cx="2784" cy="127"/>
            </a:xfrm>
            <a:prstGeom prst="rect">
              <a:avLst/>
            </a:prstGeom>
            <a:noFill/>
            <a:ln w="9525">
              <a:noFill/>
              <a:miter lim="800000"/>
              <a:headEnd/>
              <a:tailEnd/>
            </a:ln>
          </p:spPr>
          <p:txBody>
            <a:bodyPr lIns="90000" tIns="46800" rIns="90000" bIns="46800"/>
            <a:lstStyle/>
            <a:p>
              <a:pPr algn="ctr">
                <a:spcBef>
                  <a:spcPct val="20000"/>
                </a:spcBef>
                <a:buFont typeface="Arial" charset="0"/>
                <a:buNone/>
              </a:pPr>
              <a:r>
                <a:rPr lang="en-US" sz="700">
                  <a:solidFill>
                    <a:srgbClr val="000000"/>
                  </a:solidFill>
                </a:rPr>
                <a:t>0 (0 %)</a:t>
              </a:r>
            </a:p>
          </p:txBody>
        </p:sp>
        <p:sp>
          <p:nvSpPr>
            <p:cNvPr id="3204" name="Rectangle 343"/>
            <p:cNvSpPr>
              <a:spLocks noChangeArrowheads="1"/>
            </p:cNvSpPr>
            <p:nvPr/>
          </p:nvSpPr>
          <p:spPr bwMode="auto">
            <a:xfrm>
              <a:off x="2880" y="8820"/>
              <a:ext cx="2784" cy="127"/>
            </a:xfrm>
            <a:prstGeom prst="rect">
              <a:avLst/>
            </a:prstGeom>
            <a:noFill/>
            <a:ln w="9525">
              <a:noFill/>
              <a:miter lim="800000"/>
              <a:headEnd/>
              <a:tailEnd/>
            </a:ln>
          </p:spPr>
          <p:txBody>
            <a:bodyPr lIns="90000" tIns="46800" rIns="90000" bIns="46800"/>
            <a:lstStyle/>
            <a:p>
              <a:pPr algn="ctr">
                <a:spcBef>
                  <a:spcPct val="20000"/>
                </a:spcBef>
                <a:buFont typeface="Arial" charset="0"/>
                <a:buNone/>
              </a:pPr>
              <a:r>
                <a:rPr lang="en-US" sz="700">
                  <a:solidFill>
                    <a:srgbClr val="000000"/>
                  </a:solidFill>
                </a:rPr>
                <a:t>0 (0 %)</a:t>
              </a:r>
            </a:p>
          </p:txBody>
        </p:sp>
        <p:sp>
          <p:nvSpPr>
            <p:cNvPr id="3205" name="Rectangle 350"/>
            <p:cNvSpPr>
              <a:spLocks noChangeArrowheads="1"/>
            </p:cNvSpPr>
            <p:nvPr/>
          </p:nvSpPr>
          <p:spPr bwMode="auto">
            <a:xfrm>
              <a:off x="2880" y="8947"/>
              <a:ext cx="2784" cy="127"/>
            </a:xfrm>
            <a:prstGeom prst="rect">
              <a:avLst/>
            </a:prstGeom>
            <a:noFill/>
            <a:ln w="9525">
              <a:noFill/>
              <a:miter lim="800000"/>
              <a:headEnd/>
              <a:tailEnd/>
            </a:ln>
          </p:spPr>
          <p:txBody>
            <a:bodyPr lIns="90000" tIns="46800" rIns="90000" bIns="46800"/>
            <a:lstStyle/>
            <a:p>
              <a:pPr algn="ctr">
                <a:spcBef>
                  <a:spcPct val="20000"/>
                </a:spcBef>
                <a:buFont typeface="Arial" charset="0"/>
                <a:buNone/>
              </a:pPr>
              <a:r>
                <a:rPr lang="en-US" sz="700">
                  <a:solidFill>
                    <a:srgbClr val="000000"/>
                  </a:solidFill>
                </a:rPr>
                <a:t>0 (0 %)</a:t>
              </a:r>
            </a:p>
          </p:txBody>
        </p:sp>
        <p:sp>
          <p:nvSpPr>
            <p:cNvPr id="3206" name="Rectangle 357"/>
            <p:cNvSpPr>
              <a:spLocks noChangeArrowheads="1"/>
            </p:cNvSpPr>
            <p:nvPr/>
          </p:nvSpPr>
          <p:spPr bwMode="auto">
            <a:xfrm>
              <a:off x="2880" y="9074"/>
              <a:ext cx="2784" cy="127"/>
            </a:xfrm>
            <a:prstGeom prst="rect">
              <a:avLst/>
            </a:prstGeom>
            <a:noFill/>
            <a:ln w="9525">
              <a:noFill/>
              <a:miter lim="800000"/>
              <a:headEnd/>
              <a:tailEnd/>
            </a:ln>
          </p:spPr>
          <p:txBody>
            <a:bodyPr lIns="90000" tIns="46800" rIns="90000" bIns="46800"/>
            <a:lstStyle/>
            <a:p>
              <a:pPr algn="ctr">
                <a:spcBef>
                  <a:spcPct val="20000"/>
                </a:spcBef>
                <a:buFont typeface="Arial" charset="0"/>
                <a:buNone/>
              </a:pPr>
              <a:r>
                <a:rPr lang="en-US" sz="700">
                  <a:solidFill>
                    <a:srgbClr val="000000"/>
                  </a:solidFill>
                </a:rPr>
                <a:t>0 (0 %)</a:t>
              </a:r>
            </a:p>
          </p:txBody>
        </p:sp>
        <p:sp>
          <p:nvSpPr>
            <p:cNvPr id="3207" name="Rectangle 364"/>
            <p:cNvSpPr>
              <a:spLocks noChangeArrowheads="1"/>
            </p:cNvSpPr>
            <p:nvPr/>
          </p:nvSpPr>
          <p:spPr bwMode="auto">
            <a:xfrm>
              <a:off x="2880" y="9201"/>
              <a:ext cx="2784" cy="127"/>
            </a:xfrm>
            <a:prstGeom prst="rect">
              <a:avLst/>
            </a:prstGeom>
            <a:noFill/>
            <a:ln w="9525">
              <a:noFill/>
              <a:miter lim="800000"/>
              <a:headEnd/>
              <a:tailEnd/>
            </a:ln>
          </p:spPr>
          <p:txBody>
            <a:bodyPr lIns="90000" tIns="46800" rIns="90000" bIns="46800"/>
            <a:lstStyle/>
            <a:p>
              <a:pPr algn="ctr">
                <a:spcBef>
                  <a:spcPct val="20000"/>
                </a:spcBef>
                <a:buFont typeface="Arial" charset="0"/>
                <a:buNone/>
              </a:pPr>
              <a:r>
                <a:rPr lang="en-US" sz="700">
                  <a:solidFill>
                    <a:srgbClr val="000000"/>
                  </a:solidFill>
                </a:rPr>
                <a:t>0 (0 %)</a:t>
              </a:r>
            </a:p>
          </p:txBody>
        </p:sp>
        <p:sp>
          <p:nvSpPr>
            <p:cNvPr id="3208" name="Rectangle 371"/>
            <p:cNvSpPr>
              <a:spLocks noChangeArrowheads="1"/>
            </p:cNvSpPr>
            <p:nvPr/>
          </p:nvSpPr>
          <p:spPr bwMode="auto">
            <a:xfrm>
              <a:off x="2880" y="9328"/>
              <a:ext cx="2784" cy="127"/>
            </a:xfrm>
            <a:prstGeom prst="rect">
              <a:avLst/>
            </a:prstGeom>
            <a:noFill/>
            <a:ln w="9525">
              <a:noFill/>
              <a:miter lim="800000"/>
              <a:headEnd/>
              <a:tailEnd/>
            </a:ln>
          </p:spPr>
          <p:txBody>
            <a:bodyPr lIns="90000" tIns="46800" rIns="90000" bIns="46800"/>
            <a:lstStyle/>
            <a:p>
              <a:pPr algn="ctr">
                <a:spcBef>
                  <a:spcPct val="20000"/>
                </a:spcBef>
                <a:buFont typeface="Arial" charset="0"/>
                <a:buNone/>
              </a:pPr>
              <a:r>
                <a:rPr lang="en-US" sz="700">
                  <a:solidFill>
                    <a:srgbClr val="000000"/>
                  </a:solidFill>
                </a:rPr>
                <a:t>0 (0 %)</a:t>
              </a:r>
            </a:p>
          </p:txBody>
        </p:sp>
        <p:sp>
          <p:nvSpPr>
            <p:cNvPr id="3209" name="Rectangle 378"/>
            <p:cNvSpPr>
              <a:spLocks noChangeArrowheads="1"/>
            </p:cNvSpPr>
            <p:nvPr/>
          </p:nvSpPr>
          <p:spPr bwMode="auto">
            <a:xfrm>
              <a:off x="2880" y="9455"/>
              <a:ext cx="2784" cy="127"/>
            </a:xfrm>
            <a:prstGeom prst="rect">
              <a:avLst/>
            </a:prstGeom>
            <a:noFill/>
            <a:ln w="9525">
              <a:noFill/>
              <a:miter lim="800000"/>
              <a:headEnd/>
              <a:tailEnd/>
            </a:ln>
          </p:spPr>
          <p:txBody>
            <a:bodyPr lIns="90000" tIns="46800" rIns="90000" bIns="46800"/>
            <a:lstStyle/>
            <a:p>
              <a:pPr algn="ctr">
                <a:spcBef>
                  <a:spcPct val="20000"/>
                </a:spcBef>
                <a:buFont typeface="Arial" charset="0"/>
                <a:buNone/>
              </a:pPr>
              <a:r>
                <a:rPr lang="en-US" sz="700">
                  <a:solidFill>
                    <a:srgbClr val="000000"/>
                  </a:solidFill>
                </a:rPr>
                <a:t>0 (0 %)</a:t>
              </a:r>
            </a:p>
          </p:txBody>
        </p:sp>
        <p:sp>
          <p:nvSpPr>
            <p:cNvPr id="3210" name="Rectangle 385"/>
            <p:cNvSpPr>
              <a:spLocks noChangeArrowheads="1"/>
            </p:cNvSpPr>
            <p:nvPr/>
          </p:nvSpPr>
          <p:spPr bwMode="auto">
            <a:xfrm>
              <a:off x="2880" y="9582"/>
              <a:ext cx="2784" cy="127"/>
            </a:xfrm>
            <a:prstGeom prst="rect">
              <a:avLst/>
            </a:prstGeom>
            <a:noFill/>
            <a:ln w="9525">
              <a:noFill/>
              <a:miter lim="800000"/>
              <a:headEnd/>
              <a:tailEnd/>
            </a:ln>
          </p:spPr>
          <p:txBody>
            <a:bodyPr lIns="90000" tIns="46800" rIns="90000" bIns="46800"/>
            <a:lstStyle/>
            <a:p>
              <a:pPr algn="ctr">
                <a:spcBef>
                  <a:spcPct val="20000"/>
                </a:spcBef>
                <a:buFont typeface="Arial" charset="0"/>
                <a:buNone/>
              </a:pPr>
              <a:r>
                <a:rPr lang="en-US" sz="700">
                  <a:solidFill>
                    <a:srgbClr val="000000"/>
                  </a:solidFill>
                </a:rPr>
                <a:t>0 (0 %)</a:t>
              </a:r>
            </a:p>
          </p:txBody>
        </p:sp>
        <p:sp>
          <p:nvSpPr>
            <p:cNvPr id="3211" name="Rectangle 392"/>
            <p:cNvSpPr>
              <a:spLocks noChangeArrowheads="1"/>
            </p:cNvSpPr>
            <p:nvPr/>
          </p:nvSpPr>
          <p:spPr bwMode="auto">
            <a:xfrm>
              <a:off x="2880" y="9709"/>
              <a:ext cx="2784" cy="127"/>
            </a:xfrm>
            <a:prstGeom prst="rect">
              <a:avLst/>
            </a:prstGeom>
            <a:noFill/>
            <a:ln w="9525">
              <a:noFill/>
              <a:miter lim="800000"/>
              <a:headEnd/>
              <a:tailEnd/>
            </a:ln>
          </p:spPr>
          <p:txBody>
            <a:bodyPr lIns="90000" tIns="46800" rIns="90000" bIns="46800"/>
            <a:lstStyle/>
            <a:p>
              <a:pPr algn="ctr">
                <a:spcBef>
                  <a:spcPct val="20000"/>
                </a:spcBef>
                <a:buFont typeface="Arial" charset="0"/>
                <a:buNone/>
              </a:pPr>
              <a:r>
                <a:rPr lang="en-US" sz="700">
                  <a:solidFill>
                    <a:srgbClr val="000000"/>
                  </a:solidFill>
                </a:rPr>
                <a:t>0 (0 %)</a:t>
              </a:r>
            </a:p>
          </p:txBody>
        </p:sp>
        <p:sp>
          <p:nvSpPr>
            <p:cNvPr id="3212" name="Rectangle 399"/>
            <p:cNvSpPr>
              <a:spLocks noChangeArrowheads="1"/>
            </p:cNvSpPr>
            <p:nvPr/>
          </p:nvSpPr>
          <p:spPr bwMode="auto">
            <a:xfrm>
              <a:off x="2880" y="9836"/>
              <a:ext cx="2784" cy="127"/>
            </a:xfrm>
            <a:prstGeom prst="rect">
              <a:avLst/>
            </a:prstGeom>
            <a:noFill/>
            <a:ln w="9525">
              <a:noFill/>
              <a:miter lim="800000"/>
              <a:headEnd/>
              <a:tailEnd/>
            </a:ln>
          </p:spPr>
          <p:txBody>
            <a:bodyPr lIns="90000" tIns="46800" rIns="90000" bIns="46800"/>
            <a:lstStyle/>
            <a:p>
              <a:pPr algn="ctr">
                <a:spcBef>
                  <a:spcPct val="20000"/>
                </a:spcBef>
                <a:buFont typeface="Arial" charset="0"/>
                <a:buNone/>
              </a:pPr>
              <a:r>
                <a:rPr lang="en-US" sz="700">
                  <a:solidFill>
                    <a:srgbClr val="000000"/>
                  </a:solidFill>
                </a:rPr>
                <a:t>0 (0 %)</a:t>
              </a:r>
            </a:p>
          </p:txBody>
        </p:sp>
        <p:sp>
          <p:nvSpPr>
            <p:cNvPr id="3213" name="Rectangle 406"/>
            <p:cNvSpPr>
              <a:spLocks noChangeArrowheads="1"/>
            </p:cNvSpPr>
            <p:nvPr/>
          </p:nvSpPr>
          <p:spPr bwMode="auto">
            <a:xfrm>
              <a:off x="2880" y="9963"/>
              <a:ext cx="2784" cy="127"/>
            </a:xfrm>
            <a:prstGeom prst="rect">
              <a:avLst/>
            </a:prstGeom>
            <a:noFill/>
            <a:ln w="9525">
              <a:noFill/>
              <a:miter lim="800000"/>
              <a:headEnd/>
              <a:tailEnd/>
            </a:ln>
          </p:spPr>
          <p:txBody>
            <a:bodyPr lIns="90000" tIns="46800" rIns="90000" bIns="46800"/>
            <a:lstStyle/>
            <a:p>
              <a:pPr algn="ctr">
                <a:spcBef>
                  <a:spcPct val="20000"/>
                </a:spcBef>
                <a:buFont typeface="Arial" charset="0"/>
                <a:buNone/>
              </a:pPr>
              <a:r>
                <a:rPr lang="en-US" sz="700">
                  <a:solidFill>
                    <a:srgbClr val="000000"/>
                  </a:solidFill>
                </a:rPr>
                <a:t>0 (0 %)</a:t>
              </a:r>
            </a:p>
          </p:txBody>
        </p:sp>
        <p:sp>
          <p:nvSpPr>
            <p:cNvPr id="3214" name="Rectangle 413"/>
            <p:cNvSpPr>
              <a:spLocks noChangeArrowheads="1"/>
            </p:cNvSpPr>
            <p:nvPr/>
          </p:nvSpPr>
          <p:spPr bwMode="auto">
            <a:xfrm>
              <a:off x="2880" y="10090"/>
              <a:ext cx="2784" cy="127"/>
            </a:xfrm>
            <a:prstGeom prst="rect">
              <a:avLst/>
            </a:prstGeom>
            <a:noFill/>
            <a:ln w="9525">
              <a:noFill/>
              <a:miter lim="800000"/>
              <a:headEnd/>
              <a:tailEnd/>
            </a:ln>
          </p:spPr>
          <p:txBody>
            <a:bodyPr lIns="90000" tIns="46800" rIns="90000" bIns="46800"/>
            <a:lstStyle/>
            <a:p>
              <a:pPr algn="ctr">
                <a:spcBef>
                  <a:spcPct val="20000"/>
                </a:spcBef>
                <a:buFont typeface="Arial" charset="0"/>
                <a:buNone/>
              </a:pPr>
              <a:r>
                <a:rPr lang="en-US" sz="700">
                  <a:solidFill>
                    <a:srgbClr val="000000"/>
                  </a:solidFill>
                </a:rPr>
                <a:t>0 (0 %)</a:t>
              </a:r>
            </a:p>
          </p:txBody>
        </p:sp>
        <p:sp>
          <p:nvSpPr>
            <p:cNvPr id="3215" name="Rectangle 420"/>
            <p:cNvSpPr>
              <a:spLocks noChangeArrowheads="1"/>
            </p:cNvSpPr>
            <p:nvPr/>
          </p:nvSpPr>
          <p:spPr bwMode="auto">
            <a:xfrm>
              <a:off x="2880" y="10217"/>
              <a:ext cx="2784" cy="127"/>
            </a:xfrm>
            <a:prstGeom prst="rect">
              <a:avLst/>
            </a:prstGeom>
            <a:noFill/>
            <a:ln w="9525">
              <a:noFill/>
              <a:miter lim="800000"/>
              <a:headEnd/>
              <a:tailEnd/>
            </a:ln>
          </p:spPr>
          <p:txBody>
            <a:bodyPr lIns="90000" tIns="46800" rIns="90000" bIns="46800"/>
            <a:lstStyle/>
            <a:p>
              <a:pPr algn="ctr">
                <a:spcBef>
                  <a:spcPct val="20000"/>
                </a:spcBef>
                <a:buFont typeface="Arial" charset="0"/>
                <a:buNone/>
              </a:pPr>
              <a:r>
                <a:rPr lang="en-US" sz="700">
                  <a:solidFill>
                    <a:srgbClr val="000000"/>
                  </a:solidFill>
                </a:rPr>
                <a:t>0 (0 %)</a:t>
              </a:r>
            </a:p>
          </p:txBody>
        </p:sp>
        <p:sp>
          <p:nvSpPr>
            <p:cNvPr id="3216" name="Rectangle 427"/>
            <p:cNvSpPr>
              <a:spLocks noChangeArrowheads="1"/>
            </p:cNvSpPr>
            <p:nvPr/>
          </p:nvSpPr>
          <p:spPr bwMode="auto">
            <a:xfrm>
              <a:off x="2880" y="10344"/>
              <a:ext cx="2784" cy="127"/>
            </a:xfrm>
            <a:prstGeom prst="rect">
              <a:avLst/>
            </a:prstGeom>
            <a:noFill/>
            <a:ln w="9525">
              <a:noFill/>
              <a:miter lim="800000"/>
              <a:headEnd/>
              <a:tailEnd/>
            </a:ln>
          </p:spPr>
          <p:txBody>
            <a:bodyPr lIns="90000" tIns="46800" rIns="90000" bIns="46800"/>
            <a:lstStyle/>
            <a:p>
              <a:pPr algn="ctr">
                <a:spcBef>
                  <a:spcPct val="20000"/>
                </a:spcBef>
                <a:buFont typeface="Arial" charset="0"/>
                <a:buNone/>
              </a:pPr>
              <a:r>
                <a:rPr lang="en-US" sz="700">
                  <a:solidFill>
                    <a:srgbClr val="000000"/>
                  </a:solidFill>
                </a:rPr>
                <a:t>0 (0 %)</a:t>
              </a:r>
            </a:p>
          </p:txBody>
        </p:sp>
        <p:sp>
          <p:nvSpPr>
            <p:cNvPr id="3217" name="Rectangle 434"/>
            <p:cNvSpPr>
              <a:spLocks noChangeArrowheads="1"/>
            </p:cNvSpPr>
            <p:nvPr/>
          </p:nvSpPr>
          <p:spPr bwMode="auto">
            <a:xfrm>
              <a:off x="2880" y="10471"/>
              <a:ext cx="2784" cy="127"/>
            </a:xfrm>
            <a:prstGeom prst="rect">
              <a:avLst/>
            </a:prstGeom>
            <a:noFill/>
            <a:ln w="9525">
              <a:noFill/>
              <a:miter lim="800000"/>
              <a:headEnd/>
              <a:tailEnd/>
            </a:ln>
          </p:spPr>
          <p:txBody>
            <a:bodyPr lIns="90000" tIns="46800" rIns="90000" bIns="46800"/>
            <a:lstStyle/>
            <a:p>
              <a:pPr algn="ctr">
                <a:spcBef>
                  <a:spcPct val="20000"/>
                </a:spcBef>
                <a:buFont typeface="Arial" charset="0"/>
                <a:buNone/>
              </a:pPr>
              <a:r>
                <a:rPr lang="en-US" sz="700">
                  <a:solidFill>
                    <a:srgbClr val="000000"/>
                  </a:solidFill>
                </a:rPr>
                <a:t>0 (0 %)</a:t>
              </a:r>
            </a:p>
          </p:txBody>
        </p:sp>
        <p:sp>
          <p:nvSpPr>
            <p:cNvPr id="3218" name="Rectangle 441"/>
            <p:cNvSpPr>
              <a:spLocks noChangeArrowheads="1"/>
            </p:cNvSpPr>
            <p:nvPr/>
          </p:nvSpPr>
          <p:spPr bwMode="auto">
            <a:xfrm>
              <a:off x="2880" y="10598"/>
              <a:ext cx="2784" cy="127"/>
            </a:xfrm>
            <a:prstGeom prst="rect">
              <a:avLst/>
            </a:prstGeom>
            <a:noFill/>
            <a:ln w="9525">
              <a:noFill/>
              <a:miter lim="800000"/>
              <a:headEnd/>
              <a:tailEnd/>
            </a:ln>
          </p:spPr>
          <p:txBody>
            <a:bodyPr lIns="90000" tIns="46800" rIns="90000" bIns="46800"/>
            <a:lstStyle/>
            <a:p>
              <a:pPr algn="ctr">
                <a:spcBef>
                  <a:spcPct val="20000"/>
                </a:spcBef>
                <a:buFont typeface="Arial" charset="0"/>
                <a:buNone/>
              </a:pPr>
              <a:r>
                <a:rPr lang="en-US" sz="700">
                  <a:solidFill>
                    <a:srgbClr val="000000"/>
                  </a:solidFill>
                </a:rPr>
                <a:t>0 (0 %)</a:t>
              </a:r>
            </a:p>
          </p:txBody>
        </p:sp>
        <p:sp>
          <p:nvSpPr>
            <p:cNvPr id="3219" name="Rectangle 448"/>
            <p:cNvSpPr>
              <a:spLocks noChangeArrowheads="1"/>
            </p:cNvSpPr>
            <p:nvPr/>
          </p:nvSpPr>
          <p:spPr bwMode="auto">
            <a:xfrm>
              <a:off x="2880" y="10725"/>
              <a:ext cx="2784" cy="127"/>
            </a:xfrm>
            <a:prstGeom prst="rect">
              <a:avLst/>
            </a:prstGeom>
            <a:noFill/>
            <a:ln w="9525">
              <a:noFill/>
              <a:miter lim="800000"/>
              <a:headEnd/>
              <a:tailEnd/>
            </a:ln>
          </p:spPr>
          <p:txBody>
            <a:bodyPr lIns="90000" tIns="46800" rIns="90000" bIns="46800"/>
            <a:lstStyle/>
            <a:p>
              <a:pPr algn="ctr">
                <a:spcBef>
                  <a:spcPct val="20000"/>
                </a:spcBef>
                <a:buFont typeface="Arial" charset="0"/>
                <a:buNone/>
              </a:pPr>
              <a:r>
                <a:rPr lang="en-US" sz="700">
                  <a:solidFill>
                    <a:srgbClr val="000000"/>
                  </a:solidFill>
                </a:rPr>
                <a:t>0 (0 %)</a:t>
              </a:r>
            </a:p>
          </p:txBody>
        </p:sp>
        <p:sp>
          <p:nvSpPr>
            <p:cNvPr id="3220" name="Rectangle 455"/>
            <p:cNvSpPr>
              <a:spLocks noChangeArrowheads="1"/>
            </p:cNvSpPr>
            <p:nvPr/>
          </p:nvSpPr>
          <p:spPr bwMode="auto">
            <a:xfrm>
              <a:off x="2880" y="10852"/>
              <a:ext cx="2784" cy="127"/>
            </a:xfrm>
            <a:prstGeom prst="rect">
              <a:avLst/>
            </a:prstGeom>
            <a:noFill/>
            <a:ln w="9525">
              <a:noFill/>
              <a:miter lim="800000"/>
              <a:headEnd/>
              <a:tailEnd/>
            </a:ln>
          </p:spPr>
          <p:txBody>
            <a:bodyPr lIns="90000" tIns="46800" rIns="90000" bIns="46800"/>
            <a:lstStyle/>
            <a:p>
              <a:pPr algn="ctr">
                <a:spcBef>
                  <a:spcPct val="20000"/>
                </a:spcBef>
                <a:buFont typeface="Arial" charset="0"/>
                <a:buNone/>
              </a:pPr>
              <a:r>
                <a:rPr lang="en-US" sz="700">
                  <a:solidFill>
                    <a:srgbClr val="000000"/>
                  </a:solidFill>
                </a:rPr>
                <a:t>0 (0 %)</a:t>
              </a:r>
            </a:p>
          </p:txBody>
        </p:sp>
        <p:sp>
          <p:nvSpPr>
            <p:cNvPr id="3221" name="Rectangle 462"/>
            <p:cNvSpPr>
              <a:spLocks noChangeArrowheads="1"/>
            </p:cNvSpPr>
            <p:nvPr/>
          </p:nvSpPr>
          <p:spPr bwMode="auto">
            <a:xfrm>
              <a:off x="2880" y="10979"/>
              <a:ext cx="2784" cy="127"/>
            </a:xfrm>
            <a:prstGeom prst="rect">
              <a:avLst/>
            </a:prstGeom>
            <a:noFill/>
            <a:ln w="9525">
              <a:noFill/>
              <a:miter lim="800000"/>
              <a:headEnd/>
              <a:tailEnd/>
            </a:ln>
          </p:spPr>
          <p:txBody>
            <a:bodyPr lIns="90000" tIns="46800" rIns="90000" bIns="46800"/>
            <a:lstStyle/>
            <a:p>
              <a:pPr algn="ctr">
                <a:spcBef>
                  <a:spcPct val="20000"/>
                </a:spcBef>
                <a:buFont typeface="Arial" charset="0"/>
                <a:buNone/>
              </a:pPr>
              <a:r>
                <a:rPr lang="en-US" sz="700">
                  <a:solidFill>
                    <a:srgbClr val="000000"/>
                  </a:solidFill>
                </a:rPr>
                <a:t>0 (0 %)</a:t>
              </a:r>
            </a:p>
          </p:txBody>
        </p:sp>
        <p:sp>
          <p:nvSpPr>
            <p:cNvPr id="3222" name="Rectangle 469"/>
            <p:cNvSpPr>
              <a:spLocks noChangeArrowheads="1"/>
            </p:cNvSpPr>
            <p:nvPr/>
          </p:nvSpPr>
          <p:spPr bwMode="auto">
            <a:xfrm>
              <a:off x="2880" y="11106"/>
              <a:ext cx="2784" cy="127"/>
            </a:xfrm>
            <a:prstGeom prst="rect">
              <a:avLst/>
            </a:prstGeom>
            <a:noFill/>
            <a:ln w="9525">
              <a:noFill/>
              <a:miter lim="800000"/>
              <a:headEnd/>
              <a:tailEnd/>
            </a:ln>
          </p:spPr>
          <p:txBody>
            <a:bodyPr lIns="90000" tIns="46800" rIns="90000" bIns="46800"/>
            <a:lstStyle/>
            <a:p>
              <a:pPr algn="ctr">
                <a:spcBef>
                  <a:spcPct val="20000"/>
                </a:spcBef>
                <a:buFont typeface="Arial" charset="0"/>
                <a:buNone/>
              </a:pPr>
              <a:r>
                <a:rPr lang="en-US" sz="700">
                  <a:solidFill>
                    <a:srgbClr val="000000"/>
                  </a:solidFill>
                </a:rPr>
                <a:t>0 (0 %)</a:t>
              </a:r>
            </a:p>
          </p:txBody>
        </p:sp>
        <p:sp>
          <p:nvSpPr>
            <p:cNvPr id="3223" name="Rectangle 476"/>
            <p:cNvSpPr>
              <a:spLocks noChangeArrowheads="1"/>
            </p:cNvSpPr>
            <p:nvPr/>
          </p:nvSpPr>
          <p:spPr bwMode="auto">
            <a:xfrm>
              <a:off x="2880" y="11233"/>
              <a:ext cx="2784" cy="127"/>
            </a:xfrm>
            <a:prstGeom prst="rect">
              <a:avLst/>
            </a:prstGeom>
            <a:noFill/>
            <a:ln w="9525">
              <a:noFill/>
              <a:miter lim="800000"/>
              <a:headEnd/>
              <a:tailEnd/>
            </a:ln>
          </p:spPr>
          <p:txBody>
            <a:bodyPr lIns="90000" tIns="46800" rIns="90000" bIns="46800"/>
            <a:lstStyle/>
            <a:p>
              <a:pPr algn="ctr">
                <a:spcBef>
                  <a:spcPct val="20000"/>
                </a:spcBef>
                <a:buFont typeface="Arial" charset="0"/>
                <a:buNone/>
              </a:pPr>
              <a:r>
                <a:rPr lang="en-US" sz="700">
                  <a:solidFill>
                    <a:srgbClr val="000000"/>
                  </a:solidFill>
                </a:rPr>
                <a:t>0 (0 %)</a:t>
              </a:r>
            </a:p>
          </p:txBody>
        </p:sp>
        <p:sp>
          <p:nvSpPr>
            <p:cNvPr id="3224" name="Rectangle 483"/>
            <p:cNvSpPr>
              <a:spLocks noChangeArrowheads="1"/>
            </p:cNvSpPr>
            <p:nvPr/>
          </p:nvSpPr>
          <p:spPr bwMode="auto">
            <a:xfrm>
              <a:off x="2880" y="11360"/>
              <a:ext cx="2784" cy="127"/>
            </a:xfrm>
            <a:prstGeom prst="rect">
              <a:avLst/>
            </a:prstGeom>
            <a:noFill/>
            <a:ln w="9525">
              <a:noFill/>
              <a:miter lim="800000"/>
              <a:headEnd/>
              <a:tailEnd/>
            </a:ln>
          </p:spPr>
          <p:txBody>
            <a:bodyPr lIns="90000" tIns="46800" rIns="90000" bIns="46800"/>
            <a:lstStyle/>
            <a:p>
              <a:pPr algn="ctr">
                <a:spcBef>
                  <a:spcPct val="20000"/>
                </a:spcBef>
                <a:buFont typeface="Arial" charset="0"/>
                <a:buNone/>
              </a:pPr>
              <a:r>
                <a:rPr lang="en-US" sz="700">
                  <a:solidFill>
                    <a:srgbClr val="000000"/>
                  </a:solidFill>
                </a:rPr>
                <a:t>0 (0 %)</a:t>
              </a:r>
            </a:p>
          </p:txBody>
        </p:sp>
        <p:sp>
          <p:nvSpPr>
            <p:cNvPr id="3225" name="Rectangle 490"/>
            <p:cNvSpPr>
              <a:spLocks noChangeArrowheads="1"/>
            </p:cNvSpPr>
            <p:nvPr/>
          </p:nvSpPr>
          <p:spPr bwMode="auto">
            <a:xfrm>
              <a:off x="2880" y="11487"/>
              <a:ext cx="2784" cy="127"/>
            </a:xfrm>
            <a:prstGeom prst="rect">
              <a:avLst/>
            </a:prstGeom>
            <a:noFill/>
            <a:ln w="9525">
              <a:noFill/>
              <a:miter lim="800000"/>
              <a:headEnd/>
              <a:tailEnd/>
            </a:ln>
          </p:spPr>
          <p:txBody>
            <a:bodyPr lIns="90000" tIns="46800" rIns="90000" bIns="46800"/>
            <a:lstStyle/>
            <a:p>
              <a:pPr algn="ctr">
                <a:spcBef>
                  <a:spcPct val="20000"/>
                </a:spcBef>
                <a:buFont typeface="Arial" charset="0"/>
                <a:buNone/>
              </a:pPr>
              <a:r>
                <a:rPr lang="en-US" sz="700">
                  <a:solidFill>
                    <a:srgbClr val="000000"/>
                  </a:solidFill>
                </a:rPr>
                <a:t>0 (0 %)</a:t>
              </a:r>
            </a:p>
          </p:txBody>
        </p:sp>
        <p:sp>
          <p:nvSpPr>
            <p:cNvPr id="3226" name="Rectangle 497"/>
            <p:cNvSpPr>
              <a:spLocks noChangeArrowheads="1"/>
            </p:cNvSpPr>
            <p:nvPr/>
          </p:nvSpPr>
          <p:spPr bwMode="auto">
            <a:xfrm>
              <a:off x="2880" y="11614"/>
              <a:ext cx="2784" cy="127"/>
            </a:xfrm>
            <a:prstGeom prst="rect">
              <a:avLst/>
            </a:prstGeom>
            <a:noFill/>
            <a:ln w="9525">
              <a:noFill/>
              <a:miter lim="800000"/>
              <a:headEnd/>
              <a:tailEnd/>
            </a:ln>
          </p:spPr>
          <p:txBody>
            <a:bodyPr lIns="90000" tIns="46800" rIns="90000" bIns="46800"/>
            <a:lstStyle/>
            <a:p>
              <a:pPr algn="ctr">
                <a:spcBef>
                  <a:spcPct val="20000"/>
                </a:spcBef>
                <a:buFont typeface="Arial" charset="0"/>
                <a:buNone/>
              </a:pPr>
              <a:r>
                <a:rPr lang="en-US" sz="700">
                  <a:solidFill>
                    <a:srgbClr val="000000"/>
                  </a:solidFill>
                </a:rPr>
                <a:t>0 (0 %)</a:t>
              </a:r>
            </a:p>
          </p:txBody>
        </p:sp>
        <p:sp>
          <p:nvSpPr>
            <p:cNvPr id="3227" name="Rectangle 504"/>
            <p:cNvSpPr>
              <a:spLocks noChangeArrowheads="1"/>
            </p:cNvSpPr>
            <p:nvPr/>
          </p:nvSpPr>
          <p:spPr bwMode="auto">
            <a:xfrm>
              <a:off x="2880" y="11741"/>
              <a:ext cx="2784" cy="127"/>
            </a:xfrm>
            <a:prstGeom prst="rect">
              <a:avLst/>
            </a:prstGeom>
            <a:noFill/>
            <a:ln w="9525">
              <a:noFill/>
              <a:miter lim="800000"/>
              <a:headEnd/>
              <a:tailEnd/>
            </a:ln>
          </p:spPr>
          <p:txBody>
            <a:bodyPr lIns="90000" tIns="46800" rIns="90000" bIns="46800"/>
            <a:lstStyle/>
            <a:p>
              <a:pPr algn="ctr">
                <a:spcBef>
                  <a:spcPct val="20000"/>
                </a:spcBef>
                <a:buFont typeface="Arial" charset="0"/>
                <a:buNone/>
              </a:pPr>
              <a:r>
                <a:rPr lang="en-US" sz="700">
                  <a:solidFill>
                    <a:srgbClr val="000000"/>
                  </a:solidFill>
                </a:rPr>
                <a:t>0 (0 %)</a:t>
              </a:r>
            </a:p>
          </p:txBody>
        </p:sp>
        <p:sp>
          <p:nvSpPr>
            <p:cNvPr id="3228" name="Rectangle 511"/>
            <p:cNvSpPr>
              <a:spLocks noChangeArrowheads="1"/>
            </p:cNvSpPr>
            <p:nvPr/>
          </p:nvSpPr>
          <p:spPr bwMode="auto">
            <a:xfrm>
              <a:off x="2880" y="11868"/>
              <a:ext cx="2784" cy="127"/>
            </a:xfrm>
            <a:prstGeom prst="rect">
              <a:avLst/>
            </a:prstGeom>
            <a:noFill/>
            <a:ln w="9525">
              <a:noFill/>
              <a:miter lim="800000"/>
              <a:headEnd/>
              <a:tailEnd/>
            </a:ln>
          </p:spPr>
          <p:txBody>
            <a:bodyPr lIns="90000" tIns="46800" rIns="90000" bIns="46800"/>
            <a:lstStyle/>
            <a:p>
              <a:pPr algn="ctr">
                <a:spcBef>
                  <a:spcPct val="20000"/>
                </a:spcBef>
                <a:buFont typeface="Arial" charset="0"/>
                <a:buNone/>
              </a:pPr>
              <a:r>
                <a:rPr lang="en-US" sz="700">
                  <a:solidFill>
                    <a:srgbClr val="000000"/>
                  </a:solidFill>
                </a:rPr>
                <a:t>0 (0 %)</a:t>
              </a:r>
            </a:p>
          </p:txBody>
        </p:sp>
        <p:sp>
          <p:nvSpPr>
            <p:cNvPr id="3229" name="Rectangle 518"/>
            <p:cNvSpPr>
              <a:spLocks noChangeArrowheads="1"/>
            </p:cNvSpPr>
            <p:nvPr/>
          </p:nvSpPr>
          <p:spPr bwMode="auto">
            <a:xfrm>
              <a:off x="2880" y="11995"/>
              <a:ext cx="2784" cy="127"/>
            </a:xfrm>
            <a:prstGeom prst="rect">
              <a:avLst/>
            </a:prstGeom>
            <a:noFill/>
            <a:ln w="9525">
              <a:noFill/>
              <a:miter lim="800000"/>
              <a:headEnd/>
              <a:tailEnd/>
            </a:ln>
          </p:spPr>
          <p:txBody>
            <a:bodyPr lIns="90000" tIns="46800" rIns="90000" bIns="46800"/>
            <a:lstStyle/>
            <a:p>
              <a:pPr algn="ctr">
                <a:spcBef>
                  <a:spcPct val="20000"/>
                </a:spcBef>
                <a:buFont typeface="Arial" charset="0"/>
                <a:buNone/>
              </a:pPr>
              <a:r>
                <a:rPr lang="en-US" sz="700">
                  <a:solidFill>
                    <a:srgbClr val="000000"/>
                  </a:solidFill>
                </a:rPr>
                <a:t>0 (0 %)</a:t>
              </a:r>
            </a:p>
          </p:txBody>
        </p:sp>
        <p:sp>
          <p:nvSpPr>
            <p:cNvPr id="3230" name="Rectangle 525"/>
            <p:cNvSpPr>
              <a:spLocks noChangeArrowheads="1"/>
            </p:cNvSpPr>
            <p:nvPr/>
          </p:nvSpPr>
          <p:spPr bwMode="auto">
            <a:xfrm>
              <a:off x="2880" y="12122"/>
              <a:ext cx="2784" cy="127"/>
            </a:xfrm>
            <a:prstGeom prst="rect">
              <a:avLst/>
            </a:prstGeom>
            <a:noFill/>
            <a:ln w="9525">
              <a:noFill/>
              <a:miter lim="800000"/>
              <a:headEnd/>
              <a:tailEnd/>
            </a:ln>
          </p:spPr>
          <p:txBody>
            <a:bodyPr lIns="90000" tIns="46800" rIns="90000" bIns="46800"/>
            <a:lstStyle/>
            <a:p>
              <a:pPr algn="ctr">
                <a:spcBef>
                  <a:spcPct val="20000"/>
                </a:spcBef>
                <a:buFont typeface="Arial" charset="0"/>
                <a:buNone/>
              </a:pPr>
              <a:r>
                <a:rPr lang="en-US" sz="700">
                  <a:solidFill>
                    <a:srgbClr val="000000"/>
                  </a:solidFill>
                </a:rPr>
                <a:t>0 (0 %)</a:t>
              </a:r>
            </a:p>
          </p:txBody>
        </p:sp>
        <p:sp>
          <p:nvSpPr>
            <p:cNvPr id="3231" name="Rectangle 532"/>
            <p:cNvSpPr>
              <a:spLocks noChangeArrowheads="1"/>
            </p:cNvSpPr>
            <p:nvPr/>
          </p:nvSpPr>
          <p:spPr bwMode="auto">
            <a:xfrm>
              <a:off x="2880" y="12249"/>
              <a:ext cx="2784" cy="127"/>
            </a:xfrm>
            <a:prstGeom prst="rect">
              <a:avLst/>
            </a:prstGeom>
            <a:noFill/>
            <a:ln w="9525">
              <a:noFill/>
              <a:miter lim="800000"/>
              <a:headEnd/>
              <a:tailEnd/>
            </a:ln>
          </p:spPr>
          <p:txBody>
            <a:bodyPr lIns="90000" tIns="46800" rIns="90000" bIns="46800"/>
            <a:lstStyle/>
            <a:p>
              <a:pPr algn="ctr">
                <a:spcBef>
                  <a:spcPct val="20000"/>
                </a:spcBef>
                <a:buFont typeface="Arial" charset="0"/>
                <a:buNone/>
              </a:pPr>
              <a:r>
                <a:rPr lang="en-US" sz="700">
                  <a:solidFill>
                    <a:srgbClr val="000000"/>
                  </a:solidFill>
                </a:rPr>
                <a:t>0 (0 %)</a:t>
              </a:r>
            </a:p>
          </p:txBody>
        </p:sp>
        <p:sp>
          <p:nvSpPr>
            <p:cNvPr id="3232" name="Rectangle 539"/>
            <p:cNvSpPr>
              <a:spLocks noChangeArrowheads="1"/>
            </p:cNvSpPr>
            <p:nvPr/>
          </p:nvSpPr>
          <p:spPr bwMode="auto">
            <a:xfrm>
              <a:off x="2880" y="12376"/>
              <a:ext cx="2784" cy="127"/>
            </a:xfrm>
            <a:prstGeom prst="rect">
              <a:avLst/>
            </a:prstGeom>
            <a:noFill/>
            <a:ln w="9525">
              <a:noFill/>
              <a:miter lim="800000"/>
              <a:headEnd/>
              <a:tailEnd/>
            </a:ln>
          </p:spPr>
          <p:txBody>
            <a:bodyPr lIns="90000" tIns="46800" rIns="90000" bIns="46800"/>
            <a:lstStyle/>
            <a:p>
              <a:pPr algn="ctr">
                <a:spcBef>
                  <a:spcPct val="20000"/>
                </a:spcBef>
                <a:buFont typeface="Arial" charset="0"/>
                <a:buNone/>
              </a:pPr>
              <a:r>
                <a:rPr lang="en-US" sz="700">
                  <a:solidFill>
                    <a:srgbClr val="000000"/>
                  </a:solidFill>
                </a:rPr>
                <a:t>0 (0 %)</a:t>
              </a:r>
            </a:p>
          </p:txBody>
        </p:sp>
        <p:sp>
          <p:nvSpPr>
            <p:cNvPr id="3233" name="Rectangle 546"/>
            <p:cNvSpPr>
              <a:spLocks noChangeArrowheads="1"/>
            </p:cNvSpPr>
            <p:nvPr/>
          </p:nvSpPr>
          <p:spPr bwMode="auto">
            <a:xfrm>
              <a:off x="2880" y="12503"/>
              <a:ext cx="2784" cy="127"/>
            </a:xfrm>
            <a:prstGeom prst="rect">
              <a:avLst/>
            </a:prstGeom>
            <a:noFill/>
            <a:ln w="9525">
              <a:noFill/>
              <a:miter lim="800000"/>
              <a:headEnd/>
              <a:tailEnd/>
            </a:ln>
          </p:spPr>
          <p:txBody>
            <a:bodyPr lIns="90000" tIns="46800" rIns="90000" bIns="46800"/>
            <a:lstStyle/>
            <a:p>
              <a:pPr algn="ctr">
                <a:spcBef>
                  <a:spcPct val="20000"/>
                </a:spcBef>
                <a:buFont typeface="Arial" charset="0"/>
                <a:buNone/>
              </a:pPr>
              <a:r>
                <a:rPr lang="en-US" sz="700">
                  <a:solidFill>
                    <a:srgbClr val="000000"/>
                  </a:solidFill>
                </a:rPr>
                <a:t>0 (0 %)</a:t>
              </a:r>
            </a:p>
          </p:txBody>
        </p:sp>
        <p:sp>
          <p:nvSpPr>
            <p:cNvPr id="3234" name="Rectangle 553"/>
            <p:cNvSpPr>
              <a:spLocks noChangeArrowheads="1"/>
            </p:cNvSpPr>
            <p:nvPr/>
          </p:nvSpPr>
          <p:spPr bwMode="auto">
            <a:xfrm>
              <a:off x="2880" y="12630"/>
              <a:ext cx="2784" cy="127"/>
            </a:xfrm>
            <a:prstGeom prst="rect">
              <a:avLst/>
            </a:prstGeom>
            <a:noFill/>
            <a:ln w="9525">
              <a:noFill/>
              <a:miter lim="800000"/>
              <a:headEnd/>
              <a:tailEnd/>
            </a:ln>
          </p:spPr>
          <p:txBody>
            <a:bodyPr lIns="90000" tIns="46800" rIns="90000" bIns="46800"/>
            <a:lstStyle/>
            <a:p>
              <a:pPr algn="ctr">
                <a:spcBef>
                  <a:spcPct val="20000"/>
                </a:spcBef>
                <a:buFont typeface="Arial" charset="0"/>
                <a:buNone/>
              </a:pPr>
              <a:r>
                <a:rPr lang="en-US" sz="700">
                  <a:solidFill>
                    <a:srgbClr val="000000"/>
                  </a:solidFill>
                </a:rPr>
                <a:t>0 (0 %)</a:t>
              </a:r>
            </a:p>
          </p:txBody>
        </p:sp>
        <p:sp>
          <p:nvSpPr>
            <p:cNvPr id="3235" name="Rectangle 560"/>
            <p:cNvSpPr>
              <a:spLocks noChangeArrowheads="1"/>
            </p:cNvSpPr>
            <p:nvPr/>
          </p:nvSpPr>
          <p:spPr bwMode="auto">
            <a:xfrm>
              <a:off x="2880" y="12757"/>
              <a:ext cx="2784" cy="127"/>
            </a:xfrm>
            <a:prstGeom prst="rect">
              <a:avLst/>
            </a:prstGeom>
            <a:noFill/>
            <a:ln w="9525">
              <a:noFill/>
              <a:miter lim="800000"/>
              <a:headEnd/>
              <a:tailEnd/>
            </a:ln>
          </p:spPr>
          <p:txBody>
            <a:bodyPr lIns="90000" tIns="46800" rIns="90000" bIns="46800"/>
            <a:lstStyle/>
            <a:p>
              <a:pPr algn="ctr">
                <a:spcBef>
                  <a:spcPct val="20000"/>
                </a:spcBef>
                <a:buFont typeface="Arial" charset="0"/>
                <a:buNone/>
              </a:pPr>
              <a:r>
                <a:rPr lang="en-US" sz="700">
                  <a:solidFill>
                    <a:srgbClr val="000000"/>
                  </a:solidFill>
                </a:rPr>
                <a:t>0 (0 %)</a:t>
              </a:r>
            </a:p>
          </p:txBody>
        </p:sp>
        <p:sp>
          <p:nvSpPr>
            <p:cNvPr id="3236" name="Rectangle 567"/>
            <p:cNvSpPr>
              <a:spLocks noChangeArrowheads="1"/>
            </p:cNvSpPr>
            <p:nvPr/>
          </p:nvSpPr>
          <p:spPr bwMode="auto">
            <a:xfrm>
              <a:off x="2880" y="12884"/>
              <a:ext cx="2784" cy="127"/>
            </a:xfrm>
            <a:prstGeom prst="rect">
              <a:avLst/>
            </a:prstGeom>
            <a:noFill/>
            <a:ln w="9525">
              <a:noFill/>
              <a:miter lim="800000"/>
              <a:headEnd/>
              <a:tailEnd/>
            </a:ln>
          </p:spPr>
          <p:txBody>
            <a:bodyPr lIns="90000" tIns="46800" rIns="90000" bIns="46800"/>
            <a:lstStyle/>
            <a:p>
              <a:pPr algn="ctr">
                <a:spcBef>
                  <a:spcPct val="20000"/>
                </a:spcBef>
                <a:buFont typeface="Arial" charset="0"/>
                <a:buNone/>
              </a:pPr>
              <a:r>
                <a:rPr lang="en-US" sz="700">
                  <a:solidFill>
                    <a:srgbClr val="000000"/>
                  </a:solidFill>
                </a:rPr>
                <a:t>0 (0 %)</a:t>
              </a:r>
            </a:p>
          </p:txBody>
        </p:sp>
        <p:sp>
          <p:nvSpPr>
            <p:cNvPr id="3237" name="Rectangle 574"/>
            <p:cNvSpPr>
              <a:spLocks noChangeArrowheads="1"/>
            </p:cNvSpPr>
            <p:nvPr/>
          </p:nvSpPr>
          <p:spPr bwMode="auto">
            <a:xfrm>
              <a:off x="2880" y="13011"/>
              <a:ext cx="2784" cy="127"/>
            </a:xfrm>
            <a:prstGeom prst="rect">
              <a:avLst/>
            </a:prstGeom>
            <a:noFill/>
            <a:ln w="9525">
              <a:noFill/>
              <a:miter lim="800000"/>
              <a:headEnd/>
              <a:tailEnd/>
            </a:ln>
          </p:spPr>
          <p:txBody>
            <a:bodyPr lIns="90000" tIns="46800" rIns="90000" bIns="46800"/>
            <a:lstStyle/>
            <a:p>
              <a:pPr algn="ctr">
                <a:spcBef>
                  <a:spcPct val="20000"/>
                </a:spcBef>
                <a:buFont typeface="Arial" charset="0"/>
                <a:buNone/>
              </a:pPr>
              <a:r>
                <a:rPr lang="en-US" sz="700">
                  <a:solidFill>
                    <a:srgbClr val="000000"/>
                  </a:solidFill>
                </a:rPr>
                <a:t>0 (0 %)</a:t>
              </a:r>
            </a:p>
          </p:txBody>
        </p:sp>
        <p:sp>
          <p:nvSpPr>
            <p:cNvPr id="3238" name="Rectangle 581"/>
            <p:cNvSpPr>
              <a:spLocks noChangeArrowheads="1"/>
            </p:cNvSpPr>
            <p:nvPr/>
          </p:nvSpPr>
          <p:spPr bwMode="auto">
            <a:xfrm>
              <a:off x="2880" y="13138"/>
              <a:ext cx="2784" cy="127"/>
            </a:xfrm>
            <a:prstGeom prst="rect">
              <a:avLst/>
            </a:prstGeom>
            <a:noFill/>
            <a:ln w="9525">
              <a:noFill/>
              <a:miter lim="800000"/>
              <a:headEnd/>
              <a:tailEnd/>
            </a:ln>
          </p:spPr>
          <p:txBody>
            <a:bodyPr lIns="90000" tIns="46800" rIns="90000" bIns="46800"/>
            <a:lstStyle/>
            <a:p>
              <a:pPr algn="ctr">
                <a:spcBef>
                  <a:spcPct val="20000"/>
                </a:spcBef>
                <a:buFont typeface="Arial" charset="0"/>
                <a:buNone/>
              </a:pPr>
              <a:r>
                <a:rPr lang="en-US" sz="700">
                  <a:solidFill>
                    <a:srgbClr val="000000"/>
                  </a:solidFill>
                </a:rPr>
                <a:t>0 (0 %)</a:t>
              </a:r>
            </a:p>
          </p:txBody>
        </p:sp>
        <p:sp>
          <p:nvSpPr>
            <p:cNvPr id="3239" name="Rectangle 588"/>
            <p:cNvSpPr>
              <a:spLocks noChangeArrowheads="1"/>
            </p:cNvSpPr>
            <p:nvPr/>
          </p:nvSpPr>
          <p:spPr bwMode="auto">
            <a:xfrm>
              <a:off x="2880" y="13265"/>
              <a:ext cx="2784" cy="127"/>
            </a:xfrm>
            <a:prstGeom prst="rect">
              <a:avLst/>
            </a:prstGeom>
            <a:noFill/>
            <a:ln w="9525">
              <a:noFill/>
              <a:miter lim="800000"/>
              <a:headEnd/>
              <a:tailEnd/>
            </a:ln>
          </p:spPr>
          <p:txBody>
            <a:bodyPr lIns="90000" tIns="46800" rIns="90000" bIns="46800"/>
            <a:lstStyle/>
            <a:p>
              <a:pPr algn="ctr">
                <a:spcBef>
                  <a:spcPct val="20000"/>
                </a:spcBef>
                <a:buFont typeface="Arial" charset="0"/>
                <a:buNone/>
              </a:pPr>
              <a:r>
                <a:rPr lang="en-US" sz="700">
                  <a:solidFill>
                    <a:srgbClr val="000000"/>
                  </a:solidFill>
                </a:rPr>
                <a:t>0 (0 %)</a:t>
              </a:r>
            </a:p>
          </p:txBody>
        </p:sp>
        <p:sp>
          <p:nvSpPr>
            <p:cNvPr id="3240" name="Rectangle 595"/>
            <p:cNvSpPr>
              <a:spLocks noChangeArrowheads="1"/>
            </p:cNvSpPr>
            <p:nvPr/>
          </p:nvSpPr>
          <p:spPr bwMode="auto">
            <a:xfrm>
              <a:off x="2880" y="13392"/>
              <a:ext cx="2784" cy="127"/>
            </a:xfrm>
            <a:prstGeom prst="rect">
              <a:avLst/>
            </a:prstGeom>
            <a:noFill/>
            <a:ln w="9525">
              <a:noFill/>
              <a:miter lim="800000"/>
              <a:headEnd/>
              <a:tailEnd/>
            </a:ln>
          </p:spPr>
          <p:txBody>
            <a:bodyPr lIns="90000" tIns="46800" rIns="90000" bIns="46800"/>
            <a:lstStyle/>
            <a:p>
              <a:pPr algn="ctr">
                <a:spcBef>
                  <a:spcPct val="20000"/>
                </a:spcBef>
                <a:buFont typeface="Arial" charset="0"/>
                <a:buNone/>
              </a:pPr>
              <a:r>
                <a:rPr lang="en-US" sz="700">
                  <a:solidFill>
                    <a:srgbClr val="000000"/>
                  </a:solidFill>
                </a:rPr>
                <a:t>0 (0 %)</a:t>
              </a:r>
            </a:p>
          </p:txBody>
        </p:sp>
        <p:sp>
          <p:nvSpPr>
            <p:cNvPr id="3241" name="Rectangle 602"/>
            <p:cNvSpPr>
              <a:spLocks noChangeArrowheads="1"/>
            </p:cNvSpPr>
            <p:nvPr/>
          </p:nvSpPr>
          <p:spPr bwMode="auto">
            <a:xfrm>
              <a:off x="2880" y="13519"/>
              <a:ext cx="2784" cy="127"/>
            </a:xfrm>
            <a:prstGeom prst="rect">
              <a:avLst/>
            </a:prstGeom>
            <a:noFill/>
            <a:ln w="9525">
              <a:noFill/>
              <a:miter lim="800000"/>
              <a:headEnd/>
              <a:tailEnd/>
            </a:ln>
          </p:spPr>
          <p:txBody>
            <a:bodyPr lIns="90000" tIns="46800" rIns="90000" bIns="46800"/>
            <a:lstStyle/>
            <a:p>
              <a:pPr algn="ctr">
                <a:spcBef>
                  <a:spcPct val="20000"/>
                </a:spcBef>
                <a:buFont typeface="Arial" charset="0"/>
                <a:buNone/>
              </a:pPr>
              <a:r>
                <a:rPr lang="en-US" sz="700">
                  <a:solidFill>
                    <a:srgbClr val="000000"/>
                  </a:solidFill>
                </a:rPr>
                <a:t>0 (0 %)</a:t>
              </a:r>
            </a:p>
          </p:txBody>
        </p:sp>
        <p:sp>
          <p:nvSpPr>
            <p:cNvPr id="3242" name="Rectangle 609"/>
            <p:cNvSpPr>
              <a:spLocks noChangeArrowheads="1"/>
            </p:cNvSpPr>
            <p:nvPr/>
          </p:nvSpPr>
          <p:spPr bwMode="auto">
            <a:xfrm>
              <a:off x="2880" y="13646"/>
              <a:ext cx="2784" cy="127"/>
            </a:xfrm>
            <a:prstGeom prst="rect">
              <a:avLst/>
            </a:prstGeom>
            <a:noFill/>
            <a:ln w="9525">
              <a:noFill/>
              <a:miter lim="800000"/>
              <a:headEnd/>
              <a:tailEnd/>
            </a:ln>
          </p:spPr>
          <p:txBody>
            <a:bodyPr lIns="90000" tIns="46800" rIns="90000" bIns="46800"/>
            <a:lstStyle/>
            <a:p>
              <a:pPr algn="ctr">
                <a:spcBef>
                  <a:spcPct val="20000"/>
                </a:spcBef>
                <a:buFont typeface="Arial" charset="0"/>
                <a:buNone/>
              </a:pPr>
              <a:r>
                <a:rPr lang="en-US" sz="700">
                  <a:solidFill>
                    <a:srgbClr val="000000"/>
                  </a:solidFill>
                </a:rPr>
                <a:t>0 (0 %)</a:t>
              </a:r>
            </a:p>
          </p:txBody>
        </p:sp>
        <p:sp>
          <p:nvSpPr>
            <p:cNvPr id="3243" name="Rectangle 616"/>
            <p:cNvSpPr>
              <a:spLocks noChangeArrowheads="1"/>
            </p:cNvSpPr>
            <p:nvPr/>
          </p:nvSpPr>
          <p:spPr bwMode="auto">
            <a:xfrm>
              <a:off x="2880" y="13773"/>
              <a:ext cx="2784" cy="127"/>
            </a:xfrm>
            <a:prstGeom prst="rect">
              <a:avLst/>
            </a:prstGeom>
            <a:noFill/>
            <a:ln w="9525">
              <a:noFill/>
              <a:miter lim="800000"/>
              <a:headEnd/>
              <a:tailEnd/>
            </a:ln>
          </p:spPr>
          <p:txBody>
            <a:bodyPr lIns="90000" tIns="46800" rIns="90000" bIns="46800"/>
            <a:lstStyle/>
            <a:p>
              <a:pPr algn="ctr">
                <a:spcBef>
                  <a:spcPct val="20000"/>
                </a:spcBef>
                <a:buFont typeface="Arial" charset="0"/>
                <a:buNone/>
              </a:pPr>
              <a:r>
                <a:rPr lang="en-US" sz="700">
                  <a:solidFill>
                    <a:srgbClr val="000000"/>
                  </a:solidFill>
                </a:rPr>
                <a:t>0 (0 %)</a:t>
              </a:r>
            </a:p>
          </p:txBody>
        </p:sp>
        <p:sp>
          <p:nvSpPr>
            <p:cNvPr id="3244" name="Rectangle 623"/>
            <p:cNvSpPr>
              <a:spLocks noChangeArrowheads="1"/>
            </p:cNvSpPr>
            <p:nvPr/>
          </p:nvSpPr>
          <p:spPr bwMode="auto">
            <a:xfrm>
              <a:off x="2880" y="13900"/>
              <a:ext cx="2784" cy="127"/>
            </a:xfrm>
            <a:prstGeom prst="rect">
              <a:avLst/>
            </a:prstGeom>
            <a:noFill/>
            <a:ln w="9525">
              <a:noFill/>
              <a:miter lim="800000"/>
              <a:headEnd/>
              <a:tailEnd/>
            </a:ln>
          </p:spPr>
          <p:txBody>
            <a:bodyPr lIns="90000" tIns="46800" rIns="90000" bIns="46800"/>
            <a:lstStyle/>
            <a:p>
              <a:pPr algn="ctr">
                <a:spcBef>
                  <a:spcPct val="20000"/>
                </a:spcBef>
                <a:buFont typeface="Arial" charset="0"/>
                <a:buNone/>
              </a:pPr>
              <a:r>
                <a:rPr lang="en-US" sz="700">
                  <a:solidFill>
                    <a:srgbClr val="000000"/>
                  </a:solidFill>
                </a:rPr>
                <a:t>0 (0 %)</a:t>
              </a:r>
            </a:p>
          </p:txBody>
        </p:sp>
        <p:sp>
          <p:nvSpPr>
            <p:cNvPr id="3245" name="Rectangle 630"/>
            <p:cNvSpPr>
              <a:spLocks noChangeArrowheads="1"/>
            </p:cNvSpPr>
            <p:nvPr/>
          </p:nvSpPr>
          <p:spPr bwMode="auto">
            <a:xfrm>
              <a:off x="2880" y="14027"/>
              <a:ext cx="2784" cy="127"/>
            </a:xfrm>
            <a:prstGeom prst="rect">
              <a:avLst/>
            </a:prstGeom>
            <a:noFill/>
            <a:ln w="9525">
              <a:noFill/>
              <a:miter lim="800000"/>
              <a:headEnd/>
              <a:tailEnd/>
            </a:ln>
          </p:spPr>
          <p:txBody>
            <a:bodyPr lIns="90000" tIns="46800" rIns="90000" bIns="46800"/>
            <a:lstStyle/>
            <a:p>
              <a:pPr algn="ctr">
                <a:spcBef>
                  <a:spcPct val="20000"/>
                </a:spcBef>
                <a:buFont typeface="Arial" charset="0"/>
                <a:buNone/>
              </a:pPr>
              <a:r>
                <a:rPr lang="en-US" sz="700">
                  <a:solidFill>
                    <a:srgbClr val="000000"/>
                  </a:solidFill>
                </a:rPr>
                <a:t>0 (0 %)</a:t>
              </a:r>
            </a:p>
          </p:txBody>
        </p:sp>
        <p:sp>
          <p:nvSpPr>
            <p:cNvPr id="3246" name="Rectangle 637"/>
            <p:cNvSpPr>
              <a:spLocks noChangeArrowheads="1"/>
            </p:cNvSpPr>
            <p:nvPr/>
          </p:nvSpPr>
          <p:spPr bwMode="auto">
            <a:xfrm>
              <a:off x="2880" y="14154"/>
              <a:ext cx="2784" cy="127"/>
            </a:xfrm>
            <a:prstGeom prst="rect">
              <a:avLst/>
            </a:prstGeom>
            <a:noFill/>
            <a:ln w="9525">
              <a:noFill/>
              <a:miter lim="800000"/>
              <a:headEnd/>
              <a:tailEnd/>
            </a:ln>
          </p:spPr>
          <p:txBody>
            <a:bodyPr lIns="90000" tIns="46800" rIns="90000" bIns="46800"/>
            <a:lstStyle/>
            <a:p>
              <a:pPr algn="ctr">
                <a:spcBef>
                  <a:spcPct val="20000"/>
                </a:spcBef>
                <a:buFont typeface="Arial" charset="0"/>
                <a:buNone/>
              </a:pPr>
              <a:r>
                <a:rPr lang="en-US" sz="700">
                  <a:solidFill>
                    <a:srgbClr val="000000"/>
                  </a:solidFill>
                </a:rPr>
                <a:t>0 (0 %)</a:t>
              </a:r>
            </a:p>
          </p:txBody>
        </p:sp>
        <p:sp>
          <p:nvSpPr>
            <p:cNvPr id="3247" name="Rectangle 644"/>
            <p:cNvSpPr>
              <a:spLocks noChangeArrowheads="1"/>
            </p:cNvSpPr>
            <p:nvPr/>
          </p:nvSpPr>
          <p:spPr bwMode="auto">
            <a:xfrm>
              <a:off x="2880" y="14281"/>
              <a:ext cx="2784" cy="127"/>
            </a:xfrm>
            <a:prstGeom prst="rect">
              <a:avLst/>
            </a:prstGeom>
            <a:noFill/>
            <a:ln w="9525">
              <a:noFill/>
              <a:miter lim="800000"/>
              <a:headEnd/>
              <a:tailEnd/>
            </a:ln>
          </p:spPr>
          <p:txBody>
            <a:bodyPr lIns="90000" tIns="46800" rIns="90000" bIns="46800"/>
            <a:lstStyle/>
            <a:p>
              <a:pPr algn="ctr">
                <a:spcBef>
                  <a:spcPct val="20000"/>
                </a:spcBef>
                <a:buFont typeface="Arial" charset="0"/>
                <a:buNone/>
              </a:pPr>
              <a:r>
                <a:rPr lang="en-US" sz="700">
                  <a:solidFill>
                    <a:srgbClr val="000000"/>
                  </a:solidFill>
                </a:rPr>
                <a:t>0 (0 %)</a:t>
              </a:r>
            </a:p>
          </p:txBody>
        </p:sp>
        <p:sp>
          <p:nvSpPr>
            <p:cNvPr id="3248" name="Rectangle 651"/>
            <p:cNvSpPr>
              <a:spLocks noChangeArrowheads="1"/>
            </p:cNvSpPr>
            <p:nvPr/>
          </p:nvSpPr>
          <p:spPr bwMode="auto">
            <a:xfrm>
              <a:off x="2880" y="14408"/>
              <a:ext cx="2784" cy="127"/>
            </a:xfrm>
            <a:prstGeom prst="rect">
              <a:avLst/>
            </a:prstGeom>
            <a:noFill/>
            <a:ln w="9525">
              <a:noFill/>
              <a:miter lim="800000"/>
              <a:headEnd/>
              <a:tailEnd/>
            </a:ln>
          </p:spPr>
          <p:txBody>
            <a:bodyPr lIns="90000" tIns="46800" rIns="90000" bIns="46800"/>
            <a:lstStyle/>
            <a:p>
              <a:pPr algn="ctr">
                <a:spcBef>
                  <a:spcPct val="20000"/>
                </a:spcBef>
                <a:buFont typeface="Arial" charset="0"/>
                <a:buNone/>
              </a:pPr>
              <a:r>
                <a:rPr lang="en-US" sz="700">
                  <a:solidFill>
                    <a:srgbClr val="000000"/>
                  </a:solidFill>
                </a:rPr>
                <a:t>0 (0 %)</a:t>
              </a:r>
            </a:p>
          </p:txBody>
        </p:sp>
        <p:sp>
          <p:nvSpPr>
            <p:cNvPr id="3249" name="Rectangle 658"/>
            <p:cNvSpPr>
              <a:spLocks noChangeArrowheads="1"/>
            </p:cNvSpPr>
            <p:nvPr/>
          </p:nvSpPr>
          <p:spPr bwMode="auto">
            <a:xfrm>
              <a:off x="2880" y="14535"/>
              <a:ext cx="2784" cy="127"/>
            </a:xfrm>
            <a:prstGeom prst="rect">
              <a:avLst/>
            </a:prstGeom>
            <a:noFill/>
            <a:ln w="9525">
              <a:noFill/>
              <a:miter lim="800000"/>
              <a:headEnd/>
              <a:tailEnd/>
            </a:ln>
          </p:spPr>
          <p:txBody>
            <a:bodyPr lIns="90000" tIns="46800" rIns="90000" bIns="46800"/>
            <a:lstStyle/>
            <a:p>
              <a:pPr algn="ctr">
                <a:spcBef>
                  <a:spcPct val="20000"/>
                </a:spcBef>
                <a:buFont typeface="Arial" charset="0"/>
                <a:buNone/>
              </a:pPr>
              <a:r>
                <a:rPr lang="en-US" sz="700">
                  <a:solidFill>
                    <a:srgbClr val="000000"/>
                  </a:solidFill>
                </a:rPr>
                <a:t>0 (0 %)</a:t>
              </a:r>
            </a:p>
          </p:txBody>
        </p:sp>
        <p:sp>
          <p:nvSpPr>
            <p:cNvPr id="3250" name="Rectangle 665"/>
            <p:cNvSpPr>
              <a:spLocks noChangeArrowheads="1"/>
            </p:cNvSpPr>
            <p:nvPr/>
          </p:nvSpPr>
          <p:spPr bwMode="auto">
            <a:xfrm>
              <a:off x="2880" y="14662"/>
              <a:ext cx="2784" cy="127"/>
            </a:xfrm>
            <a:prstGeom prst="rect">
              <a:avLst/>
            </a:prstGeom>
            <a:noFill/>
            <a:ln w="9525">
              <a:noFill/>
              <a:miter lim="800000"/>
              <a:headEnd/>
              <a:tailEnd/>
            </a:ln>
          </p:spPr>
          <p:txBody>
            <a:bodyPr lIns="90000" tIns="46800" rIns="90000" bIns="46800"/>
            <a:lstStyle/>
            <a:p>
              <a:pPr algn="ctr">
                <a:spcBef>
                  <a:spcPct val="20000"/>
                </a:spcBef>
                <a:buFont typeface="Arial" charset="0"/>
                <a:buNone/>
              </a:pPr>
              <a:r>
                <a:rPr lang="en-US" sz="700">
                  <a:solidFill>
                    <a:srgbClr val="000000"/>
                  </a:solidFill>
                </a:rPr>
                <a:t>0 (0 %)</a:t>
              </a:r>
            </a:p>
          </p:txBody>
        </p:sp>
        <p:sp>
          <p:nvSpPr>
            <p:cNvPr id="3251" name="Rectangle 672"/>
            <p:cNvSpPr>
              <a:spLocks noChangeArrowheads="1"/>
            </p:cNvSpPr>
            <p:nvPr/>
          </p:nvSpPr>
          <p:spPr bwMode="auto">
            <a:xfrm>
              <a:off x="2880" y="14789"/>
              <a:ext cx="2784" cy="127"/>
            </a:xfrm>
            <a:prstGeom prst="rect">
              <a:avLst/>
            </a:prstGeom>
            <a:noFill/>
            <a:ln w="9525">
              <a:noFill/>
              <a:miter lim="800000"/>
              <a:headEnd/>
              <a:tailEnd/>
            </a:ln>
          </p:spPr>
          <p:txBody>
            <a:bodyPr lIns="90000" tIns="46800" rIns="90000" bIns="46800"/>
            <a:lstStyle/>
            <a:p>
              <a:pPr algn="ctr">
                <a:spcBef>
                  <a:spcPct val="20000"/>
                </a:spcBef>
                <a:buFont typeface="Arial" charset="0"/>
                <a:buNone/>
              </a:pPr>
              <a:r>
                <a:rPr lang="en-US" sz="700">
                  <a:solidFill>
                    <a:srgbClr val="000000"/>
                  </a:solidFill>
                </a:rPr>
                <a:t>0 (0 %)</a:t>
              </a:r>
            </a:p>
          </p:txBody>
        </p:sp>
        <p:sp>
          <p:nvSpPr>
            <p:cNvPr id="3252" name="Rectangle 679"/>
            <p:cNvSpPr>
              <a:spLocks noChangeArrowheads="1"/>
            </p:cNvSpPr>
            <p:nvPr/>
          </p:nvSpPr>
          <p:spPr bwMode="auto">
            <a:xfrm>
              <a:off x="2880" y="14916"/>
              <a:ext cx="2784" cy="127"/>
            </a:xfrm>
            <a:prstGeom prst="rect">
              <a:avLst/>
            </a:prstGeom>
            <a:noFill/>
            <a:ln w="9525">
              <a:noFill/>
              <a:miter lim="800000"/>
              <a:headEnd/>
              <a:tailEnd/>
            </a:ln>
          </p:spPr>
          <p:txBody>
            <a:bodyPr lIns="90000" tIns="46800" rIns="90000" bIns="46800"/>
            <a:lstStyle/>
            <a:p>
              <a:pPr algn="ctr">
                <a:spcBef>
                  <a:spcPct val="20000"/>
                </a:spcBef>
                <a:buFont typeface="Arial" charset="0"/>
                <a:buNone/>
              </a:pPr>
              <a:r>
                <a:rPr lang="en-US" sz="700">
                  <a:solidFill>
                    <a:srgbClr val="000000"/>
                  </a:solidFill>
                </a:rPr>
                <a:t>0 (0 %)</a:t>
              </a:r>
            </a:p>
          </p:txBody>
        </p:sp>
        <p:sp>
          <p:nvSpPr>
            <p:cNvPr id="3253" name="Rectangle 686"/>
            <p:cNvSpPr>
              <a:spLocks noChangeArrowheads="1"/>
            </p:cNvSpPr>
            <p:nvPr/>
          </p:nvSpPr>
          <p:spPr bwMode="auto">
            <a:xfrm>
              <a:off x="2880" y="15043"/>
              <a:ext cx="2784" cy="127"/>
            </a:xfrm>
            <a:prstGeom prst="rect">
              <a:avLst/>
            </a:prstGeom>
            <a:noFill/>
            <a:ln w="9525">
              <a:noFill/>
              <a:miter lim="800000"/>
              <a:headEnd/>
              <a:tailEnd/>
            </a:ln>
          </p:spPr>
          <p:txBody>
            <a:bodyPr lIns="90000" tIns="46800" rIns="90000" bIns="46800"/>
            <a:lstStyle/>
            <a:p>
              <a:pPr algn="ctr">
                <a:spcBef>
                  <a:spcPct val="20000"/>
                </a:spcBef>
                <a:buFont typeface="Arial" charset="0"/>
                <a:buNone/>
              </a:pPr>
              <a:r>
                <a:rPr lang="en-US" sz="700">
                  <a:solidFill>
                    <a:srgbClr val="000000"/>
                  </a:solidFill>
                </a:rPr>
                <a:t>0 (0 %)</a:t>
              </a:r>
            </a:p>
          </p:txBody>
        </p:sp>
        <p:sp>
          <p:nvSpPr>
            <p:cNvPr id="3254" name="Line 13"/>
            <p:cNvSpPr>
              <a:spLocks noChangeShapeType="1"/>
            </p:cNvSpPr>
            <p:nvPr/>
          </p:nvSpPr>
          <p:spPr bwMode="auto">
            <a:xfrm>
              <a:off x="96" y="2832"/>
              <a:ext cx="0" cy="146"/>
            </a:xfrm>
            <a:prstGeom prst="line">
              <a:avLst/>
            </a:prstGeom>
            <a:noFill/>
            <a:ln w="12700" cap="sq">
              <a:solidFill>
                <a:srgbClr val="228B22"/>
              </a:solidFill>
              <a:round/>
              <a:headEnd/>
              <a:tailEnd/>
            </a:ln>
          </p:spPr>
          <p:txBody>
            <a:bodyPr/>
            <a:lstStyle/>
            <a:p>
              <a:endParaRPr lang="en-US"/>
            </a:p>
          </p:txBody>
        </p:sp>
        <p:sp>
          <p:nvSpPr>
            <p:cNvPr id="3255" name="Line 20"/>
            <p:cNvSpPr>
              <a:spLocks noChangeShapeType="1"/>
            </p:cNvSpPr>
            <p:nvPr/>
          </p:nvSpPr>
          <p:spPr bwMode="auto">
            <a:xfrm>
              <a:off x="96" y="2976"/>
              <a:ext cx="0" cy="127"/>
            </a:xfrm>
            <a:prstGeom prst="line">
              <a:avLst/>
            </a:prstGeom>
            <a:noFill/>
            <a:ln w="12700" cap="sq">
              <a:solidFill>
                <a:srgbClr val="228B22"/>
              </a:solidFill>
              <a:round/>
              <a:headEnd/>
              <a:tailEnd/>
            </a:ln>
          </p:spPr>
          <p:txBody>
            <a:bodyPr/>
            <a:lstStyle/>
            <a:p>
              <a:endParaRPr lang="en-US"/>
            </a:p>
          </p:txBody>
        </p:sp>
        <p:sp>
          <p:nvSpPr>
            <p:cNvPr id="3256" name="Line 27"/>
            <p:cNvSpPr>
              <a:spLocks noChangeShapeType="1"/>
            </p:cNvSpPr>
            <p:nvPr/>
          </p:nvSpPr>
          <p:spPr bwMode="auto">
            <a:xfrm>
              <a:off x="96" y="3105"/>
              <a:ext cx="0" cy="127"/>
            </a:xfrm>
            <a:prstGeom prst="line">
              <a:avLst/>
            </a:prstGeom>
            <a:noFill/>
            <a:ln w="12700" cap="sq">
              <a:solidFill>
                <a:srgbClr val="228B22"/>
              </a:solidFill>
              <a:round/>
              <a:headEnd/>
              <a:tailEnd/>
            </a:ln>
          </p:spPr>
          <p:txBody>
            <a:bodyPr/>
            <a:lstStyle/>
            <a:p>
              <a:endParaRPr lang="en-US"/>
            </a:p>
          </p:txBody>
        </p:sp>
        <p:sp>
          <p:nvSpPr>
            <p:cNvPr id="3257" name="Line 34"/>
            <p:cNvSpPr>
              <a:spLocks noChangeShapeType="1"/>
            </p:cNvSpPr>
            <p:nvPr/>
          </p:nvSpPr>
          <p:spPr bwMode="auto">
            <a:xfrm>
              <a:off x="96" y="3232"/>
              <a:ext cx="0" cy="127"/>
            </a:xfrm>
            <a:prstGeom prst="line">
              <a:avLst/>
            </a:prstGeom>
            <a:noFill/>
            <a:ln w="12700" cap="sq">
              <a:solidFill>
                <a:srgbClr val="228B22"/>
              </a:solidFill>
              <a:round/>
              <a:headEnd/>
              <a:tailEnd/>
            </a:ln>
          </p:spPr>
          <p:txBody>
            <a:bodyPr/>
            <a:lstStyle/>
            <a:p>
              <a:endParaRPr lang="en-US"/>
            </a:p>
          </p:txBody>
        </p:sp>
        <p:sp>
          <p:nvSpPr>
            <p:cNvPr id="3258" name="Line 41"/>
            <p:cNvSpPr>
              <a:spLocks noChangeShapeType="1"/>
            </p:cNvSpPr>
            <p:nvPr/>
          </p:nvSpPr>
          <p:spPr bwMode="auto">
            <a:xfrm>
              <a:off x="96" y="3359"/>
              <a:ext cx="0" cy="127"/>
            </a:xfrm>
            <a:prstGeom prst="line">
              <a:avLst/>
            </a:prstGeom>
            <a:noFill/>
            <a:ln w="12700" cap="sq">
              <a:solidFill>
                <a:srgbClr val="228B22"/>
              </a:solidFill>
              <a:round/>
              <a:headEnd/>
              <a:tailEnd/>
            </a:ln>
          </p:spPr>
          <p:txBody>
            <a:bodyPr/>
            <a:lstStyle/>
            <a:p>
              <a:endParaRPr lang="en-US"/>
            </a:p>
          </p:txBody>
        </p:sp>
        <p:sp>
          <p:nvSpPr>
            <p:cNvPr id="3259" name="Line 48"/>
            <p:cNvSpPr>
              <a:spLocks noChangeShapeType="1"/>
            </p:cNvSpPr>
            <p:nvPr/>
          </p:nvSpPr>
          <p:spPr bwMode="auto">
            <a:xfrm>
              <a:off x="96" y="3486"/>
              <a:ext cx="0" cy="127"/>
            </a:xfrm>
            <a:prstGeom prst="line">
              <a:avLst/>
            </a:prstGeom>
            <a:noFill/>
            <a:ln w="12700" cap="sq">
              <a:solidFill>
                <a:srgbClr val="228B22"/>
              </a:solidFill>
              <a:round/>
              <a:headEnd/>
              <a:tailEnd/>
            </a:ln>
          </p:spPr>
          <p:txBody>
            <a:bodyPr/>
            <a:lstStyle/>
            <a:p>
              <a:endParaRPr lang="en-US"/>
            </a:p>
          </p:txBody>
        </p:sp>
        <p:sp>
          <p:nvSpPr>
            <p:cNvPr id="3260" name="Line 55"/>
            <p:cNvSpPr>
              <a:spLocks noChangeShapeType="1"/>
            </p:cNvSpPr>
            <p:nvPr/>
          </p:nvSpPr>
          <p:spPr bwMode="auto">
            <a:xfrm>
              <a:off x="96" y="3613"/>
              <a:ext cx="0" cy="127"/>
            </a:xfrm>
            <a:prstGeom prst="line">
              <a:avLst/>
            </a:prstGeom>
            <a:noFill/>
            <a:ln w="12700" cap="sq">
              <a:solidFill>
                <a:srgbClr val="228B22"/>
              </a:solidFill>
              <a:round/>
              <a:headEnd/>
              <a:tailEnd/>
            </a:ln>
          </p:spPr>
          <p:txBody>
            <a:bodyPr/>
            <a:lstStyle/>
            <a:p>
              <a:endParaRPr lang="en-US"/>
            </a:p>
          </p:txBody>
        </p:sp>
        <p:sp>
          <p:nvSpPr>
            <p:cNvPr id="3261" name="Line 62"/>
            <p:cNvSpPr>
              <a:spLocks noChangeShapeType="1"/>
            </p:cNvSpPr>
            <p:nvPr/>
          </p:nvSpPr>
          <p:spPr bwMode="auto">
            <a:xfrm>
              <a:off x="96" y="3740"/>
              <a:ext cx="0" cy="127"/>
            </a:xfrm>
            <a:prstGeom prst="line">
              <a:avLst/>
            </a:prstGeom>
            <a:noFill/>
            <a:ln w="12700" cap="sq">
              <a:solidFill>
                <a:srgbClr val="228B22"/>
              </a:solidFill>
              <a:round/>
              <a:headEnd/>
              <a:tailEnd/>
            </a:ln>
          </p:spPr>
          <p:txBody>
            <a:bodyPr/>
            <a:lstStyle/>
            <a:p>
              <a:endParaRPr lang="en-US"/>
            </a:p>
          </p:txBody>
        </p:sp>
        <p:sp>
          <p:nvSpPr>
            <p:cNvPr id="3262" name="Line 69"/>
            <p:cNvSpPr>
              <a:spLocks noChangeShapeType="1"/>
            </p:cNvSpPr>
            <p:nvPr/>
          </p:nvSpPr>
          <p:spPr bwMode="auto">
            <a:xfrm>
              <a:off x="96" y="3867"/>
              <a:ext cx="0" cy="127"/>
            </a:xfrm>
            <a:prstGeom prst="line">
              <a:avLst/>
            </a:prstGeom>
            <a:noFill/>
            <a:ln w="12700" cap="sq">
              <a:solidFill>
                <a:srgbClr val="228B22"/>
              </a:solidFill>
              <a:round/>
              <a:headEnd/>
              <a:tailEnd/>
            </a:ln>
          </p:spPr>
          <p:txBody>
            <a:bodyPr/>
            <a:lstStyle/>
            <a:p>
              <a:endParaRPr lang="en-US"/>
            </a:p>
          </p:txBody>
        </p:sp>
        <p:sp>
          <p:nvSpPr>
            <p:cNvPr id="3263" name="Line 76"/>
            <p:cNvSpPr>
              <a:spLocks noChangeShapeType="1"/>
            </p:cNvSpPr>
            <p:nvPr/>
          </p:nvSpPr>
          <p:spPr bwMode="auto">
            <a:xfrm>
              <a:off x="96" y="3994"/>
              <a:ext cx="0" cy="127"/>
            </a:xfrm>
            <a:prstGeom prst="line">
              <a:avLst/>
            </a:prstGeom>
            <a:noFill/>
            <a:ln w="12700" cap="sq">
              <a:solidFill>
                <a:srgbClr val="228B22"/>
              </a:solidFill>
              <a:round/>
              <a:headEnd/>
              <a:tailEnd/>
            </a:ln>
          </p:spPr>
          <p:txBody>
            <a:bodyPr/>
            <a:lstStyle/>
            <a:p>
              <a:endParaRPr lang="en-US"/>
            </a:p>
          </p:txBody>
        </p:sp>
        <p:sp>
          <p:nvSpPr>
            <p:cNvPr id="3264" name="Line 83"/>
            <p:cNvSpPr>
              <a:spLocks noChangeShapeType="1"/>
            </p:cNvSpPr>
            <p:nvPr/>
          </p:nvSpPr>
          <p:spPr bwMode="auto">
            <a:xfrm>
              <a:off x="96" y="4121"/>
              <a:ext cx="0" cy="127"/>
            </a:xfrm>
            <a:prstGeom prst="line">
              <a:avLst/>
            </a:prstGeom>
            <a:noFill/>
            <a:ln w="12700" cap="sq">
              <a:solidFill>
                <a:srgbClr val="228B22"/>
              </a:solidFill>
              <a:round/>
              <a:headEnd/>
              <a:tailEnd/>
            </a:ln>
          </p:spPr>
          <p:txBody>
            <a:bodyPr/>
            <a:lstStyle/>
            <a:p>
              <a:endParaRPr lang="en-US"/>
            </a:p>
          </p:txBody>
        </p:sp>
        <p:sp>
          <p:nvSpPr>
            <p:cNvPr id="3265" name="Line 90"/>
            <p:cNvSpPr>
              <a:spLocks noChangeShapeType="1"/>
            </p:cNvSpPr>
            <p:nvPr/>
          </p:nvSpPr>
          <p:spPr bwMode="auto">
            <a:xfrm>
              <a:off x="96" y="4248"/>
              <a:ext cx="0" cy="127"/>
            </a:xfrm>
            <a:prstGeom prst="line">
              <a:avLst/>
            </a:prstGeom>
            <a:noFill/>
            <a:ln w="12700" cap="sq">
              <a:solidFill>
                <a:srgbClr val="228B22"/>
              </a:solidFill>
              <a:round/>
              <a:headEnd/>
              <a:tailEnd/>
            </a:ln>
          </p:spPr>
          <p:txBody>
            <a:bodyPr/>
            <a:lstStyle/>
            <a:p>
              <a:endParaRPr lang="en-US"/>
            </a:p>
          </p:txBody>
        </p:sp>
        <p:sp>
          <p:nvSpPr>
            <p:cNvPr id="3266" name="Line 97"/>
            <p:cNvSpPr>
              <a:spLocks noChangeShapeType="1"/>
            </p:cNvSpPr>
            <p:nvPr/>
          </p:nvSpPr>
          <p:spPr bwMode="auto">
            <a:xfrm>
              <a:off x="96" y="4375"/>
              <a:ext cx="0" cy="127"/>
            </a:xfrm>
            <a:prstGeom prst="line">
              <a:avLst/>
            </a:prstGeom>
            <a:noFill/>
            <a:ln w="12700" cap="sq">
              <a:solidFill>
                <a:srgbClr val="228B22"/>
              </a:solidFill>
              <a:round/>
              <a:headEnd/>
              <a:tailEnd/>
            </a:ln>
          </p:spPr>
          <p:txBody>
            <a:bodyPr/>
            <a:lstStyle/>
            <a:p>
              <a:endParaRPr lang="en-US"/>
            </a:p>
          </p:txBody>
        </p:sp>
        <p:sp>
          <p:nvSpPr>
            <p:cNvPr id="3267" name="Line 104"/>
            <p:cNvSpPr>
              <a:spLocks noChangeShapeType="1"/>
            </p:cNvSpPr>
            <p:nvPr/>
          </p:nvSpPr>
          <p:spPr bwMode="auto">
            <a:xfrm>
              <a:off x="96" y="4502"/>
              <a:ext cx="0" cy="127"/>
            </a:xfrm>
            <a:prstGeom prst="line">
              <a:avLst/>
            </a:prstGeom>
            <a:noFill/>
            <a:ln w="12700" cap="sq">
              <a:solidFill>
                <a:srgbClr val="228B22"/>
              </a:solidFill>
              <a:round/>
              <a:headEnd/>
              <a:tailEnd/>
            </a:ln>
          </p:spPr>
          <p:txBody>
            <a:bodyPr/>
            <a:lstStyle/>
            <a:p>
              <a:endParaRPr lang="en-US"/>
            </a:p>
          </p:txBody>
        </p:sp>
        <p:sp>
          <p:nvSpPr>
            <p:cNvPr id="3268" name="Line 111"/>
            <p:cNvSpPr>
              <a:spLocks noChangeShapeType="1"/>
            </p:cNvSpPr>
            <p:nvPr/>
          </p:nvSpPr>
          <p:spPr bwMode="auto">
            <a:xfrm>
              <a:off x="96" y="4629"/>
              <a:ext cx="0" cy="127"/>
            </a:xfrm>
            <a:prstGeom prst="line">
              <a:avLst/>
            </a:prstGeom>
            <a:noFill/>
            <a:ln w="12700" cap="sq">
              <a:solidFill>
                <a:srgbClr val="228B22"/>
              </a:solidFill>
              <a:round/>
              <a:headEnd/>
              <a:tailEnd/>
            </a:ln>
          </p:spPr>
          <p:txBody>
            <a:bodyPr/>
            <a:lstStyle/>
            <a:p>
              <a:endParaRPr lang="en-US"/>
            </a:p>
          </p:txBody>
        </p:sp>
        <p:sp>
          <p:nvSpPr>
            <p:cNvPr id="3269" name="Line 118"/>
            <p:cNvSpPr>
              <a:spLocks noChangeShapeType="1"/>
            </p:cNvSpPr>
            <p:nvPr/>
          </p:nvSpPr>
          <p:spPr bwMode="auto">
            <a:xfrm>
              <a:off x="96" y="4756"/>
              <a:ext cx="0" cy="127"/>
            </a:xfrm>
            <a:prstGeom prst="line">
              <a:avLst/>
            </a:prstGeom>
            <a:noFill/>
            <a:ln w="12700" cap="sq">
              <a:solidFill>
                <a:srgbClr val="228B22"/>
              </a:solidFill>
              <a:round/>
              <a:headEnd/>
              <a:tailEnd/>
            </a:ln>
          </p:spPr>
          <p:txBody>
            <a:bodyPr/>
            <a:lstStyle/>
            <a:p>
              <a:endParaRPr lang="en-US"/>
            </a:p>
          </p:txBody>
        </p:sp>
        <p:sp>
          <p:nvSpPr>
            <p:cNvPr id="3270" name="Line 125"/>
            <p:cNvSpPr>
              <a:spLocks noChangeShapeType="1"/>
            </p:cNvSpPr>
            <p:nvPr/>
          </p:nvSpPr>
          <p:spPr bwMode="auto">
            <a:xfrm>
              <a:off x="96" y="4883"/>
              <a:ext cx="0" cy="127"/>
            </a:xfrm>
            <a:prstGeom prst="line">
              <a:avLst/>
            </a:prstGeom>
            <a:noFill/>
            <a:ln w="12700" cap="sq">
              <a:solidFill>
                <a:srgbClr val="228B22"/>
              </a:solidFill>
              <a:round/>
              <a:headEnd/>
              <a:tailEnd/>
            </a:ln>
          </p:spPr>
          <p:txBody>
            <a:bodyPr/>
            <a:lstStyle/>
            <a:p>
              <a:endParaRPr lang="en-US"/>
            </a:p>
          </p:txBody>
        </p:sp>
        <p:sp>
          <p:nvSpPr>
            <p:cNvPr id="3271" name="Line 132"/>
            <p:cNvSpPr>
              <a:spLocks noChangeShapeType="1"/>
            </p:cNvSpPr>
            <p:nvPr/>
          </p:nvSpPr>
          <p:spPr bwMode="auto">
            <a:xfrm>
              <a:off x="96" y="5010"/>
              <a:ext cx="0" cy="127"/>
            </a:xfrm>
            <a:prstGeom prst="line">
              <a:avLst/>
            </a:prstGeom>
            <a:noFill/>
            <a:ln w="12700" cap="sq">
              <a:solidFill>
                <a:srgbClr val="228B22"/>
              </a:solidFill>
              <a:round/>
              <a:headEnd/>
              <a:tailEnd/>
            </a:ln>
          </p:spPr>
          <p:txBody>
            <a:bodyPr/>
            <a:lstStyle/>
            <a:p>
              <a:endParaRPr lang="en-US"/>
            </a:p>
          </p:txBody>
        </p:sp>
        <p:sp>
          <p:nvSpPr>
            <p:cNvPr id="3272" name="Line 139"/>
            <p:cNvSpPr>
              <a:spLocks noChangeShapeType="1"/>
            </p:cNvSpPr>
            <p:nvPr/>
          </p:nvSpPr>
          <p:spPr bwMode="auto">
            <a:xfrm>
              <a:off x="96" y="5137"/>
              <a:ext cx="0" cy="127"/>
            </a:xfrm>
            <a:prstGeom prst="line">
              <a:avLst/>
            </a:prstGeom>
            <a:noFill/>
            <a:ln w="12700" cap="sq">
              <a:solidFill>
                <a:srgbClr val="228B22"/>
              </a:solidFill>
              <a:round/>
              <a:headEnd/>
              <a:tailEnd/>
            </a:ln>
          </p:spPr>
          <p:txBody>
            <a:bodyPr/>
            <a:lstStyle/>
            <a:p>
              <a:endParaRPr lang="en-US"/>
            </a:p>
          </p:txBody>
        </p:sp>
        <p:sp>
          <p:nvSpPr>
            <p:cNvPr id="3273" name="Line 146"/>
            <p:cNvSpPr>
              <a:spLocks noChangeShapeType="1"/>
            </p:cNvSpPr>
            <p:nvPr/>
          </p:nvSpPr>
          <p:spPr bwMode="auto">
            <a:xfrm>
              <a:off x="96" y="5264"/>
              <a:ext cx="0" cy="127"/>
            </a:xfrm>
            <a:prstGeom prst="line">
              <a:avLst/>
            </a:prstGeom>
            <a:noFill/>
            <a:ln w="12700" cap="sq">
              <a:solidFill>
                <a:srgbClr val="228B22"/>
              </a:solidFill>
              <a:round/>
              <a:headEnd/>
              <a:tailEnd/>
            </a:ln>
          </p:spPr>
          <p:txBody>
            <a:bodyPr/>
            <a:lstStyle/>
            <a:p>
              <a:endParaRPr lang="en-US"/>
            </a:p>
          </p:txBody>
        </p:sp>
        <p:sp>
          <p:nvSpPr>
            <p:cNvPr id="3274" name="Line 153"/>
            <p:cNvSpPr>
              <a:spLocks noChangeShapeType="1"/>
            </p:cNvSpPr>
            <p:nvPr/>
          </p:nvSpPr>
          <p:spPr bwMode="auto">
            <a:xfrm>
              <a:off x="96" y="5391"/>
              <a:ext cx="0" cy="127"/>
            </a:xfrm>
            <a:prstGeom prst="line">
              <a:avLst/>
            </a:prstGeom>
            <a:noFill/>
            <a:ln w="12700" cap="sq">
              <a:solidFill>
                <a:srgbClr val="228B22"/>
              </a:solidFill>
              <a:round/>
              <a:headEnd/>
              <a:tailEnd/>
            </a:ln>
          </p:spPr>
          <p:txBody>
            <a:bodyPr/>
            <a:lstStyle/>
            <a:p>
              <a:endParaRPr lang="en-US"/>
            </a:p>
          </p:txBody>
        </p:sp>
        <p:sp>
          <p:nvSpPr>
            <p:cNvPr id="3275" name="Line 160"/>
            <p:cNvSpPr>
              <a:spLocks noChangeShapeType="1"/>
            </p:cNvSpPr>
            <p:nvPr/>
          </p:nvSpPr>
          <p:spPr bwMode="auto">
            <a:xfrm>
              <a:off x="96" y="5518"/>
              <a:ext cx="0" cy="127"/>
            </a:xfrm>
            <a:prstGeom prst="line">
              <a:avLst/>
            </a:prstGeom>
            <a:noFill/>
            <a:ln w="12700" cap="sq">
              <a:solidFill>
                <a:srgbClr val="228B22"/>
              </a:solidFill>
              <a:round/>
              <a:headEnd/>
              <a:tailEnd/>
            </a:ln>
          </p:spPr>
          <p:txBody>
            <a:bodyPr/>
            <a:lstStyle/>
            <a:p>
              <a:endParaRPr lang="en-US"/>
            </a:p>
          </p:txBody>
        </p:sp>
        <p:sp>
          <p:nvSpPr>
            <p:cNvPr id="3276" name="Line 167"/>
            <p:cNvSpPr>
              <a:spLocks noChangeShapeType="1"/>
            </p:cNvSpPr>
            <p:nvPr/>
          </p:nvSpPr>
          <p:spPr bwMode="auto">
            <a:xfrm>
              <a:off x="96" y="5645"/>
              <a:ext cx="0" cy="127"/>
            </a:xfrm>
            <a:prstGeom prst="line">
              <a:avLst/>
            </a:prstGeom>
            <a:noFill/>
            <a:ln w="12700" cap="sq">
              <a:solidFill>
                <a:srgbClr val="228B22"/>
              </a:solidFill>
              <a:round/>
              <a:headEnd/>
              <a:tailEnd/>
            </a:ln>
          </p:spPr>
          <p:txBody>
            <a:bodyPr/>
            <a:lstStyle/>
            <a:p>
              <a:endParaRPr lang="en-US"/>
            </a:p>
          </p:txBody>
        </p:sp>
        <p:sp>
          <p:nvSpPr>
            <p:cNvPr id="3277" name="Line 174"/>
            <p:cNvSpPr>
              <a:spLocks noChangeShapeType="1"/>
            </p:cNvSpPr>
            <p:nvPr/>
          </p:nvSpPr>
          <p:spPr bwMode="auto">
            <a:xfrm>
              <a:off x="96" y="5772"/>
              <a:ext cx="0" cy="127"/>
            </a:xfrm>
            <a:prstGeom prst="line">
              <a:avLst/>
            </a:prstGeom>
            <a:noFill/>
            <a:ln w="12700" cap="sq">
              <a:solidFill>
                <a:srgbClr val="228B22"/>
              </a:solidFill>
              <a:round/>
              <a:headEnd/>
              <a:tailEnd/>
            </a:ln>
          </p:spPr>
          <p:txBody>
            <a:bodyPr/>
            <a:lstStyle/>
            <a:p>
              <a:endParaRPr lang="en-US"/>
            </a:p>
          </p:txBody>
        </p:sp>
        <p:sp>
          <p:nvSpPr>
            <p:cNvPr id="3278" name="Line 181"/>
            <p:cNvSpPr>
              <a:spLocks noChangeShapeType="1"/>
            </p:cNvSpPr>
            <p:nvPr/>
          </p:nvSpPr>
          <p:spPr bwMode="auto">
            <a:xfrm>
              <a:off x="96" y="5899"/>
              <a:ext cx="0" cy="127"/>
            </a:xfrm>
            <a:prstGeom prst="line">
              <a:avLst/>
            </a:prstGeom>
            <a:noFill/>
            <a:ln w="12700" cap="sq">
              <a:solidFill>
                <a:srgbClr val="228B22"/>
              </a:solidFill>
              <a:round/>
              <a:headEnd/>
              <a:tailEnd/>
            </a:ln>
          </p:spPr>
          <p:txBody>
            <a:bodyPr/>
            <a:lstStyle/>
            <a:p>
              <a:endParaRPr lang="en-US"/>
            </a:p>
          </p:txBody>
        </p:sp>
        <p:sp>
          <p:nvSpPr>
            <p:cNvPr id="3279" name="Line 188"/>
            <p:cNvSpPr>
              <a:spLocks noChangeShapeType="1"/>
            </p:cNvSpPr>
            <p:nvPr/>
          </p:nvSpPr>
          <p:spPr bwMode="auto">
            <a:xfrm>
              <a:off x="96" y="6026"/>
              <a:ext cx="0" cy="127"/>
            </a:xfrm>
            <a:prstGeom prst="line">
              <a:avLst/>
            </a:prstGeom>
            <a:noFill/>
            <a:ln w="12700" cap="sq">
              <a:solidFill>
                <a:srgbClr val="228B22"/>
              </a:solidFill>
              <a:round/>
              <a:headEnd/>
              <a:tailEnd/>
            </a:ln>
          </p:spPr>
          <p:txBody>
            <a:bodyPr/>
            <a:lstStyle/>
            <a:p>
              <a:endParaRPr lang="en-US"/>
            </a:p>
          </p:txBody>
        </p:sp>
        <p:sp>
          <p:nvSpPr>
            <p:cNvPr id="3280" name="Line 195"/>
            <p:cNvSpPr>
              <a:spLocks noChangeShapeType="1"/>
            </p:cNvSpPr>
            <p:nvPr/>
          </p:nvSpPr>
          <p:spPr bwMode="auto">
            <a:xfrm>
              <a:off x="96" y="6153"/>
              <a:ext cx="0" cy="127"/>
            </a:xfrm>
            <a:prstGeom prst="line">
              <a:avLst/>
            </a:prstGeom>
            <a:noFill/>
            <a:ln w="12700" cap="sq">
              <a:solidFill>
                <a:srgbClr val="228B22"/>
              </a:solidFill>
              <a:round/>
              <a:headEnd/>
              <a:tailEnd/>
            </a:ln>
          </p:spPr>
          <p:txBody>
            <a:bodyPr/>
            <a:lstStyle/>
            <a:p>
              <a:endParaRPr lang="en-US"/>
            </a:p>
          </p:txBody>
        </p:sp>
        <p:sp>
          <p:nvSpPr>
            <p:cNvPr id="3281" name="Line 202"/>
            <p:cNvSpPr>
              <a:spLocks noChangeShapeType="1"/>
            </p:cNvSpPr>
            <p:nvPr/>
          </p:nvSpPr>
          <p:spPr bwMode="auto">
            <a:xfrm>
              <a:off x="96" y="6280"/>
              <a:ext cx="0" cy="127"/>
            </a:xfrm>
            <a:prstGeom prst="line">
              <a:avLst/>
            </a:prstGeom>
            <a:noFill/>
            <a:ln w="12700" cap="sq">
              <a:solidFill>
                <a:srgbClr val="228B22"/>
              </a:solidFill>
              <a:round/>
              <a:headEnd/>
              <a:tailEnd/>
            </a:ln>
          </p:spPr>
          <p:txBody>
            <a:bodyPr/>
            <a:lstStyle/>
            <a:p>
              <a:endParaRPr lang="en-US"/>
            </a:p>
          </p:txBody>
        </p:sp>
        <p:sp>
          <p:nvSpPr>
            <p:cNvPr id="3282" name="Line 209"/>
            <p:cNvSpPr>
              <a:spLocks noChangeShapeType="1"/>
            </p:cNvSpPr>
            <p:nvPr/>
          </p:nvSpPr>
          <p:spPr bwMode="auto">
            <a:xfrm>
              <a:off x="96" y="6407"/>
              <a:ext cx="0" cy="127"/>
            </a:xfrm>
            <a:prstGeom prst="line">
              <a:avLst/>
            </a:prstGeom>
            <a:noFill/>
            <a:ln w="12700" cap="sq">
              <a:solidFill>
                <a:srgbClr val="228B22"/>
              </a:solidFill>
              <a:round/>
              <a:headEnd/>
              <a:tailEnd/>
            </a:ln>
          </p:spPr>
          <p:txBody>
            <a:bodyPr/>
            <a:lstStyle/>
            <a:p>
              <a:endParaRPr lang="en-US"/>
            </a:p>
          </p:txBody>
        </p:sp>
        <p:sp>
          <p:nvSpPr>
            <p:cNvPr id="3283" name="Line 216"/>
            <p:cNvSpPr>
              <a:spLocks noChangeShapeType="1"/>
            </p:cNvSpPr>
            <p:nvPr/>
          </p:nvSpPr>
          <p:spPr bwMode="auto">
            <a:xfrm>
              <a:off x="96" y="6534"/>
              <a:ext cx="0" cy="127"/>
            </a:xfrm>
            <a:prstGeom prst="line">
              <a:avLst/>
            </a:prstGeom>
            <a:noFill/>
            <a:ln w="12700" cap="sq">
              <a:solidFill>
                <a:srgbClr val="228B22"/>
              </a:solidFill>
              <a:round/>
              <a:headEnd/>
              <a:tailEnd/>
            </a:ln>
          </p:spPr>
          <p:txBody>
            <a:bodyPr/>
            <a:lstStyle/>
            <a:p>
              <a:endParaRPr lang="en-US"/>
            </a:p>
          </p:txBody>
        </p:sp>
        <p:sp>
          <p:nvSpPr>
            <p:cNvPr id="3284" name="Line 223"/>
            <p:cNvSpPr>
              <a:spLocks noChangeShapeType="1"/>
            </p:cNvSpPr>
            <p:nvPr/>
          </p:nvSpPr>
          <p:spPr bwMode="auto">
            <a:xfrm>
              <a:off x="96" y="6661"/>
              <a:ext cx="0" cy="127"/>
            </a:xfrm>
            <a:prstGeom prst="line">
              <a:avLst/>
            </a:prstGeom>
            <a:noFill/>
            <a:ln w="12700" cap="sq">
              <a:solidFill>
                <a:srgbClr val="228B22"/>
              </a:solidFill>
              <a:round/>
              <a:headEnd/>
              <a:tailEnd/>
            </a:ln>
          </p:spPr>
          <p:txBody>
            <a:bodyPr/>
            <a:lstStyle/>
            <a:p>
              <a:endParaRPr lang="en-US"/>
            </a:p>
          </p:txBody>
        </p:sp>
        <p:sp>
          <p:nvSpPr>
            <p:cNvPr id="3285" name="Line 230"/>
            <p:cNvSpPr>
              <a:spLocks noChangeShapeType="1"/>
            </p:cNvSpPr>
            <p:nvPr/>
          </p:nvSpPr>
          <p:spPr bwMode="auto">
            <a:xfrm>
              <a:off x="96" y="6788"/>
              <a:ext cx="0" cy="127"/>
            </a:xfrm>
            <a:prstGeom prst="line">
              <a:avLst/>
            </a:prstGeom>
            <a:noFill/>
            <a:ln w="12700" cap="sq">
              <a:solidFill>
                <a:srgbClr val="228B22"/>
              </a:solidFill>
              <a:round/>
              <a:headEnd/>
              <a:tailEnd/>
            </a:ln>
          </p:spPr>
          <p:txBody>
            <a:bodyPr/>
            <a:lstStyle/>
            <a:p>
              <a:endParaRPr lang="en-US"/>
            </a:p>
          </p:txBody>
        </p:sp>
        <p:sp>
          <p:nvSpPr>
            <p:cNvPr id="3286" name="Line 237"/>
            <p:cNvSpPr>
              <a:spLocks noChangeShapeType="1"/>
            </p:cNvSpPr>
            <p:nvPr/>
          </p:nvSpPr>
          <p:spPr bwMode="auto">
            <a:xfrm>
              <a:off x="96" y="6915"/>
              <a:ext cx="0" cy="127"/>
            </a:xfrm>
            <a:prstGeom prst="line">
              <a:avLst/>
            </a:prstGeom>
            <a:noFill/>
            <a:ln w="12700" cap="sq">
              <a:solidFill>
                <a:srgbClr val="228B22"/>
              </a:solidFill>
              <a:round/>
              <a:headEnd/>
              <a:tailEnd/>
            </a:ln>
          </p:spPr>
          <p:txBody>
            <a:bodyPr/>
            <a:lstStyle/>
            <a:p>
              <a:endParaRPr lang="en-US"/>
            </a:p>
          </p:txBody>
        </p:sp>
        <p:sp>
          <p:nvSpPr>
            <p:cNvPr id="3287" name="Line 244"/>
            <p:cNvSpPr>
              <a:spLocks noChangeShapeType="1"/>
            </p:cNvSpPr>
            <p:nvPr/>
          </p:nvSpPr>
          <p:spPr bwMode="auto">
            <a:xfrm>
              <a:off x="96" y="7042"/>
              <a:ext cx="0" cy="127"/>
            </a:xfrm>
            <a:prstGeom prst="line">
              <a:avLst/>
            </a:prstGeom>
            <a:noFill/>
            <a:ln w="12700" cap="sq">
              <a:solidFill>
                <a:srgbClr val="228B22"/>
              </a:solidFill>
              <a:round/>
              <a:headEnd/>
              <a:tailEnd/>
            </a:ln>
          </p:spPr>
          <p:txBody>
            <a:bodyPr/>
            <a:lstStyle/>
            <a:p>
              <a:endParaRPr lang="en-US"/>
            </a:p>
          </p:txBody>
        </p:sp>
        <p:sp>
          <p:nvSpPr>
            <p:cNvPr id="3288" name="Line 251"/>
            <p:cNvSpPr>
              <a:spLocks noChangeShapeType="1"/>
            </p:cNvSpPr>
            <p:nvPr/>
          </p:nvSpPr>
          <p:spPr bwMode="auto">
            <a:xfrm>
              <a:off x="96" y="7169"/>
              <a:ext cx="0" cy="127"/>
            </a:xfrm>
            <a:prstGeom prst="line">
              <a:avLst/>
            </a:prstGeom>
            <a:noFill/>
            <a:ln w="12700" cap="sq">
              <a:solidFill>
                <a:srgbClr val="228B22"/>
              </a:solidFill>
              <a:round/>
              <a:headEnd/>
              <a:tailEnd/>
            </a:ln>
          </p:spPr>
          <p:txBody>
            <a:bodyPr/>
            <a:lstStyle/>
            <a:p>
              <a:endParaRPr lang="en-US"/>
            </a:p>
          </p:txBody>
        </p:sp>
        <p:sp>
          <p:nvSpPr>
            <p:cNvPr id="3289" name="Line 258"/>
            <p:cNvSpPr>
              <a:spLocks noChangeShapeType="1"/>
            </p:cNvSpPr>
            <p:nvPr/>
          </p:nvSpPr>
          <p:spPr bwMode="auto">
            <a:xfrm>
              <a:off x="96" y="7296"/>
              <a:ext cx="0" cy="127"/>
            </a:xfrm>
            <a:prstGeom prst="line">
              <a:avLst/>
            </a:prstGeom>
            <a:noFill/>
            <a:ln w="12700" cap="sq">
              <a:solidFill>
                <a:srgbClr val="228B22"/>
              </a:solidFill>
              <a:round/>
              <a:headEnd/>
              <a:tailEnd/>
            </a:ln>
          </p:spPr>
          <p:txBody>
            <a:bodyPr/>
            <a:lstStyle/>
            <a:p>
              <a:endParaRPr lang="en-US"/>
            </a:p>
          </p:txBody>
        </p:sp>
        <p:sp>
          <p:nvSpPr>
            <p:cNvPr id="3290" name="Line 265"/>
            <p:cNvSpPr>
              <a:spLocks noChangeShapeType="1"/>
            </p:cNvSpPr>
            <p:nvPr/>
          </p:nvSpPr>
          <p:spPr bwMode="auto">
            <a:xfrm>
              <a:off x="96" y="7423"/>
              <a:ext cx="0" cy="127"/>
            </a:xfrm>
            <a:prstGeom prst="line">
              <a:avLst/>
            </a:prstGeom>
            <a:noFill/>
            <a:ln w="12700" cap="sq">
              <a:solidFill>
                <a:srgbClr val="228B22"/>
              </a:solidFill>
              <a:round/>
              <a:headEnd/>
              <a:tailEnd/>
            </a:ln>
          </p:spPr>
          <p:txBody>
            <a:bodyPr/>
            <a:lstStyle/>
            <a:p>
              <a:endParaRPr lang="en-US"/>
            </a:p>
          </p:txBody>
        </p:sp>
        <p:sp>
          <p:nvSpPr>
            <p:cNvPr id="3291" name="Line 272"/>
            <p:cNvSpPr>
              <a:spLocks noChangeShapeType="1"/>
            </p:cNvSpPr>
            <p:nvPr/>
          </p:nvSpPr>
          <p:spPr bwMode="auto">
            <a:xfrm>
              <a:off x="96" y="7550"/>
              <a:ext cx="0" cy="127"/>
            </a:xfrm>
            <a:prstGeom prst="line">
              <a:avLst/>
            </a:prstGeom>
            <a:noFill/>
            <a:ln w="12700" cap="sq">
              <a:solidFill>
                <a:srgbClr val="228B22"/>
              </a:solidFill>
              <a:round/>
              <a:headEnd/>
              <a:tailEnd/>
            </a:ln>
          </p:spPr>
          <p:txBody>
            <a:bodyPr/>
            <a:lstStyle/>
            <a:p>
              <a:endParaRPr lang="en-US"/>
            </a:p>
          </p:txBody>
        </p:sp>
        <p:sp>
          <p:nvSpPr>
            <p:cNvPr id="3292" name="Line 279"/>
            <p:cNvSpPr>
              <a:spLocks noChangeShapeType="1"/>
            </p:cNvSpPr>
            <p:nvPr/>
          </p:nvSpPr>
          <p:spPr bwMode="auto">
            <a:xfrm>
              <a:off x="96" y="7677"/>
              <a:ext cx="0" cy="127"/>
            </a:xfrm>
            <a:prstGeom prst="line">
              <a:avLst/>
            </a:prstGeom>
            <a:noFill/>
            <a:ln w="12700" cap="sq">
              <a:solidFill>
                <a:srgbClr val="228B22"/>
              </a:solidFill>
              <a:round/>
              <a:headEnd/>
              <a:tailEnd/>
            </a:ln>
          </p:spPr>
          <p:txBody>
            <a:bodyPr/>
            <a:lstStyle/>
            <a:p>
              <a:endParaRPr lang="en-US"/>
            </a:p>
          </p:txBody>
        </p:sp>
        <p:sp>
          <p:nvSpPr>
            <p:cNvPr id="3293" name="Line 286"/>
            <p:cNvSpPr>
              <a:spLocks noChangeShapeType="1"/>
            </p:cNvSpPr>
            <p:nvPr/>
          </p:nvSpPr>
          <p:spPr bwMode="auto">
            <a:xfrm>
              <a:off x="96" y="7804"/>
              <a:ext cx="0" cy="127"/>
            </a:xfrm>
            <a:prstGeom prst="line">
              <a:avLst/>
            </a:prstGeom>
            <a:noFill/>
            <a:ln w="12700" cap="sq">
              <a:solidFill>
                <a:srgbClr val="228B22"/>
              </a:solidFill>
              <a:round/>
              <a:headEnd/>
              <a:tailEnd/>
            </a:ln>
          </p:spPr>
          <p:txBody>
            <a:bodyPr/>
            <a:lstStyle/>
            <a:p>
              <a:endParaRPr lang="en-US"/>
            </a:p>
          </p:txBody>
        </p:sp>
        <p:sp>
          <p:nvSpPr>
            <p:cNvPr id="3294" name="Line 293"/>
            <p:cNvSpPr>
              <a:spLocks noChangeShapeType="1"/>
            </p:cNvSpPr>
            <p:nvPr/>
          </p:nvSpPr>
          <p:spPr bwMode="auto">
            <a:xfrm>
              <a:off x="96" y="7931"/>
              <a:ext cx="0" cy="127"/>
            </a:xfrm>
            <a:prstGeom prst="line">
              <a:avLst/>
            </a:prstGeom>
            <a:noFill/>
            <a:ln w="12700" cap="sq">
              <a:solidFill>
                <a:srgbClr val="228B22"/>
              </a:solidFill>
              <a:round/>
              <a:headEnd/>
              <a:tailEnd/>
            </a:ln>
          </p:spPr>
          <p:txBody>
            <a:bodyPr/>
            <a:lstStyle/>
            <a:p>
              <a:endParaRPr lang="en-US"/>
            </a:p>
          </p:txBody>
        </p:sp>
        <p:sp>
          <p:nvSpPr>
            <p:cNvPr id="3295" name="Line 300"/>
            <p:cNvSpPr>
              <a:spLocks noChangeShapeType="1"/>
            </p:cNvSpPr>
            <p:nvPr/>
          </p:nvSpPr>
          <p:spPr bwMode="auto">
            <a:xfrm>
              <a:off x="96" y="8058"/>
              <a:ext cx="0" cy="127"/>
            </a:xfrm>
            <a:prstGeom prst="line">
              <a:avLst/>
            </a:prstGeom>
            <a:noFill/>
            <a:ln w="12700" cap="sq">
              <a:solidFill>
                <a:srgbClr val="228B22"/>
              </a:solidFill>
              <a:round/>
              <a:headEnd/>
              <a:tailEnd/>
            </a:ln>
          </p:spPr>
          <p:txBody>
            <a:bodyPr/>
            <a:lstStyle/>
            <a:p>
              <a:endParaRPr lang="en-US"/>
            </a:p>
          </p:txBody>
        </p:sp>
        <p:sp>
          <p:nvSpPr>
            <p:cNvPr id="3296" name="Line 307"/>
            <p:cNvSpPr>
              <a:spLocks noChangeShapeType="1"/>
            </p:cNvSpPr>
            <p:nvPr/>
          </p:nvSpPr>
          <p:spPr bwMode="auto">
            <a:xfrm>
              <a:off x="96" y="8185"/>
              <a:ext cx="0" cy="127"/>
            </a:xfrm>
            <a:prstGeom prst="line">
              <a:avLst/>
            </a:prstGeom>
            <a:noFill/>
            <a:ln w="12700" cap="sq">
              <a:solidFill>
                <a:srgbClr val="228B22"/>
              </a:solidFill>
              <a:round/>
              <a:headEnd/>
              <a:tailEnd/>
            </a:ln>
          </p:spPr>
          <p:txBody>
            <a:bodyPr/>
            <a:lstStyle/>
            <a:p>
              <a:endParaRPr lang="en-US"/>
            </a:p>
          </p:txBody>
        </p:sp>
        <p:sp>
          <p:nvSpPr>
            <p:cNvPr id="3297" name="Line 314"/>
            <p:cNvSpPr>
              <a:spLocks noChangeShapeType="1"/>
            </p:cNvSpPr>
            <p:nvPr/>
          </p:nvSpPr>
          <p:spPr bwMode="auto">
            <a:xfrm>
              <a:off x="96" y="8312"/>
              <a:ext cx="0" cy="127"/>
            </a:xfrm>
            <a:prstGeom prst="line">
              <a:avLst/>
            </a:prstGeom>
            <a:noFill/>
            <a:ln w="12700" cap="sq">
              <a:solidFill>
                <a:srgbClr val="228B22"/>
              </a:solidFill>
              <a:round/>
              <a:headEnd/>
              <a:tailEnd/>
            </a:ln>
          </p:spPr>
          <p:txBody>
            <a:bodyPr/>
            <a:lstStyle/>
            <a:p>
              <a:endParaRPr lang="en-US"/>
            </a:p>
          </p:txBody>
        </p:sp>
        <p:sp>
          <p:nvSpPr>
            <p:cNvPr id="3298" name="Line 321"/>
            <p:cNvSpPr>
              <a:spLocks noChangeShapeType="1"/>
            </p:cNvSpPr>
            <p:nvPr/>
          </p:nvSpPr>
          <p:spPr bwMode="auto">
            <a:xfrm>
              <a:off x="96" y="8439"/>
              <a:ext cx="0" cy="127"/>
            </a:xfrm>
            <a:prstGeom prst="line">
              <a:avLst/>
            </a:prstGeom>
            <a:noFill/>
            <a:ln w="12700" cap="sq">
              <a:solidFill>
                <a:srgbClr val="228B22"/>
              </a:solidFill>
              <a:round/>
              <a:headEnd/>
              <a:tailEnd/>
            </a:ln>
          </p:spPr>
          <p:txBody>
            <a:bodyPr/>
            <a:lstStyle/>
            <a:p>
              <a:endParaRPr lang="en-US"/>
            </a:p>
          </p:txBody>
        </p:sp>
        <p:sp>
          <p:nvSpPr>
            <p:cNvPr id="3299" name="Line 328"/>
            <p:cNvSpPr>
              <a:spLocks noChangeShapeType="1"/>
            </p:cNvSpPr>
            <p:nvPr/>
          </p:nvSpPr>
          <p:spPr bwMode="auto">
            <a:xfrm>
              <a:off x="96" y="8566"/>
              <a:ext cx="0" cy="127"/>
            </a:xfrm>
            <a:prstGeom prst="line">
              <a:avLst/>
            </a:prstGeom>
            <a:noFill/>
            <a:ln w="12700" cap="sq">
              <a:solidFill>
                <a:srgbClr val="228B22"/>
              </a:solidFill>
              <a:round/>
              <a:headEnd/>
              <a:tailEnd/>
            </a:ln>
          </p:spPr>
          <p:txBody>
            <a:bodyPr/>
            <a:lstStyle/>
            <a:p>
              <a:endParaRPr lang="en-US"/>
            </a:p>
          </p:txBody>
        </p:sp>
        <p:sp>
          <p:nvSpPr>
            <p:cNvPr id="3300" name="Line 335"/>
            <p:cNvSpPr>
              <a:spLocks noChangeShapeType="1"/>
            </p:cNvSpPr>
            <p:nvPr/>
          </p:nvSpPr>
          <p:spPr bwMode="auto">
            <a:xfrm>
              <a:off x="96" y="8693"/>
              <a:ext cx="0" cy="127"/>
            </a:xfrm>
            <a:prstGeom prst="line">
              <a:avLst/>
            </a:prstGeom>
            <a:noFill/>
            <a:ln w="12700" cap="sq">
              <a:solidFill>
                <a:srgbClr val="228B22"/>
              </a:solidFill>
              <a:round/>
              <a:headEnd/>
              <a:tailEnd/>
            </a:ln>
          </p:spPr>
          <p:txBody>
            <a:bodyPr/>
            <a:lstStyle/>
            <a:p>
              <a:endParaRPr lang="en-US"/>
            </a:p>
          </p:txBody>
        </p:sp>
        <p:sp>
          <p:nvSpPr>
            <p:cNvPr id="3301" name="Line 342"/>
            <p:cNvSpPr>
              <a:spLocks noChangeShapeType="1"/>
            </p:cNvSpPr>
            <p:nvPr/>
          </p:nvSpPr>
          <p:spPr bwMode="auto">
            <a:xfrm>
              <a:off x="96" y="8820"/>
              <a:ext cx="0" cy="127"/>
            </a:xfrm>
            <a:prstGeom prst="line">
              <a:avLst/>
            </a:prstGeom>
            <a:noFill/>
            <a:ln w="12700" cap="sq">
              <a:solidFill>
                <a:srgbClr val="228B22"/>
              </a:solidFill>
              <a:round/>
              <a:headEnd/>
              <a:tailEnd/>
            </a:ln>
          </p:spPr>
          <p:txBody>
            <a:bodyPr/>
            <a:lstStyle/>
            <a:p>
              <a:endParaRPr lang="en-US"/>
            </a:p>
          </p:txBody>
        </p:sp>
        <p:sp>
          <p:nvSpPr>
            <p:cNvPr id="3302" name="Line 349"/>
            <p:cNvSpPr>
              <a:spLocks noChangeShapeType="1"/>
            </p:cNvSpPr>
            <p:nvPr/>
          </p:nvSpPr>
          <p:spPr bwMode="auto">
            <a:xfrm>
              <a:off x="96" y="8947"/>
              <a:ext cx="0" cy="127"/>
            </a:xfrm>
            <a:prstGeom prst="line">
              <a:avLst/>
            </a:prstGeom>
            <a:noFill/>
            <a:ln w="12700" cap="sq">
              <a:solidFill>
                <a:srgbClr val="228B22"/>
              </a:solidFill>
              <a:round/>
              <a:headEnd/>
              <a:tailEnd/>
            </a:ln>
          </p:spPr>
          <p:txBody>
            <a:bodyPr/>
            <a:lstStyle/>
            <a:p>
              <a:endParaRPr lang="en-US"/>
            </a:p>
          </p:txBody>
        </p:sp>
        <p:sp>
          <p:nvSpPr>
            <p:cNvPr id="3303" name="Line 356"/>
            <p:cNvSpPr>
              <a:spLocks noChangeShapeType="1"/>
            </p:cNvSpPr>
            <p:nvPr/>
          </p:nvSpPr>
          <p:spPr bwMode="auto">
            <a:xfrm>
              <a:off x="96" y="9074"/>
              <a:ext cx="0" cy="127"/>
            </a:xfrm>
            <a:prstGeom prst="line">
              <a:avLst/>
            </a:prstGeom>
            <a:noFill/>
            <a:ln w="12700" cap="sq">
              <a:solidFill>
                <a:srgbClr val="228B22"/>
              </a:solidFill>
              <a:round/>
              <a:headEnd/>
              <a:tailEnd/>
            </a:ln>
          </p:spPr>
          <p:txBody>
            <a:bodyPr/>
            <a:lstStyle/>
            <a:p>
              <a:endParaRPr lang="en-US"/>
            </a:p>
          </p:txBody>
        </p:sp>
        <p:sp>
          <p:nvSpPr>
            <p:cNvPr id="3304" name="Line 363"/>
            <p:cNvSpPr>
              <a:spLocks noChangeShapeType="1"/>
            </p:cNvSpPr>
            <p:nvPr/>
          </p:nvSpPr>
          <p:spPr bwMode="auto">
            <a:xfrm>
              <a:off x="96" y="9201"/>
              <a:ext cx="0" cy="127"/>
            </a:xfrm>
            <a:prstGeom prst="line">
              <a:avLst/>
            </a:prstGeom>
            <a:noFill/>
            <a:ln w="12700" cap="sq">
              <a:solidFill>
                <a:srgbClr val="228B22"/>
              </a:solidFill>
              <a:round/>
              <a:headEnd/>
              <a:tailEnd/>
            </a:ln>
          </p:spPr>
          <p:txBody>
            <a:bodyPr/>
            <a:lstStyle/>
            <a:p>
              <a:endParaRPr lang="en-US"/>
            </a:p>
          </p:txBody>
        </p:sp>
        <p:sp>
          <p:nvSpPr>
            <p:cNvPr id="3305" name="Line 370"/>
            <p:cNvSpPr>
              <a:spLocks noChangeShapeType="1"/>
            </p:cNvSpPr>
            <p:nvPr/>
          </p:nvSpPr>
          <p:spPr bwMode="auto">
            <a:xfrm>
              <a:off x="96" y="9328"/>
              <a:ext cx="0" cy="127"/>
            </a:xfrm>
            <a:prstGeom prst="line">
              <a:avLst/>
            </a:prstGeom>
            <a:noFill/>
            <a:ln w="12700" cap="sq">
              <a:solidFill>
                <a:srgbClr val="228B22"/>
              </a:solidFill>
              <a:round/>
              <a:headEnd/>
              <a:tailEnd/>
            </a:ln>
          </p:spPr>
          <p:txBody>
            <a:bodyPr/>
            <a:lstStyle/>
            <a:p>
              <a:endParaRPr lang="en-US"/>
            </a:p>
          </p:txBody>
        </p:sp>
        <p:sp>
          <p:nvSpPr>
            <p:cNvPr id="3306" name="Line 377"/>
            <p:cNvSpPr>
              <a:spLocks noChangeShapeType="1"/>
            </p:cNvSpPr>
            <p:nvPr/>
          </p:nvSpPr>
          <p:spPr bwMode="auto">
            <a:xfrm>
              <a:off x="96" y="9455"/>
              <a:ext cx="0" cy="127"/>
            </a:xfrm>
            <a:prstGeom prst="line">
              <a:avLst/>
            </a:prstGeom>
            <a:noFill/>
            <a:ln w="12700" cap="sq">
              <a:solidFill>
                <a:srgbClr val="228B22"/>
              </a:solidFill>
              <a:round/>
              <a:headEnd/>
              <a:tailEnd/>
            </a:ln>
          </p:spPr>
          <p:txBody>
            <a:bodyPr/>
            <a:lstStyle/>
            <a:p>
              <a:endParaRPr lang="en-US"/>
            </a:p>
          </p:txBody>
        </p:sp>
        <p:sp>
          <p:nvSpPr>
            <p:cNvPr id="3307" name="Line 384"/>
            <p:cNvSpPr>
              <a:spLocks noChangeShapeType="1"/>
            </p:cNvSpPr>
            <p:nvPr/>
          </p:nvSpPr>
          <p:spPr bwMode="auto">
            <a:xfrm>
              <a:off x="96" y="9582"/>
              <a:ext cx="0" cy="127"/>
            </a:xfrm>
            <a:prstGeom prst="line">
              <a:avLst/>
            </a:prstGeom>
            <a:noFill/>
            <a:ln w="12700" cap="sq">
              <a:solidFill>
                <a:srgbClr val="228B22"/>
              </a:solidFill>
              <a:round/>
              <a:headEnd/>
              <a:tailEnd/>
            </a:ln>
          </p:spPr>
          <p:txBody>
            <a:bodyPr/>
            <a:lstStyle/>
            <a:p>
              <a:endParaRPr lang="en-US"/>
            </a:p>
          </p:txBody>
        </p:sp>
        <p:sp>
          <p:nvSpPr>
            <p:cNvPr id="3308" name="Line 391"/>
            <p:cNvSpPr>
              <a:spLocks noChangeShapeType="1"/>
            </p:cNvSpPr>
            <p:nvPr/>
          </p:nvSpPr>
          <p:spPr bwMode="auto">
            <a:xfrm>
              <a:off x="96" y="9709"/>
              <a:ext cx="0" cy="127"/>
            </a:xfrm>
            <a:prstGeom prst="line">
              <a:avLst/>
            </a:prstGeom>
            <a:noFill/>
            <a:ln w="12700" cap="sq">
              <a:solidFill>
                <a:srgbClr val="228B22"/>
              </a:solidFill>
              <a:round/>
              <a:headEnd/>
              <a:tailEnd/>
            </a:ln>
          </p:spPr>
          <p:txBody>
            <a:bodyPr/>
            <a:lstStyle/>
            <a:p>
              <a:endParaRPr lang="en-US"/>
            </a:p>
          </p:txBody>
        </p:sp>
        <p:sp>
          <p:nvSpPr>
            <p:cNvPr id="3309" name="Line 398"/>
            <p:cNvSpPr>
              <a:spLocks noChangeShapeType="1"/>
            </p:cNvSpPr>
            <p:nvPr/>
          </p:nvSpPr>
          <p:spPr bwMode="auto">
            <a:xfrm>
              <a:off x="96" y="9836"/>
              <a:ext cx="0" cy="127"/>
            </a:xfrm>
            <a:prstGeom prst="line">
              <a:avLst/>
            </a:prstGeom>
            <a:noFill/>
            <a:ln w="12700" cap="sq">
              <a:solidFill>
                <a:srgbClr val="228B22"/>
              </a:solidFill>
              <a:round/>
              <a:headEnd/>
              <a:tailEnd/>
            </a:ln>
          </p:spPr>
          <p:txBody>
            <a:bodyPr/>
            <a:lstStyle/>
            <a:p>
              <a:endParaRPr lang="en-US"/>
            </a:p>
          </p:txBody>
        </p:sp>
        <p:sp>
          <p:nvSpPr>
            <p:cNvPr id="3310" name="Line 405"/>
            <p:cNvSpPr>
              <a:spLocks noChangeShapeType="1"/>
            </p:cNvSpPr>
            <p:nvPr/>
          </p:nvSpPr>
          <p:spPr bwMode="auto">
            <a:xfrm>
              <a:off x="96" y="9963"/>
              <a:ext cx="0" cy="127"/>
            </a:xfrm>
            <a:prstGeom prst="line">
              <a:avLst/>
            </a:prstGeom>
            <a:noFill/>
            <a:ln w="12700" cap="sq">
              <a:solidFill>
                <a:srgbClr val="228B22"/>
              </a:solidFill>
              <a:round/>
              <a:headEnd/>
              <a:tailEnd/>
            </a:ln>
          </p:spPr>
          <p:txBody>
            <a:bodyPr/>
            <a:lstStyle/>
            <a:p>
              <a:endParaRPr lang="en-US"/>
            </a:p>
          </p:txBody>
        </p:sp>
        <p:sp>
          <p:nvSpPr>
            <p:cNvPr id="3311" name="Line 412"/>
            <p:cNvSpPr>
              <a:spLocks noChangeShapeType="1"/>
            </p:cNvSpPr>
            <p:nvPr/>
          </p:nvSpPr>
          <p:spPr bwMode="auto">
            <a:xfrm>
              <a:off x="96" y="10090"/>
              <a:ext cx="0" cy="127"/>
            </a:xfrm>
            <a:prstGeom prst="line">
              <a:avLst/>
            </a:prstGeom>
            <a:noFill/>
            <a:ln w="12700" cap="sq">
              <a:solidFill>
                <a:srgbClr val="228B22"/>
              </a:solidFill>
              <a:round/>
              <a:headEnd/>
              <a:tailEnd/>
            </a:ln>
          </p:spPr>
          <p:txBody>
            <a:bodyPr/>
            <a:lstStyle/>
            <a:p>
              <a:endParaRPr lang="en-US"/>
            </a:p>
          </p:txBody>
        </p:sp>
        <p:sp>
          <p:nvSpPr>
            <p:cNvPr id="3312" name="Line 419"/>
            <p:cNvSpPr>
              <a:spLocks noChangeShapeType="1"/>
            </p:cNvSpPr>
            <p:nvPr/>
          </p:nvSpPr>
          <p:spPr bwMode="auto">
            <a:xfrm>
              <a:off x="96" y="10217"/>
              <a:ext cx="0" cy="127"/>
            </a:xfrm>
            <a:prstGeom prst="line">
              <a:avLst/>
            </a:prstGeom>
            <a:noFill/>
            <a:ln w="12700" cap="sq">
              <a:solidFill>
                <a:srgbClr val="228B22"/>
              </a:solidFill>
              <a:round/>
              <a:headEnd/>
              <a:tailEnd/>
            </a:ln>
          </p:spPr>
          <p:txBody>
            <a:bodyPr/>
            <a:lstStyle/>
            <a:p>
              <a:endParaRPr lang="en-US"/>
            </a:p>
          </p:txBody>
        </p:sp>
        <p:sp>
          <p:nvSpPr>
            <p:cNvPr id="3313" name="Line 426"/>
            <p:cNvSpPr>
              <a:spLocks noChangeShapeType="1"/>
            </p:cNvSpPr>
            <p:nvPr/>
          </p:nvSpPr>
          <p:spPr bwMode="auto">
            <a:xfrm>
              <a:off x="96" y="10344"/>
              <a:ext cx="0" cy="127"/>
            </a:xfrm>
            <a:prstGeom prst="line">
              <a:avLst/>
            </a:prstGeom>
            <a:noFill/>
            <a:ln w="12700" cap="sq">
              <a:solidFill>
                <a:srgbClr val="228B22"/>
              </a:solidFill>
              <a:round/>
              <a:headEnd/>
              <a:tailEnd/>
            </a:ln>
          </p:spPr>
          <p:txBody>
            <a:bodyPr/>
            <a:lstStyle/>
            <a:p>
              <a:endParaRPr lang="en-US"/>
            </a:p>
          </p:txBody>
        </p:sp>
        <p:sp>
          <p:nvSpPr>
            <p:cNvPr id="3314" name="Line 433"/>
            <p:cNvSpPr>
              <a:spLocks noChangeShapeType="1"/>
            </p:cNvSpPr>
            <p:nvPr/>
          </p:nvSpPr>
          <p:spPr bwMode="auto">
            <a:xfrm>
              <a:off x="96" y="10471"/>
              <a:ext cx="0" cy="127"/>
            </a:xfrm>
            <a:prstGeom prst="line">
              <a:avLst/>
            </a:prstGeom>
            <a:noFill/>
            <a:ln w="12700" cap="sq">
              <a:solidFill>
                <a:srgbClr val="228B22"/>
              </a:solidFill>
              <a:round/>
              <a:headEnd/>
              <a:tailEnd/>
            </a:ln>
          </p:spPr>
          <p:txBody>
            <a:bodyPr/>
            <a:lstStyle/>
            <a:p>
              <a:endParaRPr lang="en-US"/>
            </a:p>
          </p:txBody>
        </p:sp>
        <p:sp>
          <p:nvSpPr>
            <p:cNvPr id="3315" name="Line 440"/>
            <p:cNvSpPr>
              <a:spLocks noChangeShapeType="1"/>
            </p:cNvSpPr>
            <p:nvPr/>
          </p:nvSpPr>
          <p:spPr bwMode="auto">
            <a:xfrm>
              <a:off x="96" y="10598"/>
              <a:ext cx="0" cy="127"/>
            </a:xfrm>
            <a:prstGeom prst="line">
              <a:avLst/>
            </a:prstGeom>
            <a:noFill/>
            <a:ln w="12700" cap="sq">
              <a:solidFill>
                <a:srgbClr val="228B22"/>
              </a:solidFill>
              <a:round/>
              <a:headEnd/>
              <a:tailEnd/>
            </a:ln>
          </p:spPr>
          <p:txBody>
            <a:bodyPr/>
            <a:lstStyle/>
            <a:p>
              <a:endParaRPr lang="en-US"/>
            </a:p>
          </p:txBody>
        </p:sp>
        <p:sp>
          <p:nvSpPr>
            <p:cNvPr id="3316" name="Line 447"/>
            <p:cNvSpPr>
              <a:spLocks noChangeShapeType="1"/>
            </p:cNvSpPr>
            <p:nvPr/>
          </p:nvSpPr>
          <p:spPr bwMode="auto">
            <a:xfrm>
              <a:off x="96" y="10725"/>
              <a:ext cx="0" cy="127"/>
            </a:xfrm>
            <a:prstGeom prst="line">
              <a:avLst/>
            </a:prstGeom>
            <a:noFill/>
            <a:ln w="12700" cap="sq">
              <a:solidFill>
                <a:srgbClr val="228B22"/>
              </a:solidFill>
              <a:round/>
              <a:headEnd/>
              <a:tailEnd/>
            </a:ln>
          </p:spPr>
          <p:txBody>
            <a:bodyPr/>
            <a:lstStyle/>
            <a:p>
              <a:endParaRPr lang="en-US"/>
            </a:p>
          </p:txBody>
        </p:sp>
        <p:sp>
          <p:nvSpPr>
            <p:cNvPr id="3317" name="Line 454"/>
            <p:cNvSpPr>
              <a:spLocks noChangeShapeType="1"/>
            </p:cNvSpPr>
            <p:nvPr/>
          </p:nvSpPr>
          <p:spPr bwMode="auto">
            <a:xfrm>
              <a:off x="96" y="10852"/>
              <a:ext cx="0" cy="127"/>
            </a:xfrm>
            <a:prstGeom prst="line">
              <a:avLst/>
            </a:prstGeom>
            <a:noFill/>
            <a:ln w="12700" cap="sq">
              <a:solidFill>
                <a:srgbClr val="228B22"/>
              </a:solidFill>
              <a:round/>
              <a:headEnd/>
              <a:tailEnd/>
            </a:ln>
          </p:spPr>
          <p:txBody>
            <a:bodyPr/>
            <a:lstStyle/>
            <a:p>
              <a:endParaRPr lang="en-US"/>
            </a:p>
          </p:txBody>
        </p:sp>
        <p:sp>
          <p:nvSpPr>
            <p:cNvPr id="3318" name="Line 461"/>
            <p:cNvSpPr>
              <a:spLocks noChangeShapeType="1"/>
            </p:cNvSpPr>
            <p:nvPr/>
          </p:nvSpPr>
          <p:spPr bwMode="auto">
            <a:xfrm>
              <a:off x="96" y="10979"/>
              <a:ext cx="0" cy="127"/>
            </a:xfrm>
            <a:prstGeom prst="line">
              <a:avLst/>
            </a:prstGeom>
            <a:noFill/>
            <a:ln w="12700" cap="sq">
              <a:solidFill>
                <a:srgbClr val="228B22"/>
              </a:solidFill>
              <a:round/>
              <a:headEnd/>
              <a:tailEnd/>
            </a:ln>
          </p:spPr>
          <p:txBody>
            <a:bodyPr/>
            <a:lstStyle/>
            <a:p>
              <a:endParaRPr lang="en-US"/>
            </a:p>
          </p:txBody>
        </p:sp>
        <p:sp>
          <p:nvSpPr>
            <p:cNvPr id="3319" name="Line 468"/>
            <p:cNvSpPr>
              <a:spLocks noChangeShapeType="1"/>
            </p:cNvSpPr>
            <p:nvPr/>
          </p:nvSpPr>
          <p:spPr bwMode="auto">
            <a:xfrm>
              <a:off x="96" y="11106"/>
              <a:ext cx="0" cy="127"/>
            </a:xfrm>
            <a:prstGeom prst="line">
              <a:avLst/>
            </a:prstGeom>
            <a:noFill/>
            <a:ln w="12700" cap="sq">
              <a:solidFill>
                <a:srgbClr val="228B22"/>
              </a:solidFill>
              <a:round/>
              <a:headEnd/>
              <a:tailEnd/>
            </a:ln>
          </p:spPr>
          <p:txBody>
            <a:bodyPr/>
            <a:lstStyle/>
            <a:p>
              <a:endParaRPr lang="en-US"/>
            </a:p>
          </p:txBody>
        </p:sp>
        <p:sp>
          <p:nvSpPr>
            <p:cNvPr id="3320" name="Line 475"/>
            <p:cNvSpPr>
              <a:spLocks noChangeShapeType="1"/>
            </p:cNvSpPr>
            <p:nvPr/>
          </p:nvSpPr>
          <p:spPr bwMode="auto">
            <a:xfrm>
              <a:off x="96" y="11233"/>
              <a:ext cx="0" cy="127"/>
            </a:xfrm>
            <a:prstGeom prst="line">
              <a:avLst/>
            </a:prstGeom>
            <a:noFill/>
            <a:ln w="12700" cap="sq">
              <a:solidFill>
                <a:srgbClr val="228B22"/>
              </a:solidFill>
              <a:round/>
              <a:headEnd/>
              <a:tailEnd/>
            </a:ln>
          </p:spPr>
          <p:txBody>
            <a:bodyPr/>
            <a:lstStyle/>
            <a:p>
              <a:endParaRPr lang="en-US"/>
            </a:p>
          </p:txBody>
        </p:sp>
        <p:sp>
          <p:nvSpPr>
            <p:cNvPr id="3321" name="Line 482"/>
            <p:cNvSpPr>
              <a:spLocks noChangeShapeType="1"/>
            </p:cNvSpPr>
            <p:nvPr/>
          </p:nvSpPr>
          <p:spPr bwMode="auto">
            <a:xfrm>
              <a:off x="96" y="11360"/>
              <a:ext cx="0" cy="127"/>
            </a:xfrm>
            <a:prstGeom prst="line">
              <a:avLst/>
            </a:prstGeom>
            <a:noFill/>
            <a:ln w="12700" cap="sq">
              <a:solidFill>
                <a:srgbClr val="228B22"/>
              </a:solidFill>
              <a:round/>
              <a:headEnd/>
              <a:tailEnd/>
            </a:ln>
          </p:spPr>
          <p:txBody>
            <a:bodyPr/>
            <a:lstStyle/>
            <a:p>
              <a:endParaRPr lang="en-US"/>
            </a:p>
          </p:txBody>
        </p:sp>
        <p:sp>
          <p:nvSpPr>
            <p:cNvPr id="3322" name="Line 489"/>
            <p:cNvSpPr>
              <a:spLocks noChangeShapeType="1"/>
            </p:cNvSpPr>
            <p:nvPr/>
          </p:nvSpPr>
          <p:spPr bwMode="auto">
            <a:xfrm>
              <a:off x="96" y="11487"/>
              <a:ext cx="0" cy="127"/>
            </a:xfrm>
            <a:prstGeom prst="line">
              <a:avLst/>
            </a:prstGeom>
            <a:noFill/>
            <a:ln w="12700" cap="sq">
              <a:solidFill>
                <a:srgbClr val="228B22"/>
              </a:solidFill>
              <a:round/>
              <a:headEnd/>
              <a:tailEnd/>
            </a:ln>
          </p:spPr>
          <p:txBody>
            <a:bodyPr/>
            <a:lstStyle/>
            <a:p>
              <a:endParaRPr lang="en-US"/>
            </a:p>
          </p:txBody>
        </p:sp>
        <p:sp>
          <p:nvSpPr>
            <p:cNvPr id="3323" name="Line 496"/>
            <p:cNvSpPr>
              <a:spLocks noChangeShapeType="1"/>
            </p:cNvSpPr>
            <p:nvPr/>
          </p:nvSpPr>
          <p:spPr bwMode="auto">
            <a:xfrm>
              <a:off x="96" y="11614"/>
              <a:ext cx="0" cy="127"/>
            </a:xfrm>
            <a:prstGeom prst="line">
              <a:avLst/>
            </a:prstGeom>
            <a:noFill/>
            <a:ln w="12700" cap="sq">
              <a:solidFill>
                <a:srgbClr val="228B22"/>
              </a:solidFill>
              <a:round/>
              <a:headEnd/>
              <a:tailEnd/>
            </a:ln>
          </p:spPr>
          <p:txBody>
            <a:bodyPr/>
            <a:lstStyle/>
            <a:p>
              <a:endParaRPr lang="en-US"/>
            </a:p>
          </p:txBody>
        </p:sp>
        <p:sp>
          <p:nvSpPr>
            <p:cNvPr id="3324" name="Line 503"/>
            <p:cNvSpPr>
              <a:spLocks noChangeShapeType="1"/>
            </p:cNvSpPr>
            <p:nvPr/>
          </p:nvSpPr>
          <p:spPr bwMode="auto">
            <a:xfrm>
              <a:off x="96" y="11741"/>
              <a:ext cx="0" cy="127"/>
            </a:xfrm>
            <a:prstGeom prst="line">
              <a:avLst/>
            </a:prstGeom>
            <a:noFill/>
            <a:ln w="12700" cap="sq">
              <a:solidFill>
                <a:srgbClr val="228B22"/>
              </a:solidFill>
              <a:round/>
              <a:headEnd/>
              <a:tailEnd/>
            </a:ln>
          </p:spPr>
          <p:txBody>
            <a:bodyPr/>
            <a:lstStyle/>
            <a:p>
              <a:endParaRPr lang="en-US"/>
            </a:p>
          </p:txBody>
        </p:sp>
        <p:sp>
          <p:nvSpPr>
            <p:cNvPr id="3325" name="Line 510"/>
            <p:cNvSpPr>
              <a:spLocks noChangeShapeType="1"/>
            </p:cNvSpPr>
            <p:nvPr/>
          </p:nvSpPr>
          <p:spPr bwMode="auto">
            <a:xfrm>
              <a:off x="96" y="11868"/>
              <a:ext cx="0" cy="127"/>
            </a:xfrm>
            <a:prstGeom prst="line">
              <a:avLst/>
            </a:prstGeom>
            <a:noFill/>
            <a:ln w="12700" cap="sq">
              <a:solidFill>
                <a:srgbClr val="228B22"/>
              </a:solidFill>
              <a:round/>
              <a:headEnd/>
              <a:tailEnd/>
            </a:ln>
          </p:spPr>
          <p:txBody>
            <a:bodyPr/>
            <a:lstStyle/>
            <a:p>
              <a:endParaRPr lang="en-US"/>
            </a:p>
          </p:txBody>
        </p:sp>
        <p:sp>
          <p:nvSpPr>
            <p:cNvPr id="3326" name="Line 517"/>
            <p:cNvSpPr>
              <a:spLocks noChangeShapeType="1"/>
            </p:cNvSpPr>
            <p:nvPr/>
          </p:nvSpPr>
          <p:spPr bwMode="auto">
            <a:xfrm>
              <a:off x="96" y="11995"/>
              <a:ext cx="0" cy="127"/>
            </a:xfrm>
            <a:prstGeom prst="line">
              <a:avLst/>
            </a:prstGeom>
            <a:noFill/>
            <a:ln w="12700" cap="sq">
              <a:solidFill>
                <a:srgbClr val="228B22"/>
              </a:solidFill>
              <a:round/>
              <a:headEnd/>
              <a:tailEnd/>
            </a:ln>
          </p:spPr>
          <p:txBody>
            <a:bodyPr/>
            <a:lstStyle/>
            <a:p>
              <a:endParaRPr lang="en-US"/>
            </a:p>
          </p:txBody>
        </p:sp>
        <p:sp>
          <p:nvSpPr>
            <p:cNvPr id="3327" name="Line 524"/>
            <p:cNvSpPr>
              <a:spLocks noChangeShapeType="1"/>
            </p:cNvSpPr>
            <p:nvPr/>
          </p:nvSpPr>
          <p:spPr bwMode="auto">
            <a:xfrm>
              <a:off x="96" y="12122"/>
              <a:ext cx="0" cy="127"/>
            </a:xfrm>
            <a:prstGeom prst="line">
              <a:avLst/>
            </a:prstGeom>
            <a:noFill/>
            <a:ln w="12700" cap="sq">
              <a:solidFill>
                <a:srgbClr val="228B22"/>
              </a:solidFill>
              <a:round/>
              <a:headEnd/>
              <a:tailEnd/>
            </a:ln>
          </p:spPr>
          <p:txBody>
            <a:bodyPr/>
            <a:lstStyle/>
            <a:p>
              <a:endParaRPr lang="en-US"/>
            </a:p>
          </p:txBody>
        </p:sp>
        <p:sp>
          <p:nvSpPr>
            <p:cNvPr id="3328" name="Line 531"/>
            <p:cNvSpPr>
              <a:spLocks noChangeShapeType="1"/>
            </p:cNvSpPr>
            <p:nvPr/>
          </p:nvSpPr>
          <p:spPr bwMode="auto">
            <a:xfrm>
              <a:off x="96" y="12249"/>
              <a:ext cx="0" cy="127"/>
            </a:xfrm>
            <a:prstGeom prst="line">
              <a:avLst/>
            </a:prstGeom>
            <a:noFill/>
            <a:ln w="12700" cap="sq">
              <a:solidFill>
                <a:srgbClr val="228B22"/>
              </a:solidFill>
              <a:round/>
              <a:headEnd/>
              <a:tailEnd/>
            </a:ln>
          </p:spPr>
          <p:txBody>
            <a:bodyPr/>
            <a:lstStyle/>
            <a:p>
              <a:endParaRPr lang="en-US"/>
            </a:p>
          </p:txBody>
        </p:sp>
        <p:sp>
          <p:nvSpPr>
            <p:cNvPr id="3329" name="Line 538"/>
            <p:cNvSpPr>
              <a:spLocks noChangeShapeType="1"/>
            </p:cNvSpPr>
            <p:nvPr/>
          </p:nvSpPr>
          <p:spPr bwMode="auto">
            <a:xfrm>
              <a:off x="96" y="12376"/>
              <a:ext cx="0" cy="127"/>
            </a:xfrm>
            <a:prstGeom prst="line">
              <a:avLst/>
            </a:prstGeom>
            <a:noFill/>
            <a:ln w="12700" cap="sq">
              <a:solidFill>
                <a:srgbClr val="228B22"/>
              </a:solidFill>
              <a:round/>
              <a:headEnd/>
              <a:tailEnd/>
            </a:ln>
          </p:spPr>
          <p:txBody>
            <a:bodyPr/>
            <a:lstStyle/>
            <a:p>
              <a:endParaRPr lang="en-US"/>
            </a:p>
          </p:txBody>
        </p:sp>
        <p:sp>
          <p:nvSpPr>
            <p:cNvPr id="3330" name="Line 545"/>
            <p:cNvSpPr>
              <a:spLocks noChangeShapeType="1"/>
            </p:cNvSpPr>
            <p:nvPr/>
          </p:nvSpPr>
          <p:spPr bwMode="auto">
            <a:xfrm>
              <a:off x="96" y="12503"/>
              <a:ext cx="0" cy="127"/>
            </a:xfrm>
            <a:prstGeom prst="line">
              <a:avLst/>
            </a:prstGeom>
            <a:noFill/>
            <a:ln w="12700" cap="sq">
              <a:solidFill>
                <a:srgbClr val="228B22"/>
              </a:solidFill>
              <a:round/>
              <a:headEnd/>
              <a:tailEnd/>
            </a:ln>
          </p:spPr>
          <p:txBody>
            <a:bodyPr/>
            <a:lstStyle/>
            <a:p>
              <a:endParaRPr lang="en-US"/>
            </a:p>
          </p:txBody>
        </p:sp>
        <p:sp>
          <p:nvSpPr>
            <p:cNvPr id="3331" name="Line 552"/>
            <p:cNvSpPr>
              <a:spLocks noChangeShapeType="1"/>
            </p:cNvSpPr>
            <p:nvPr/>
          </p:nvSpPr>
          <p:spPr bwMode="auto">
            <a:xfrm>
              <a:off x="96" y="12630"/>
              <a:ext cx="0" cy="127"/>
            </a:xfrm>
            <a:prstGeom prst="line">
              <a:avLst/>
            </a:prstGeom>
            <a:noFill/>
            <a:ln w="12700" cap="sq">
              <a:solidFill>
                <a:srgbClr val="228B22"/>
              </a:solidFill>
              <a:round/>
              <a:headEnd/>
              <a:tailEnd/>
            </a:ln>
          </p:spPr>
          <p:txBody>
            <a:bodyPr/>
            <a:lstStyle/>
            <a:p>
              <a:endParaRPr lang="en-US"/>
            </a:p>
          </p:txBody>
        </p:sp>
        <p:sp>
          <p:nvSpPr>
            <p:cNvPr id="3332" name="Line 559"/>
            <p:cNvSpPr>
              <a:spLocks noChangeShapeType="1"/>
            </p:cNvSpPr>
            <p:nvPr/>
          </p:nvSpPr>
          <p:spPr bwMode="auto">
            <a:xfrm>
              <a:off x="96" y="12757"/>
              <a:ext cx="0" cy="127"/>
            </a:xfrm>
            <a:prstGeom prst="line">
              <a:avLst/>
            </a:prstGeom>
            <a:noFill/>
            <a:ln w="12700" cap="sq">
              <a:solidFill>
                <a:srgbClr val="228B22"/>
              </a:solidFill>
              <a:round/>
              <a:headEnd/>
              <a:tailEnd/>
            </a:ln>
          </p:spPr>
          <p:txBody>
            <a:bodyPr/>
            <a:lstStyle/>
            <a:p>
              <a:endParaRPr lang="en-US"/>
            </a:p>
          </p:txBody>
        </p:sp>
        <p:sp>
          <p:nvSpPr>
            <p:cNvPr id="3333" name="Line 566"/>
            <p:cNvSpPr>
              <a:spLocks noChangeShapeType="1"/>
            </p:cNvSpPr>
            <p:nvPr/>
          </p:nvSpPr>
          <p:spPr bwMode="auto">
            <a:xfrm>
              <a:off x="96" y="12884"/>
              <a:ext cx="0" cy="127"/>
            </a:xfrm>
            <a:prstGeom prst="line">
              <a:avLst/>
            </a:prstGeom>
            <a:noFill/>
            <a:ln w="12700" cap="sq">
              <a:solidFill>
                <a:srgbClr val="228B22"/>
              </a:solidFill>
              <a:round/>
              <a:headEnd/>
              <a:tailEnd/>
            </a:ln>
          </p:spPr>
          <p:txBody>
            <a:bodyPr/>
            <a:lstStyle/>
            <a:p>
              <a:endParaRPr lang="en-US"/>
            </a:p>
          </p:txBody>
        </p:sp>
        <p:sp>
          <p:nvSpPr>
            <p:cNvPr id="3334" name="Line 573"/>
            <p:cNvSpPr>
              <a:spLocks noChangeShapeType="1"/>
            </p:cNvSpPr>
            <p:nvPr/>
          </p:nvSpPr>
          <p:spPr bwMode="auto">
            <a:xfrm>
              <a:off x="96" y="13011"/>
              <a:ext cx="0" cy="127"/>
            </a:xfrm>
            <a:prstGeom prst="line">
              <a:avLst/>
            </a:prstGeom>
            <a:noFill/>
            <a:ln w="12700" cap="sq">
              <a:solidFill>
                <a:srgbClr val="228B22"/>
              </a:solidFill>
              <a:round/>
              <a:headEnd/>
              <a:tailEnd/>
            </a:ln>
          </p:spPr>
          <p:txBody>
            <a:bodyPr/>
            <a:lstStyle/>
            <a:p>
              <a:endParaRPr lang="en-US"/>
            </a:p>
          </p:txBody>
        </p:sp>
        <p:sp>
          <p:nvSpPr>
            <p:cNvPr id="3335" name="Line 580"/>
            <p:cNvSpPr>
              <a:spLocks noChangeShapeType="1"/>
            </p:cNvSpPr>
            <p:nvPr/>
          </p:nvSpPr>
          <p:spPr bwMode="auto">
            <a:xfrm>
              <a:off x="96" y="13138"/>
              <a:ext cx="0" cy="127"/>
            </a:xfrm>
            <a:prstGeom prst="line">
              <a:avLst/>
            </a:prstGeom>
            <a:noFill/>
            <a:ln w="12700" cap="sq">
              <a:solidFill>
                <a:srgbClr val="228B22"/>
              </a:solidFill>
              <a:round/>
              <a:headEnd/>
              <a:tailEnd/>
            </a:ln>
          </p:spPr>
          <p:txBody>
            <a:bodyPr/>
            <a:lstStyle/>
            <a:p>
              <a:endParaRPr lang="en-US"/>
            </a:p>
          </p:txBody>
        </p:sp>
        <p:sp>
          <p:nvSpPr>
            <p:cNvPr id="3336" name="Line 587"/>
            <p:cNvSpPr>
              <a:spLocks noChangeShapeType="1"/>
            </p:cNvSpPr>
            <p:nvPr/>
          </p:nvSpPr>
          <p:spPr bwMode="auto">
            <a:xfrm>
              <a:off x="96" y="13265"/>
              <a:ext cx="0" cy="127"/>
            </a:xfrm>
            <a:prstGeom prst="line">
              <a:avLst/>
            </a:prstGeom>
            <a:noFill/>
            <a:ln w="12700" cap="sq">
              <a:solidFill>
                <a:srgbClr val="228B22"/>
              </a:solidFill>
              <a:round/>
              <a:headEnd/>
              <a:tailEnd/>
            </a:ln>
          </p:spPr>
          <p:txBody>
            <a:bodyPr/>
            <a:lstStyle/>
            <a:p>
              <a:endParaRPr lang="en-US"/>
            </a:p>
          </p:txBody>
        </p:sp>
        <p:sp>
          <p:nvSpPr>
            <p:cNvPr id="3337" name="Line 594"/>
            <p:cNvSpPr>
              <a:spLocks noChangeShapeType="1"/>
            </p:cNvSpPr>
            <p:nvPr/>
          </p:nvSpPr>
          <p:spPr bwMode="auto">
            <a:xfrm>
              <a:off x="96" y="13392"/>
              <a:ext cx="0" cy="127"/>
            </a:xfrm>
            <a:prstGeom prst="line">
              <a:avLst/>
            </a:prstGeom>
            <a:noFill/>
            <a:ln w="12700" cap="sq">
              <a:solidFill>
                <a:srgbClr val="228B22"/>
              </a:solidFill>
              <a:round/>
              <a:headEnd/>
              <a:tailEnd/>
            </a:ln>
          </p:spPr>
          <p:txBody>
            <a:bodyPr/>
            <a:lstStyle/>
            <a:p>
              <a:endParaRPr lang="en-US"/>
            </a:p>
          </p:txBody>
        </p:sp>
        <p:sp>
          <p:nvSpPr>
            <p:cNvPr id="3338" name="Line 601"/>
            <p:cNvSpPr>
              <a:spLocks noChangeShapeType="1"/>
            </p:cNvSpPr>
            <p:nvPr/>
          </p:nvSpPr>
          <p:spPr bwMode="auto">
            <a:xfrm>
              <a:off x="96" y="13519"/>
              <a:ext cx="0" cy="127"/>
            </a:xfrm>
            <a:prstGeom prst="line">
              <a:avLst/>
            </a:prstGeom>
            <a:noFill/>
            <a:ln w="12700" cap="sq">
              <a:solidFill>
                <a:srgbClr val="228B22"/>
              </a:solidFill>
              <a:round/>
              <a:headEnd/>
              <a:tailEnd/>
            </a:ln>
          </p:spPr>
          <p:txBody>
            <a:bodyPr/>
            <a:lstStyle/>
            <a:p>
              <a:endParaRPr lang="en-US"/>
            </a:p>
          </p:txBody>
        </p:sp>
        <p:sp>
          <p:nvSpPr>
            <p:cNvPr id="3339" name="Line 608"/>
            <p:cNvSpPr>
              <a:spLocks noChangeShapeType="1"/>
            </p:cNvSpPr>
            <p:nvPr/>
          </p:nvSpPr>
          <p:spPr bwMode="auto">
            <a:xfrm>
              <a:off x="96" y="13646"/>
              <a:ext cx="0" cy="127"/>
            </a:xfrm>
            <a:prstGeom prst="line">
              <a:avLst/>
            </a:prstGeom>
            <a:noFill/>
            <a:ln w="12700" cap="sq">
              <a:solidFill>
                <a:srgbClr val="228B22"/>
              </a:solidFill>
              <a:round/>
              <a:headEnd/>
              <a:tailEnd/>
            </a:ln>
          </p:spPr>
          <p:txBody>
            <a:bodyPr/>
            <a:lstStyle/>
            <a:p>
              <a:endParaRPr lang="en-US"/>
            </a:p>
          </p:txBody>
        </p:sp>
        <p:sp>
          <p:nvSpPr>
            <p:cNvPr id="3340" name="Line 615"/>
            <p:cNvSpPr>
              <a:spLocks noChangeShapeType="1"/>
            </p:cNvSpPr>
            <p:nvPr/>
          </p:nvSpPr>
          <p:spPr bwMode="auto">
            <a:xfrm>
              <a:off x="96" y="13773"/>
              <a:ext cx="0" cy="127"/>
            </a:xfrm>
            <a:prstGeom prst="line">
              <a:avLst/>
            </a:prstGeom>
            <a:noFill/>
            <a:ln w="12700" cap="sq">
              <a:solidFill>
                <a:srgbClr val="228B22"/>
              </a:solidFill>
              <a:round/>
              <a:headEnd/>
              <a:tailEnd/>
            </a:ln>
          </p:spPr>
          <p:txBody>
            <a:bodyPr/>
            <a:lstStyle/>
            <a:p>
              <a:endParaRPr lang="en-US"/>
            </a:p>
          </p:txBody>
        </p:sp>
        <p:sp>
          <p:nvSpPr>
            <p:cNvPr id="3341" name="Line 622"/>
            <p:cNvSpPr>
              <a:spLocks noChangeShapeType="1"/>
            </p:cNvSpPr>
            <p:nvPr/>
          </p:nvSpPr>
          <p:spPr bwMode="auto">
            <a:xfrm>
              <a:off x="96" y="13900"/>
              <a:ext cx="0" cy="127"/>
            </a:xfrm>
            <a:prstGeom prst="line">
              <a:avLst/>
            </a:prstGeom>
            <a:noFill/>
            <a:ln w="12700" cap="sq">
              <a:solidFill>
                <a:srgbClr val="228B22"/>
              </a:solidFill>
              <a:round/>
              <a:headEnd/>
              <a:tailEnd/>
            </a:ln>
          </p:spPr>
          <p:txBody>
            <a:bodyPr/>
            <a:lstStyle/>
            <a:p>
              <a:endParaRPr lang="en-US"/>
            </a:p>
          </p:txBody>
        </p:sp>
        <p:sp>
          <p:nvSpPr>
            <p:cNvPr id="3342" name="Line 629"/>
            <p:cNvSpPr>
              <a:spLocks noChangeShapeType="1"/>
            </p:cNvSpPr>
            <p:nvPr/>
          </p:nvSpPr>
          <p:spPr bwMode="auto">
            <a:xfrm>
              <a:off x="96" y="14027"/>
              <a:ext cx="0" cy="127"/>
            </a:xfrm>
            <a:prstGeom prst="line">
              <a:avLst/>
            </a:prstGeom>
            <a:noFill/>
            <a:ln w="12700" cap="sq">
              <a:solidFill>
                <a:srgbClr val="228B22"/>
              </a:solidFill>
              <a:round/>
              <a:headEnd/>
              <a:tailEnd/>
            </a:ln>
          </p:spPr>
          <p:txBody>
            <a:bodyPr/>
            <a:lstStyle/>
            <a:p>
              <a:endParaRPr lang="en-US"/>
            </a:p>
          </p:txBody>
        </p:sp>
        <p:sp>
          <p:nvSpPr>
            <p:cNvPr id="3343" name="Line 636"/>
            <p:cNvSpPr>
              <a:spLocks noChangeShapeType="1"/>
            </p:cNvSpPr>
            <p:nvPr/>
          </p:nvSpPr>
          <p:spPr bwMode="auto">
            <a:xfrm>
              <a:off x="96" y="14154"/>
              <a:ext cx="0" cy="127"/>
            </a:xfrm>
            <a:prstGeom prst="line">
              <a:avLst/>
            </a:prstGeom>
            <a:noFill/>
            <a:ln w="12700" cap="sq">
              <a:solidFill>
                <a:srgbClr val="228B22"/>
              </a:solidFill>
              <a:round/>
              <a:headEnd/>
              <a:tailEnd/>
            </a:ln>
          </p:spPr>
          <p:txBody>
            <a:bodyPr/>
            <a:lstStyle/>
            <a:p>
              <a:endParaRPr lang="en-US"/>
            </a:p>
          </p:txBody>
        </p:sp>
        <p:sp>
          <p:nvSpPr>
            <p:cNvPr id="3344" name="Line 643"/>
            <p:cNvSpPr>
              <a:spLocks noChangeShapeType="1"/>
            </p:cNvSpPr>
            <p:nvPr/>
          </p:nvSpPr>
          <p:spPr bwMode="auto">
            <a:xfrm>
              <a:off x="96" y="14281"/>
              <a:ext cx="0" cy="127"/>
            </a:xfrm>
            <a:prstGeom prst="line">
              <a:avLst/>
            </a:prstGeom>
            <a:noFill/>
            <a:ln w="12700" cap="sq">
              <a:solidFill>
                <a:srgbClr val="228B22"/>
              </a:solidFill>
              <a:round/>
              <a:headEnd/>
              <a:tailEnd/>
            </a:ln>
          </p:spPr>
          <p:txBody>
            <a:bodyPr/>
            <a:lstStyle/>
            <a:p>
              <a:endParaRPr lang="en-US"/>
            </a:p>
          </p:txBody>
        </p:sp>
        <p:sp>
          <p:nvSpPr>
            <p:cNvPr id="3345" name="Line 650"/>
            <p:cNvSpPr>
              <a:spLocks noChangeShapeType="1"/>
            </p:cNvSpPr>
            <p:nvPr/>
          </p:nvSpPr>
          <p:spPr bwMode="auto">
            <a:xfrm>
              <a:off x="96" y="14408"/>
              <a:ext cx="0" cy="127"/>
            </a:xfrm>
            <a:prstGeom prst="line">
              <a:avLst/>
            </a:prstGeom>
            <a:noFill/>
            <a:ln w="12700" cap="sq">
              <a:solidFill>
                <a:srgbClr val="228B22"/>
              </a:solidFill>
              <a:round/>
              <a:headEnd/>
              <a:tailEnd/>
            </a:ln>
          </p:spPr>
          <p:txBody>
            <a:bodyPr/>
            <a:lstStyle/>
            <a:p>
              <a:endParaRPr lang="en-US"/>
            </a:p>
          </p:txBody>
        </p:sp>
        <p:sp>
          <p:nvSpPr>
            <p:cNvPr id="3346" name="Line 657"/>
            <p:cNvSpPr>
              <a:spLocks noChangeShapeType="1"/>
            </p:cNvSpPr>
            <p:nvPr/>
          </p:nvSpPr>
          <p:spPr bwMode="auto">
            <a:xfrm>
              <a:off x="96" y="14535"/>
              <a:ext cx="0" cy="127"/>
            </a:xfrm>
            <a:prstGeom prst="line">
              <a:avLst/>
            </a:prstGeom>
            <a:noFill/>
            <a:ln w="12700" cap="sq">
              <a:solidFill>
                <a:srgbClr val="228B22"/>
              </a:solidFill>
              <a:round/>
              <a:headEnd/>
              <a:tailEnd/>
            </a:ln>
          </p:spPr>
          <p:txBody>
            <a:bodyPr/>
            <a:lstStyle/>
            <a:p>
              <a:endParaRPr lang="en-US"/>
            </a:p>
          </p:txBody>
        </p:sp>
        <p:sp>
          <p:nvSpPr>
            <p:cNvPr id="3347" name="Line 664"/>
            <p:cNvSpPr>
              <a:spLocks noChangeShapeType="1"/>
            </p:cNvSpPr>
            <p:nvPr/>
          </p:nvSpPr>
          <p:spPr bwMode="auto">
            <a:xfrm>
              <a:off x="96" y="14662"/>
              <a:ext cx="0" cy="127"/>
            </a:xfrm>
            <a:prstGeom prst="line">
              <a:avLst/>
            </a:prstGeom>
            <a:noFill/>
            <a:ln w="12700" cap="sq">
              <a:solidFill>
                <a:srgbClr val="228B22"/>
              </a:solidFill>
              <a:round/>
              <a:headEnd/>
              <a:tailEnd/>
            </a:ln>
          </p:spPr>
          <p:txBody>
            <a:bodyPr/>
            <a:lstStyle/>
            <a:p>
              <a:endParaRPr lang="en-US"/>
            </a:p>
          </p:txBody>
        </p:sp>
        <p:sp>
          <p:nvSpPr>
            <p:cNvPr id="3348" name="Line 671"/>
            <p:cNvSpPr>
              <a:spLocks noChangeShapeType="1"/>
            </p:cNvSpPr>
            <p:nvPr/>
          </p:nvSpPr>
          <p:spPr bwMode="auto">
            <a:xfrm>
              <a:off x="96" y="14789"/>
              <a:ext cx="0" cy="127"/>
            </a:xfrm>
            <a:prstGeom prst="line">
              <a:avLst/>
            </a:prstGeom>
            <a:noFill/>
            <a:ln w="12700" cap="sq">
              <a:solidFill>
                <a:srgbClr val="228B22"/>
              </a:solidFill>
              <a:round/>
              <a:headEnd/>
              <a:tailEnd/>
            </a:ln>
          </p:spPr>
          <p:txBody>
            <a:bodyPr/>
            <a:lstStyle/>
            <a:p>
              <a:endParaRPr lang="en-US"/>
            </a:p>
          </p:txBody>
        </p:sp>
        <p:sp>
          <p:nvSpPr>
            <p:cNvPr id="3349" name="Line 678"/>
            <p:cNvSpPr>
              <a:spLocks noChangeShapeType="1"/>
            </p:cNvSpPr>
            <p:nvPr/>
          </p:nvSpPr>
          <p:spPr bwMode="auto">
            <a:xfrm>
              <a:off x="96" y="14916"/>
              <a:ext cx="0" cy="127"/>
            </a:xfrm>
            <a:prstGeom prst="line">
              <a:avLst/>
            </a:prstGeom>
            <a:noFill/>
            <a:ln w="12700" cap="sq">
              <a:solidFill>
                <a:srgbClr val="228B22"/>
              </a:solidFill>
              <a:round/>
              <a:headEnd/>
              <a:tailEnd/>
            </a:ln>
          </p:spPr>
          <p:txBody>
            <a:bodyPr/>
            <a:lstStyle/>
            <a:p>
              <a:endParaRPr lang="en-US"/>
            </a:p>
          </p:txBody>
        </p:sp>
        <p:sp>
          <p:nvSpPr>
            <p:cNvPr id="3350" name="Line 685"/>
            <p:cNvSpPr>
              <a:spLocks noChangeShapeType="1"/>
            </p:cNvSpPr>
            <p:nvPr/>
          </p:nvSpPr>
          <p:spPr bwMode="auto">
            <a:xfrm>
              <a:off x="96" y="15043"/>
              <a:ext cx="0" cy="127"/>
            </a:xfrm>
            <a:prstGeom prst="line">
              <a:avLst/>
            </a:prstGeom>
            <a:noFill/>
            <a:ln w="12700" cap="sq">
              <a:solidFill>
                <a:srgbClr val="228B22"/>
              </a:solidFill>
              <a:round/>
              <a:headEnd/>
              <a:tailEnd/>
            </a:ln>
          </p:spPr>
          <p:txBody>
            <a:bodyPr/>
            <a:lstStyle/>
            <a:p>
              <a:endParaRPr lang="en-US"/>
            </a:p>
          </p:txBody>
        </p:sp>
        <p:sp>
          <p:nvSpPr>
            <p:cNvPr id="3351" name="Line 22"/>
            <p:cNvSpPr>
              <a:spLocks noChangeShapeType="1"/>
            </p:cNvSpPr>
            <p:nvPr/>
          </p:nvSpPr>
          <p:spPr bwMode="auto">
            <a:xfrm>
              <a:off x="2880" y="2978"/>
              <a:ext cx="0" cy="127"/>
            </a:xfrm>
            <a:prstGeom prst="line">
              <a:avLst/>
            </a:prstGeom>
            <a:noFill/>
            <a:ln w="12700" cap="sq">
              <a:solidFill>
                <a:srgbClr val="228B22"/>
              </a:solidFill>
              <a:round/>
              <a:headEnd/>
              <a:tailEnd/>
            </a:ln>
          </p:spPr>
          <p:txBody>
            <a:bodyPr/>
            <a:lstStyle/>
            <a:p>
              <a:endParaRPr lang="en-US"/>
            </a:p>
          </p:txBody>
        </p:sp>
        <p:sp>
          <p:nvSpPr>
            <p:cNvPr id="3352" name="Line 29"/>
            <p:cNvSpPr>
              <a:spLocks noChangeShapeType="1"/>
            </p:cNvSpPr>
            <p:nvPr/>
          </p:nvSpPr>
          <p:spPr bwMode="auto">
            <a:xfrm>
              <a:off x="2880" y="3105"/>
              <a:ext cx="0" cy="127"/>
            </a:xfrm>
            <a:prstGeom prst="line">
              <a:avLst/>
            </a:prstGeom>
            <a:noFill/>
            <a:ln w="12700" cap="sq">
              <a:solidFill>
                <a:srgbClr val="228B22"/>
              </a:solidFill>
              <a:round/>
              <a:headEnd/>
              <a:tailEnd/>
            </a:ln>
          </p:spPr>
          <p:txBody>
            <a:bodyPr/>
            <a:lstStyle/>
            <a:p>
              <a:endParaRPr lang="en-US"/>
            </a:p>
          </p:txBody>
        </p:sp>
        <p:sp>
          <p:nvSpPr>
            <p:cNvPr id="3353" name="Line 36"/>
            <p:cNvSpPr>
              <a:spLocks noChangeShapeType="1"/>
            </p:cNvSpPr>
            <p:nvPr/>
          </p:nvSpPr>
          <p:spPr bwMode="auto">
            <a:xfrm>
              <a:off x="2880" y="3232"/>
              <a:ext cx="0" cy="127"/>
            </a:xfrm>
            <a:prstGeom prst="line">
              <a:avLst/>
            </a:prstGeom>
            <a:noFill/>
            <a:ln w="12700" cap="sq">
              <a:solidFill>
                <a:srgbClr val="228B22"/>
              </a:solidFill>
              <a:round/>
              <a:headEnd/>
              <a:tailEnd/>
            </a:ln>
          </p:spPr>
          <p:txBody>
            <a:bodyPr/>
            <a:lstStyle/>
            <a:p>
              <a:endParaRPr lang="en-US"/>
            </a:p>
          </p:txBody>
        </p:sp>
        <p:sp>
          <p:nvSpPr>
            <p:cNvPr id="3354" name="Line 43"/>
            <p:cNvSpPr>
              <a:spLocks noChangeShapeType="1"/>
            </p:cNvSpPr>
            <p:nvPr/>
          </p:nvSpPr>
          <p:spPr bwMode="auto">
            <a:xfrm>
              <a:off x="2880" y="3359"/>
              <a:ext cx="0" cy="127"/>
            </a:xfrm>
            <a:prstGeom prst="line">
              <a:avLst/>
            </a:prstGeom>
            <a:noFill/>
            <a:ln w="12700" cap="sq">
              <a:solidFill>
                <a:srgbClr val="228B22"/>
              </a:solidFill>
              <a:round/>
              <a:headEnd/>
              <a:tailEnd/>
            </a:ln>
          </p:spPr>
          <p:txBody>
            <a:bodyPr/>
            <a:lstStyle/>
            <a:p>
              <a:endParaRPr lang="en-US"/>
            </a:p>
          </p:txBody>
        </p:sp>
        <p:sp>
          <p:nvSpPr>
            <p:cNvPr id="3355" name="Line 50"/>
            <p:cNvSpPr>
              <a:spLocks noChangeShapeType="1"/>
            </p:cNvSpPr>
            <p:nvPr/>
          </p:nvSpPr>
          <p:spPr bwMode="auto">
            <a:xfrm>
              <a:off x="2880" y="3486"/>
              <a:ext cx="0" cy="127"/>
            </a:xfrm>
            <a:prstGeom prst="line">
              <a:avLst/>
            </a:prstGeom>
            <a:noFill/>
            <a:ln w="12700" cap="sq">
              <a:solidFill>
                <a:srgbClr val="228B22"/>
              </a:solidFill>
              <a:round/>
              <a:headEnd/>
              <a:tailEnd/>
            </a:ln>
          </p:spPr>
          <p:txBody>
            <a:bodyPr/>
            <a:lstStyle/>
            <a:p>
              <a:endParaRPr lang="en-US"/>
            </a:p>
          </p:txBody>
        </p:sp>
        <p:sp>
          <p:nvSpPr>
            <p:cNvPr id="3356" name="Line 57"/>
            <p:cNvSpPr>
              <a:spLocks noChangeShapeType="1"/>
            </p:cNvSpPr>
            <p:nvPr/>
          </p:nvSpPr>
          <p:spPr bwMode="auto">
            <a:xfrm>
              <a:off x="2880" y="3613"/>
              <a:ext cx="0" cy="127"/>
            </a:xfrm>
            <a:prstGeom prst="line">
              <a:avLst/>
            </a:prstGeom>
            <a:noFill/>
            <a:ln w="12700" cap="sq">
              <a:solidFill>
                <a:srgbClr val="228B22"/>
              </a:solidFill>
              <a:round/>
              <a:headEnd/>
              <a:tailEnd/>
            </a:ln>
          </p:spPr>
          <p:txBody>
            <a:bodyPr/>
            <a:lstStyle/>
            <a:p>
              <a:endParaRPr lang="en-US"/>
            </a:p>
          </p:txBody>
        </p:sp>
        <p:sp>
          <p:nvSpPr>
            <p:cNvPr id="3357" name="Line 64"/>
            <p:cNvSpPr>
              <a:spLocks noChangeShapeType="1"/>
            </p:cNvSpPr>
            <p:nvPr/>
          </p:nvSpPr>
          <p:spPr bwMode="auto">
            <a:xfrm>
              <a:off x="2880" y="3740"/>
              <a:ext cx="0" cy="127"/>
            </a:xfrm>
            <a:prstGeom prst="line">
              <a:avLst/>
            </a:prstGeom>
            <a:noFill/>
            <a:ln w="12700" cap="sq">
              <a:solidFill>
                <a:srgbClr val="228B22"/>
              </a:solidFill>
              <a:round/>
              <a:headEnd/>
              <a:tailEnd/>
            </a:ln>
          </p:spPr>
          <p:txBody>
            <a:bodyPr/>
            <a:lstStyle/>
            <a:p>
              <a:endParaRPr lang="en-US"/>
            </a:p>
          </p:txBody>
        </p:sp>
        <p:sp>
          <p:nvSpPr>
            <p:cNvPr id="3358" name="Line 71"/>
            <p:cNvSpPr>
              <a:spLocks noChangeShapeType="1"/>
            </p:cNvSpPr>
            <p:nvPr/>
          </p:nvSpPr>
          <p:spPr bwMode="auto">
            <a:xfrm>
              <a:off x="2880" y="3867"/>
              <a:ext cx="0" cy="127"/>
            </a:xfrm>
            <a:prstGeom prst="line">
              <a:avLst/>
            </a:prstGeom>
            <a:noFill/>
            <a:ln w="12700" cap="sq">
              <a:solidFill>
                <a:srgbClr val="228B22"/>
              </a:solidFill>
              <a:round/>
              <a:headEnd/>
              <a:tailEnd/>
            </a:ln>
          </p:spPr>
          <p:txBody>
            <a:bodyPr/>
            <a:lstStyle/>
            <a:p>
              <a:endParaRPr lang="en-US"/>
            </a:p>
          </p:txBody>
        </p:sp>
        <p:sp>
          <p:nvSpPr>
            <p:cNvPr id="3359" name="Line 78"/>
            <p:cNvSpPr>
              <a:spLocks noChangeShapeType="1"/>
            </p:cNvSpPr>
            <p:nvPr/>
          </p:nvSpPr>
          <p:spPr bwMode="auto">
            <a:xfrm>
              <a:off x="2880" y="3994"/>
              <a:ext cx="0" cy="127"/>
            </a:xfrm>
            <a:prstGeom prst="line">
              <a:avLst/>
            </a:prstGeom>
            <a:noFill/>
            <a:ln w="12700" cap="sq">
              <a:solidFill>
                <a:srgbClr val="228B22"/>
              </a:solidFill>
              <a:round/>
              <a:headEnd/>
              <a:tailEnd/>
            </a:ln>
          </p:spPr>
          <p:txBody>
            <a:bodyPr/>
            <a:lstStyle/>
            <a:p>
              <a:endParaRPr lang="en-US"/>
            </a:p>
          </p:txBody>
        </p:sp>
        <p:sp>
          <p:nvSpPr>
            <p:cNvPr id="3360" name="Line 85"/>
            <p:cNvSpPr>
              <a:spLocks noChangeShapeType="1"/>
            </p:cNvSpPr>
            <p:nvPr/>
          </p:nvSpPr>
          <p:spPr bwMode="auto">
            <a:xfrm>
              <a:off x="2880" y="4121"/>
              <a:ext cx="0" cy="127"/>
            </a:xfrm>
            <a:prstGeom prst="line">
              <a:avLst/>
            </a:prstGeom>
            <a:noFill/>
            <a:ln w="12700" cap="sq">
              <a:solidFill>
                <a:srgbClr val="228B22"/>
              </a:solidFill>
              <a:round/>
              <a:headEnd/>
              <a:tailEnd/>
            </a:ln>
          </p:spPr>
          <p:txBody>
            <a:bodyPr/>
            <a:lstStyle/>
            <a:p>
              <a:endParaRPr lang="en-US"/>
            </a:p>
          </p:txBody>
        </p:sp>
        <p:sp>
          <p:nvSpPr>
            <p:cNvPr id="3361" name="Line 92"/>
            <p:cNvSpPr>
              <a:spLocks noChangeShapeType="1"/>
            </p:cNvSpPr>
            <p:nvPr/>
          </p:nvSpPr>
          <p:spPr bwMode="auto">
            <a:xfrm>
              <a:off x="2880" y="4248"/>
              <a:ext cx="0" cy="127"/>
            </a:xfrm>
            <a:prstGeom prst="line">
              <a:avLst/>
            </a:prstGeom>
            <a:noFill/>
            <a:ln w="12700" cap="sq">
              <a:solidFill>
                <a:srgbClr val="228B22"/>
              </a:solidFill>
              <a:round/>
              <a:headEnd/>
              <a:tailEnd/>
            </a:ln>
          </p:spPr>
          <p:txBody>
            <a:bodyPr/>
            <a:lstStyle/>
            <a:p>
              <a:endParaRPr lang="en-US"/>
            </a:p>
          </p:txBody>
        </p:sp>
        <p:sp>
          <p:nvSpPr>
            <p:cNvPr id="3362" name="Line 99"/>
            <p:cNvSpPr>
              <a:spLocks noChangeShapeType="1"/>
            </p:cNvSpPr>
            <p:nvPr/>
          </p:nvSpPr>
          <p:spPr bwMode="auto">
            <a:xfrm>
              <a:off x="2880" y="4375"/>
              <a:ext cx="0" cy="127"/>
            </a:xfrm>
            <a:prstGeom prst="line">
              <a:avLst/>
            </a:prstGeom>
            <a:noFill/>
            <a:ln w="12700" cap="sq">
              <a:solidFill>
                <a:srgbClr val="228B22"/>
              </a:solidFill>
              <a:round/>
              <a:headEnd/>
              <a:tailEnd/>
            </a:ln>
          </p:spPr>
          <p:txBody>
            <a:bodyPr/>
            <a:lstStyle/>
            <a:p>
              <a:endParaRPr lang="en-US"/>
            </a:p>
          </p:txBody>
        </p:sp>
        <p:sp>
          <p:nvSpPr>
            <p:cNvPr id="3363" name="Line 106"/>
            <p:cNvSpPr>
              <a:spLocks noChangeShapeType="1"/>
            </p:cNvSpPr>
            <p:nvPr/>
          </p:nvSpPr>
          <p:spPr bwMode="auto">
            <a:xfrm>
              <a:off x="2880" y="4502"/>
              <a:ext cx="0" cy="127"/>
            </a:xfrm>
            <a:prstGeom prst="line">
              <a:avLst/>
            </a:prstGeom>
            <a:noFill/>
            <a:ln w="12700" cap="sq">
              <a:solidFill>
                <a:srgbClr val="228B22"/>
              </a:solidFill>
              <a:round/>
              <a:headEnd/>
              <a:tailEnd/>
            </a:ln>
          </p:spPr>
          <p:txBody>
            <a:bodyPr/>
            <a:lstStyle/>
            <a:p>
              <a:endParaRPr lang="en-US"/>
            </a:p>
          </p:txBody>
        </p:sp>
        <p:sp>
          <p:nvSpPr>
            <p:cNvPr id="3364" name="Line 113"/>
            <p:cNvSpPr>
              <a:spLocks noChangeShapeType="1"/>
            </p:cNvSpPr>
            <p:nvPr/>
          </p:nvSpPr>
          <p:spPr bwMode="auto">
            <a:xfrm>
              <a:off x="2880" y="4629"/>
              <a:ext cx="0" cy="127"/>
            </a:xfrm>
            <a:prstGeom prst="line">
              <a:avLst/>
            </a:prstGeom>
            <a:noFill/>
            <a:ln w="12700" cap="sq">
              <a:solidFill>
                <a:srgbClr val="228B22"/>
              </a:solidFill>
              <a:round/>
              <a:headEnd/>
              <a:tailEnd/>
            </a:ln>
          </p:spPr>
          <p:txBody>
            <a:bodyPr/>
            <a:lstStyle/>
            <a:p>
              <a:endParaRPr lang="en-US"/>
            </a:p>
          </p:txBody>
        </p:sp>
        <p:sp>
          <p:nvSpPr>
            <p:cNvPr id="3365" name="Line 120"/>
            <p:cNvSpPr>
              <a:spLocks noChangeShapeType="1"/>
            </p:cNvSpPr>
            <p:nvPr/>
          </p:nvSpPr>
          <p:spPr bwMode="auto">
            <a:xfrm>
              <a:off x="2880" y="4756"/>
              <a:ext cx="0" cy="127"/>
            </a:xfrm>
            <a:prstGeom prst="line">
              <a:avLst/>
            </a:prstGeom>
            <a:noFill/>
            <a:ln w="12700" cap="sq">
              <a:solidFill>
                <a:srgbClr val="228B22"/>
              </a:solidFill>
              <a:round/>
              <a:headEnd/>
              <a:tailEnd/>
            </a:ln>
          </p:spPr>
          <p:txBody>
            <a:bodyPr/>
            <a:lstStyle/>
            <a:p>
              <a:endParaRPr lang="en-US"/>
            </a:p>
          </p:txBody>
        </p:sp>
        <p:sp>
          <p:nvSpPr>
            <p:cNvPr id="3366" name="Line 127"/>
            <p:cNvSpPr>
              <a:spLocks noChangeShapeType="1"/>
            </p:cNvSpPr>
            <p:nvPr/>
          </p:nvSpPr>
          <p:spPr bwMode="auto">
            <a:xfrm>
              <a:off x="2880" y="4883"/>
              <a:ext cx="0" cy="127"/>
            </a:xfrm>
            <a:prstGeom prst="line">
              <a:avLst/>
            </a:prstGeom>
            <a:noFill/>
            <a:ln w="12700" cap="sq">
              <a:solidFill>
                <a:srgbClr val="228B22"/>
              </a:solidFill>
              <a:round/>
              <a:headEnd/>
              <a:tailEnd/>
            </a:ln>
          </p:spPr>
          <p:txBody>
            <a:bodyPr/>
            <a:lstStyle/>
            <a:p>
              <a:endParaRPr lang="en-US"/>
            </a:p>
          </p:txBody>
        </p:sp>
        <p:sp>
          <p:nvSpPr>
            <p:cNvPr id="3367" name="Line 134"/>
            <p:cNvSpPr>
              <a:spLocks noChangeShapeType="1"/>
            </p:cNvSpPr>
            <p:nvPr/>
          </p:nvSpPr>
          <p:spPr bwMode="auto">
            <a:xfrm>
              <a:off x="2880" y="5010"/>
              <a:ext cx="0" cy="127"/>
            </a:xfrm>
            <a:prstGeom prst="line">
              <a:avLst/>
            </a:prstGeom>
            <a:noFill/>
            <a:ln w="12700" cap="sq">
              <a:solidFill>
                <a:srgbClr val="228B22"/>
              </a:solidFill>
              <a:round/>
              <a:headEnd/>
              <a:tailEnd/>
            </a:ln>
          </p:spPr>
          <p:txBody>
            <a:bodyPr/>
            <a:lstStyle/>
            <a:p>
              <a:endParaRPr lang="en-US"/>
            </a:p>
          </p:txBody>
        </p:sp>
        <p:sp>
          <p:nvSpPr>
            <p:cNvPr id="3368" name="Line 141"/>
            <p:cNvSpPr>
              <a:spLocks noChangeShapeType="1"/>
            </p:cNvSpPr>
            <p:nvPr/>
          </p:nvSpPr>
          <p:spPr bwMode="auto">
            <a:xfrm>
              <a:off x="2880" y="5137"/>
              <a:ext cx="0" cy="127"/>
            </a:xfrm>
            <a:prstGeom prst="line">
              <a:avLst/>
            </a:prstGeom>
            <a:noFill/>
            <a:ln w="12700" cap="sq">
              <a:solidFill>
                <a:srgbClr val="228B22"/>
              </a:solidFill>
              <a:round/>
              <a:headEnd/>
              <a:tailEnd/>
            </a:ln>
          </p:spPr>
          <p:txBody>
            <a:bodyPr/>
            <a:lstStyle/>
            <a:p>
              <a:endParaRPr lang="en-US"/>
            </a:p>
          </p:txBody>
        </p:sp>
        <p:sp>
          <p:nvSpPr>
            <p:cNvPr id="3369" name="Line 148"/>
            <p:cNvSpPr>
              <a:spLocks noChangeShapeType="1"/>
            </p:cNvSpPr>
            <p:nvPr/>
          </p:nvSpPr>
          <p:spPr bwMode="auto">
            <a:xfrm>
              <a:off x="2880" y="5264"/>
              <a:ext cx="0" cy="127"/>
            </a:xfrm>
            <a:prstGeom prst="line">
              <a:avLst/>
            </a:prstGeom>
            <a:noFill/>
            <a:ln w="12700" cap="sq">
              <a:solidFill>
                <a:srgbClr val="228B22"/>
              </a:solidFill>
              <a:round/>
              <a:headEnd/>
              <a:tailEnd/>
            </a:ln>
          </p:spPr>
          <p:txBody>
            <a:bodyPr/>
            <a:lstStyle/>
            <a:p>
              <a:endParaRPr lang="en-US"/>
            </a:p>
          </p:txBody>
        </p:sp>
        <p:sp>
          <p:nvSpPr>
            <p:cNvPr id="3370" name="Line 155"/>
            <p:cNvSpPr>
              <a:spLocks noChangeShapeType="1"/>
            </p:cNvSpPr>
            <p:nvPr/>
          </p:nvSpPr>
          <p:spPr bwMode="auto">
            <a:xfrm>
              <a:off x="2880" y="5391"/>
              <a:ext cx="0" cy="127"/>
            </a:xfrm>
            <a:prstGeom prst="line">
              <a:avLst/>
            </a:prstGeom>
            <a:noFill/>
            <a:ln w="12700" cap="sq">
              <a:solidFill>
                <a:srgbClr val="228B22"/>
              </a:solidFill>
              <a:round/>
              <a:headEnd/>
              <a:tailEnd/>
            </a:ln>
          </p:spPr>
          <p:txBody>
            <a:bodyPr/>
            <a:lstStyle/>
            <a:p>
              <a:endParaRPr lang="en-US"/>
            </a:p>
          </p:txBody>
        </p:sp>
        <p:sp>
          <p:nvSpPr>
            <p:cNvPr id="3371" name="Line 162"/>
            <p:cNvSpPr>
              <a:spLocks noChangeShapeType="1"/>
            </p:cNvSpPr>
            <p:nvPr/>
          </p:nvSpPr>
          <p:spPr bwMode="auto">
            <a:xfrm>
              <a:off x="2880" y="5518"/>
              <a:ext cx="0" cy="127"/>
            </a:xfrm>
            <a:prstGeom prst="line">
              <a:avLst/>
            </a:prstGeom>
            <a:noFill/>
            <a:ln w="12700" cap="sq">
              <a:solidFill>
                <a:srgbClr val="228B22"/>
              </a:solidFill>
              <a:round/>
              <a:headEnd/>
              <a:tailEnd/>
            </a:ln>
          </p:spPr>
          <p:txBody>
            <a:bodyPr/>
            <a:lstStyle/>
            <a:p>
              <a:endParaRPr lang="en-US"/>
            </a:p>
          </p:txBody>
        </p:sp>
        <p:sp>
          <p:nvSpPr>
            <p:cNvPr id="3372" name="Line 169"/>
            <p:cNvSpPr>
              <a:spLocks noChangeShapeType="1"/>
            </p:cNvSpPr>
            <p:nvPr/>
          </p:nvSpPr>
          <p:spPr bwMode="auto">
            <a:xfrm>
              <a:off x="2880" y="5645"/>
              <a:ext cx="0" cy="127"/>
            </a:xfrm>
            <a:prstGeom prst="line">
              <a:avLst/>
            </a:prstGeom>
            <a:noFill/>
            <a:ln w="12700" cap="sq">
              <a:solidFill>
                <a:srgbClr val="228B22"/>
              </a:solidFill>
              <a:round/>
              <a:headEnd/>
              <a:tailEnd/>
            </a:ln>
          </p:spPr>
          <p:txBody>
            <a:bodyPr/>
            <a:lstStyle/>
            <a:p>
              <a:endParaRPr lang="en-US"/>
            </a:p>
          </p:txBody>
        </p:sp>
        <p:sp>
          <p:nvSpPr>
            <p:cNvPr id="3373" name="Line 176"/>
            <p:cNvSpPr>
              <a:spLocks noChangeShapeType="1"/>
            </p:cNvSpPr>
            <p:nvPr/>
          </p:nvSpPr>
          <p:spPr bwMode="auto">
            <a:xfrm>
              <a:off x="2880" y="5772"/>
              <a:ext cx="0" cy="127"/>
            </a:xfrm>
            <a:prstGeom prst="line">
              <a:avLst/>
            </a:prstGeom>
            <a:noFill/>
            <a:ln w="12700" cap="sq">
              <a:solidFill>
                <a:srgbClr val="228B22"/>
              </a:solidFill>
              <a:round/>
              <a:headEnd/>
              <a:tailEnd/>
            </a:ln>
          </p:spPr>
          <p:txBody>
            <a:bodyPr/>
            <a:lstStyle/>
            <a:p>
              <a:endParaRPr lang="en-US"/>
            </a:p>
          </p:txBody>
        </p:sp>
        <p:sp>
          <p:nvSpPr>
            <p:cNvPr id="3374" name="Line 183"/>
            <p:cNvSpPr>
              <a:spLocks noChangeShapeType="1"/>
            </p:cNvSpPr>
            <p:nvPr/>
          </p:nvSpPr>
          <p:spPr bwMode="auto">
            <a:xfrm>
              <a:off x="2880" y="5899"/>
              <a:ext cx="0" cy="127"/>
            </a:xfrm>
            <a:prstGeom prst="line">
              <a:avLst/>
            </a:prstGeom>
            <a:noFill/>
            <a:ln w="12700" cap="sq">
              <a:solidFill>
                <a:srgbClr val="228B22"/>
              </a:solidFill>
              <a:round/>
              <a:headEnd/>
              <a:tailEnd/>
            </a:ln>
          </p:spPr>
          <p:txBody>
            <a:bodyPr/>
            <a:lstStyle/>
            <a:p>
              <a:endParaRPr lang="en-US"/>
            </a:p>
          </p:txBody>
        </p:sp>
        <p:sp>
          <p:nvSpPr>
            <p:cNvPr id="3375" name="Line 190"/>
            <p:cNvSpPr>
              <a:spLocks noChangeShapeType="1"/>
            </p:cNvSpPr>
            <p:nvPr/>
          </p:nvSpPr>
          <p:spPr bwMode="auto">
            <a:xfrm>
              <a:off x="2880" y="6026"/>
              <a:ext cx="0" cy="127"/>
            </a:xfrm>
            <a:prstGeom prst="line">
              <a:avLst/>
            </a:prstGeom>
            <a:noFill/>
            <a:ln w="12700" cap="sq">
              <a:solidFill>
                <a:srgbClr val="228B22"/>
              </a:solidFill>
              <a:round/>
              <a:headEnd/>
              <a:tailEnd/>
            </a:ln>
          </p:spPr>
          <p:txBody>
            <a:bodyPr/>
            <a:lstStyle/>
            <a:p>
              <a:endParaRPr lang="en-US"/>
            </a:p>
          </p:txBody>
        </p:sp>
        <p:sp>
          <p:nvSpPr>
            <p:cNvPr id="3376" name="Line 197"/>
            <p:cNvSpPr>
              <a:spLocks noChangeShapeType="1"/>
            </p:cNvSpPr>
            <p:nvPr/>
          </p:nvSpPr>
          <p:spPr bwMode="auto">
            <a:xfrm>
              <a:off x="2880" y="6153"/>
              <a:ext cx="0" cy="127"/>
            </a:xfrm>
            <a:prstGeom prst="line">
              <a:avLst/>
            </a:prstGeom>
            <a:noFill/>
            <a:ln w="12700" cap="sq">
              <a:solidFill>
                <a:srgbClr val="228B22"/>
              </a:solidFill>
              <a:round/>
              <a:headEnd/>
              <a:tailEnd/>
            </a:ln>
          </p:spPr>
          <p:txBody>
            <a:bodyPr/>
            <a:lstStyle/>
            <a:p>
              <a:endParaRPr lang="en-US"/>
            </a:p>
          </p:txBody>
        </p:sp>
        <p:sp>
          <p:nvSpPr>
            <p:cNvPr id="3377" name="Line 204"/>
            <p:cNvSpPr>
              <a:spLocks noChangeShapeType="1"/>
            </p:cNvSpPr>
            <p:nvPr/>
          </p:nvSpPr>
          <p:spPr bwMode="auto">
            <a:xfrm>
              <a:off x="2880" y="6280"/>
              <a:ext cx="0" cy="127"/>
            </a:xfrm>
            <a:prstGeom prst="line">
              <a:avLst/>
            </a:prstGeom>
            <a:noFill/>
            <a:ln w="12700" cap="sq">
              <a:solidFill>
                <a:srgbClr val="228B22"/>
              </a:solidFill>
              <a:round/>
              <a:headEnd/>
              <a:tailEnd/>
            </a:ln>
          </p:spPr>
          <p:txBody>
            <a:bodyPr/>
            <a:lstStyle/>
            <a:p>
              <a:endParaRPr lang="en-US"/>
            </a:p>
          </p:txBody>
        </p:sp>
        <p:sp>
          <p:nvSpPr>
            <p:cNvPr id="3378" name="Line 211"/>
            <p:cNvSpPr>
              <a:spLocks noChangeShapeType="1"/>
            </p:cNvSpPr>
            <p:nvPr/>
          </p:nvSpPr>
          <p:spPr bwMode="auto">
            <a:xfrm>
              <a:off x="2880" y="6407"/>
              <a:ext cx="0" cy="127"/>
            </a:xfrm>
            <a:prstGeom prst="line">
              <a:avLst/>
            </a:prstGeom>
            <a:noFill/>
            <a:ln w="12700" cap="sq">
              <a:solidFill>
                <a:srgbClr val="228B22"/>
              </a:solidFill>
              <a:round/>
              <a:headEnd/>
              <a:tailEnd/>
            </a:ln>
          </p:spPr>
          <p:txBody>
            <a:bodyPr/>
            <a:lstStyle/>
            <a:p>
              <a:endParaRPr lang="en-US"/>
            </a:p>
          </p:txBody>
        </p:sp>
        <p:sp>
          <p:nvSpPr>
            <p:cNvPr id="3379" name="Line 218"/>
            <p:cNvSpPr>
              <a:spLocks noChangeShapeType="1"/>
            </p:cNvSpPr>
            <p:nvPr/>
          </p:nvSpPr>
          <p:spPr bwMode="auto">
            <a:xfrm>
              <a:off x="2880" y="6534"/>
              <a:ext cx="0" cy="127"/>
            </a:xfrm>
            <a:prstGeom prst="line">
              <a:avLst/>
            </a:prstGeom>
            <a:noFill/>
            <a:ln w="12700" cap="sq">
              <a:solidFill>
                <a:srgbClr val="228B22"/>
              </a:solidFill>
              <a:round/>
              <a:headEnd/>
              <a:tailEnd/>
            </a:ln>
          </p:spPr>
          <p:txBody>
            <a:bodyPr/>
            <a:lstStyle/>
            <a:p>
              <a:endParaRPr lang="en-US"/>
            </a:p>
          </p:txBody>
        </p:sp>
        <p:sp>
          <p:nvSpPr>
            <p:cNvPr id="3380" name="Line 225"/>
            <p:cNvSpPr>
              <a:spLocks noChangeShapeType="1"/>
            </p:cNvSpPr>
            <p:nvPr/>
          </p:nvSpPr>
          <p:spPr bwMode="auto">
            <a:xfrm>
              <a:off x="2880" y="6661"/>
              <a:ext cx="0" cy="127"/>
            </a:xfrm>
            <a:prstGeom prst="line">
              <a:avLst/>
            </a:prstGeom>
            <a:noFill/>
            <a:ln w="12700" cap="sq">
              <a:solidFill>
                <a:srgbClr val="228B22"/>
              </a:solidFill>
              <a:round/>
              <a:headEnd/>
              <a:tailEnd/>
            </a:ln>
          </p:spPr>
          <p:txBody>
            <a:bodyPr/>
            <a:lstStyle/>
            <a:p>
              <a:endParaRPr lang="en-US"/>
            </a:p>
          </p:txBody>
        </p:sp>
        <p:sp>
          <p:nvSpPr>
            <p:cNvPr id="3381" name="Line 232"/>
            <p:cNvSpPr>
              <a:spLocks noChangeShapeType="1"/>
            </p:cNvSpPr>
            <p:nvPr/>
          </p:nvSpPr>
          <p:spPr bwMode="auto">
            <a:xfrm>
              <a:off x="2880" y="6788"/>
              <a:ext cx="0" cy="127"/>
            </a:xfrm>
            <a:prstGeom prst="line">
              <a:avLst/>
            </a:prstGeom>
            <a:noFill/>
            <a:ln w="12700" cap="sq">
              <a:solidFill>
                <a:srgbClr val="228B22"/>
              </a:solidFill>
              <a:round/>
              <a:headEnd/>
              <a:tailEnd/>
            </a:ln>
          </p:spPr>
          <p:txBody>
            <a:bodyPr/>
            <a:lstStyle/>
            <a:p>
              <a:endParaRPr lang="en-US"/>
            </a:p>
          </p:txBody>
        </p:sp>
        <p:sp>
          <p:nvSpPr>
            <p:cNvPr id="3382" name="Line 239"/>
            <p:cNvSpPr>
              <a:spLocks noChangeShapeType="1"/>
            </p:cNvSpPr>
            <p:nvPr/>
          </p:nvSpPr>
          <p:spPr bwMode="auto">
            <a:xfrm>
              <a:off x="2880" y="6915"/>
              <a:ext cx="0" cy="127"/>
            </a:xfrm>
            <a:prstGeom prst="line">
              <a:avLst/>
            </a:prstGeom>
            <a:noFill/>
            <a:ln w="12700" cap="sq">
              <a:solidFill>
                <a:srgbClr val="228B22"/>
              </a:solidFill>
              <a:round/>
              <a:headEnd/>
              <a:tailEnd/>
            </a:ln>
          </p:spPr>
          <p:txBody>
            <a:bodyPr/>
            <a:lstStyle/>
            <a:p>
              <a:endParaRPr lang="en-US"/>
            </a:p>
          </p:txBody>
        </p:sp>
        <p:sp>
          <p:nvSpPr>
            <p:cNvPr id="3383" name="Line 246"/>
            <p:cNvSpPr>
              <a:spLocks noChangeShapeType="1"/>
            </p:cNvSpPr>
            <p:nvPr/>
          </p:nvSpPr>
          <p:spPr bwMode="auto">
            <a:xfrm>
              <a:off x="2880" y="7042"/>
              <a:ext cx="0" cy="127"/>
            </a:xfrm>
            <a:prstGeom prst="line">
              <a:avLst/>
            </a:prstGeom>
            <a:noFill/>
            <a:ln w="12700" cap="sq">
              <a:solidFill>
                <a:srgbClr val="228B22"/>
              </a:solidFill>
              <a:round/>
              <a:headEnd/>
              <a:tailEnd/>
            </a:ln>
          </p:spPr>
          <p:txBody>
            <a:bodyPr/>
            <a:lstStyle/>
            <a:p>
              <a:endParaRPr lang="en-US"/>
            </a:p>
          </p:txBody>
        </p:sp>
        <p:sp>
          <p:nvSpPr>
            <p:cNvPr id="3384" name="Line 253"/>
            <p:cNvSpPr>
              <a:spLocks noChangeShapeType="1"/>
            </p:cNvSpPr>
            <p:nvPr/>
          </p:nvSpPr>
          <p:spPr bwMode="auto">
            <a:xfrm>
              <a:off x="2880" y="7169"/>
              <a:ext cx="0" cy="127"/>
            </a:xfrm>
            <a:prstGeom prst="line">
              <a:avLst/>
            </a:prstGeom>
            <a:noFill/>
            <a:ln w="12700" cap="sq">
              <a:solidFill>
                <a:srgbClr val="228B22"/>
              </a:solidFill>
              <a:round/>
              <a:headEnd/>
              <a:tailEnd/>
            </a:ln>
          </p:spPr>
          <p:txBody>
            <a:bodyPr/>
            <a:lstStyle/>
            <a:p>
              <a:endParaRPr lang="en-US"/>
            </a:p>
          </p:txBody>
        </p:sp>
        <p:sp>
          <p:nvSpPr>
            <p:cNvPr id="3385" name="Line 260"/>
            <p:cNvSpPr>
              <a:spLocks noChangeShapeType="1"/>
            </p:cNvSpPr>
            <p:nvPr/>
          </p:nvSpPr>
          <p:spPr bwMode="auto">
            <a:xfrm>
              <a:off x="2880" y="7296"/>
              <a:ext cx="0" cy="127"/>
            </a:xfrm>
            <a:prstGeom prst="line">
              <a:avLst/>
            </a:prstGeom>
            <a:noFill/>
            <a:ln w="12700" cap="sq">
              <a:solidFill>
                <a:srgbClr val="228B22"/>
              </a:solidFill>
              <a:round/>
              <a:headEnd/>
              <a:tailEnd/>
            </a:ln>
          </p:spPr>
          <p:txBody>
            <a:bodyPr/>
            <a:lstStyle/>
            <a:p>
              <a:endParaRPr lang="en-US"/>
            </a:p>
          </p:txBody>
        </p:sp>
        <p:sp>
          <p:nvSpPr>
            <p:cNvPr id="3386" name="Line 267"/>
            <p:cNvSpPr>
              <a:spLocks noChangeShapeType="1"/>
            </p:cNvSpPr>
            <p:nvPr/>
          </p:nvSpPr>
          <p:spPr bwMode="auto">
            <a:xfrm>
              <a:off x="2880" y="7423"/>
              <a:ext cx="0" cy="127"/>
            </a:xfrm>
            <a:prstGeom prst="line">
              <a:avLst/>
            </a:prstGeom>
            <a:noFill/>
            <a:ln w="12700" cap="sq">
              <a:solidFill>
                <a:srgbClr val="228B22"/>
              </a:solidFill>
              <a:round/>
              <a:headEnd/>
              <a:tailEnd/>
            </a:ln>
          </p:spPr>
          <p:txBody>
            <a:bodyPr/>
            <a:lstStyle/>
            <a:p>
              <a:endParaRPr lang="en-US"/>
            </a:p>
          </p:txBody>
        </p:sp>
        <p:sp>
          <p:nvSpPr>
            <p:cNvPr id="3387" name="Line 274"/>
            <p:cNvSpPr>
              <a:spLocks noChangeShapeType="1"/>
            </p:cNvSpPr>
            <p:nvPr/>
          </p:nvSpPr>
          <p:spPr bwMode="auto">
            <a:xfrm>
              <a:off x="2880" y="7550"/>
              <a:ext cx="0" cy="127"/>
            </a:xfrm>
            <a:prstGeom prst="line">
              <a:avLst/>
            </a:prstGeom>
            <a:noFill/>
            <a:ln w="12700" cap="sq">
              <a:solidFill>
                <a:srgbClr val="228B22"/>
              </a:solidFill>
              <a:round/>
              <a:headEnd/>
              <a:tailEnd/>
            </a:ln>
          </p:spPr>
          <p:txBody>
            <a:bodyPr/>
            <a:lstStyle/>
            <a:p>
              <a:endParaRPr lang="en-US"/>
            </a:p>
          </p:txBody>
        </p:sp>
        <p:sp>
          <p:nvSpPr>
            <p:cNvPr id="3388" name="Line 281"/>
            <p:cNvSpPr>
              <a:spLocks noChangeShapeType="1"/>
            </p:cNvSpPr>
            <p:nvPr/>
          </p:nvSpPr>
          <p:spPr bwMode="auto">
            <a:xfrm>
              <a:off x="2880" y="7677"/>
              <a:ext cx="0" cy="127"/>
            </a:xfrm>
            <a:prstGeom prst="line">
              <a:avLst/>
            </a:prstGeom>
            <a:noFill/>
            <a:ln w="12700" cap="sq">
              <a:solidFill>
                <a:srgbClr val="228B22"/>
              </a:solidFill>
              <a:round/>
              <a:headEnd/>
              <a:tailEnd/>
            </a:ln>
          </p:spPr>
          <p:txBody>
            <a:bodyPr/>
            <a:lstStyle/>
            <a:p>
              <a:endParaRPr lang="en-US"/>
            </a:p>
          </p:txBody>
        </p:sp>
        <p:sp>
          <p:nvSpPr>
            <p:cNvPr id="3389" name="Line 288"/>
            <p:cNvSpPr>
              <a:spLocks noChangeShapeType="1"/>
            </p:cNvSpPr>
            <p:nvPr/>
          </p:nvSpPr>
          <p:spPr bwMode="auto">
            <a:xfrm>
              <a:off x="2880" y="7804"/>
              <a:ext cx="0" cy="127"/>
            </a:xfrm>
            <a:prstGeom prst="line">
              <a:avLst/>
            </a:prstGeom>
            <a:noFill/>
            <a:ln w="12700" cap="sq">
              <a:solidFill>
                <a:srgbClr val="228B22"/>
              </a:solidFill>
              <a:round/>
              <a:headEnd/>
              <a:tailEnd/>
            </a:ln>
          </p:spPr>
          <p:txBody>
            <a:bodyPr/>
            <a:lstStyle/>
            <a:p>
              <a:endParaRPr lang="en-US"/>
            </a:p>
          </p:txBody>
        </p:sp>
        <p:sp>
          <p:nvSpPr>
            <p:cNvPr id="3390" name="Line 295"/>
            <p:cNvSpPr>
              <a:spLocks noChangeShapeType="1"/>
            </p:cNvSpPr>
            <p:nvPr/>
          </p:nvSpPr>
          <p:spPr bwMode="auto">
            <a:xfrm>
              <a:off x="2880" y="7931"/>
              <a:ext cx="0" cy="127"/>
            </a:xfrm>
            <a:prstGeom prst="line">
              <a:avLst/>
            </a:prstGeom>
            <a:noFill/>
            <a:ln w="12700" cap="sq">
              <a:solidFill>
                <a:srgbClr val="228B22"/>
              </a:solidFill>
              <a:round/>
              <a:headEnd/>
              <a:tailEnd/>
            </a:ln>
          </p:spPr>
          <p:txBody>
            <a:bodyPr/>
            <a:lstStyle/>
            <a:p>
              <a:endParaRPr lang="en-US"/>
            </a:p>
          </p:txBody>
        </p:sp>
        <p:sp>
          <p:nvSpPr>
            <p:cNvPr id="3391" name="Line 302"/>
            <p:cNvSpPr>
              <a:spLocks noChangeShapeType="1"/>
            </p:cNvSpPr>
            <p:nvPr/>
          </p:nvSpPr>
          <p:spPr bwMode="auto">
            <a:xfrm>
              <a:off x="2880" y="8058"/>
              <a:ext cx="0" cy="127"/>
            </a:xfrm>
            <a:prstGeom prst="line">
              <a:avLst/>
            </a:prstGeom>
            <a:noFill/>
            <a:ln w="12700" cap="sq">
              <a:solidFill>
                <a:srgbClr val="228B22"/>
              </a:solidFill>
              <a:round/>
              <a:headEnd/>
              <a:tailEnd/>
            </a:ln>
          </p:spPr>
          <p:txBody>
            <a:bodyPr/>
            <a:lstStyle/>
            <a:p>
              <a:endParaRPr lang="en-US"/>
            </a:p>
          </p:txBody>
        </p:sp>
        <p:sp>
          <p:nvSpPr>
            <p:cNvPr id="3392" name="Line 309"/>
            <p:cNvSpPr>
              <a:spLocks noChangeShapeType="1"/>
            </p:cNvSpPr>
            <p:nvPr/>
          </p:nvSpPr>
          <p:spPr bwMode="auto">
            <a:xfrm>
              <a:off x="2880" y="8185"/>
              <a:ext cx="0" cy="127"/>
            </a:xfrm>
            <a:prstGeom prst="line">
              <a:avLst/>
            </a:prstGeom>
            <a:noFill/>
            <a:ln w="12700" cap="sq">
              <a:solidFill>
                <a:srgbClr val="228B22"/>
              </a:solidFill>
              <a:round/>
              <a:headEnd/>
              <a:tailEnd/>
            </a:ln>
          </p:spPr>
          <p:txBody>
            <a:bodyPr/>
            <a:lstStyle/>
            <a:p>
              <a:endParaRPr lang="en-US"/>
            </a:p>
          </p:txBody>
        </p:sp>
        <p:sp>
          <p:nvSpPr>
            <p:cNvPr id="3393" name="Line 316"/>
            <p:cNvSpPr>
              <a:spLocks noChangeShapeType="1"/>
            </p:cNvSpPr>
            <p:nvPr/>
          </p:nvSpPr>
          <p:spPr bwMode="auto">
            <a:xfrm>
              <a:off x="2880" y="8312"/>
              <a:ext cx="0" cy="127"/>
            </a:xfrm>
            <a:prstGeom prst="line">
              <a:avLst/>
            </a:prstGeom>
            <a:noFill/>
            <a:ln w="12700" cap="sq">
              <a:solidFill>
                <a:srgbClr val="228B22"/>
              </a:solidFill>
              <a:round/>
              <a:headEnd/>
              <a:tailEnd/>
            </a:ln>
          </p:spPr>
          <p:txBody>
            <a:bodyPr/>
            <a:lstStyle/>
            <a:p>
              <a:endParaRPr lang="en-US"/>
            </a:p>
          </p:txBody>
        </p:sp>
        <p:sp>
          <p:nvSpPr>
            <p:cNvPr id="3394" name="Line 323"/>
            <p:cNvSpPr>
              <a:spLocks noChangeShapeType="1"/>
            </p:cNvSpPr>
            <p:nvPr/>
          </p:nvSpPr>
          <p:spPr bwMode="auto">
            <a:xfrm>
              <a:off x="2880" y="8439"/>
              <a:ext cx="0" cy="127"/>
            </a:xfrm>
            <a:prstGeom prst="line">
              <a:avLst/>
            </a:prstGeom>
            <a:noFill/>
            <a:ln w="12700" cap="sq">
              <a:solidFill>
                <a:srgbClr val="228B22"/>
              </a:solidFill>
              <a:round/>
              <a:headEnd/>
              <a:tailEnd/>
            </a:ln>
          </p:spPr>
          <p:txBody>
            <a:bodyPr/>
            <a:lstStyle/>
            <a:p>
              <a:endParaRPr lang="en-US"/>
            </a:p>
          </p:txBody>
        </p:sp>
        <p:sp>
          <p:nvSpPr>
            <p:cNvPr id="3395" name="Line 330"/>
            <p:cNvSpPr>
              <a:spLocks noChangeShapeType="1"/>
            </p:cNvSpPr>
            <p:nvPr/>
          </p:nvSpPr>
          <p:spPr bwMode="auto">
            <a:xfrm>
              <a:off x="2880" y="8566"/>
              <a:ext cx="0" cy="127"/>
            </a:xfrm>
            <a:prstGeom prst="line">
              <a:avLst/>
            </a:prstGeom>
            <a:noFill/>
            <a:ln w="12700" cap="sq">
              <a:solidFill>
                <a:srgbClr val="228B22"/>
              </a:solidFill>
              <a:round/>
              <a:headEnd/>
              <a:tailEnd/>
            </a:ln>
          </p:spPr>
          <p:txBody>
            <a:bodyPr/>
            <a:lstStyle/>
            <a:p>
              <a:endParaRPr lang="en-US"/>
            </a:p>
          </p:txBody>
        </p:sp>
        <p:sp>
          <p:nvSpPr>
            <p:cNvPr id="3396" name="Line 337"/>
            <p:cNvSpPr>
              <a:spLocks noChangeShapeType="1"/>
            </p:cNvSpPr>
            <p:nvPr/>
          </p:nvSpPr>
          <p:spPr bwMode="auto">
            <a:xfrm>
              <a:off x="2880" y="8693"/>
              <a:ext cx="0" cy="127"/>
            </a:xfrm>
            <a:prstGeom prst="line">
              <a:avLst/>
            </a:prstGeom>
            <a:noFill/>
            <a:ln w="12700" cap="sq">
              <a:solidFill>
                <a:srgbClr val="228B22"/>
              </a:solidFill>
              <a:round/>
              <a:headEnd/>
              <a:tailEnd/>
            </a:ln>
          </p:spPr>
          <p:txBody>
            <a:bodyPr/>
            <a:lstStyle/>
            <a:p>
              <a:endParaRPr lang="en-US"/>
            </a:p>
          </p:txBody>
        </p:sp>
        <p:sp>
          <p:nvSpPr>
            <p:cNvPr id="3397" name="Line 344"/>
            <p:cNvSpPr>
              <a:spLocks noChangeShapeType="1"/>
            </p:cNvSpPr>
            <p:nvPr/>
          </p:nvSpPr>
          <p:spPr bwMode="auto">
            <a:xfrm>
              <a:off x="2880" y="8820"/>
              <a:ext cx="0" cy="127"/>
            </a:xfrm>
            <a:prstGeom prst="line">
              <a:avLst/>
            </a:prstGeom>
            <a:noFill/>
            <a:ln w="12700" cap="sq">
              <a:solidFill>
                <a:srgbClr val="228B22"/>
              </a:solidFill>
              <a:round/>
              <a:headEnd/>
              <a:tailEnd/>
            </a:ln>
          </p:spPr>
          <p:txBody>
            <a:bodyPr/>
            <a:lstStyle/>
            <a:p>
              <a:endParaRPr lang="en-US"/>
            </a:p>
          </p:txBody>
        </p:sp>
        <p:sp>
          <p:nvSpPr>
            <p:cNvPr id="3398" name="Line 351"/>
            <p:cNvSpPr>
              <a:spLocks noChangeShapeType="1"/>
            </p:cNvSpPr>
            <p:nvPr/>
          </p:nvSpPr>
          <p:spPr bwMode="auto">
            <a:xfrm>
              <a:off x="2880" y="8947"/>
              <a:ext cx="0" cy="127"/>
            </a:xfrm>
            <a:prstGeom prst="line">
              <a:avLst/>
            </a:prstGeom>
            <a:noFill/>
            <a:ln w="12700" cap="sq">
              <a:solidFill>
                <a:srgbClr val="228B22"/>
              </a:solidFill>
              <a:round/>
              <a:headEnd/>
              <a:tailEnd/>
            </a:ln>
          </p:spPr>
          <p:txBody>
            <a:bodyPr/>
            <a:lstStyle/>
            <a:p>
              <a:endParaRPr lang="en-US"/>
            </a:p>
          </p:txBody>
        </p:sp>
        <p:sp>
          <p:nvSpPr>
            <p:cNvPr id="3399" name="Line 358"/>
            <p:cNvSpPr>
              <a:spLocks noChangeShapeType="1"/>
            </p:cNvSpPr>
            <p:nvPr/>
          </p:nvSpPr>
          <p:spPr bwMode="auto">
            <a:xfrm>
              <a:off x="2880" y="9074"/>
              <a:ext cx="0" cy="127"/>
            </a:xfrm>
            <a:prstGeom prst="line">
              <a:avLst/>
            </a:prstGeom>
            <a:noFill/>
            <a:ln w="12700" cap="sq">
              <a:solidFill>
                <a:srgbClr val="228B22"/>
              </a:solidFill>
              <a:round/>
              <a:headEnd/>
              <a:tailEnd/>
            </a:ln>
          </p:spPr>
          <p:txBody>
            <a:bodyPr/>
            <a:lstStyle/>
            <a:p>
              <a:endParaRPr lang="en-US"/>
            </a:p>
          </p:txBody>
        </p:sp>
        <p:sp>
          <p:nvSpPr>
            <p:cNvPr id="3400" name="Line 365"/>
            <p:cNvSpPr>
              <a:spLocks noChangeShapeType="1"/>
            </p:cNvSpPr>
            <p:nvPr/>
          </p:nvSpPr>
          <p:spPr bwMode="auto">
            <a:xfrm>
              <a:off x="2880" y="9201"/>
              <a:ext cx="0" cy="127"/>
            </a:xfrm>
            <a:prstGeom prst="line">
              <a:avLst/>
            </a:prstGeom>
            <a:noFill/>
            <a:ln w="12700" cap="sq">
              <a:solidFill>
                <a:srgbClr val="228B22"/>
              </a:solidFill>
              <a:round/>
              <a:headEnd/>
              <a:tailEnd/>
            </a:ln>
          </p:spPr>
          <p:txBody>
            <a:bodyPr/>
            <a:lstStyle/>
            <a:p>
              <a:endParaRPr lang="en-US"/>
            </a:p>
          </p:txBody>
        </p:sp>
        <p:sp>
          <p:nvSpPr>
            <p:cNvPr id="3401" name="Line 372"/>
            <p:cNvSpPr>
              <a:spLocks noChangeShapeType="1"/>
            </p:cNvSpPr>
            <p:nvPr/>
          </p:nvSpPr>
          <p:spPr bwMode="auto">
            <a:xfrm>
              <a:off x="2880" y="9328"/>
              <a:ext cx="0" cy="127"/>
            </a:xfrm>
            <a:prstGeom prst="line">
              <a:avLst/>
            </a:prstGeom>
            <a:noFill/>
            <a:ln w="12700" cap="sq">
              <a:solidFill>
                <a:srgbClr val="228B22"/>
              </a:solidFill>
              <a:round/>
              <a:headEnd/>
              <a:tailEnd/>
            </a:ln>
          </p:spPr>
          <p:txBody>
            <a:bodyPr/>
            <a:lstStyle/>
            <a:p>
              <a:endParaRPr lang="en-US"/>
            </a:p>
          </p:txBody>
        </p:sp>
        <p:sp>
          <p:nvSpPr>
            <p:cNvPr id="3402" name="Line 379"/>
            <p:cNvSpPr>
              <a:spLocks noChangeShapeType="1"/>
            </p:cNvSpPr>
            <p:nvPr/>
          </p:nvSpPr>
          <p:spPr bwMode="auto">
            <a:xfrm>
              <a:off x="2880" y="9455"/>
              <a:ext cx="0" cy="127"/>
            </a:xfrm>
            <a:prstGeom prst="line">
              <a:avLst/>
            </a:prstGeom>
            <a:noFill/>
            <a:ln w="12700" cap="sq">
              <a:solidFill>
                <a:srgbClr val="228B22"/>
              </a:solidFill>
              <a:round/>
              <a:headEnd/>
              <a:tailEnd/>
            </a:ln>
          </p:spPr>
          <p:txBody>
            <a:bodyPr/>
            <a:lstStyle/>
            <a:p>
              <a:endParaRPr lang="en-US"/>
            </a:p>
          </p:txBody>
        </p:sp>
        <p:sp>
          <p:nvSpPr>
            <p:cNvPr id="3403" name="Line 386"/>
            <p:cNvSpPr>
              <a:spLocks noChangeShapeType="1"/>
            </p:cNvSpPr>
            <p:nvPr/>
          </p:nvSpPr>
          <p:spPr bwMode="auto">
            <a:xfrm>
              <a:off x="2880" y="9582"/>
              <a:ext cx="0" cy="127"/>
            </a:xfrm>
            <a:prstGeom prst="line">
              <a:avLst/>
            </a:prstGeom>
            <a:noFill/>
            <a:ln w="12700" cap="sq">
              <a:solidFill>
                <a:srgbClr val="228B22"/>
              </a:solidFill>
              <a:round/>
              <a:headEnd/>
              <a:tailEnd/>
            </a:ln>
          </p:spPr>
          <p:txBody>
            <a:bodyPr/>
            <a:lstStyle/>
            <a:p>
              <a:endParaRPr lang="en-US"/>
            </a:p>
          </p:txBody>
        </p:sp>
        <p:sp>
          <p:nvSpPr>
            <p:cNvPr id="3404" name="Line 393"/>
            <p:cNvSpPr>
              <a:spLocks noChangeShapeType="1"/>
            </p:cNvSpPr>
            <p:nvPr/>
          </p:nvSpPr>
          <p:spPr bwMode="auto">
            <a:xfrm>
              <a:off x="2880" y="9709"/>
              <a:ext cx="0" cy="127"/>
            </a:xfrm>
            <a:prstGeom prst="line">
              <a:avLst/>
            </a:prstGeom>
            <a:noFill/>
            <a:ln w="12700" cap="sq">
              <a:solidFill>
                <a:srgbClr val="228B22"/>
              </a:solidFill>
              <a:round/>
              <a:headEnd/>
              <a:tailEnd/>
            </a:ln>
          </p:spPr>
          <p:txBody>
            <a:bodyPr/>
            <a:lstStyle/>
            <a:p>
              <a:endParaRPr lang="en-US"/>
            </a:p>
          </p:txBody>
        </p:sp>
        <p:sp>
          <p:nvSpPr>
            <p:cNvPr id="3405" name="Line 400"/>
            <p:cNvSpPr>
              <a:spLocks noChangeShapeType="1"/>
            </p:cNvSpPr>
            <p:nvPr/>
          </p:nvSpPr>
          <p:spPr bwMode="auto">
            <a:xfrm>
              <a:off x="2880" y="9836"/>
              <a:ext cx="0" cy="127"/>
            </a:xfrm>
            <a:prstGeom prst="line">
              <a:avLst/>
            </a:prstGeom>
            <a:noFill/>
            <a:ln w="12700" cap="sq">
              <a:solidFill>
                <a:srgbClr val="228B22"/>
              </a:solidFill>
              <a:round/>
              <a:headEnd/>
              <a:tailEnd/>
            </a:ln>
          </p:spPr>
          <p:txBody>
            <a:bodyPr/>
            <a:lstStyle/>
            <a:p>
              <a:endParaRPr lang="en-US"/>
            </a:p>
          </p:txBody>
        </p:sp>
        <p:sp>
          <p:nvSpPr>
            <p:cNvPr id="3406" name="Line 407"/>
            <p:cNvSpPr>
              <a:spLocks noChangeShapeType="1"/>
            </p:cNvSpPr>
            <p:nvPr/>
          </p:nvSpPr>
          <p:spPr bwMode="auto">
            <a:xfrm>
              <a:off x="2880" y="9963"/>
              <a:ext cx="0" cy="127"/>
            </a:xfrm>
            <a:prstGeom prst="line">
              <a:avLst/>
            </a:prstGeom>
            <a:noFill/>
            <a:ln w="12700" cap="sq">
              <a:solidFill>
                <a:srgbClr val="228B22"/>
              </a:solidFill>
              <a:round/>
              <a:headEnd/>
              <a:tailEnd/>
            </a:ln>
          </p:spPr>
          <p:txBody>
            <a:bodyPr/>
            <a:lstStyle/>
            <a:p>
              <a:endParaRPr lang="en-US"/>
            </a:p>
          </p:txBody>
        </p:sp>
        <p:sp>
          <p:nvSpPr>
            <p:cNvPr id="3407" name="Line 414"/>
            <p:cNvSpPr>
              <a:spLocks noChangeShapeType="1"/>
            </p:cNvSpPr>
            <p:nvPr/>
          </p:nvSpPr>
          <p:spPr bwMode="auto">
            <a:xfrm>
              <a:off x="2880" y="10090"/>
              <a:ext cx="0" cy="127"/>
            </a:xfrm>
            <a:prstGeom prst="line">
              <a:avLst/>
            </a:prstGeom>
            <a:noFill/>
            <a:ln w="12700" cap="sq">
              <a:solidFill>
                <a:srgbClr val="228B22"/>
              </a:solidFill>
              <a:round/>
              <a:headEnd/>
              <a:tailEnd/>
            </a:ln>
          </p:spPr>
          <p:txBody>
            <a:bodyPr/>
            <a:lstStyle/>
            <a:p>
              <a:endParaRPr lang="en-US"/>
            </a:p>
          </p:txBody>
        </p:sp>
        <p:sp>
          <p:nvSpPr>
            <p:cNvPr id="3408" name="Line 421"/>
            <p:cNvSpPr>
              <a:spLocks noChangeShapeType="1"/>
            </p:cNvSpPr>
            <p:nvPr/>
          </p:nvSpPr>
          <p:spPr bwMode="auto">
            <a:xfrm>
              <a:off x="2880" y="10217"/>
              <a:ext cx="0" cy="127"/>
            </a:xfrm>
            <a:prstGeom prst="line">
              <a:avLst/>
            </a:prstGeom>
            <a:noFill/>
            <a:ln w="12700" cap="sq">
              <a:solidFill>
                <a:srgbClr val="228B22"/>
              </a:solidFill>
              <a:round/>
              <a:headEnd/>
              <a:tailEnd/>
            </a:ln>
          </p:spPr>
          <p:txBody>
            <a:bodyPr/>
            <a:lstStyle/>
            <a:p>
              <a:endParaRPr lang="en-US"/>
            </a:p>
          </p:txBody>
        </p:sp>
        <p:sp>
          <p:nvSpPr>
            <p:cNvPr id="3409" name="Line 428"/>
            <p:cNvSpPr>
              <a:spLocks noChangeShapeType="1"/>
            </p:cNvSpPr>
            <p:nvPr/>
          </p:nvSpPr>
          <p:spPr bwMode="auto">
            <a:xfrm>
              <a:off x="2880" y="10344"/>
              <a:ext cx="0" cy="127"/>
            </a:xfrm>
            <a:prstGeom prst="line">
              <a:avLst/>
            </a:prstGeom>
            <a:noFill/>
            <a:ln w="12700" cap="sq">
              <a:solidFill>
                <a:srgbClr val="228B22"/>
              </a:solidFill>
              <a:round/>
              <a:headEnd/>
              <a:tailEnd/>
            </a:ln>
          </p:spPr>
          <p:txBody>
            <a:bodyPr/>
            <a:lstStyle/>
            <a:p>
              <a:endParaRPr lang="en-US"/>
            </a:p>
          </p:txBody>
        </p:sp>
        <p:sp>
          <p:nvSpPr>
            <p:cNvPr id="3410" name="Line 435"/>
            <p:cNvSpPr>
              <a:spLocks noChangeShapeType="1"/>
            </p:cNvSpPr>
            <p:nvPr/>
          </p:nvSpPr>
          <p:spPr bwMode="auto">
            <a:xfrm>
              <a:off x="2880" y="10471"/>
              <a:ext cx="0" cy="127"/>
            </a:xfrm>
            <a:prstGeom prst="line">
              <a:avLst/>
            </a:prstGeom>
            <a:noFill/>
            <a:ln w="12700" cap="sq">
              <a:solidFill>
                <a:srgbClr val="228B22"/>
              </a:solidFill>
              <a:round/>
              <a:headEnd/>
              <a:tailEnd/>
            </a:ln>
          </p:spPr>
          <p:txBody>
            <a:bodyPr/>
            <a:lstStyle/>
            <a:p>
              <a:endParaRPr lang="en-US"/>
            </a:p>
          </p:txBody>
        </p:sp>
        <p:sp>
          <p:nvSpPr>
            <p:cNvPr id="3411" name="Line 442"/>
            <p:cNvSpPr>
              <a:spLocks noChangeShapeType="1"/>
            </p:cNvSpPr>
            <p:nvPr/>
          </p:nvSpPr>
          <p:spPr bwMode="auto">
            <a:xfrm>
              <a:off x="2880" y="10598"/>
              <a:ext cx="0" cy="127"/>
            </a:xfrm>
            <a:prstGeom prst="line">
              <a:avLst/>
            </a:prstGeom>
            <a:noFill/>
            <a:ln w="12700" cap="sq">
              <a:solidFill>
                <a:srgbClr val="228B22"/>
              </a:solidFill>
              <a:round/>
              <a:headEnd/>
              <a:tailEnd/>
            </a:ln>
          </p:spPr>
          <p:txBody>
            <a:bodyPr/>
            <a:lstStyle/>
            <a:p>
              <a:endParaRPr lang="en-US"/>
            </a:p>
          </p:txBody>
        </p:sp>
        <p:sp>
          <p:nvSpPr>
            <p:cNvPr id="3412" name="Line 449"/>
            <p:cNvSpPr>
              <a:spLocks noChangeShapeType="1"/>
            </p:cNvSpPr>
            <p:nvPr/>
          </p:nvSpPr>
          <p:spPr bwMode="auto">
            <a:xfrm>
              <a:off x="2880" y="10725"/>
              <a:ext cx="0" cy="127"/>
            </a:xfrm>
            <a:prstGeom prst="line">
              <a:avLst/>
            </a:prstGeom>
            <a:noFill/>
            <a:ln w="12700" cap="sq">
              <a:solidFill>
                <a:srgbClr val="228B22"/>
              </a:solidFill>
              <a:round/>
              <a:headEnd/>
              <a:tailEnd/>
            </a:ln>
          </p:spPr>
          <p:txBody>
            <a:bodyPr/>
            <a:lstStyle/>
            <a:p>
              <a:endParaRPr lang="en-US"/>
            </a:p>
          </p:txBody>
        </p:sp>
        <p:sp>
          <p:nvSpPr>
            <p:cNvPr id="3413" name="Line 456"/>
            <p:cNvSpPr>
              <a:spLocks noChangeShapeType="1"/>
            </p:cNvSpPr>
            <p:nvPr/>
          </p:nvSpPr>
          <p:spPr bwMode="auto">
            <a:xfrm>
              <a:off x="2880" y="10852"/>
              <a:ext cx="0" cy="127"/>
            </a:xfrm>
            <a:prstGeom prst="line">
              <a:avLst/>
            </a:prstGeom>
            <a:noFill/>
            <a:ln w="12700" cap="sq">
              <a:solidFill>
                <a:srgbClr val="228B22"/>
              </a:solidFill>
              <a:round/>
              <a:headEnd/>
              <a:tailEnd/>
            </a:ln>
          </p:spPr>
          <p:txBody>
            <a:bodyPr/>
            <a:lstStyle/>
            <a:p>
              <a:endParaRPr lang="en-US"/>
            </a:p>
          </p:txBody>
        </p:sp>
        <p:sp>
          <p:nvSpPr>
            <p:cNvPr id="3414" name="Line 463"/>
            <p:cNvSpPr>
              <a:spLocks noChangeShapeType="1"/>
            </p:cNvSpPr>
            <p:nvPr/>
          </p:nvSpPr>
          <p:spPr bwMode="auto">
            <a:xfrm>
              <a:off x="2880" y="10979"/>
              <a:ext cx="0" cy="127"/>
            </a:xfrm>
            <a:prstGeom prst="line">
              <a:avLst/>
            </a:prstGeom>
            <a:noFill/>
            <a:ln w="12700" cap="sq">
              <a:solidFill>
                <a:srgbClr val="228B22"/>
              </a:solidFill>
              <a:round/>
              <a:headEnd/>
              <a:tailEnd/>
            </a:ln>
          </p:spPr>
          <p:txBody>
            <a:bodyPr/>
            <a:lstStyle/>
            <a:p>
              <a:endParaRPr lang="en-US"/>
            </a:p>
          </p:txBody>
        </p:sp>
        <p:sp>
          <p:nvSpPr>
            <p:cNvPr id="3415" name="Line 470"/>
            <p:cNvSpPr>
              <a:spLocks noChangeShapeType="1"/>
            </p:cNvSpPr>
            <p:nvPr/>
          </p:nvSpPr>
          <p:spPr bwMode="auto">
            <a:xfrm>
              <a:off x="2880" y="11106"/>
              <a:ext cx="0" cy="127"/>
            </a:xfrm>
            <a:prstGeom prst="line">
              <a:avLst/>
            </a:prstGeom>
            <a:noFill/>
            <a:ln w="12700" cap="sq">
              <a:solidFill>
                <a:srgbClr val="228B22"/>
              </a:solidFill>
              <a:round/>
              <a:headEnd/>
              <a:tailEnd/>
            </a:ln>
          </p:spPr>
          <p:txBody>
            <a:bodyPr/>
            <a:lstStyle/>
            <a:p>
              <a:endParaRPr lang="en-US"/>
            </a:p>
          </p:txBody>
        </p:sp>
        <p:sp>
          <p:nvSpPr>
            <p:cNvPr id="3416" name="Line 477"/>
            <p:cNvSpPr>
              <a:spLocks noChangeShapeType="1"/>
            </p:cNvSpPr>
            <p:nvPr/>
          </p:nvSpPr>
          <p:spPr bwMode="auto">
            <a:xfrm>
              <a:off x="2880" y="11233"/>
              <a:ext cx="0" cy="127"/>
            </a:xfrm>
            <a:prstGeom prst="line">
              <a:avLst/>
            </a:prstGeom>
            <a:noFill/>
            <a:ln w="12700" cap="sq">
              <a:solidFill>
                <a:srgbClr val="228B22"/>
              </a:solidFill>
              <a:round/>
              <a:headEnd/>
              <a:tailEnd/>
            </a:ln>
          </p:spPr>
          <p:txBody>
            <a:bodyPr/>
            <a:lstStyle/>
            <a:p>
              <a:endParaRPr lang="en-US"/>
            </a:p>
          </p:txBody>
        </p:sp>
        <p:sp>
          <p:nvSpPr>
            <p:cNvPr id="3417" name="Line 484"/>
            <p:cNvSpPr>
              <a:spLocks noChangeShapeType="1"/>
            </p:cNvSpPr>
            <p:nvPr/>
          </p:nvSpPr>
          <p:spPr bwMode="auto">
            <a:xfrm>
              <a:off x="2880" y="11360"/>
              <a:ext cx="0" cy="127"/>
            </a:xfrm>
            <a:prstGeom prst="line">
              <a:avLst/>
            </a:prstGeom>
            <a:noFill/>
            <a:ln w="12700" cap="sq">
              <a:solidFill>
                <a:srgbClr val="228B22"/>
              </a:solidFill>
              <a:round/>
              <a:headEnd/>
              <a:tailEnd/>
            </a:ln>
          </p:spPr>
          <p:txBody>
            <a:bodyPr/>
            <a:lstStyle/>
            <a:p>
              <a:endParaRPr lang="en-US"/>
            </a:p>
          </p:txBody>
        </p:sp>
        <p:sp>
          <p:nvSpPr>
            <p:cNvPr id="3418" name="Line 491"/>
            <p:cNvSpPr>
              <a:spLocks noChangeShapeType="1"/>
            </p:cNvSpPr>
            <p:nvPr/>
          </p:nvSpPr>
          <p:spPr bwMode="auto">
            <a:xfrm>
              <a:off x="2880" y="11487"/>
              <a:ext cx="0" cy="127"/>
            </a:xfrm>
            <a:prstGeom prst="line">
              <a:avLst/>
            </a:prstGeom>
            <a:noFill/>
            <a:ln w="12700" cap="sq">
              <a:solidFill>
                <a:srgbClr val="228B22"/>
              </a:solidFill>
              <a:round/>
              <a:headEnd/>
              <a:tailEnd/>
            </a:ln>
          </p:spPr>
          <p:txBody>
            <a:bodyPr/>
            <a:lstStyle/>
            <a:p>
              <a:endParaRPr lang="en-US"/>
            </a:p>
          </p:txBody>
        </p:sp>
        <p:sp>
          <p:nvSpPr>
            <p:cNvPr id="3419" name="Line 498"/>
            <p:cNvSpPr>
              <a:spLocks noChangeShapeType="1"/>
            </p:cNvSpPr>
            <p:nvPr/>
          </p:nvSpPr>
          <p:spPr bwMode="auto">
            <a:xfrm>
              <a:off x="2880" y="11614"/>
              <a:ext cx="0" cy="127"/>
            </a:xfrm>
            <a:prstGeom prst="line">
              <a:avLst/>
            </a:prstGeom>
            <a:noFill/>
            <a:ln w="12700" cap="sq">
              <a:solidFill>
                <a:srgbClr val="228B22"/>
              </a:solidFill>
              <a:round/>
              <a:headEnd/>
              <a:tailEnd/>
            </a:ln>
          </p:spPr>
          <p:txBody>
            <a:bodyPr/>
            <a:lstStyle/>
            <a:p>
              <a:endParaRPr lang="en-US"/>
            </a:p>
          </p:txBody>
        </p:sp>
        <p:sp>
          <p:nvSpPr>
            <p:cNvPr id="3420" name="Line 505"/>
            <p:cNvSpPr>
              <a:spLocks noChangeShapeType="1"/>
            </p:cNvSpPr>
            <p:nvPr/>
          </p:nvSpPr>
          <p:spPr bwMode="auto">
            <a:xfrm>
              <a:off x="2880" y="11741"/>
              <a:ext cx="0" cy="127"/>
            </a:xfrm>
            <a:prstGeom prst="line">
              <a:avLst/>
            </a:prstGeom>
            <a:noFill/>
            <a:ln w="12700" cap="sq">
              <a:solidFill>
                <a:srgbClr val="228B22"/>
              </a:solidFill>
              <a:round/>
              <a:headEnd/>
              <a:tailEnd/>
            </a:ln>
          </p:spPr>
          <p:txBody>
            <a:bodyPr/>
            <a:lstStyle/>
            <a:p>
              <a:endParaRPr lang="en-US"/>
            </a:p>
          </p:txBody>
        </p:sp>
        <p:sp>
          <p:nvSpPr>
            <p:cNvPr id="3421" name="Line 512"/>
            <p:cNvSpPr>
              <a:spLocks noChangeShapeType="1"/>
            </p:cNvSpPr>
            <p:nvPr/>
          </p:nvSpPr>
          <p:spPr bwMode="auto">
            <a:xfrm>
              <a:off x="2880" y="11868"/>
              <a:ext cx="0" cy="127"/>
            </a:xfrm>
            <a:prstGeom prst="line">
              <a:avLst/>
            </a:prstGeom>
            <a:noFill/>
            <a:ln w="12700" cap="sq">
              <a:solidFill>
                <a:srgbClr val="228B22"/>
              </a:solidFill>
              <a:round/>
              <a:headEnd/>
              <a:tailEnd/>
            </a:ln>
          </p:spPr>
          <p:txBody>
            <a:bodyPr/>
            <a:lstStyle/>
            <a:p>
              <a:endParaRPr lang="en-US"/>
            </a:p>
          </p:txBody>
        </p:sp>
        <p:sp>
          <p:nvSpPr>
            <p:cNvPr id="3422" name="Line 519"/>
            <p:cNvSpPr>
              <a:spLocks noChangeShapeType="1"/>
            </p:cNvSpPr>
            <p:nvPr/>
          </p:nvSpPr>
          <p:spPr bwMode="auto">
            <a:xfrm>
              <a:off x="2880" y="11995"/>
              <a:ext cx="0" cy="127"/>
            </a:xfrm>
            <a:prstGeom prst="line">
              <a:avLst/>
            </a:prstGeom>
            <a:noFill/>
            <a:ln w="12700" cap="sq">
              <a:solidFill>
                <a:srgbClr val="228B22"/>
              </a:solidFill>
              <a:round/>
              <a:headEnd/>
              <a:tailEnd/>
            </a:ln>
          </p:spPr>
          <p:txBody>
            <a:bodyPr/>
            <a:lstStyle/>
            <a:p>
              <a:endParaRPr lang="en-US"/>
            </a:p>
          </p:txBody>
        </p:sp>
        <p:sp>
          <p:nvSpPr>
            <p:cNvPr id="3423" name="Line 526"/>
            <p:cNvSpPr>
              <a:spLocks noChangeShapeType="1"/>
            </p:cNvSpPr>
            <p:nvPr/>
          </p:nvSpPr>
          <p:spPr bwMode="auto">
            <a:xfrm>
              <a:off x="2880" y="12122"/>
              <a:ext cx="0" cy="127"/>
            </a:xfrm>
            <a:prstGeom prst="line">
              <a:avLst/>
            </a:prstGeom>
            <a:noFill/>
            <a:ln w="12700" cap="sq">
              <a:solidFill>
                <a:srgbClr val="228B22"/>
              </a:solidFill>
              <a:round/>
              <a:headEnd/>
              <a:tailEnd/>
            </a:ln>
          </p:spPr>
          <p:txBody>
            <a:bodyPr/>
            <a:lstStyle/>
            <a:p>
              <a:endParaRPr lang="en-US"/>
            </a:p>
          </p:txBody>
        </p:sp>
        <p:sp>
          <p:nvSpPr>
            <p:cNvPr id="3424" name="Line 533"/>
            <p:cNvSpPr>
              <a:spLocks noChangeShapeType="1"/>
            </p:cNvSpPr>
            <p:nvPr/>
          </p:nvSpPr>
          <p:spPr bwMode="auto">
            <a:xfrm>
              <a:off x="2880" y="12249"/>
              <a:ext cx="0" cy="127"/>
            </a:xfrm>
            <a:prstGeom prst="line">
              <a:avLst/>
            </a:prstGeom>
            <a:noFill/>
            <a:ln w="12700" cap="sq">
              <a:solidFill>
                <a:srgbClr val="228B22"/>
              </a:solidFill>
              <a:round/>
              <a:headEnd/>
              <a:tailEnd/>
            </a:ln>
          </p:spPr>
          <p:txBody>
            <a:bodyPr/>
            <a:lstStyle/>
            <a:p>
              <a:endParaRPr lang="en-US"/>
            </a:p>
          </p:txBody>
        </p:sp>
        <p:sp>
          <p:nvSpPr>
            <p:cNvPr id="3425" name="Line 540"/>
            <p:cNvSpPr>
              <a:spLocks noChangeShapeType="1"/>
            </p:cNvSpPr>
            <p:nvPr/>
          </p:nvSpPr>
          <p:spPr bwMode="auto">
            <a:xfrm>
              <a:off x="2880" y="12376"/>
              <a:ext cx="0" cy="127"/>
            </a:xfrm>
            <a:prstGeom prst="line">
              <a:avLst/>
            </a:prstGeom>
            <a:noFill/>
            <a:ln w="12700" cap="sq">
              <a:solidFill>
                <a:srgbClr val="228B22"/>
              </a:solidFill>
              <a:round/>
              <a:headEnd/>
              <a:tailEnd/>
            </a:ln>
          </p:spPr>
          <p:txBody>
            <a:bodyPr/>
            <a:lstStyle/>
            <a:p>
              <a:endParaRPr lang="en-US"/>
            </a:p>
          </p:txBody>
        </p:sp>
        <p:sp>
          <p:nvSpPr>
            <p:cNvPr id="3426" name="Line 547"/>
            <p:cNvSpPr>
              <a:spLocks noChangeShapeType="1"/>
            </p:cNvSpPr>
            <p:nvPr/>
          </p:nvSpPr>
          <p:spPr bwMode="auto">
            <a:xfrm>
              <a:off x="2880" y="12503"/>
              <a:ext cx="0" cy="127"/>
            </a:xfrm>
            <a:prstGeom prst="line">
              <a:avLst/>
            </a:prstGeom>
            <a:noFill/>
            <a:ln w="12700" cap="sq">
              <a:solidFill>
                <a:srgbClr val="228B22"/>
              </a:solidFill>
              <a:round/>
              <a:headEnd/>
              <a:tailEnd/>
            </a:ln>
          </p:spPr>
          <p:txBody>
            <a:bodyPr/>
            <a:lstStyle/>
            <a:p>
              <a:endParaRPr lang="en-US"/>
            </a:p>
          </p:txBody>
        </p:sp>
        <p:sp>
          <p:nvSpPr>
            <p:cNvPr id="3427" name="Line 554"/>
            <p:cNvSpPr>
              <a:spLocks noChangeShapeType="1"/>
            </p:cNvSpPr>
            <p:nvPr/>
          </p:nvSpPr>
          <p:spPr bwMode="auto">
            <a:xfrm>
              <a:off x="2880" y="12630"/>
              <a:ext cx="0" cy="127"/>
            </a:xfrm>
            <a:prstGeom prst="line">
              <a:avLst/>
            </a:prstGeom>
            <a:noFill/>
            <a:ln w="12700" cap="sq">
              <a:solidFill>
                <a:srgbClr val="228B22"/>
              </a:solidFill>
              <a:round/>
              <a:headEnd/>
              <a:tailEnd/>
            </a:ln>
          </p:spPr>
          <p:txBody>
            <a:bodyPr/>
            <a:lstStyle/>
            <a:p>
              <a:endParaRPr lang="en-US"/>
            </a:p>
          </p:txBody>
        </p:sp>
        <p:sp>
          <p:nvSpPr>
            <p:cNvPr id="3428" name="Line 561"/>
            <p:cNvSpPr>
              <a:spLocks noChangeShapeType="1"/>
            </p:cNvSpPr>
            <p:nvPr/>
          </p:nvSpPr>
          <p:spPr bwMode="auto">
            <a:xfrm>
              <a:off x="2880" y="12757"/>
              <a:ext cx="0" cy="127"/>
            </a:xfrm>
            <a:prstGeom prst="line">
              <a:avLst/>
            </a:prstGeom>
            <a:noFill/>
            <a:ln w="12700" cap="sq">
              <a:solidFill>
                <a:srgbClr val="228B22"/>
              </a:solidFill>
              <a:round/>
              <a:headEnd/>
              <a:tailEnd/>
            </a:ln>
          </p:spPr>
          <p:txBody>
            <a:bodyPr/>
            <a:lstStyle/>
            <a:p>
              <a:endParaRPr lang="en-US"/>
            </a:p>
          </p:txBody>
        </p:sp>
        <p:sp>
          <p:nvSpPr>
            <p:cNvPr id="3429" name="Line 568"/>
            <p:cNvSpPr>
              <a:spLocks noChangeShapeType="1"/>
            </p:cNvSpPr>
            <p:nvPr/>
          </p:nvSpPr>
          <p:spPr bwMode="auto">
            <a:xfrm>
              <a:off x="2880" y="12884"/>
              <a:ext cx="0" cy="127"/>
            </a:xfrm>
            <a:prstGeom prst="line">
              <a:avLst/>
            </a:prstGeom>
            <a:noFill/>
            <a:ln w="12700" cap="sq">
              <a:solidFill>
                <a:srgbClr val="228B22"/>
              </a:solidFill>
              <a:round/>
              <a:headEnd/>
              <a:tailEnd/>
            </a:ln>
          </p:spPr>
          <p:txBody>
            <a:bodyPr/>
            <a:lstStyle/>
            <a:p>
              <a:endParaRPr lang="en-US"/>
            </a:p>
          </p:txBody>
        </p:sp>
        <p:sp>
          <p:nvSpPr>
            <p:cNvPr id="3430" name="Line 575"/>
            <p:cNvSpPr>
              <a:spLocks noChangeShapeType="1"/>
            </p:cNvSpPr>
            <p:nvPr/>
          </p:nvSpPr>
          <p:spPr bwMode="auto">
            <a:xfrm>
              <a:off x="2880" y="13011"/>
              <a:ext cx="0" cy="127"/>
            </a:xfrm>
            <a:prstGeom prst="line">
              <a:avLst/>
            </a:prstGeom>
            <a:noFill/>
            <a:ln w="12700" cap="sq">
              <a:solidFill>
                <a:srgbClr val="228B22"/>
              </a:solidFill>
              <a:round/>
              <a:headEnd/>
              <a:tailEnd/>
            </a:ln>
          </p:spPr>
          <p:txBody>
            <a:bodyPr/>
            <a:lstStyle/>
            <a:p>
              <a:endParaRPr lang="en-US"/>
            </a:p>
          </p:txBody>
        </p:sp>
        <p:sp>
          <p:nvSpPr>
            <p:cNvPr id="3431" name="Line 582"/>
            <p:cNvSpPr>
              <a:spLocks noChangeShapeType="1"/>
            </p:cNvSpPr>
            <p:nvPr/>
          </p:nvSpPr>
          <p:spPr bwMode="auto">
            <a:xfrm>
              <a:off x="2880" y="13138"/>
              <a:ext cx="0" cy="127"/>
            </a:xfrm>
            <a:prstGeom prst="line">
              <a:avLst/>
            </a:prstGeom>
            <a:noFill/>
            <a:ln w="12700" cap="sq">
              <a:solidFill>
                <a:srgbClr val="228B22"/>
              </a:solidFill>
              <a:round/>
              <a:headEnd/>
              <a:tailEnd/>
            </a:ln>
          </p:spPr>
          <p:txBody>
            <a:bodyPr/>
            <a:lstStyle/>
            <a:p>
              <a:endParaRPr lang="en-US"/>
            </a:p>
          </p:txBody>
        </p:sp>
        <p:sp>
          <p:nvSpPr>
            <p:cNvPr id="3432" name="Line 589"/>
            <p:cNvSpPr>
              <a:spLocks noChangeShapeType="1"/>
            </p:cNvSpPr>
            <p:nvPr/>
          </p:nvSpPr>
          <p:spPr bwMode="auto">
            <a:xfrm>
              <a:off x="2880" y="13265"/>
              <a:ext cx="0" cy="127"/>
            </a:xfrm>
            <a:prstGeom prst="line">
              <a:avLst/>
            </a:prstGeom>
            <a:noFill/>
            <a:ln w="12700" cap="sq">
              <a:solidFill>
                <a:srgbClr val="228B22"/>
              </a:solidFill>
              <a:round/>
              <a:headEnd/>
              <a:tailEnd/>
            </a:ln>
          </p:spPr>
          <p:txBody>
            <a:bodyPr/>
            <a:lstStyle/>
            <a:p>
              <a:endParaRPr lang="en-US"/>
            </a:p>
          </p:txBody>
        </p:sp>
        <p:sp>
          <p:nvSpPr>
            <p:cNvPr id="3433" name="Line 596"/>
            <p:cNvSpPr>
              <a:spLocks noChangeShapeType="1"/>
            </p:cNvSpPr>
            <p:nvPr/>
          </p:nvSpPr>
          <p:spPr bwMode="auto">
            <a:xfrm>
              <a:off x="2880" y="13392"/>
              <a:ext cx="0" cy="127"/>
            </a:xfrm>
            <a:prstGeom prst="line">
              <a:avLst/>
            </a:prstGeom>
            <a:noFill/>
            <a:ln w="12700" cap="sq">
              <a:solidFill>
                <a:srgbClr val="228B22"/>
              </a:solidFill>
              <a:round/>
              <a:headEnd/>
              <a:tailEnd/>
            </a:ln>
          </p:spPr>
          <p:txBody>
            <a:bodyPr/>
            <a:lstStyle/>
            <a:p>
              <a:endParaRPr lang="en-US"/>
            </a:p>
          </p:txBody>
        </p:sp>
        <p:sp>
          <p:nvSpPr>
            <p:cNvPr id="3434" name="Line 603"/>
            <p:cNvSpPr>
              <a:spLocks noChangeShapeType="1"/>
            </p:cNvSpPr>
            <p:nvPr/>
          </p:nvSpPr>
          <p:spPr bwMode="auto">
            <a:xfrm>
              <a:off x="2880" y="13519"/>
              <a:ext cx="0" cy="127"/>
            </a:xfrm>
            <a:prstGeom prst="line">
              <a:avLst/>
            </a:prstGeom>
            <a:noFill/>
            <a:ln w="12700" cap="sq">
              <a:solidFill>
                <a:srgbClr val="228B22"/>
              </a:solidFill>
              <a:round/>
              <a:headEnd/>
              <a:tailEnd/>
            </a:ln>
          </p:spPr>
          <p:txBody>
            <a:bodyPr/>
            <a:lstStyle/>
            <a:p>
              <a:endParaRPr lang="en-US"/>
            </a:p>
          </p:txBody>
        </p:sp>
        <p:sp>
          <p:nvSpPr>
            <p:cNvPr id="3435" name="Line 610"/>
            <p:cNvSpPr>
              <a:spLocks noChangeShapeType="1"/>
            </p:cNvSpPr>
            <p:nvPr/>
          </p:nvSpPr>
          <p:spPr bwMode="auto">
            <a:xfrm>
              <a:off x="2880" y="13646"/>
              <a:ext cx="0" cy="127"/>
            </a:xfrm>
            <a:prstGeom prst="line">
              <a:avLst/>
            </a:prstGeom>
            <a:noFill/>
            <a:ln w="12700" cap="sq">
              <a:solidFill>
                <a:srgbClr val="228B22"/>
              </a:solidFill>
              <a:round/>
              <a:headEnd/>
              <a:tailEnd/>
            </a:ln>
          </p:spPr>
          <p:txBody>
            <a:bodyPr/>
            <a:lstStyle/>
            <a:p>
              <a:endParaRPr lang="en-US"/>
            </a:p>
          </p:txBody>
        </p:sp>
        <p:sp>
          <p:nvSpPr>
            <p:cNvPr id="3436" name="Line 617"/>
            <p:cNvSpPr>
              <a:spLocks noChangeShapeType="1"/>
            </p:cNvSpPr>
            <p:nvPr/>
          </p:nvSpPr>
          <p:spPr bwMode="auto">
            <a:xfrm>
              <a:off x="2880" y="13773"/>
              <a:ext cx="0" cy="127"/>
            </a:xfrm>
            <a:prstGeom prst="line">
              <a:avLst/>
            </a:prstGeom>
            <a:noFill/>
            <a:ln w="12700" cap="sq">
              <a:solidFill>
                <a:srgbClr val="228B22"/>
              </a:solidFill>
              <a:round/>
              <a:headEnd/>
              <a:tailEnd/>
            </a:ln>
          </p:spPr>
          <p:txBody>
            <a:bodyPr/>
            <a:lstStyle/>
            <a:p>
              <a:endParaRPr lang="en-US"/>
            </a:p>
          </p:txBody>
        </p:sp>
        <p:sp>
          <p:nvSpPr>
            <p:cNvPr id="3437" name="Line 624"/>
            <p:cNvSpPr>
              <a:spLocks noChangeShapeType="1"/>
            </p:cNvSpPr>
            <p:nvPr/>
          </p:nvSpPr>
          <p:spPr bwMode="auto">
            <a:xfrm>
              <a:off x="2880" y="13900"/>
              <a:ext cx="0" cy="127"/>
            </a:xfrm>
            <a:prstGeom prst="line">
              <a:avLst/>
            </a:prstGeom>
            <a:noFill/>
            <a:ln w="12700" cap="sq">
              <a:solidFill>
                <a:srgbClr val="228B22"/>
              </a:solidFill>
              <a:round/>
              <a:headEnd/>
              <a:tailEnd/>
            </a:ln>
          </p:spPr>
          <p:txBody>
            <a:bodyPr/>
            <a:lstStyle/>
            <a:p>
              <a:endParaRPr lang="en-US"/>
            </a:p>
          </p:txBody>
        </p:sp>
        <p:sp>
          <p:nvSpPr>
            <p:cNvPr id="3438" name="Line 631"/>
            <p:cNvSpPr>
              <a:spLocks noChangeShapeType="1"/>
            </p:cNvSpPr>
            <p:nvPr/>
          </p:nvSpPr>
          <p:spPr bwMode="auto">
            <a:xfrm>
              <a:off x="2880" y="14027"/>
              <a:ext cx="0" cy="127"/>
            </a:xfrm>
            <a:prstGeom prst="line">
              <a:avLst/>
            </a:prstGeom>
            <a:noFill/>
            <a:ln w="12700" cap="sq">
              <a:solidFill>
                <a:srgbClr val="228B22"/>
              </a:solidFill>
              <a:round/>
              <a:headEnd/>
              <a:tailEnd/>
            </a:ln>
          </p:spPr>
          <p:txBody>
            <a:bodyPr/>
            <a:lstStyle/>
            <a:p>
              <a:endParaRPr lang="en-US"/>
            </a:p>
          </p:txBody>
        </p:sp>
        <p:sp>
          <p:nvSpPr>
            <p:cNvPr id="3439" name="Line 638"/>
            <p:cNvSpPr>
              <a:spLocks noChangeShapeType="1"/>
            </p:cNvSpPr>
            <p:nvPr/>
          </p:nvSpPr>
          <p:spPr bwMode="auto">
            <a:xfrm>
              <a:off x="2880" y="14154"/>
              <a:ext cx="0" cy="127"/>
            </a:xfrm>
            <a:prstGeom prst="line">
              <a:avLst/>
            </a:prstGeom>
            <a:noFill/>
            <a:ln w="12700" cap="sq">
              <a:solidFill>
                <a:srgbClr val="228B22"/>
              </a:solidFill>
              <a:round/>
              <a:headEnd/>
              <a:tailEnd/>
            </a:ln>
          </p:spPr>
          <p:txBody>
            <a:bodyPr/>
            <a:lstStyle/>
            <a:p>
              <a:endParaRPr lang="en-US"/>
            </a:p>
          </p:txBody>
        </p:sp>
        <p:sp>
          <p:nvSpPr>
            <p:cNvPr id="3440" name="Line 645"/>
            <p:cNvSpPr>
              <a:spLocks noChangeShapeType="1"/>
            </p:cNvSpPr>
            <p:nvPr/>
          </p:nvSpPr>
          <p:spPr bwMode="auto">
            <a:xfrm>
              <a:off x="2880" y="14281"/>
              <a:ext cx="0" cy="127"/>
            </a:xfrm>
            <a:prstGeom prst="line">
              <a:avLst/>
            </a:prstGeom>
            <a:noFill/>
            <a:ln w="12700" cap="sq">
              <a:solidFill>
                <a:srgbClr val="228B22"/>
              </a:solidFill>
              <a:round/>
              <a:headEnd/>
              <a:tailEnd/>
            </a:ln>
          </p:spPr>
          <p:txBody>
            <a:bodyPr/>
            <a:lstStyle/>
            <a:p>
              <a:endParaRPr lang="en-US"/>
            </a:p>
          </p:txBody>
        </p:sp>
        <p:sp>
          <p:nvSpPr>
            <p:cNvPr id="3441" name="Line 652"/>
            <p:cNvSpPr>
              <a:spLocks noChangeShapeType="1"/>
            </p:cNvSpPr>
            <p:nvPr/>
          </p:nvSpPr>
          <p:spPr bwMode="auto">
            <a:xfrm>
              <a:off x="2880" y="14408"/>
              <a:ext cx="0" cy="127"/>
            </a:xfrm>
            <a:prstGeom prst="line">
              <a:avLst/>
            </a:prstGeom>
            <a:noFill/>
            <a:ln w="12700" cap="sq">
              <a:solidFill>
                <a:srgbClr val="228B22"/>
              </a:solidFill>
              <a:round/>
              <a:headEnd/>
              <a:tailEnd/>
            </a:ln>
          </p:spPr>
          <p:txBody>
            <a:bodyPr/>
            <a:lstStyle/>
            <a:p>
              <a:endParaRPr lang="en-US"/>
            </a:p>
          </p:txBody>
        </p:sp>
        <p:sp>
          <p:nvSpPr>
            <p:cNvPr id="3442" name="Line 659"/>
            <p:cNvSpPr>
              <a:spLocks noChangeShapeType="1"/>
            </p:cNvSpPr>
            <p:nvPr/>
          </p:nvSpPr>
          <p:spPr bwMode="auto">
            <a:xfrm>
              <a:off x="2880" y="14535"/>
              <a:ext cx="0" cy="127"/>
            </a:xfrm>
            <a:prstGeom prst="line">
              <a:avLst/>
            </a:prstGeom>
            <a:noFill/>
            <a:ln w="12700" cap="sq">
              <a:solidFill>
                <a:srgbClr val="228B22"/>
              </a:solidFill>
              <a:round/>
              <a:headEnd/>
              <a:tailEnd/>
            </a:ln>
          </p:spPr>
          <p:txBody>
            <a:bodyPr/>
            <a:lstStyle/>
            <a:p>
              <a:endParaRPr lang="en-US"/>
            </a:p>
          </p:txBody>
        </p:sp>
        <p:sp>
          <p:nvSpPr>
            <p:cNvPr id="3443" name="Line 666"/>
            <p:cNvSpPr>
              <a:spLocks noChangeShapeType="1"/>
            </p:cNvSpPr>
            <p:nvPr/>
          </p:nvSpPr>
          <p:spPr bwMode="auto">
            <a:xfrm>
              <a:off x="2880" y="14662"/>
              <a:ext cx="0" cy="127"/>
            </a:xfrm>
            <a:prstGeom prst="line">
              <a:avLst/>
            </a:prstGeom>
            <a:noFill/>
            <a:ln w="12700" cap="sq">
              <a:solidFill>
                <a:srgbClr val="228B22"/>
              </a:solidFill>
              <a:round/>
              <a:headEnd/>
              <a:tailEnd/>
            </a:ln>
          </p:spPr>
          <p:txBody>
            <a:bodyPr/>
            <a:lstStyle/>
            <a:p>
              <a:endParaRPr lang="en-US"/>
            </a:p>
          </p:txBody>
        </p:sp>
        <p:sp>
          <p:nvSpPr>
            <p:cNvPr id="3444" name="Line 673"/>
            <p:cNvSpPr>
              <a:spLocks noChangeShapeType="1"/>
            </p:cNvSpPr>
            <p:nvPr/>
          </p:nvSpPr>
          <p:spPr bwMode="auto">
            <a:xfrm>
              <a:off x="2880" y="14789"/>
              <a:ext cx="0" cy="127"/>
            </a:xfrm>
            <a:prstGeom prst="line">
              <a:avLst/>
            </a:prstGeom>
            <a:noFill/>
            <a:ln w="12700" cap="sq">
              <a:solidFill>
                <a:srgbClr val="228B22"/>
              </a:solidFill>
              <a:round/>
              <a:headEnd/>
              <a:tailEnd/>
            </a:ln>
          </p:spPr>
          <p:txBody>
            <a:bodyPr/>
            <a:lstStyle/>
            <a:p>
              <a:endParaRPr lang="en-US"/>
            </a:p>
          </p:txBody>
        </p:sp>
        <p:sp>
          <p:nvSpPr>
            <p:cNvPr id="3445" name="Line 680"/>
            <p:cNvSpPr>
              <a:spLocks noChangeShapeType="1"/>
            </p:cNvSpPr>
            <p:nvPr/>
          </p:nvSpPr>
          <p:spPr bwMode="auto">
            <a:xfrm>
              <a:off x="2880" y="14916"/>
              <a:ext cx="0" cy="127"/>
            </a:xfrm>
            <a:prstGeom prst="line">
              <a:avLst/>
            </a:prstGeom>
            <a:noFill/>
            <a:ln w="12700" cap="sq">
              <a:solidFill>
                <a:srgbClr val="228B22"/>
              </a:solidFill>
              <a:round/>
              <a:headEnd/>
              <a:tailEnd/>
            </a:ln>
          </p:spPr>
          <p:txBody>
            <a:bodyPr/>
            <a:lstStyle/>
            <a:p>
              <a:endParaRPr lang="en-US"/>
            </a:p>
          </p:txBody>
        </p:sp>
        <p:sp>
          <p:nvSpPr>
            <p:cNvPr id="3446" name="Line 687"/>
            <p:cNvSpPr>
              <a:spLocks noChangeShapeType="1"/>
            </p:cNvSpPr>
            <p:nvPr/>
          </p:nvSpPr>
          <p:spPr bwMode="auto">
            <a:xfrm>
              <a:off x="2880" y="15043"/>
              <a:ext cx="0" cy="127"/>
            </a:xfrm>
            <a:prstGeom prst="line">
              <a:avLst/>
            </a:prstGeom>
            <a:noFill/>
            <a:ln w="12700" cap="sq">
              <a:solidFill>
                <a:srgbClr val="228B22"/>
              </a:solidFill>
              <a:round/>
              <a:headEnd/>
              <a:tailEnd/>
            </a:ln>
          </p:spPr>
          <p:txBody>
            <a:bodyPr/>
            <a:lstStyle/>
            <a:p>
              <a:endParaRPr lang="en-US"/>
            </a:p>
          </p:txBody>
        </p:sp>
        <p:sp>
          <p:nvSpPr>
            <p:cNvPr id="3447" name="Line 16"/>
            <p:cNvSpPr>
              <a:spLocks noChangeShapeType="1"/>
            </p:cNvSpPr>
            <p:nvPr/>
          </p:nvSpPr>
          <p:spPr bwMode="auto">
            <a:xfrm>
              <a:off x="5664" y="2832"/>
              <a:ext cx="0" cy="146"/>
            </a:xfrm>
            <a:prstGeom prst="line">
              <a:avLst/>
            </a:prstGeom>
            <a:noFill/>
            <a:ln w="12700" cap="sq">
              <a:solidFill>
                <a:srgbClr val="228B22"/>
              </a:solidFill>
              <a:round/>
              <a:headEnd/>
              <a:tailEnd/>
            </a:ln>
          </p:spPr>
          <p:txBody>
            <a:bodyPr/>
            <a:lstStyle/>
            <a:p>
              <a:endParaRPr lang="en-US"/>
            </a:p>
          </p:txBody>
        </p:sp>
        <p:sp>
          <p:nvSpPr>
            <p:cNvPr id="3448" name="Line 23"/>
            <p:cNvSpPr>
              <a:spLocks noChangeShapeType="1"/>
            </p:cNvSpPr>
            <p:nvPr/>
          </p:nvSpPr>
          <p:spPr bwMode="auto">
            <a:xfrm>
              <a:off x="5664" y="2978"/>
              <a:ext cx="0" cy="127"/>
            </a:xfrm>
            <a:prstGeom prst="line">
              <a:avLst/>
            </a:prstGeom>
            <a:noFill/>
            <a:ln w="12700" cap="sq">
              <a:solidFill>
                <a:srgbClr val="228B22"/>
              </a:solidFill>
              <a:round/>
              <a:headEnd/>
              <a:tailEnd/>
            </a:ln>
          </p:spPr>
          <p:txBody>
            <a:bodyPr/>
            <a:lstStyle/>
            <a:p>
              <a:endParaRPr lang="en-US"/>
            </a:p>
          </p:txBody>
        </p:sp>
        <p:sp>
          <p:nvSpPr>
            <p:cNvPr id="3449" name="Line 30"/>
            <p:cNvSpPr>
              <a:spLocks noChangeShapeType="1"/>
            </p:cNvSpPr>
            <p:nvPr/>
          </p:nvSpPr>
          <p:spPr bwMode="auto">
            <a:xfrm>
              <a:off x="5664" y="3105"/>
              <a:ext cx="0" cy="127"/>
            </a:xfrm>
            <a:prstGeom prst="line">
              <a:avLst/>
            </a:prstGeom>
            <a:noFill/>
            <a:ln w="12700" cap="sq">
              <a:solidFill>
                <a:srgbClr val="228B22"/>
              </a:solidFill>
              <a:round/>
              <a:headEnd/>
              <a:tailEnd/>
            </a:ln>
          </p:spPr>
          <p:txBody>
            <a:bodyPr/>
            <a:lstStyle/>
            <a:p>
              <a:endParaRPr lang="en-US"/>
            </a:p>
          </p:txBody>
        </p:sp>
        <p:sp>
          <p:nvSpPr>
            <p:cNvPr id="3450" name="Line 37"/>
            <p:cNvSpPr>
              <a:spLocks noChangeShapeType="1"/>
            </p:cNvSpPr>
            <p:nvPr/>
          </p:nvSpPr>
          <p:spPr bwMode="auto">
            <a:xfrm>
              <a:off x="5664" y="3232"/>
              <a:ext cx="0" cy="127"/>
            </a:xfrm>
            <a:prstGeom prst="line">
              <a:avLst/>
            </a:prstGeom>
            <a:noFill/>
            <a:ln w="12700" cap="sq">
              <a:solidFill>
                <a:srgbClr val="228B22"/>
              </a:solidFill>
              <a:round/>
              <a:headEnd/>
              <a:tailEnd/>
            </a:ln>
          </p:spPr>
          <p:txBody>
            <a:bodyPr/>
            <a:lstStyle/>
            <a:p>
              <a:endParaRPr lang="en-US"/>
            </a:p>
          </p:txBody>
        </p:sp>
        <p:sp>
          <p:nvSpPr>
            <p:cNvPr id="3451" name="Line 44"/>
            <p:cNvSpPr>
              <a:spLocks noChangeShapeType="1"/>
            </p:cNvSpPr>
            <p:nvPr/>
          </p:nvSpPr>
          <p:spPr bwMode="auto">
            <a:xfrm>
              <a:off x="5664" y="3359"/>
              <a:ext cx="0" cy="127"/>
            </a:xfrm>
            <a:prstGeom prst="line">
              <a:avLst/>
            </a:prstGeom>
            <a:noFill/>
            <a:ln w="12700" cap="sq">
              <a:solidFill>
                <a:srgbClr val="228B22"/>
              </a:solidFill>
              <a:round/>
              <a:headEnd/>
              <a:tailEnd/>
            </a:ln>
          </p:spPr>
          <p:txBody>
            <a:bodyPr/>
            <a:lstStyle/>
            <a:p>
              <a:endParaRPr lang="en-US"/>
            </a:p>
          </p:txBody>
        </p:sp>
        <p:sp>
          <p:nvSpPr>
            <p:cNvPr id="3452" name="Line 51"/>
            <p:cNvSpPr>
              <a:spLocks noChangeShapeType="1"/>
            </p:cNvSpPr>
            <p:nvPr/>
          </p:nvSpPr>
          <p:spPr bwMode="auto">
            <a:xfrm>
              <a:off x="5664" y="3486"/>
              <a:ext cx="0" cy="127"/>
            </a:xfrm>
            <a:prstGeom prst="line">
              <a:avLst/>
            </a:prstGeom>
            <a:noFill/>
            <a:ln w="12700" cap="sq">
              <a:solidFill>
                <a:srgbClr val="228B22"/>
              </a:solidFill>
              <a:round/>
              <a:headEnd/>
              <a:tailEnd/>
            </a:ln>
          </p:spPr>
          <p:txBody>
            <a:bodyPr/>
            <a:lstStyle/>
            <a:p>
              <a:endParaRPr lang="en-US"/>
            </a:p>
          </p:txBody>
        </p:sp>
        <p:sp>
          <p:nvSpPr>
            <p:cNvPr id="3453" name="Line 58"/>
            <p:cNvSpPr>
              <a:spLocks noChangeShapeType="1"/>
            </p:cNvSpPr>
            <p:nvPr/>
          </p:nvSpPr>
          <p:spPr bwMode="auto">
            <a:xfrm>
              <a:off x="5664" y="3613"/>
              <a:ext cx="0" cy="127"/>
            </a:xfrm>
            <a:prstGeom prst="line">
              <a:avLst/>
            </a:prstGeom>
            <a:noFill/>
            <a:ln w="12700" cap="sq">
              <a:solidFill>
                <a:srgbClr val="228B22"/>
              </a:solidFill>
              <a:round/>
              <a:headEnd/>
              <a:tailEnd/>
            </a:ln>
          </p:spPr>
          <p:txBody>
            <a:bodyPr/>
            <a:lstStyle/>
            <a:p>
              <a:endParaRPr lang="en-US"/>
            </a:p>
          </p:txBody>
        </p:sp>
        <p:sp>
          <p:nvSpPr>
            <p:cNvPr id="3454" name="Line 65"/>
            <p:cNvSpPr>
              <a:spLocks noChangeShapeType="1"/>
            </p:cNvSpPr>
            <p:nvPr/>
          </p:nvSpPr>
          <p:spPr bwMode="auto">
            <a:xfrm>
              <a:off x="5664" y="3740"/>
              <a:ext cx="0" cy="127"/>
            </a:xfrm>
            <a:prstGeom prst="line">
              <a:avLst/>
            </a:prstGeom>
            <a:noFill/>
            <a:ln w="12700" cap="sq">
              <a:solidFill>
                <a:srgbClr val="228B22"/>
              </a:solidFill>
              <a:round/>
              <a:headEnd/>
              <a:tailEnd/>
            </a:ln>
          </p:spPr>
          <p:txBody>
            <a:bodyPr/>
            <a:lstStyle/>
            <a:p>
              <a:endParaRPr lang="en-US"/>
            </a:p>
          </p:txBody>
        </p:sp>
        <p:sp>
          <p:nvSpPr>
            <p:cNvPr id="3455" name="Line 72"/>
            <p:cNvSpPr>
              <a:spLocks noChangeShapeType="1"/>
            </p:cNvSpPr>
            <p:nvPr/>
          </p:nvSpPr>
          <p:spPr bwMode="auto">
            <a:xfrm>
              <a:off x="5664" y="3867"/>
              <a:ext cx="0" cy="127"/>
            </a:xfrm>
            <a:prstGeom prst="line">
              <a:avLst/>
            </a:prstGeom>
            <a:noFill/>
            <a:ln w="12700" cap="sq">
              <a:solidFill>
                <a:srgbClr val="228B22"/>
              </a:solidFill>
              <a:round/>
              <a:headEnd/>
              <a:tailEnd/>
            </a:ln>
          </p:spPr>
          <p:txBody>
            <a:bodyPr/>
            <a:lstStyle/>
            <a:p>
              <a:endParaRPr lang="en-US"/>
            </a:p>
          </p:txBody>
        </p:sp>
        <p:sp>
          <p:nvSpPr>
            <p:cNvPr id="3456" name="Line 79"/>
            <p:cNvSpPr>
              <a:spLocks noChangeShapeType="1"/>
            </p:cNvSpPr>
            <p:nvPr/>
          </p:nvSpPr>
          <p:spPr bwMode="auto">
            <a:xfrm>
              <a:off x="5664" y="3994"/>
              <a:ext cx="0" cy="127"/>
            </a:xfrm>
            <a:prstGeom prst="line">
              <a:avLst/>
            </a:prstGeom>
            <a:noFill/>
            <a:ln w="12700" cap="sq">
              <a:solidFill>
                <a:srgbClr val="228B22"/>
              </a:solidFill>
              <a:round/>
              <a:headEnd/>
              <a:tailEnd/>
            </a:ln>
          </p:spPr>
          <p:txBody>
            <a:bodyPr/>
            <a:lstStyle/>
            <a:p>
              <a:endParaRPr lang="en-US"/>
            </a:p>
          </p:txBody>
        </p:sp>
        <p:sp>
          <p:nvSpPr>
            <p:cNvPr id="3457" name="Line 86"/>
            <p:cNvSpPr>
              <a:spLocks noChangeShapeType="1"/>
            </p:cNvSpPr>
            <p:nvPr/>
          </p:nvSpPr>
          <p:spPr bwMode="auto">
            <a:xfrm>
              <a:off x="5664" y="4121"/>
              <a:ext cx="0" cy="127"/>
            </a:xfrm>
            <a:prstGeom prst="line">
              <a:avLst/>
            </a:prstGeom>
            <a:noFill/>
            <a:ln w="12700" cap="sq">
              <a:solidFill>
                <a:srgbClr val="228B22"/>
              </a:solidFill>
              <a:round/>
              <a:headEnd/>
              <a:tailEnd/>
            </a:ln>
          </p:spPr>
          <p:txBody>
            <a:bodyPr/>
            <a:lstStyle/>
            <a:p>
              <a:endParaRPr lang="en-US"/>
            </a:p>
          </p:txBody>
        </p:sp>
        <p:sp>
          <p:nvSpPr>
            <p:cNvPr id="3458" name="Line 93"/>
            <p:cNvSpPr>
              <a:spLocks noChangeShapeType="1"/>
            </p:cNvSpPr>
            <p:nvPr/>
          </p:nvSpPr>
          <p:spPr bwMode="auto">
            <a:xfrm>
              <a:off x="5664" y="4248"/>
              <a:ext cx="0" cy="127"/>
            </a:xfrm>
            <a:prstGeom prst="line">
              <a:avLst/>
            </a:prstGeom>
            <a:noFill/>
            <a:ln w="12700" cap="sq">
              <a:solidFill>
                <a:srgbClr val="228B22"/>
              </a:solidFill>
              <a:round/>
              <a:headEnd/>
              <a:tailEnd/>
            </a:ln>
          </p:spPr>
          <p:txBody>
            <a:bodyPr/>
            <a:lstStyle/>
            <a:p>
              <a:endParaRPr lang="en-US"/>
            </a:p>
          </p:txBody>
        </p:sp>
        <p:sp>
          <p:nvSpPr>
            <p:cNvPr id="3459" name="Line 100"/>
            <p:cNvSpPr>
              <a:spLocks noChangeShapeType="1"/>
            </p:cNvSpPr>
            <p:nvPr/>
          </p:nvSpPr>
          <p:spPr bwMode="auto">
            <a:xfrm>
              <a:off x="5664" y="4375"/>
              <a:ext cx="0" cy="127"/>
            </a:xfrm>
            <a:prstGeom prst="line">
              <a:avLst/>
            </a:prstGeom>
            <a:noFill/>
            <a:ln w="12700" cap="sq">
              <a:solidFill>
                <a:srgbClr val="228B22"/>
              </a:solidFill>
              <a:round/>
              <a:headEnd/>
              <a:tailEnd/>
            </a:ln>
          </p:spPr>
          <p:txBody>
            <a:bodyPr/>
            <a:lstStyle/>
            <a:p>
              <a:endParaRPr lang="en-US"/>
            </a:p>
          </p:txBody>
        </p:sp>
        <p:sp>
          <p:nvSpPr>
            <p:cNvPr id="3460" name="Line 107"/>
            <p:cNvSpPr>
              <a:spLocks noChangeShapeType="1"/>
            </p:cNvSpPr>
            <p:nvPr/>
          </p:nvSpPr>
          <p:spPr bwMode="auto">
            <a:xfrm>
              <a:off x="5664" y="4502"/>
              <a:ext cx="0" cy="127"/>
            </a:xfrm>
            <a:prstGeom prst="line">
              <a:avLst/>
            </a:prstGeom>
            <a:noFill/>
            <a:ln w="12700" cap="sq">
              <a:solidFill>
                <a:srgbClr val="228B22"/>
              </a:solidFill>
              <a:round/>
              <a:headEnd/>
              <a:tailEnd/>
            </a:ln>
          </p:spPr>
          <p:txBody>
            <a:bodyPr/>
            <a:lstStyle/>
            <a:p>
              <a:endParaRPr lang="en-US"/>
            </a:p>
          </p:txBody>
        </p:sp>
        <p:sp>
          <p:nvSpPr>
            <p:cNvPr id="3461" name="Line 114"/>
            <p:cNvSpPr>
              <a:spLocks noChangeShapeType="1"/>
            </p:cNvSpPr>
            <p:nvPr/>
          </p:nvSpPr>
          <p:spPr bwMode="auto">
            <a:xfrm>
              <a:off x="5664" y="4629"/>
              <a:ext cx="0" cy="127"/>
            </a:xfrm>
            <a:prstGeom prst="line">
              <a:avLst/>
            </a:prstGeom>
            <a:noFill/>
            <a:ln w="12700" cap="sq">
              <a:solidFill>
                <a:srgbClr val="228B22"/>
              </a:solidFill>
              <a:round/>
              <a:headEnd/>
              <a:tailEnd/>
            </a:ln>
          </p:spPr>
          <p:txBody>
            <a:bodyPr/>
            <a:lstStyle/>
            <a:p>
              <a:endParaRPr lang="en-US"/>
            </a:p>
          </p:txBody>
        </p:sp>
        <p:sp>
          <p:nvSpPr>
            <p:cNvPr id="3462" name="Line 121"/>
            <p:cNvSpPr>
              <a:spLocks noChangeShapeType="1"/>
            </p:cNvSpPr>
            <p:nvPr/>
          </p:nvSpPr>
          <p:spPr bwMode="auto">
            <a:xfrm>
              <a:off x="5664" y="4756"/>
              <a:ext cx="0" cy="127"/>
            </a:xfrm>
            <a:prstGeom prst="line">
              <a:avLst/>
            </a:prstGeom>
            <a:noFill/>
            <a:ln w="12700" cap="sq">
              <a:solidFill>
                <a:srgbClr val="228B22"/>
              </a:solidFill>
              <a:round/>
              <a:headEnd/>
              <a:tailEnd/>
            </a:ln>
          </p:spPr>
          <p:txBody>
            <a:bodyPr/>
            <a:lstStyle/>
            <a:p>
              <a:endParaRPr lang="en-US"/>
            </a:p>
          </p:txBody>
        </p:sp>
        <p:sp>
          <p:nvSpPr>
            <p:cNvPr id="3463" name="Line 128"/>
            <p:cNvSpPr>
              <a:spLocks noChangeShapeType="1"/>
            </p:cNvSpPr>
            <p:nvPr/>
          </p:nvSpPr>
          <p:spPr bwMode="auto">
            <a:xfrm>
              <a:off x="5664" y="4883"/>
              <a:ext cx="0" cy="127"/>
            </a:xfrm>
            <a:prstGeom prst="line">
              <a:avLst/>
            </a:prstGeom>
            <a:noFill/>
            <a:ln w="12700" cap="sq">
              <a:solidFill>
                <a:srgbClr val="228B22"/>
              </a:solidFill>
              <a:round/>
              <a:headEnd/>
              <a:tailEnd/>
            </a:ln>
          </p:spPr>
          <p:txBody>
            <a:bodyPr/>
            <a:lstStyle/>
            <a:p>
              <a:endParaRPr lang="en-US"/>
            </a:p>
          </p:txBody>
        </p:sp>
        <p:sp>
          <p:nvSpPr>
            <p:cNvPr id="3464" name="Line 135"/>
            <p:cNvSpPr>
              <a:spLocks noChangeShapeType="1"/>
            </p:cNvSpPr>
            <p:nvPr/>
          </p:nvSpPr>
          <p:spPr bwMode="auto">
            <a:xfrm>
              <a:off x="5664" y="5010"/>
              <a:ext cx="0" cy="127"/>
            </a:xfrm>
            <a:prstGeom prst="line">
              <a:avLst/>
            </a:prstGeom>
            <a:noFill/>
            <a:ln w="12700" cap="sq">
              <a:solidFill>
                <a:srgbClr val="228B22"/>
              </a:solidFill>
              <a:round/>
              <a:headEnd/>
              <a:tailEnd/>
            </a:ln>
          </p:spPr>
          <p:txBody>
            <a:bodyPr/>
            <a:lstStyle/>
            <a:p>
              <a:endParaRPr lang="en-US"/>
            </a:p>
          </p:txBody>
        </p:sp>
        <p:sp>
          <p:nvSpPr>
            <p:cNvPr id="3465" name="Line 142"/>
            <p:cNvSpPr>
              <a:spLocks noChangeShapeType="1"/>
            </p:cNvSpPr>
            <p:nvPr/>
          </p:nvSpPr>
          <p:spPr bwMode="auto">
            <a:xfrm>
              <a:off x="5664" y="5137"/>
              <a:ext cx="0" cy="127"/>
            </a:xfrm>
            <a:prstGeom prst="line">
              <a:avLst/>
            </a:prstGeom>
            <a:noFill/>
            <a:ln w="12700" cap="sq">
              <a:solidFill>
                <a:srgbClr val="228B22"/>
              </a:solidFill>
              <a:round/>
              <a:headEnd/>
              <a:tailEnd/>
            </a:ln>
          </p:spPr>
          <p:txBody>
            <a:bodyPr/>
            <a:lstStyle/>
            <a:p>
              <a:endParaRPr lang="en-US"/>
            </a:p>
          </p:txBody>
        </p:sp>
        <p:sp>
          <p:nvSpPr>
            <p:cNvPr id="3466" name="Line 149"/>
            <p:cNvSpPr>
              <a:spLocks noChangeShapeType="1"/>
            </p:cNvSpPr>
            <p:nvPr/>
          </p:nvSpPr>
          <p:spPr bwMode="auto">
            <a:xfrm>
              <a:off x="5664" y="5264"/>
              <a:ext cx="0" cy="127"/>
            </a:xfrm>
            <a:prstGeom prst="line">
              <a:avLst/>
            </a:prstGeom>
            <a:noFill/>
            <a:ln w="12700" cap="sq">
              <a:solidFill>
                <a:srgbClr val="228B22"/>
              </a:solidFill>
              <a:round/>
              <a:headEnd/>
              <a:tailEnd/>
            </a:ln>
          </p:spPr>
          <p:txBody>
            <a:bodyPr/>
            <a:lstStyle/>
            <a:p>
              <a:endParaRPr lang="en-US"/>
            </a:p>
          </p:txBody>
        </p:sp>
        <p:sp>
          <p:nvSpPr>
            <p:cNvPr id="3467" name="Line 156"/>
            <p:cNvSpPr>
              <a:spLocks noChangeShapeType="1"/>
            </p:cNvSpPr>
            <p:nvPr/>
          </p:nvSpPr>
          <p:spPr bwMode="auto">
            <a:xfrm>
              <a:off x="5664" y="5391"/>
              <a:ext cx="0" cy="127"/>
            </a:xfrm>
            <a:prstGeom prst="line">
              <a:avLst/>
            </a:prstGeom>
            <a:noFill/>
            <a:ln w="12700" cap="sq">
              <a:solidFill>
                <a:srgbClr val="228B22"/>
              </a:solidFill>
              <a:round/>
              <a:headEnd/>
              <a:tailEnd/>
            </a:ln>
          </p:spPr>
          <p:txBody>
            <a:bodyPr/>
            <a:lstStyle/>
            <a:p>
              <a:endParaRPr lang="en-US"/>
            </a:p>
          </p:txBody>
        </p:sp>
        <p:sp>
          <p:nvSpPr>
            <p:cNvPr id="3468" name="Line 163"/>
            <p:cNvSpPr>
              <a:spLocks noChangeShapeType="1"/>
            </p:cNvSpPr>
            <p:nvPr/>
          </p:nvSpPr>
          <p:spPr bwMode="auto">
            <a:xfrm>
              <a:off x="5664" y="5518"/>
              <a:ext cx="0" cy="127"/>
            </a:xfrm>
            <a:prstGeom prst="line">
              <a:avLst/>
            </a:prstGeom>
            <a:noFill/>
            <a:ln w="12700" cap="sq">
              <a:solidFill>
                <a:srgbClr val="228B22"/>
              </a:solidFill>
              <a:round/>
              <a:headEnd/>
              <a:tailEnd/>
            </a:ln>
          </p:spPr>
          <p:txBody>
            <a:bodyPr/>
            <a:lstStyle/>
            <a:p>
              <a:endParaRPr lang="en-US"/>
            </a:p>
          </p:txBody>
        </p:sp>
        <p:sp>
          <p:nvSpPr>
            <p:cNvPr id="3469" name="Line 170"/>
            <p:cNvSpPr>
              <a:spLocks noChangeShapeType="1"/>
            </p:cNvSpPr>
            <p:nvPr/>
          </p:nvSpPr>
          <p:spPr bwMode="auto">
            <a:xfrm>
              <a:off x="5664" y="5645"/>
              <a:ext cx="0" cy="127"/>
            </a:xfrm>
            <a:prstGeom prst="line">
              <a:avLst/>
            </a:prstGeom>
            <a:noFill/>
            <a:ln w="12700" cap="sq">
              <a:solidFill>
                <a:srgbClr val="228B22"/>
              </a:solidFill>
              <a:round/>
              <a:headEnd/>
              <a:tailEnd/>
            </a:ln>
          </p:spPr>
          <p:txBody>
            <a:bodyPr/>
            <a:lstStyle/>
            <a:p>
              <a:endParaRPr lang="en-US"/>
            </a:p>
          </p:txBody>
        </p:sp>
        <p:sp>
          <p:nvSpPr>
            <p:cNvPr id="3470" name="Line 177"/>
            <p:cNvSpPr>
              <a:spLocks noChangeShapeType="1"/>
            </p:cNvSpPr>
            <p:nvPr/>
          </p:nvSpPr>
          <p:spPr bwMode="auto">
            <a:xfrm>
              <a:off x="5664" y="5772"/>
              <a:ext cx="0" cy="127"/>
            </a:xfrm>
            <a:prstGeom prst="line">
              <a:avLst/>
            </a:prstGeom>
            <a:noFill/>
            <a:ln w="12700" cap="sq">
              <a:solidFill>
                <a:srgbClr val="228B22"/>
              </a:solidFill>
              <a:round/>
              <a:headEnd/>
              <a:tailEnd/>
            </a:ln>
          </p:spPr>
          <p:txBody>
            <a:bodyPr/>
            <a:lstStyle/>
            <a:p>
              <a:endParaRPr lang="en-US"/>
            </a:p>
          </p:txBody>
        </p:sp>
        <p:sp>
          <p:nvSpPr>
            <p:cNvPr id="3471" name="Line 184"/>
            <p:cNvSpPr>
              <a:spLocks noChangeShapeType="1"/>
            </p:cNvSpPr>
            <p:nvPr/>
          </p:nvSpPr>
          <p:spPr bwMode="auto">
            <a:xfrm>
              <a:off x="5664" y="5899"/>
              <a:ext cx="0" cy="127"/>
            </a:xfrm>
            <a:prstGeom prst="line">
              <a:avLst/>
            </a:prstGeom>
            <a:noFill/>
            <a:ln w="12700" cap="sq">
              <a:solidFill>
                <a:srgbClr val="228B22"/>
              </a:solidFill>
              <a:round/>
              <a:headEnd/>
              <a:tailEnd/>
            </a:ln>
          </p:spPr>
          <p:txBody>
            <a:bodyPr/>
            <a:lstStyle/>
            <a:p>
              <a:endParaRPr lang="en-US"/>
            </a:p>
          </p:txBody>
        </p:sp>
        <p:sp>
          <p:nvSpPr>
            <p:cNvPr id="3472" name="Line 191"/>
            <p:cNvSpPr>
              <a:spLocks noChangeShapeType="1"/>
            </p:cNvSpPr>
            <p:nvPr/>
          </p:nvSpPr>
          <p:spPr bwMode="auto">
            <a:xfrm>
              <a:off x="5664" y="6026"/>
              <a:ext cx="0" cy="127"/>
            </a:xfrm>
            <a:prstGeom prst="line">
              <a:avLst/>
            </a:prstGeom>
            <a:noFill/>
            <a:ln w="12700" cap="sq">
              <a:solidFill>
                <a:srgbClr val="228B22"/>
              </a:solidFill>
              <a:round/>
              <a:headEnd/>
              <a:tailEnd/>
            </a:ln>
          </p:spPr>
          <p:txBody>
            <a:bodyPr/>
            <a:lstStyle/>
            <a:p>
              <a:endParaRPr lang="en-US"/>
            </a:p>
          </p:txBody>
        </p:sp>
        <p:sp>
          <p:nvSpPr>
            <p:cNvPr id="3473" name="Line 198"/>
            <p:cNvSpPr>
              <a:spLocks noChangeShapeType="1"/>
            </p:cNvSpPr>
            <p:nvPr/>
          </p:nvSpPr>
          <p:spPr bwMode="auto">
            <a:xfrm>
              <a:off x="5664" y="6153"/>
              <a:ext cx="0" cy="127"/>
            </a:xfrm>
            <a:prstGeom prst="line">
              <a:avLst/>
            </a:prstGeom>
            <a:noFill/>
            <a:ln w="12700" cap="sq">
              <a:solidFill>
                <a:srgbClr val="228B22"/>
              </a:solidFill>
              <a:round/>
              <a:headEnd/>
              <a:tailEnd/>
            </a:ln>
          </p:spPr>
          <p:txBody>
            <a:bodyPr/>
            <a:lstStyle/>
            <a:p>
              <a:endParaRPr lang="en-US"/>
            </a:p>
          </p:txBody>
        </p:sp>
        <p:sp>
          <p:nvSpPr>
            <p:cNvPr id="3474" name="Line 205"/>
            <p:cNvSpPr>
              <a:spLocks noChangeShapeType="1"/>
            </p:cNvSpPr>
            <p:nvPr/>
          </p:nvSpPr>
          <p:spPr bwMode="auto">
            <a:xfrm>
              <a:off x="5664" y="6280"/>
              <a:ext cx="0" cy="127"/>
            </a:xfrm>
            <a:prstGeom prst="line">
              <a:avLst/>
            </a:prstGeom>
            <a:noFill/>
            <a:ln w="12700" cap="sq">
              <a:solidFill>
                <a:srgbClr val="228B22"/>
              </a:solidFill>
              <a:round/>
              <a:headEnd/>
              <a:tailEnd/>
            </a:ln>
          </p:spPr>
          <p:txBody>
            <a:bodyPr/>
            <a:lstStyle/>
            <a:p>
              <a:endParaRPr lang="en-US"/>
            </a:p>
          </p:txBody>
        </p:sp>
        <p:sp>
          <p:nvSpPr>
            <p:cNvPr id="3475" name="Line 212"/>
            <p:cNvSpPr>
              <a:spLocks noChangeShapeType="1"/>
            </p:cNvSpPr>
            <p:nvPr/>
          </p:nvSpPr>
          <p:spPr bwMode="auto">
            <a:xfrm>
              <a:off x="5664" y="6407"/>
              <a:ext cx="0" cy="127"/>
            </a:xfrm>
            <a:prstGeom prst="line">
              <a:avLst/>
            </a:prstGeom>
            <a:noFill/>
            <a:ln w="12700" cap="sq">
              <a:solidFill>
                <a:srgbClr val="228B22"/>
              </a:solidFill>
              <a:round/>
              <a:headEnd/>
              <a:tailEnd/>
            </a:ln>
          </p:spPr>
          <p:txBody>
            <a:bodyPr/>
            <a:lstStyle/>
            <a:p>
              <a:endParaRPr lang="en-US"/>
            </a:p>
          </p:txBody>
        </p:sp>
        <p:sp>
          <p:nvSpPr>
            <p:cNvPr id="3476" name="Line 219"/>
            <p:cNvSpPr>
              <a:spLocks noChangeShapeType="1"/>
            </p:cNvSpPr>
            <p:nvPr/>
          </p:nvSpPr>
          <p:spPr bwMode="auto">
            <a:xfrm>
              <a:off x="5664" y="6534"/>
              <a:ext cx="0" cy="127"/>
            </a:xfrm>
            <a:prstGeom prst="line">
              <a:avLst/>
            </a:prstGeom>
            <a:noFill/>
            <a:ln w="12700" cap="sq">
              <a:solidFill>
                <a:srgbClr val="228B22"/>
              </a:solidFill>
              <a:round/>
              <a:headEnd/>
              <a:tailEnd/>
            </a:ln>
          </p:spPr>
          <p:txBody>
            <a:bodyPr/>
            <a:lstStyle/>
            <a:p>
              <a:endParaRPr lang="en-US"/>
            </a:p>
          </p:txBody>
        </p:sp>
        <p:sp>
          <p:nvSpPr>
            <p:cNvPr id="3477" name="Line 226"/>
            <p:cNvSpPr>
              <a:spLocks noChangeShapeType="1"/>
            </p:cNvSpPr>
            <p:nvPr/>
          </p:nvSpPr>
          <p:spPr bwMode="auto">
            <a:xfrm>
              <a:off x="5664" y="6661"/>
              <a:ext cx="0" cy="127"/>
            </a:xfrm>
            <a:prstGeom prst="line">
              <a:avLst/>
            </a:prstGeom>
            <a:noFill/>
            <a:ln w="12700" cap="sq">
              <a:solidFill>
                <a:srgbClr val="228B22"/>
              </a:solidFill>
              <a:round/>
              <a:headEnd/>
              <a:tailEnd/>
            </a:ln>
          </p:spPr>
          <p:txBody>
            <a:bodyPr/>
            <a:lstStyle/>
            <a:p>
              <a:endParaRPr lang="en-US"/>
            </a:p>
          </p:txBody>
        </p:sp>
        <p:sp>
          <p:nvSpPr>
            <p:cNvPr id="3478" name="Line 233"/>
            <p:cNvSpPr>
              <a:spLocks noChangeShapeType="1"/>
            </p:cNvSpPr>
            <p:nvPr/>
          </p:nvSpPr>
          <p:spPr bwMode="auto">
            <a:xfrm>
              <a:off x="5664" y="6788"/>
              <a:ext cx="0" cy="127"/>
            </a:xfrm>
            <a:prstGeom prst="line">
              <a:avLst/>
            </a:prstGeom>
            <a:noFill/>
            <a:ln w="12700" cap="sq">
              <a:solidFill>
                <a:srgbClr val="228B22"/>
              </a:solidFill>
              <a:round/>
              <a:headEnd/>
              <a:tailEnd/>
            </a:ln>
          </p:spPr>
          <p:txBody>
            <a:bodyPr/>
            <a:lstStyle/>
            <a:p>
              <a:endParaRPr lang="en-US"/>
            </a:p>
          </p:txBody>
        </p:sp>
        <p:sp>
          <p:nvSpPr>
            <p:cNvPr id="3479" name="Line 240"/>
            <p:cNvSpPr>
              <a:spLocks noChangeShapeType="1"/>
            </p:cNvSpPr>
            <p:nvPr/>
          </p:nvSpPr>
          <p:spPr bwMode="auto">
            <a:xfrm>
              <a:off x="5664" y="6915"/>
              <a:ext cx="0" cy="127"/>
            </a:xfrm>
            <a:prstGeom prst="line">
              <a:avLst/>
            </a:prstGeom>
            <a:noFill/>
            <a:ln w="12700" cap="sq">
              <a:solidFill>
                <a:srgbClr val="228B22"/>
              </a:solidFill>
              <a:round/>
              <a:headEnd/>
              <a:tailEnd/>
            </a:ln>
          </p:spPr>
          <p:txBody>
            <a:bodyPr/>
            <a:lstStyle/>
            <a:p>
              <a:endParaRPr lang="en-US"/>
            </a:p>
          </p:txBody>
        </p:sp>
        <p:sp>
          <p:nvSpPr>
            <p:cNvPr id="3480" name="Line 247"/>
            <p:cNvSpPr>
              <a:spLocks noChangeShapeType="1"/>
            </p:cNvSpPr>
            <p:nvPr/>
          </p:nvSpPr>
          <p:spPr bwMode="auto">
            <a:xfrm>
              <a:off x="5664" y="7042"/>
              <a:ext cx="0" cy="127"/>
            </a:xfrm>
            <a:prstGeom prst="line">
              <a:avLst/>
            </a:prstGeom>
            <a:noFill/>
            <a:ln w="12700" cap="sq">
              <a:solidFill>
                <a:srgbClr val="228B22"/>
              </a:solidFill>
              <a:round/>
              <a:headEnd/>
              <a:tailEnd/>
            </a:ln>
          </p:spPr>
          <p:txBody>
            <a:bodyPr/>
            <a:lstStyle/>
            <a:p>
              <a:endParaRPr lang="en-US"/>
            </a:p>
          </p:txBody>
        </p:sp>
        <p:sp>
          <p:nvSpPr>
            <p:cNvPr id="3481" name="Line 254"/>
            <p:cNvSpPr>
              <a:spLocks noChangeShapeType="1"/>
            </p:cNvSpPr>
            <p:nvPr/>
          </p:nvSpPr>
          <p:spPr bwMode="auto">
            <a:xfrm>
              <a:off x="5664" y="7169"/>
              <a:ext cx="0" cy="127"/>
            </a:xfrm>
            <a:prstGeom prst="line">
              <a:avLst/>
            </a:prstGeom>
            <a:noFill/>
            <a:ln w="12700" cap="sq">
              <a:solidFill>
                <a:srgbClr val="228B22"/>
              </a:solidFill>
              <a:round/>
              <a:headEnd/>
              <a:tailEnd/>
            </a:ln>
          </p:spPr>
          <p:txBody>
            <a:bodyPr/>
            <a:lstStyle/>
            <a:p>
              <a:endParaRPr lang="en-US"/>
            </a:p>
          </p:txBody>
        </p:sp>
        <p:sp>
          <p:nvSpPr>
            <p:cNvPr id="3482" name="Line 261"/>
            <p:cNvSpPr>
              <a:spLocks noChangeShapeType="1"/>
            </p:cNvSpPr>
            <p:nvPr/>
          </p:nvSpPr>
          <p:spPr bwMode="auto">
            <a:xfrm>
              <a:off x="5664" y="7296"/>
              <a:ext cx="0" cy="127"/>
            </a:xfrm>
            <a:prstGeom prst="line">
              <a:avLst/>
            </a:prstGeom>
            <a:noFill/>
            <a:ln w="12700" cap="sq">
              <a:solidFill>
                <a:srgbClr val="228B22"/>
              </a:solidFill>
              <a:round/>
              <a:headEnd/>
              <a:tailEnd/>
            </a:ln>
          </p:spPr>
          <p:txBody>
            <a:bodyPr/>
            <a:lstStyle/>
            <a:p>
              <a:endParaRPr lang="en-US"/>
            </a:p>
          </p:txBody>
        </p:sp>
        <p:sp>
          <p:nvSpPr>
            <p:cNvPr id="3483" name="Line 268"/>
            <p:cNvSpPr>
              <a:spLocks noChangeShapeType="1"/>
            </p:cNvSpPr>
            <p:nvPr/>
          </p:nvSpPr>
          <p:spPr bwMode="auto">
            <a:xfrm>
              <a:off x="5664" y="7423"/>
              <a:ext cx="0" cy="127"/>
            </a:xfrm>
            <a:prstGeom prst="line">
              <a:avLst/>
            </a:prstGeom>
            <a:noFill/>
            <a:ln w="12700" cap="sq">
              <a:solidFill>
                <a:srgbClr val="228B22"/>
              </a:solidFill>
              <a:round/>
              <a:headEnd/>
              <a:tailEnd/>
            </a:ln>
          </p:spPr>
          <p:txBody>
            <a:bodyPr/>
            <a:lstStyle/>
            <a:p>
              <a:endParaRPr lang="en-US"/>
            </a:p>
          </p:txBody>
        </p:sp>
        <p:sp>
          <p:nvSpPr>
            <p:cNvPr id="3484" name="Line 275"/>
            <p:cNvSpPr>
              <a:spLocks noChangeShapeType="1"/>
            </p:cNvSpPr>
            <p:nvPr/>
          </p:nvSpPr>
          <p:spPr bwMode="auto">
            <a:xfrm>
              <a:off x="5664" y="7550"/>
              <a:ext cx="0" cy="127"/>
            </a:xfrm>
            <a:prstGeom prst="line">
              <a:avLst/>
            </a:prstGeom>
            <a:noFill/>
            <a:ln w="12700" cap="sq">
              <a:solidFill>
                <a:srgbClr val="228B22"/>
              </a:solidFill>
              <a:round/>
              <a:headEnd/>
              <a:tailEnd/>
            </a:ln>
          </p:spPr>
          <p:txBody>
            <a:bodyPr/>
            <a:lstStyle/>
            <a:p>
              <a:endParaRPr lang="en-US"/>
            </a:p>
          </p:txBody>
        </p:sp>
        <p:sp>
          <p:nvSpPr>
            <p:cNvPr id="3485" name="Line 282"/>
            <p:cNvSpPr>
              <a:spLocks noChangeShapeType="1"/>
            </p:cNvSpPr>
            <p:nvPr/>
          </p:nvSpPr>
          <p:spPr bwMode="auto">
            <a:xfrm>
              <a:off x="5664" y="7677"/>
              <a:ext cx="0" cy="127"/>
            </a:xfrm>
            <a:prstGeom prst="line">
              <a:avLst/>
            </a:prstGeom>
            <a:noFill/>
            <a:ln w="12700" cap="sq">
              <a:solidFill>
                <a:srgbClr val="228B22"/>
              </a:solidFill>
              <a:round/>
              <a:headEnd/>
              <a:tailEnd/>
            </a:ln>
          </p:spPr>
          <p:txBody>
            <a:bodyPr/>
            <a:lstStyle/>
            <a:p>
              <a:endParaRPr lang="en-US"/>
            </a:p>
          </p:txBody>
        </p:sp>
        <p:sp>
          <p:nvSpPr>
            <p:cNvPr id="3486" name="Line 289"/>
            <p:cNvSpPr>
              <a:spLocks noChangeShapeType="1"/>
            </p:cNvSpPr>
            <p:nvPr/>
          </p:nvSpPr>
          <p:spPr bwMode="auto">
            <a:xfrm>
              <a:off x="5664" y="7804"/>
              <a:ext cx="0" cy="127"/>
            </a:xfrm>
            <a:prstGeom prst="line">
              <a:avLst/>
            </a:prstGeom>
            <a:noFill/>
            <a:ln w="12700" cap="sq">
              <a:solidFill>
                <a:srgbClr val="228B22"/>
              </a:solidFill>
              <a:round/>
              <a:headEnd/>
              <a:tailEnd/>
            </a:ln>
          </p:spPr>
          <p:txBody>
            <a:bodyPr/>
            <a:lstStyle/>
            <a:p>
              <a:endParaRPr lang="en-US"/>
            </a:p>
          </p:txBody>
        </p:sp>
        <p:sp>
          <p:nvSpPr>
            <p:cNvPr id="3487" name="Line 296"/>
            <p:cNvSpPr>
              <a:spLocks noChangeShapeType="1"/>
            </p:cNvSpPr>
            <p:nvPr/>
          </p:nvSpPr>
          <p:spPr bwMode="auto">
            <a:xfrm>
              <a:off x="5664" y="7931"/>
              <a:ext cx="0" cy="127"/>
            </a:xfrm>
            <a:prstGeom prst="line">
              <a:avLst/>
            </a:prstGeom>
            <a:noFill/>
            <a:ln w="12700" cap="sq">
              <a:solidFill>
                <a:srgbClr val="228B22"/>
              </a:solidFill>
              <a:round/>
              <a:headEnd/>
              <a:tailEnd/>
            </a:ln>
          </p:spPr>
          <p:txBody>
            <a:bodyPr/>
            <a:lstStyle/>
            <a:p>
              <a:endParaRPr lang="en-US"/>
            </a:p>
          </p:txBody>
        </p:sp>
        <p:sp>
          <p:nvSpPr>
            <p:cNvPr id="3488" name="Line 303"/>
            <p:cNvSpPr>
              <a:spLocks noChangeShapeType="1"/>
            </p:cNvSpPr>
            <p:nvPr/>
          </p:nvSpPr>
          <p:spPr bwMode="auto">
            <a:xfrm>
              <a:off x="5664" y="8058"/>
              <a:ext cx="0" cy="127"/>
            </a:xfrm>
            <a:prstGeom prst="line">
              <a:avLst/>
            </a:prstGeom>
            <a:noFill/>
            <a:ln w="12700" cap="sq">
              <a:solidFill>
                <a:srgbClr val="228B22"/>
              </a:solidFill>
              <a:round/>
              <a:headEnd/>
              <a:tailEnd/>
            </a:ln>
          </p:spPr>
          <p:txBody>
            <a:bodyPr/>
            <a:lstStyle/>
            <a:p>
              <a:endParaRPr lang="en-US"/>
            </a:p>
          </p:txBody>
        </p:sp>
        <p:sp>
          <p:nvSpPr>
            <p:cNvPr id="3489" name="Line 310"/>
            <p:cNvSpPr>
              <a:spLocks noChangeShapeType="1"/>
            </p:cNvSpPr>
            <p:nvPr/>
          </p:nvSpPr>
          <p:spPr bwMode="auto">
            <a:xfrm>
              <a:off x="5664" y="8185"/>
              <a:ext cx="0" cy="127"/>
            </a:xfrm>
            <a:prstGeom prst="line">
              <a:avLst/>
            </a:prstGeom>
            <a:noFill/>
            <a:ln w="12700" cap="sq">
              <a:solidFill>
                <a:srgbClr val="228B22"/>
              </a:solidFill>
              <a:round/>
              <a:headEnd/>
              <a:tailEnd/>
            </a:ln>
          </p:spPr>
          <p:txBody>
            <a:bodyPr/>
            <a:lstStyle/>
            <a:p>
              <a:endParaRPr lang="en-US"/>
            </a:p>
          </p:txBody>
        </p:sp>
        <p:sp>
          <p:nvSpPr>
            <p:cNvPr id="3490" name="Line 317"/>
            <p:cNvSpPr>
              <a:spLocks noChangeShapeType="1"/>
            </p:cNvSpPr>
            <p:nvPr/>
          </p:nvSpPr>
          <p:spPr bwMode="auto">
            <a:xfrm>
              <a:off x="5664" y="8312"/>
              <a:ext cx="0" cy="127"/>
            </a:xfrm>
            <a:prstGeom prst="line">
              <a:avLst/>
            </a:prstGeom>
            <a:noFill/>
            <a:ln w="12700" cap="sq">
              <a:solidFill>
                <a:srgbClr val="228B22"/>
              </a:solidFill>
              <a:round/>
              <a:headEnd/>
              <a:tailEnd/>
            </a:ln>
          </p:spPr>
          <p:txBody>
            <a:bodyPr/>
            <a:lstStyle/>
            <a:p>
              <a:endParaRPr lang="en-US"/>
            </a:p>
          </p:txBody>
        </p:sp>
        <p:sp>
          <p:nvSpPr>
            <p:cNvPr id="3491" name="Line 324"/>
            <p:cNvSpPr>
              <a:spLocks noChangeShapeType="1"/>
            </p:cNvSpPr>
            <p:nvPr/>
          </p:nvSpPr>
          <p:spPr bwMode="auto">
            <a:xfrm>
              <a:off x="5664" y="8439"/>
              <a:ext cx="0" cy="127"/>
            </a:xfrm>
            <a:prstGeom prst="line">
              <a:avLst/>
            </a:prstGeom>
            <a:noFill/>
            <a:ln w="12700" cap="sq">
              <a:solidFill>
                <a:srgbClr val="228B22"/>
              </a:solidFill>
              <a:round/>
              <a:headEnd/>
              <a:tailEnd/>
            </a:ln>
          </p:spPr>
          <p:txBody>
            <a:bodyPr/>
            <a:lstStyle/>
            <a:p>
              <a:endParaRPr lang="en-US"/>
            </a:p>
          </p:txBody>
        </p:sp>
        <p:sp>
          <p:nvSpPr>
            <p:cNvPr id="3492" name="Line 331"/>
            <p:cNvSpPr>
              <a:spLocks noChangeShapeType="1"/>
            </p:cNvSpPr>
            <p:nvPr/>
          </p:nvSpPr>
          <p:spPr bwMode="auto">
            <a:xfrm>
              <a:off x="5664" y="8566"/>
              <a:ext cx="0" cy="127"/>
            </a:xfrm>
            <a:prstGeom prst="line">
              <a:avLst/>
            </a:prstGeom>
            <a:noFill/>
            <a:ln w="12700" cap="sq">
              <a:solidFill>
                <a:srgbClr val="228B22"/>
              </a:solidFill>
              <a:round/>
              <a:headEnd/>
              <a:tailEnd/>
            </a:ln>
          </p:spPr>
          <p:txBody>
            <a:bodyPr/>
            <a:lstStyle/>
            <a:p>
              <a:endParaRPr lang="en-US"/>
            </a:p>
          </p:txBody>
        </p:sp>
        <p:sp>
          <p:nvSpPr>
            <p:cNvPr id="3493" name="Line 338"/>
            <p:cNvSpPr>
              <a:spLocks noChangeShapeType="1"/>
            </p:cNvSpPr>
            <p:nvPr/>
          </p:nvSpPr>
          <p:spPr bwMode="auto">
            <a:xfrm>
              <a:off x="5664" y="8693"/>
              <a:ext cx="0" cy="127"/>
            </a:xfrm>
            <a:prstGeom prst="line">
              <a:avLst/>
            </a:prstGeom>
            <a:noFill/>
            <a:ln w="12700" cap="sq">
              <a:solidFill>
                <a:srgbClr val="228B22"/>
              </a:solidFill>
              <a:round/>
              <a:headEnd/>
              <a:tailEnd/>
            </a:ln>
          </p:spPr>
          <p:txBody>
            <a:bodyPr/>
            <a:lstStyle/>
            <a:p>
              <a:endParaRPr lang="en-US"/>
            </a:p>
          </p:txBody>
        </p:sp>
        <p:sp>
          <p:nvSpPr>
            <p:cNvPr id="3494" name="Line 345"/>
            <p:cNvSpPr>
              <a:spLocks noChangeShapeType="1"/>
            </p:cNvSpPr>
            <p:nvPr/>
          </p:nvSpPr>
          <p:spPr bwMode="auto">
            <a:xfrm>
              <a:off x="5664" y="8820"/>
              <a:ext cx="0" cy="127"/>
            </a:xfrm>
            <a:prstGeom prst="line">
              <a:avLst/>
            </a:prstGeom>
            <a:noFill/>
            <a:ln w="12700" cap="sq">
              <a:solidFill>
                <a:srgbClr val="228B22"/>
              </a:solidFill>
              <a:round/>
              <a:headEnd/>
              <a:tailEnd/>
            </a:ln>
          </p:spPr>
          <p:txBody>
            <a:bodyPr/>
            <a:lstStyle/>
            <a:p>
              <a:endParaRPr lang="en-US"/>
            </a:p>
          </p:txBody>
        </p:sp>
        <p:sp>
          <p:nvSpPr>
            <p:cNvPr id="3495" name="Line 352"/>
            <p:cNvSpPr>
              <a:spLocks noChangeShapeType="1"/>
            </p:cNvSpPr>
            <p:nvPr/>
          </p:nvSpPr>
          <p:spPr bwMode="auto">
            <a:xfrm>
              <a:off x="5664" y="8947"/>
              <a:ext cx="0" cy="127"/>
            </a:xfrm>
            <a:prstGeom prst="line">
              <a:avLst/>
            </a:prstGeom>
            <a:noFill/>
            <a:ln w="12700" cap="sq">
              <a:solidFill>
                <a:srgbClr val="228B22"/>
              </a:solidFill>
              <a:round/>
              <a:headEnd/>
              <a:tailEnd/>
            </a:ln>
          </p:spPr>
          <p:txBody>
            <a:bodyPr/>
            <a:lstStyle/>
            <a:p>
              <a:endParaRPr lang="en-US"/>
            </a:p>
          </p:txBody>
        </p:sp>
        <p:sp>
          <p:nvSpPr>
            <p:cNvPr id="3496" name="Line 359"/>
            <p:cNvSpPr>
              <a:spLocks noChangeShapeType="1"/>
            </p:cNvSpPr>
            <p:nvPr/>
          </p:nvSpPr>
          <p:spPr bwMode="auto">
            <a:xfrm>
              <a:off x="5664" y="9074"/>
              <a:ext cx="0" cy="127"/>
            </a:xfrm>
            <a:prstGeom prst="line">
              <a:avLst/>
            </a:prstGeom>
            <a:noFill/>
            <a:ln w="12700" cap="sq">
              <a:solidFill>
                <a:srgbClr val="228B22"/>
              </a:solidFill>
              <a:round/>
              <a:headEnd/>
              <a:tailEnd/>
            </a:ln>
          </p:spPr>
          <p:txBody>
            <a:bodyPr/>
            <a:lstStyle/>
            <a:p>
              <a:endParaRPr lang="en-US"/>
            </a:p>
          </p:txBody>
        </p:sp>
        <p:sp>
          <p:nvSpPr>
            <p:cNvPr id="3497" name="Line 366"/>
            <p:cNvSpPr>
              <a:spLocks noChangeShapeType="1"/>
            </p:cNvSpPr>
            <p:nvPr/>
          </p:nvSpPr>
          <p:spPr bwMode="auto">
            <a:xfrm>
              <a:off x="5664" y="9201"/>
              <a:ext cx="0" cy="127"/>
            </a:xfrm>
            <a:prstGeom prst="line">
              <a:avLst/>
            </a:prstGeom>
            <a:noFill/>
            <a:ln w="12700" cap="sq">
              <a:solidFill>
                <a:srgbClr val="228B22"/>
              </a:solidFill>
              <a:round/>
              <a:headEnd/>
              <a:tailEnd/>
            </a:ln>
          </p:spPr>
          <p:txBody>
            <a:bodyPr/>
            <a:lstStyle/>
            <a:p>
              <a:endParaRPr lang="en-US"/>
            </a:p>
          </p:txBody>
        </p:sp>
        <p:sp>
          <p:nvSpPr>
            <p:cNvPr id="3498" name="Line 373"/>
            <p:cNvSpPr>
              <a:spLocks noChangeShapeType="1"/>
            </p:cNvSpPr>
            <p:nvPr/>
          </p:nvSpPr>
          <p:spPr bwMode="auto">
            <a:xfrm>
              <a:off x="5664" y="9328"/>
              <a:ext cx="0" cy="127"/>
            </a:xfrm>
            <a:prstGeom prst="line">
              <a:avLst/>
            </a:prstGeom>
            <a:noFill/>
            <a:ln w="12700" cap="sq">
              <a:solidFill>
                <a:srgbClr val="228B22"/>
              </a:solidFill>
              <a:round/>
              <a:headEnd/>
              <a:tailEnd/>
            </a:ln>
          </p:spPr>
          <p:txBody>
            <a:bodyPr/>
            <a:lstStyle/>
            <a:p>
              <a:endParaRPr lang="en-US"/>
            </a:p>
          </p:txBody>
        </p:sp>
        <p:sp>
          <p:nvSpPr>
            <p:cNvPr id="3499" name="Line 380"/>
            <p:cNvSpPr>
              <a:spLocks noChangeShapeType="1"/>
            </p:cNvSpPr>
            <p:nvPr/>
          </p:nvSpPr>
          <p:spPr bwMode="auto">
            <a:xfrm>
              <a:off x="5664" y="9455"/>
              <a:ext cx="0" cy="127"/>
            </a:xfrm>
            <a:prstGeom prst="line">
              <a:avLst/>
            </a:prstGeom>
            <a:noFill/>
            <a:ln w="12700" cap="sq">
              <a:solidFill>
                <a:srgbClr val="228B22"/>
              </a:solidFill>
              <a:round/>
              <a:headEnd/>
              <a:tailEnd/>
            </a:ln>
          </p:spPr>
          <p:txBody>
            <a:bodyPr/>
            <a:lstStyle/>
            <a:p>
              <a:endParaRPr lang="en-US"/>
            </a:p>
          </p:txBody>
        </p:sp>
        <p:sp>
          <p:nvSpPr>
            <p:cNvPr id="3500" name="Line 387"/>
            <p:cNvSpPr>
              <a:spLocks noChangeShapeType="1"/>
            </p:cNvSpPr>
            <p:nvPr/>
          </p:nvSpPr>
          <p:spPr bwMode="auto">
            <a:xfrm>
              <a:off x="5664" y="9582"/>
              <a:ext cx="0" cy="127"/>
            </a:xfrm>
            <a:prstGeom prst="line">
              <a:avLst/>
            </a:prstGeom>
            <a:noFill/>
            <a:ln w="12700" cap="sq">
              <a:solidFill>
                <a:srgbClr val="228B22"/>
              </a:solidFill>
              <a:round/>
              <a:headEnd/>
              <a:tailEnd/>
            </a:ln>
          </p:spPr>
          <p:txBody>
            <a:bodyPr/>
            <a:lstStyle/>
            <a:p>
              <a:endParaRPr lang="en-US"/>
            </a:p>
          </p:txBody>
        </p:sp>
        <p:sp>
          <p:nvSpPr>
            <p:cNvPr id="3501" name="Line 394"/>
            <p:cNvSpPr>
              <a:spLocks noChangeShapeType="1"/>
            </p:cNvSpPr>
            <p:nvPr/>
          </p:nvSpPr>
          <p:spPr bwMode="auto">
            <a:xfrm>
              <a:off x="5664" y="9709"/>
              <a:ext cx="0" cy="127"/>
            </a:xfrm>
            <a:prstGeom prst="line">
              <a:avLst/>
            </a:prstGeom>
            <a:noFill/>
            <a:ln w="12700" cap="sq">
              <a:solidFill>
                <a:srgbClr val="228B22"/>
              </a:solidFill>
              <a:round/>
              <a:headEnd/>
              <a:tailEnd/>
            </a:ln>
          </p:spPr>
          <p:txBody>
            <a:bodyPr/>
            <a:lstStyle/>
            <a:p>
              <a:endParaRPr lang="en-US"/>
            </a:p>
          </p:txBody>
        </p:sp>
        <p:sp>
          <p:nvSpPr>
            <p:cNvPr id="3502" name="Line 401"/>
            <p:cNvSpPr>
              <a:spLocks noChangeShapeType="1"/>
            </p:cNvSpPr>
            <p:nvPr/>
          </p:nvSpPr>
          <p:spPr bwMode="auto">
            <a:xfrm>
              <a:off x="5664" y="9836"/>
              <a:ext cx="0" cy="127"/>
            </a:xfrm>
            <a:prstGeom prst="line">
              <a:avLst/>
            </a:prstGeom>
            <a:noFill/>
            <a:ln w="12700" cap="sq">
              <a:solidFill>
                <a:srgbClr val="228B22"/>
              </a:solidFill>
              <a:round/>
              <a:headEnd/>
              <a:tailEnd/>
            </a:ln>
          </p:spPr>
          <p:txBody>
            <a:bodyPr/>
            <a:lstStyle/>
            <a:p>
              <a:endParaRPr lang="en-US"/>
            </a:p>
          </p:txBody>
        </p:sp>
        <p:sp>
          <p:nvSpPr>
            <p:cNvPr id="3503" name="Line 408"/>
            <p:cNvSpPr>
              <a:spLocks noChangeShapeType="1"/>
            </p:cNvSpPr>
            <p:nvPr/>
          </p:nvSpPr>
          <p:spPr bwMode="auto">
            <a:xfrm>
              <a:off x="5664" y="9963"/>
              <a:ext cx="0" cy="127"/>
            </a:xfrm>
            <a:prstGeom prst="line">
              <a:avLst/>
            </a:prstGeom>
            <a:noFill/>
            <a:ln w="12700" cap="sq">
              <a:solidFill>
                <a:srgbClr val="228B22"/>
              </a:solidFill>
              <a:round/>
              <a:headEnd/>
              <a:tailEnd/>
            </a:ln>
          </p:spPr>
          <p:txBody>
            <a:bodyPr/>
            <a:lstStyle/>
            <a:p>
              <a:endParaRPr lang="en-US"/>
            </a:p>
          </p:txBody>
        </p:sp>
        <p:sp>
          <p:nvSpPr>
            <p:cNvPr id="3504" name="Line 415"/>
            <p:cNvSpPr>
              <a:spLocks noChangeShapeType="1"/>
            </p:cNvSpPr>
            <p:nvPr/>
          </p:nvSpPr>
          <p:spPr bwMode="auto">
            <a:xfrm>
              <a:off x="5664" y="10090"/>
              <a:ext cx="0" cy="127"/>
            </a:xfrm>
            <a:prstGeom prst="line">
              <a:avLst/>
            </a:prstGeom>
            <a:noFill/>
            <a:ln w="12700" cap="sq">
              <a:solidFill>
                <a:srgbClr val="228B22"/>
              </a:solidFill>
              <a:round/>
              <a:headEnd/>
              <a:tailEnd/>
            </a:ln>
          </p:spPr>
          <p:txBody>
            <a:bodyPr/>
            <a:lstStyle/>
            <a:p>
              <a:endParaRPr lang="en-US"/>
            </a:p>
          </p:txBody>
        </p:sp>
        <p:sp>
          <p:nvSpPr>
            <p:cNvPr id="3505" name="Line 422"/>
            <p:cNvSpPr>
              <a:spLocks noChangeShapeType="1"/>
            </p:cNvSpPr>
            <p:nvPr/>
          </p:nvSpPr>
          <p:spPr bwMode="auto">
            <a:xfrm>
              <a:off x="5664" y="10217"/>
              <a:ext cx="0" cy="127"/>
            </a:xfrm>
            <a:prstGeom prst="line">
              <a:avLst/>
            </a:prstGeom>
            <a:noFill/>
            <a:ln w="12700" cap="sq">
              <a:solidFill>
                <a:srgbClr val="228B22"/>
              </a:solidFill>
              <a:round/>
              <a:headEnd/>
              <a:tailEnd/>
            </a:ln>
          </p:spPr>
          <p:txBody>
            <a:bodyPr/>
            <a:lstStyle/>
            <a:p>
              <a:endParaRPr lang="en-US"/>
            </a:p>
          </p:txBody>
        </p:sp>
        <p:sp>
          <p:nvSpPr>
            <p:cNvPr id="3506" name="Line 429"/>
            <p:cNvSpPr>
              <a:spLocks noChangeShapeType="1"/>
            </p:cNvSpPr>
            <p:nvPr/>
          </p:nvSpPr>
          <p:spPr bwMode="auto">
            <a:xfrm>
              <a:off x="5664" y="10344"/>
              <a:ext cx="0" cy="127"/>
            </a:xfrm>
            <a:prstGeom prst="line">
              <a:avLst/>
            </a:prstGeom>
            <a:noFill/>
            <a:ln w="12700" cap="sq">
              <a:solidFill>
                <a:srgbClr val="228B22"/>
              </a:solidFill>
              <a:round/>
              <a:headEnd/>
              <a:tailEnd/>
            </a:ln>
          </p:spPr>
          <p:txBody>
            <a:bodyPr/>
            <a:lstStyle/>
            <a:p>
              <a:endParaRPr lang="en-US"/>
            </a:p>
          </p:txBody>
        </p:sp>
        <p:sp>
          <p:nvSpPr>
            <p:cNvPr id="3507" name="Line 436"/>
            <p:cNvSpPr>
              <a:spLocks noChangeShapeType="1"/>
            </p:cNvSpPr>
            <p:nvPr/>
          </p:nvSpPr>
          <p:spPr bwMode="auto">
            <a:xfrm>
              <a:off x="5664" y="10471"/>
              <a:ext cx="0" cy="127"/>
            </a:xfrm>
            <a:prstGeom prst="line">
              <a:avLst/>
            </a:prstGeom>
            <a:noFill/>
            <a:ln w="12700" cap="sq">
              <a:solidFill>
                <a:srgbClr val="228B22"/>
              </a:solidFill>
              <a:round/>
              <a:headEnd/>
              <a:tailEnd/>
            </a:ln>
          </p:spPr>
          <p:txBody>
            <a:bodyPr/>
            <a:lstStyle/>
            <a:p>
              <a:endParaRPr lang="en-US"/>
            </a:p>
          </p:txBody>
        </p:sp>
        <p:sp>
          <p:nvSpPr>
            <p:cNvPr id="3508" name="Line 443"/>
            <p:cNvSpPr>
              <a:spLocks noChangeShapeType="1"/>
            </p:cNvSpPr>
            <p:nvPr/>
          </p:nvSpPr>
          <p:spPr bwMode="auto">
            <a:xfrm>
              <a:off x="5664" y="10598"/>
              <a:ext cx="0" cy="127"/>
            </a:xfrm>
            <a:prstGeom prst="line">
              <a:avLst/>
            </a:prstGeom>
            <a:noFill/>
            <a:ln w="12700" cap="sq">
              <a:solidFill>
                <a:srgbClr val="228B22"/>
              </a:solidFill>
              <a:round/>
              <a:headEnd/>
              <a:tailEnd/>
            </a:ln>
          </p:spPr>
          <p:txBody>
            <a:bodyPr/>
            <a:lstStyle/>
            <a:p>
              <a:endParaRPr lang="en-US"/>
            </a:p>
          </p:txBody>
        </p:sp>
        <p:sp>
          <p:nvSpPr>
            <p:cNvPr id="3509" name="Line 450"/>
            <p:cNvSpPr>
              <a:spLocks noChangeShapeType="1"/>
            </p:cNvSpPr>
            <p:nvPr/>
          </p:nvSpPr>
          <p:spPr bwMode="auto">
            <a:xfrm>
              <a:off x="5664" y="10725"/>
              <a:ext cx="0" cy="127"/>
            </a:xfrm>
            <a:prstGeom prst="line">
              <a:avLst/>
            </a:prstGeom>
            <a:noFill/>
            <a:ln w="12700" cap="sq">
              <a:solidFill>
                <a:srgbClr val="228B22"/>
              </a:solidFill>
              <a:round/>
              <a:headEnd/>
              <a:tailEnd/>
            </a:ln>
          </p:spPr>
          <p:txBody>
            <a:bodyPr/>
            <a:lstStyle/>
            <a:p>
              <a:endParaRPr lang="en-US"/>
            </a:p>
          </p:txBody>
        </p:sp>
        <p:sp>
          <p:nvSpPr>
            <p:cNvPr id="3510" name="Line 457"/>
            <p:cNvSpPr>
              <a:spLocks noChangeShapeType="1"/>
            </p:cNvSpPr>
            <p:nvPr/>
          </p:nvSpPr>
          <p:spPr bwMode="auto">
            <a:xfrm>
              <a:off x="5664" y="10852"/>
              <a:ext cx="0" cy="127"/>
            </a:xfrm>
            <a:prstGeom prst="line">
              <a:avLst/>
            </a:prstGeom>
            <a:noFill/>
            <a:ln w="12700" cap="sq">
              <a:solidFill>
                <a:srgbClr val="228B22"/>
              </a:solidFill>
              <a:round/>
              <a:headEnd/>
              <a:tailEnd/>
            </a:ln>
          </p:spPr>
          <p:txBody>
            <a:bodyPr/>
            <a:lstStyle/>
            <a:p>
              <a:endParaRPr lang="en-US"/>
            </a:p>
          </p:txBody>
        </p:sp>
        <p:sp>
          <p:nvSpPr>
            <p:cNvPr id="3511" name="Line 464"/>
            <p:cNvSpPr>
              <a:spLocks noChangeShapeType="1"/>
            </p:cNvSpPr>
            <p:nvPr/>
          </p:nvSpPr>
          <p:spPr bwMode="auto">
            <a:xfrm>
              <a:off x="5664" y="10979"/>
              <a:ext cx="0" cy="127"/>
            </a:xfrm>
            <a:prstGeom prst="line">
              <a:avLst/>
            </a:prstGeom>
            <a:noFill/>
            <a:ln w="12700" cap="sq">
              <a:solidFill>
                <a:srgbClr val="228B22"/>
              </a:solidFill>
              <a:round/>
              <a:headEnd/>
              <a:tailEnd/>
            </a:ln>
          </p:spPr>
          <p:txBody>
            <a:bodyPr/>
            <a:lstStyle/>
            <a:p>
              <a:endParaRPr lang="en-US"/>
            </a:p>
          </p:txBody>
        </p:sp>
        <p:sp>
          <p:nvSpPr>
            <p:cNvPr id="3512" name="Line 471"/>
            <p:cNvSpPr>
              <a:spLocks noChangeShapeType="1"/>
            </p:cNvSpPr>
            <p:nvPr/>
          </p:nvSpPr>
          <p:spPr bwMode="auto">
            <a:xfrm>
              <a:off x="5664" y="11106"/>
              <a:ext cx="0" cy="127"/>
            </a:xfrm>
            <a:prstGeom prst="line">
              <a:avLst/>
            </a:prstGeom>
            <a:noFill/>
            <a:ln w="12700" cap="sq">
              <a:solidFill>
                <a:srgbClr val="228B22"/>
              </a:solidFill>
              <a:round/>
              <a:headEnd/>
              <a:tailEnd/>
            </a:ln>
          </p:spPr>
          <p:txBody>
            <a:bodyPr/>
            <a:lstStyle/>
            <a:p>
              <a:endParaRPr lang="en-US"/>
            </a:p>
          </p:txBody>
        </p:sp>
        <p:sp>
          <p:nvSpPr>
            <p:cNvPr id="3513" name="Line 478"/>
            <p:cNvSpPr>
              <a:spLocks noChangeShapeType="1"/>
            </p:cNvSpPr>
            <p:nvPr/>
          </p:nvSpPr>
          <p:spPr bwMode="auto">
            <a:xfrm>
              <a:off x="5664" y="11233"/>
              <a:ext cx="0" cy="127"/>
            </a:xfrm>
            <a:prstGeom prst="line">
              <a:avLst/>
            </a:prstGeom>
            <a:noFill/>
            <a:ln w="12700" cap="sq">
              <a:solidFill>
                <a:srgbClr val="228B22"/>
              </a:solidFill>
              <a:round/>
              <a:headEnd/>
              <a:tailEnd/>
            </a:ln>
          </p:spPr>
          <p:txBody>
            <a:bodyPr/>
            <a:lstStyle/>
            <a:p>
              <a:endParaRPr lang="en-US"/>
            </a:p>
          </p:txBody>
        </p:sp>
        <p:sp>
          <p:nvSpPr>
            <p:cNvPr id="3514" name="Line 485"/>
            <p:cNvSpPr>
              <a:spLocks noChangeShapeType="1"/>
            </p:cNvSpPr>
            <p:nvPr/>
          </p:nvSpPr>
          <p:spPr bwMode="auto">
            <a:xfrm>
              <a:off x="5664" y="11360"/>
              <a:ext cx="0" cy="127"/>
            </a:xfrm>
            <a:prstGeom prst="line">
              <a:avLst/>
            </a:prstGeom>
            <a:noFill/>
            <a:ln w="12700" cap="sq">
              <a:solidFill>
                <a:srgbClr val="228B22"/>
              </a:solidFill>
              <a:round/>
              <a:headEnd/>
              <a:tailEnd/>
            </a:ln>
          </p:spPr>
          <p:txBody>
            <a:bodyPr/>
            <a:lstStyle/>
            <a:p>
              <a:endParaRPr lang="en-US"/>
            </a:p>
          </p:txBody>
        </p:sp>
        <p:sp>
          <p:nvSpPr>
            <p:cNvPr id="3515" name="Line 492"/>
            <p:cNvSpPr>
              <a:spLocks noChangeShapeType="1"/>
            </p:cNvSpPr>
            <p:nvPr/>
          </p:nvSpPr>
          <p:spPr bwMode="auto">
            <a:xfrm>
              <a:off x="5664" y="11487"/>
              <a:ext cx="0" cy="127"/>
            </a:xfrm>
            <a:prstGeom prst="line">
              <a:avLst/>
            </a:prstGeom>
            <a:noFill/>
            <a:ln w="12700" cap="sq">
              <a:solidFill>
                <a:srgbClr val="228B22"/>
              </a:solidFill>
              <a:round/>
              <a:headEnd/>
              <a:tailEnd/>
            </a:ln>
          </p:spPr>
          <p:txBody>
            <a:bodyPr/>
            <a:lstStyle/>
            <a:p>
              <a:endParaRPr lang="en-US"/>
            </a:p>
          </p:txBody>
        </p:sp>
        <p:sp>
          <p:nvSpPr>
            <p:cNvPr id="3516" name="Line 499"/>
            <p:cNvSpPr>
              <a:spLocks noChangeShapeType="1"/>
            </p:cNvSpPr>
            <p:nvPr/>
          </p:nvSpPr>
          <p:spPr bwMode="auto">
            <a:xfrm>
              <a:off x="5664" y="11614"/>
              <a:ext cx="0" cy="127"/>
            </a:xfrm>
            <a:prstGeom prst="line">
              <a:avLst/>
            </a:prstGeom>
            <a:noFill/>
            <a:ln w="12700" cap="sq">
              <a:solidFill>
                <a:srgbClr val="228B22"/>
              </a:solidFill>
              <a:round/>
              <a:headEnd/>
              <a:tailEnd/>
            </a:ln>
          </p:spPr>
          <p:txBody>
            <a:bodyPr/>
            <a:lstStyle/>
            <a:p>
              <a:endParaRPr lang="en-US"/>
            </a:p>
          </p:txBody>
        </p:sp>
        <p:sp>
          <p:nvSpPr>
            <p:cNvPr id="3517" name="Line 506"/>
            <p:cNvSpPr>
              <a:spLocks noChangeShapeType="1"/>
            </p:cNvSpPr>
            <p:nvPr/>
          </p:nvSpPr>
          <p:spPr bwMode="auto">
            <a:xfrm>
              <a:off x="5664" y="11741"/>
              <a:ext cx="0" cy="127"/>
            </a:xfrm>
            <a:prstGeom prst="line">
              <a:avLst/>
            </a:prstGeom>
            <a:noFill/>
            <a:ln w="12700" cap="sq">
              <a:solidFill>
                <a:srgbClr val="228B22"/>
              </a:solidFill>
              <a:round/>
              <a:headEnd/>
              <a:tailEnd/>
            </a:ln>
          </p:spPr>
          <p:txBody>
            <a:bodyPr/>
            <a:lstStyle/>
            <a:p>
              <a:endParaRPr lang="en-US"/>
            </a:p>
          </p:txBody>
        </p:sp>
        <p:sp>
          <p:nvSpPr>
            <p:cNvPr id="3518" name="Line 513"/>
            <p:cNvSpPr>
              <a:spLocks noChangeShapeType="1"/>
            </p:cNvSpPr>
            <p:nvPr/>
          </p:nvSpPr>
          <p:spPr bwMode="auto">
            <a:xfrm>
              <a:off x="5664" y="11868"/>
              <a:ext cx="0" cy="127"/>
            </a:xfrm>
            <a:prstGeom prst="line">
              <a:avLst/>
            </a:prstGeom>
            <a:noFill/>
            <a:ln w="12700" cap="sq">
              <a:solidFill>
                <a:srgbClr val="228B22"/>
              </a:solidFill>
              <a:round/>
              <a:headEnd/>
              <a:tailEnd/>
            </a:ln>
          </p:spPr>
          <p:txBody>
            <a:bodyPr/>
            <a:lstStyle/>
            <a:p>
              <a:endParaRPr lang="en-US"/>
            </a:p>
          </p:txBody>
        </p:sp>
        <p:sp>
          <p:nvSpPr>
            <p:cNvPr id="3519" name="Line 520"/>
            <p:cNvSpPr>
              <a:spLocks noChangeShapeType="1"/>
            </p:cNvSpPr>
            <p:nvPr/>
          </p:nvSpPr>
          <p:spPr bwMode="auto">
            <a:xfrm>
              <a:off x="5664" y="11995"/>
              <a:ext cx="0" cy="127"/>
            </a:xfrm>
            <a:prstGeom prst="line">
              <a:avLst/>
            </a:prstGeom>
            <a:noFill/>
            <a:ln w="12700" cap="sq">
              <a:solidFill>
                <a:srgbClr val="228B22"/>
              </a:solidFill>
              <a:round/>
              <a:headEnd/>
              <a:tailEnd/>
            </a:ln>
          </p:spPr>
          <p:txBody>
            <a:bodyPr/>
            <a:lstStyle/>
            <a:p>
              <a:endParaRPr lang="en-US"/>
            </a:p>
          </p:txBody>
        </p:sp>
        <p:sp>
          <p:nvSpPr>
            <p:cNvPr id="3520" name="Line 527"/>
            <p:cNvSpPr>
              <a:spLocks noChangeShapeType="1"/>
            </p:cNvSpPr>
            <p:nvPr/>
          </p:nvSpPr>
          <p:spPr bwMode="auto">
            <a:xfrm>
              <a:off x="5664" y="12122"/>
              <a:ext cx="0" cy="127"/>
            </a:xfrm>
            <a:prstGeom prst="line">
              <a:avLst/>
            </a:prstGeom>
            <a:noFill/>
            <a:ln w="12700" cap="sq">
              <a:solidFill>
                <a:srgbClr val="228B22"/>
              </a:solidFill>
              <a:round/>
              <a:headEnd/>
              <a:tailEnd/>
            </a:ln>
          </p:spPr>
          <p:txBody>
            <a:bodyPr/>
            <a:lstStyle/>
            <a:p>
              <a:endParaRPr lang="en-US"/>
            </a:p>
          </p:txBody>
        </p:sp>
        <p:sp>
          <p:nvSpPr>
            <p:cNvPr id="3521" name="Line 534"/>
            <p:cNvSpPr>
              <a:spLocks noChangeShapeType="1"/>
            </p:cNvSpPr>
            <p:nvPr/>
          </p:nvSpPr>
          <p:spPr bwMode="auto">
            <a:xfrm>
              <a:off x="5664" y="12249"/>
              <a:ext cx="0" cy="127"/>
            </a:xfrm>
            <a:prstGeom prst="line">
              <a:avLst/>
            </a:prstGeom>
            <a:noFill/>
            <a:ln w="12700" cap="sq">
              <a:solidFill>
                <a:srgbClr val="228B22"/>
              </a:solidFill>
              <a:round/>
              <a:headEnd/>
              <a:tailEnd/>
            </a:ln>
          </p:spPr>
          <p:txBody>
            <a:bodyPr/>
            <a:lstStyle/>
            <a:p>
              <a:endParaRPr lang="en-US"/>
            </a:p>
          </p:txBody>
        </p:sp>
        <p:sp>
          <p:nvSpPr>
            <p:cNvPr id="3522" name="Line 541"/>
            <p:cNvSpPr>
              <a:spLocks noChangeShapeType="1"/>
            </p:cNvSpPr>
            <p:nvPr/>
          </p:nvSpPr>
          <p:spPr bwMode="auto">
            <a:xfrm>
              <a:off x="5664" y="12376"/>
              <a:ext cx="0" cy="127"/>
            </a:xfrm>
            <a:prstGeom prst="line">
              <a:avLst/>
            </a:prstGeom>
            <a:noFill/>
            <a:ln w="12700" cap="sq">
              <a:solidFill>
                <a:srgbClr val="228B22"/>
              </a:solidFill>
              <a:round/>
              <a:headEnd/>
              <a:tailEnd/>
            </a:ln>
          </p:spPr>
          <p:txBody>
            <a:bodyPr/>
            <a:lstStyle/>
            <a:p>
              <a:endParaRPr lang="en-US"/>
            </a:p>
          </p:txBody>
        </p:sp>
        <p:sp>
          <p:nvSpPr>
            <p:cNvPr id="3523" name="Line 548"/>
            <p:cNvSpPr>
              <a:spLocks noChangeShapeType="1"/>
            </p:cNvSpPr>
            <p:nvPr/>
          </p:nvSpPr>
          <p:spPr bwMode="auto">
            <a:xfrm>
              <a:off x="5664" y="12503"/>
              <a:ext cx="0" cy="127"/>
            </a:xfrm>
            <a:prstGeom prst="line">
              <a:avLst/>
            </a:prstGeom>
            <a:noFill/>
            <a:ln w="12700" cap="sq">
              <a:solidFill>
                <a:srgbClr val="228B22"/>
              </a:solidFill>
              <a:round/>
              <a:headEnd/>
              <a:tailEnd/>
            </a:ln>
          </p:spPr>
          <p:txBody>
            <a:bodyPr/>
            <a:lstStyle/>
            <a:p>
              <a:endParaRPr lang="en-US"/>
            </a:p>
          </p:txBody>
        </p:sp>
        <p:sp>
          <p:nvSpPr>
            <p:cNvPr id="3524" name="Line 555"/>
            <p:cNvSpPr>
              <a:spLocks noChangeShapeType="1"/>
            </p:cNvSpPr>
            <p:nvPr/>
          </p:nvSpPr>
          <p:spPr bwMode="auto">
            <a:xfrm>
              <a:off x="5664" y="12630"/>
              <a:ext cx="0" cy="127"/>
            </a:xfrm>
            <a:prstGeom prst="line">
              <a:avLst/>
            </a:prstGeom>
            <a:noFill/>
            <a:ln w="12700" cap="sq">
              <a:solidFill>
                <a:srgbClr val="228B22"/>
              </a:solidFill>
              <a:round/>
              <a:headEnd/>
              <a:tailEnd/>
            </a:ln>
          </p:spPr>
          <p:txBody>
            <a:bodyPr/>
            <a:lstStyle/>
            <a:p>
              <a:endParaRPr lang="en-US"/>
            </a:p>
          </p:txBody>
        </p:sp>
        <p:sp>
          <p:nvSpPr>
            <p:cNvPr id="3525" name="Line 562"/>
            <p:cNvSpPr>
              <a:spLocks noChangeShapeType="1"/>
            </p:cNvSpPr>
            <p:nvPr/>
          </p:nvSpPr>
          <p:spPr bwMode="auto">
            <a:xfrm>
              <a:off x="5664" y="12757"/>
              <a:ext cx="0" cy="127"/>
            </a:xfrm>
            <a:prstGeom prst="line">
              <a:avLst/>
            </a:prstGeom>
            <a:noFill/>
            <a:ln w="12700" cap="sq">
              <a:solidFill>
                <a:srgbClr val="228B22"/>
              </a:solidFill>
              <a:round/>
              <a:headEnd/>
              <a:tailEnd/>
            </a:ln>
          </p:spPr>
          <p:txBody>
            <a:bodyPr/>
            <a:lstStyle/>
            <a:p>
              <a:endParaRPr lang="en-US"/>
            </a:p>
          </p:txBody>
        </p:sp>
        <p:sp>
          <p:nvSpPr>
            <p:cNvPr id="3526" name="Line 569"/>
            <p:cNvSpPr>
              <a:spLocks noChangeShapeType="1"/>
            </p:cNvSpPr>
            <p:nvPr/>
          </p:nvSpPr>
          <p:spPr bwMode="auto">
            <a:xfrm>
              <a:off x="5664" y="12884"/>
              <a:ext cx="0" cy="127"/>
            </a:xfrm>
            <a:prstGeom prst="line">
              <a:avLst/>
            </a:prstGeom>
            <a:noFill/>
            <a:ln w="12700" cap="sq">
              <a:solidFill>
                <a:srgbClr val="228B22"/>
              </a:solidFill>
              <a:round/>
              <a:headEnd/>
              <a:tailEnd/>
            </a:ln>
          </p:spPr>
          <p:txBody>
            <a:bodyPr/>
            <a:lstStyle/>
            <a:p>
              <a:endParaRPr lang="en-US"/>
            </a:p>
          </p:txBody>
        </p:sp>
        <p:sp>
          <p:nvSpPr>
            <p:cNvPr id="3527" name="Line 576"/>
            <p:cNvSpPr>
              <a:spLocks noChangeShapeType="1"/>
            </p:cNvSpPr>
            <p:nvPr/>
          </p:nvSpPr>
          <p:spPr bwMode="auto">
            <a:xfrm>
              <a:off x="5664" y="13011"/>
              <a:ext cx="0" cy="127"/>
            </a:xfrm>
            <a:prstGeom prst="line">
              <a:avLst/>
            </a:prstGeom>
            <a:noFill/>
            <a:ln w="12700" cap="sq">
              <a:solidFill>
                <a:srgbClr val="228B22"/>
              </a:solidFill>
              <a:round/>
              <a:headEnd/>
              <a:tailEnd/>
            </a:ln>
          </p:spPr>
          <p:txBody>
            <a:bodyPr/>
            <a:lstStyle/>
            <a:p>
              <a:endParaRPr lang="en-US"/>
            </a:p>
          </p:txBody>
        </p:sp>
        <p:sp>
          <p:nvSpPr>
            <p:cNvPr id="3528" name="Line 583"/>
            <p:cNvSpPr>
              <a:spLocks noChangeShapeType="1"/>
            </p:cNvSpPr>
            <p:nvPr/>
          </p:nvSpPr>
          <p:spPr bwMode="auto">
            <a:xfrm>
              <a:off x="5664" y="13138"/>
              <a:ext cx="0" cy="127"/>
            </a:xfrm>
            <a:prstGeom prst="line">
              <a:avLst/>
            </a:prstGeom>
            <a:noFill/>
            <a:ln w="12700" cap="sq">
              <a:solidFill>
                <a:srgbClr val="228B22"/>
              </a:solidFill>
              <a:round/>
              <a:headEnd/>
              <a:tailEnd/>
            </a:ln>
          </p:spPr>
          <p:txBody>
            <a:bodyPr/>
            <a:lstStyle/>
            <a:p>
              <a:endParaRPr lang="en-US"/>
            </a:p>
          </p:txBody>
        </p:sp>
        <p:sp>
          <p:nvSpPr>
            <p:cNvPr id="3529" name="Line 590"/>
            <p:cNvSpPr>
              <a:spLocks noChangeShapeType="1"/>
            </p:cNvSpPr>
            <p:nvPr/>
          </p:nvSpPr>
          <p:spPr bwMode="auto">
            <a:xfrm>
              <a:off x="5664" y="13265"/>
              <a:ext cx="0" cy="127"/>
            </a:xfrm>
            <a:prstGeom prst="line">
              <a:avLst/>
            </a:prstGeom>
            <a:noFill/>
            <a:ln w="12700" cap="sq">
              <a:solidFill>
                <a:srgbClr val="228B22"/>
              </a:solidFill>
              <a:round/>
              <a:headEnd/>
              <a:tailEnd/>
            </a:ln>
          </p:spPr>
          <p:txBody>
            <a:bodyPr/>
            <a:lstStyle/>
            <a:p>
              <a:endParaRPr lang="en-US"/>
            </a:p>
          </p:txBody>
        </p:sp>
        <p:sp>
          <p:nvSpPr>
            <p:cNvPr id="3530" name="Line 597"/>
            <p:cNvSpPr>
              <a:spLocks noChangeShapeType="1"/>
            </p:cNvSpPr>
            <p:nvPr/>
          </p:nvSpPr>
          <p:spPr bwMode="auto">
            <a:xfrm>
              <a:off x="5664" y="13392"/>
              <a:ext cx="0" cy="127"/>
            </a:xfrm>
            <a:prstGeom prst="line">
              <a:avLst/>
            </a:prstGeom>
            <a:noFill/>
            <a:ln w="12700" cap="sq">
              <a:solidFill>
                <a:srgbClr val="228B22"/>
              </a:solidFill>
              <a:round/>
              <a:headEnd/>
              <a:tailEnd/>
            </a:ln>
          </p:spPr>
          <p:txBody>
            <a:bodyPr/>
            <a:lstStyle/>
            <a:p>
              <a:endParaRPr lang="en-US"/>
            </a:p>
          </p:txBody>
        </p:sp>
        <p:sp>
          <p:nvSpPr>
            <p:cNvPr id="3531" name="Line 604"/>
            <p:cNvSpPr>
              <a:spLocks noChangeShapeType="1"/>
            </p:cNvSpPr>
            <p:nvPr/>
          </p:nvSpPr>
          <p:spPr bwMode="auto">
            <a:xfrm>
              <a:off x="5664" y="13519"/>
              <a:ext cx="0" cy="127"/>
            </a:xfrm>
            <a:prstGeom prst="line">
              <a:avLst/>
            </a:prstGeom>
            <a:noFill/>
            <a:ln w="12700" cap="sq">
              <a:solidFill>
                <a:srgbClr val="228B22"/>
              </a:solidFill>
              <a:round/>
              <a:headEnd/>
              <a:tailEnd/>
            </a:ln>
          </p:spPr>
          <p:txBody>
            <a:bodyPr/>
            <a:lstStyle/>
            <a:p>
              <a:endParaRPr lang="en-US"/>
            </a:p>
          </p:txBody>
        </p:sp>
        <p:sp>
          <p:nvSpPr>
            <p:cNvPr id="3532" name="Line 611"/>
            <p:cNvSpPr>
              <a:spLocks noChangeShapeType="1"/>
            </p:cNvSpPr>
            <p:nvPr/>
          </p:nvSpPr>
          <p:spPr bwMode="auto">
            <a:xfrm>
              <a:off x="5664" y="13646"/>
              <a:ext cx="0" cy="127"/>
            </a:xfrm>
            <a:prstGeom prst="line">
              <a:avLst/>
            </a:prstGeom>
            <a:noFill/>
            <a:ln w="12700" cap="sq">
              <a:solidFill>
                <a:srgbClr val="228B22"/>
              </a:solidFill>
              <a:round/>
              <a:headEnd/>
              <a:tailEnd/>
            </a:ln>
          </p:spPr>
          <p:txBody>
            <a:bodyPr/>
            <a:lstStyle/>
            <a:p>
              <a:endParaRPr lang="en-US"/>
            </a:p>
          </p:txBody>
        </p:sp>
        <p:sp>
          <p:nvSpPr>
            <p:cNvPr id="3533" name="Line 618"/>
            <p:cNvSpPr>
              <a:spLocks noChangeShapeType="1"/>
            </p:cNvSpPr>
            <p:nvPr/>
          </p:nvSpPr>
          <p:spPr bwMode="auto">
            <a:xfrm>
              <a:off x="5664" y="13773"/>
              <a:ext cx="0" cy="127"/>
            </a:xfrm>
            <a:prstGeom prst="line">
              <a:avLst/>
            </a:prstGeom>
            <a:noFill/>
            <a:ln w="12700" cap="sq">
              <a:solidFill>
                <a:srgbClr val="228B22"/>
              </a:solidFill>
              <a:round/>
              <a:headEnd/>
              <a:tailEnd/>
            </a:ln>
          </p:spPr>
          <p:txBody>
            <a:bodyPr/>
            <a:lstStyle/>
            <a:p>
              <a:endParaRPr lang="en-US"/>
            </a:p>
          </p:txBody>
        </p:sp>
        <p:sp>
          <p:nvSpPr>
            <p:cNvPr id="3534" name="Line 625"/>
            <p:cNvSpPr>
              <a:spLocks noChangeShapeType="1"/>
            </p:cNvSpPr>
            <p:nvPr/>
          </p:nvSpPr>
          <p:spPr bwMode="auto">
            <a:xfrm>
              <a:off x="5664" y="13900"/>
              <a:ext cx="0" cy="127"/>
            </a:xfrm>
            <a:prstGeom prst="line">
              <a:avLst/>
            </a:prstGeom>
            <a:noFill/>
            <a:ln w="12700" cap="sq">
              <a:solidFill>
                <a:srgbClr val="228B22"/>
              </a:solidFill>
              <a:round/>
              <a:headEnd/>
              <a:tailEnd/>
            </a:ln>
          </p:spPr>
          <p:txBody>
            <a:bodyPr/>
            <a:lstStyle/>
            <a:p>
              <a:endParaRPr lang="en-US"/>
            </a:p>
          </p:txBody>
        </p:sp>
        <p:sp>
          <p:nvSpPr>
            <p:cNvPr id="3535" name="Line 632"/>
            <p:cNvSpPr>
              <a:spLocks noChangeShapeType="1"/>
            </p:cNvSpPr>
            <p:nvPr/>
          </p:nvSpPr>
          <p:spPr bwMode="auto">
            <a:xfrm>
              <a:off x="5664" y="14027"/>
              <a:ext cx="0" cy="127"/>
            </a:xfrm>
            <a:prstGeom prst="line">
              <a:avLst/>
            </a:prstGeom>
            <a:noFill/>
            <a:ln w="12700" cap="sq">
              <a:solidFill>
                <a:srgbClr val="228B22"/>
              </a:solidFill>
              <a:round/>
              <a:headEnd/>
              <a:tailEnd/>
            </a:ln>
          </p:spPr>
          <p:txBody>
            <a:bodyPr/>
            <a:lstStyle/>
            <a:p>
              <a:endParaRPr lang="en-US"/>
            </a:p>
          </p:txBody>
        </p:sp>
        <p:sp>
          <p:nvSpPr>
            <p:cNvPr id="3536" name="Line 639"/>
            <p:cNvSpPr>
              <a:spLocks noChangeShapeType="1"/>
            </p:cNvSpPr>
            <p:nvPr/>
          </p:nvSpPr>
          <p:spPr bwMode="auto">
            <a:xfrm>
              <a:off x="5664" y="14154"/>
              <a:ext cx="0" cy="127"/>
            </a:xfrm>
            <a:prstGeom prst="line">
              <a:avLst/>
            </a:prstGeom>
            <a:noFill/>
            <a:ln w="12700" cap="sq">
              <a:solidFill>
                <a:srgbClr val="228B22"/>
              </a:solidFill>
              <a:round/>
              <a:headEnd/>
              <a:tailEnd/>
            </a:ln>
          </p:spPr>
          <p:txBody>
            <a:bodyPr/>
            <a:lstStyle/>
            <a:p>
              <a:endParaRPr lang="en-US"/>
            </a:p>
          </p:txBody>
        </p:sp>
        <p:sp>
          <p:nvSpPr>
            <p:cNvPr id="3537" name="Line 646"/>
            <p:cNvSpPr>
              <a:spLocks noChangeShapeType="1"/>
            </p:cNvSpPr>
            <p:nvPr/>
          </p:nvSpPr>
          <p:spPr bwMode="auto">
            <a:xfrm>
              <a:off x="5664" y="14281"/>
              <a:ext cx="0" cy="127"/>
            </a:xfrm>
            <a:prstGeom prst="line">
              <a:avLst/>
            </a:prstGeom>
            <a:noFill/>
            <a:ln w="12700" cap="sq">
              <a:solidFill>
                <a:srgbClr val="228B22"/>
              </a:solidFill>
              <a:round/>
              <a:headEnd/>
              <a:tailEnd/>
            </a:ln>
          </p:spPr>
          <p:txBody>
            <a:bodyPr/>
            <a:lstStyle/>
            <a:p>
              <a:endParaRPr lang="en-US"/>
            </a:p>
          </p:txBody>
        </p:sp>
        <p:sp>
          <p:nvSpPr>
            <p:cNvPr id="3538" name="Line 653"/>
            <p:cNvSpPr>
              <a:spLocks noChangeShapeType="1"/>
            </p:cNvSpPr>
            <p:nvPr/>
          </p:nvSpPr>
          <p:spPr bwMode="auto">
            <a:xfrm>
              <a:off x="5664" y="14408"/>
              <a:ext cx="0" cy="127"/>
            </a:xfrm>
            <a:prstGeom prst="line">
              <a:avLst/>
            </a:prstGeom>
            <a:noFill/>
            <a:ln w="12700" cap="sq">
              <a:solidFill>
                <a:srgbClr val="228B22"/>
              </a:solidFill>
              <a:round/>
              <a:headEnd/>
              <a:tailEnd/>
            </a:ln>
          </p:spPr>
          <p:txBody>
            <a:bodyPr/>
            <a:lstStyle/>
            <a:p>
              <a:endParaRPr lang="en-US"/>
            </a:p>
          </p:txBody>
        </p:sp>
        <p:sp>
          <p:nvSpPr>
            <p:cNvPr id="3539" name="Line 660"/>
            <p:cNvSpPr>
              <a:spLocks noChangeShapeType="1"/>
            </p:cNvSpPr>
            <p:nvPr/>
          </p:nvSpPr>
          <p:spPr bwMode="auto">
            <a:xfrm>
              <a:off x="5664" y="14535"/>
              <a:ext cx="0" cy="127"/>
            </a:xfrm>
            <a:prstGeom prst="line">
              <a:avLst/>
            </a:prstGeom>
            <a:noFill/>
            <a:ln w="12700" cap="sq">
              <a:solidFill>
                <a:srgbClr val="228B22"/>
              </a:solidFill>
              <a:round/>
              <a:headEnd/>
              <a:tailEnd/>
            </a:ln>
          </p:spPr>
          <p:txBody>
            <a:bodyPr/>
            <a:lstStyle/>
            <a:p>
              <a:endParaRPr lang="en-US"/>
            </a:p>
          </p:txBody>
        </p:sp>
        <p:sp>
          <p:nvSpPr>
            <p:cNvPr id="3540" name="Line 667"/>
            <p:cNvSpPr>
              <a:spLocks noChangeShapeType="1"/>
            </p:cNvSpPr>
            <p:nvPr/>
          </p:nvSpPr>
          <p:spPr bwMode="auto">
            <a:xfrm>
              <a:off x="5664" y="14662"/>
              <a:ext cx="0" cy="127"/>
            </a:xfrm>
            <a:prstGeom prst="line">
              <a:avLst/>
            </a:prstGeom>
            <a:noFill/>
            <a:ln w="12700" cap="sq">
              <a:solidFill>
                <a:srgbClr val="228B22"/>
              </a:solidFill>
              <a:round/>
              <a:headEnd/>
              <a:tailEnd/>
            </a:ln>
          </p:spPr>
          <p:txBody>
            <a:bodyPr/>
            <a:lstStyle/>
            <a:p>
              <a:endParaRPr lang="en-US"/>
            </a:p>
          </p:txBody>
        </p:sp>
        <p:sp>
          <p:nvSpPr>
            <p:cNvPr id="3541" name="Line 674"/>
            <p:cNvSpPr>
              <a:spLocks noChangeShapeType="1"/>
            </p:cNvSpPr>
            <p:nvPr/>
          </p:nvSpPr>
          <p:spPr bwMode="auto">
            <a:xfrm>
              <a:off x="5664" y="14789"/>
              <a:ext cx="0" cy="127"/>
            </a:xfrm>
            <a:prstGeom prst="line">
              <a:avLst/>
            </a:prstGeom>
            <a:noFill/>
            <a:ln w="12700" cap="sq">
              <a:solidFill>
                <a:srgbClr val="228B22"/>
              </a:solidFill>
              <a:round/>
              <a:headEnd/>
              <a:tailEnd/>
            </a:ln>
          </p:spPr>
          <p:txBody>
            <a:bodyPr/>
            <a:lstStyle/>
            <a:p>
              <a:endParaRPr lang="en-US"/>
            </a:p>
          </p:txBody>
        </p:sp>
        <p:sp>
          <p:nvSpPr>
            <p:cNvPr id="3542" name="Line 681"/>
            <p:cNvSpPr>
              <a:spLocks noChangeShapeType="1"/>
            </p:cNvSpPr>
            <p:nvPr/>
          </p:nvSpPr>
          <p:spPr bwMode="auto">
            <a:xfrm>
              <a:off x="5664" y="14916"/>
              <a:ext cx="0" cy="127"/>
            </a:xfrm>
            <a:prstGeom prst="line">
              <a:avLst/>
            </a:prstGeom>
            <a:noFill/>
            <a:ln w="12700" cap="sq">
              <a:solidFill>
                <a:srgbClr val="228B22"/>
              </a:solidFill>
              <a:round/>
              <a:headEnd/>
              <a:tailEnd/>
            </a:ln>
          </p:spPr>
          <p:txBody>
            <a:bodyPr/>
            <a:lstStyle/>
            <a:p>
              <a:endParaRPr lang="en-US"/>
            </a:p>
          </p:txBody>
        </p:sp>
        <p:sp>
          <p:nvSpPr>
            <p:cNvPr id="3543" name="Line 688"/>
            <p:cNvSpPr>
              <a:spLocks noChangeShapeType="1"/>
            </p:cNvSpPr>
            <p:nvPr/>
          </p:nvSpPr>
          <p:spPr bwMode="auto">
            <a:xfrm>
              <a:off x="5664" y="15043"/>
              <a:ext cx="0" cy="127"/>
            </a:xfrm>
            <a:prstGeom prst="line">
              <a:avLst/>
            </a:prstGeom>
            <a:noFill/>
            <a:ln w="12700" cap="sq">
              <a:solidFill>
                <a:srgbClr val="228B22"/>
              </a:solidFill>
              <a:round/>
              <a:headEnd/>
              <a:tailEnd/>
            </a:ln>
          </p:spPr>
          <p:txBody>
            <a:bodyPr/>
            <a:lstStyle/>
            <a:p>
              <a:endParaRPr lang="en-US"/>
            </a:p>
          </p:txBody>
        </p:sp>
        <p:sp>
          <p:nvSpPr>
            <p:cNvPr id="3544" name="Line 11"/>
            <p:cNvSpPr>
              <a:spLocks noChangeShapeType="1"/>
            </p:cNvSpPr>
            <p:nvPr/>
          </p:nvSpPr>
          <p:spPr bwMode="auto">
            <a:xfrm>
              <a:off x="96" y="2832"/>
              <a:ext cx="5568" cy="0"/>
            </a:xfrm>
            <a:prstGeom prst="line">
              <a:avLst/>
            </a:prstGeom>
            <a:noFill/>
            <a:ln w="12700" cap="sq">
              <a:solidFill>
                <a:srgbClr val="228B22"/>
              </a:solidFill>
              <a:round/>
              <a:headEnd/>
              <a:tailEnd/>
            </a:ln>
          </p:spPr>
          <p:txBody>
            <a:bodyPr/>
            <a:lstStyle/>
            <a:p>
              <a:endParaRPr lang="en-US"/>
            </a:p>
          </p:txBody>
        </p:sp>
        <p:sp>
          <p:nvSpPr>
            <p:cNvPr id="3545" name="Line 12"/>
            <p:cNvSpPr>
              <a:spLocks noChangeShapeType="1"/>
            </p:cNvSpPr>
            <p:nvPr/>
          </p:nvSpPr>
          <p:spPr bwMode="auto">
            <a:xfrm>
              <a:off x="96" y="2978"/>
              <a:ext cx="2784" cy="0"/>
            </a:xfrm>
            <a:prstGeom prst="line">
              <a:avLst/>
            </a:prstGeom>
            <a:noFill/>
            <a:ln w="12700" cap="sq">
              <a:solidFill>
                <a:srgbClr val="228B22"/>
              </a:solidFill>
              <a:round/>
              <a:headEnd/>
              <a:tailEnd/>
            </a:ln>
          </p:spPr>
          <p:txBody>
            <a:bodyPr/>
            <a:lstStyle/>
            <a:p>
              <a:endParaRPr lang="en-US"/>
            </a:p>
          </p:txBody>
        </p:sp>
        <p:sp>
          <p:nvSpPr>
            <p:cNvPr id="3546" name="Line 24"/>
            <p:cNvSpPr>
              <a:spLocks noChangeShapeType="1"/>
            </p:cNvSpPr>
            <p:nvPr/>
          </p:nvSpPr>
          <p:spPr bwMode="auto">
            <a:xfrm>
              <a:off x="96" y="3105"/>
              <a:ext cx="2784" cy="0"/>
            </a:xfrm>
            <a:prstGeom prst="line">
              <a:avLst/>
            </a:prstGeom>
            <a:noFill/>
            <a:ln w="12700" cap="sq">
              <a:solidFill>
                <a:srgbClr val="228B22"/>
              </a:solidFill>
              <a:round/>
              <a:headEnd/>
              <a:tailEnd/>
            </a:ln>
          </p:spPr>
          <p:txBody>
            <a:bodyPr/>
            <a:lstStyle/>
            <a:p>
              <a:endParaRPr lang="en-US"/>
            </a:p>
          </p:txBody>
        </p:sp>
        <p:sp>
          <p:nvSpPr>
            <p:cNvPr id="3547" name="Line 31"/>
            <p:cNvSpPr>
              <a:spLocks noChangeShapeType="1"/>
            </p:cNvSpPr>
            <p:nvPr/>
          </p:nvSpPr>
          <p:spPr bwMode="auto">
            <a:xfrm>
              <a:off x="96" y="3232"/>
              <a:ext cx="2784" cy="0"/>
            </a:xfrm>
            <a:prstGeom prst="line">
              <a:avLst/>
            </a:prstGeom>
            <a:noFill/>
            <a:ln w="12700" cap="sq">
              <a:solidFill>
                <a:srgbClr val="228B22"/>
              </a:solidFill>
              <a:round/>
              <a:headEnd/>
              <a:tailEnd/>
            </a:ln>
          </p:spPr>
          <p:txBody>
            <a:bodyPr/>
            <a:lstStyle/>
            <a:p>
              <a:endParaRPr lang="en-US"/>
            </a:p>
          </p:txBody>
        </p:sp>
        <p:sp>
          <p:nvSpPr>
            <p:cNvPr id="3548" name="Line 52"/>
            <p:cNvSpPr>
              <a:spLocks noChangeShapeType="1"/>
            </p:cNvSpPr>
            <p:nvPr/>
          </p:nvSpPr>
          <p:spPr bwMode="auto">
            <a:xfrm>
              <a:off x="96" y="3613"/>
              <a:ext cx="2784" cy="0"/>
            </a:xfrm>
            <a:prstGeom prst="line">
              <a:avLst/>
            </a:prstGeom>
            <a:noFill/>
            <a:ln w="12700" cap="sq">
              <a:solidFill>
                <a:srgbClr val="228B22"/>
              </a:solidFill>
              <a:round/>
              <a:headEnd/>
              <a:tailEnd/>
            </a:ln>
          </p:spPr>
          <p:txBody>
            <a:bodyPr/>
            <a:lstStyle/>
            <a:p>
              <a:endParaRPr lang="en-US"/>
            </a:p>
          </p:txBody>
        </p:sp>
        <p:sp>
          <p:nvSpPr>
            <p:cNvPr id="3549" name="Line 66"/>
            <p:cNvSpPr>
              <a:spLocks noChangeShapeType="1"/>
            </p:cNvSpPr>
            <p:nvPr/>
          </p:nvSpPr>
          <p:spPr bwMode="auto">
            <a:xfrm>
              <a:off x="96" y="3867"/>
              <a:ext cx="2784" cy="0"/>
            </a:xfrm>
            <a:prstGeom prst="line">
              <a:avLst/>
            </a:prstGeom>
            <a:noFill/>
            <a:ln w="12700" cap="sq">
              <a:solidFill>
                <a:srgbClr val="228B22"/>
              </a:solidFill>
              <a:round/>
              <a:headEnd/>
              <a:tailEnd/>
            </a:ln>
          </p:spPr>
          <p:txBody>
            <a:bodyPr/>
            <a:lstStyle/>
            <a:p>
              <a:endParaRPr lang="en-US"/>
            </a:p>
          </p:txBody>
        </p:sp>
        <p:sp>
          <p:nvSpPr>
            <p:cNvPr id="3550" name="Line 87"/>
            <p:cNvSpPr>
              <a:spLocks noChangeShapeType="1"/>
            </p:cNvSpPr>
            <p:nvPr/>
          </p:nvSpPr>
          <p:spPr bwMode="auto">
            <a:xfrm>
              <a:off x="96" y="4248"/>
              <a:ext cx="2784" cy="0"/>
            </a:xfrm>
            <a:prstGeom prst="line">
              <a:avLst/>
            </a:prstGeom>
            <a:noFill/>
            <a:ln w="12700" cap="sq">
              <a:solidFill>
                <a:srgbClr val="228B22"/>
              </a:solidFill>
              <a:round/>
              <a:headEnd/>
              <a:tailEnd/>
            </a:ln>
          </p:spPr>
          <p:txBody>
            <a:bodyPr/>
            <a:lstStyle/>
            <a:p>
              <a:endParaRPr lang="en-US"/>
            </a:p>
          </p:txBody>
        </p:sp>
        <p:sp>
          <p:nvSpPr>
            <p:cNvPr id="3551" name="Line 94"/>
            <p:cNvSpPr>
              <a:spLocks noChangeShapeType="1"/>
            </p:cNvSpPr>
            <p:nvPr/>
          </p:nvSpPr>
          <p:spPr bwMode="auto">
            <a:xfrm>
              <a:off x="96" y="4375"/>
              <a:ext cx="2784" cy="0"/>
            </a:xfrm>
            <a:prstGeom prst="line">
              <a:avLst/>
            </a:prstGeom>
            <a:noFill/>
            <a:ln w="12700" cap="sq">
              <a:solidFill>
                <a:srgbClr val="228B22"/>
              </a:solidFill>
              <a:round/>
              <a:headEnd/>
              <a:tailEnd/>
            </a:ln>
          </p:spPr>
          <p:txBody>
            <a:bodyPr/>
            <a:lstStyle/>
            <a:p>
              <a:endParaRPr lang="en-US"/>
            </a:p>
          </p:txBody>
        </p:sp>
        <p:sp>
          <p:nvSpPr>
            <p:cNvPr id="3552" name="Line 101"/>
            <p:cNvSpPr>
              <a:spLocks noChangeShapeType="1"/>
            </p:cNvSpPr>
            <p:nvPr/>
          </p:nvSpPr>
          <p:spPr bwMode="auto">
            <a:xfrm>
              <a:off x="96" y="4502"/>
              <a:ext cx="2784" cy="0"/>
            </a:xfrm>
            <a:prstGeom prst="line">
              <a:avLst/>
            </a:prstGeom>
            <a:noFill/>
            <a:ln w="12700" cap="sq">
              <a:solidFill>
                <a:srgbClr val="228B22"/>
              </a:solidFill>
              <a:round/>
              <a:headEnd/>
              <a:tailEnd/>
            </a:ln>
          </p:spPr>
          <p:txBody>
            <a:bodyPr/>
            <a:lstStyle/>
            <a:p>
              <a:endParaRPr lang="en-US"/>
            </a:p>
          </p:txBody>
        </p:sp>
        <p:sp>
          <p:nvSpPr>
            <p:cNvPr id="3553" name="Line 108"/>
            <p:cNvSpPr>
              <a:spLocks noChangeShapeType="1"/>
            </p:cNvSpPr>
            <p:nvPr/>
          </p:nvSpPr>
          <p:spPr bwMode="auto">
            <a:xfrm>
              <a:off x="96" y="4629"/>
              <a:ext cx="2784" cy="0"/>
            </a:xfrm>
            <a:prstGeom prst="line">
              <a:avLst/>
            </a:prstGeom>
            <a:noFill/>
            <a:ln w="12700" cap="sq">
              <a:solidFill>
                <a:srgbClr val="228B22"/>
              </a:solidFill>
              <a:round/>
              <a:headEnd/>
              <a:tailEnd/>
            </a:ln>
          </p:spPr>
          <p:txBody>
            <a:bodyPr/>
            <a:lstStyle/>
            <a:p>
              <a:endParaRPr lang="en-US"/>
            </a:p>
          </p:txBody>
        </p:sp>
        <p:sp>
          <p:nvSpPr>
            <p:cNvPr id="3554" name="Line 115"/>
            <p:cNvSpPr>
              <a:spLocks noChangeShapeType="1"/>
            </p:cNvSpPr>
            <p:nvPr/>
          </p:nvSpPr>
          <p:spPr bwMode="auto">
            <a:xfrm>
              <a:off x="96" y="4756"/>
              <a:ext cx="2784" cy="0"/>
            </a:xfrm>
            <a:prstGeom prst="line">
              <a:avLst/>
            </a:prstGeom>
            <a:noFill/>
            <a:ln w="12700" cap="sq">
              <a:solidFill>
                <a:srgbClr val="228B22"/>
              </a:solidFill>
              <a:round/>
              <a:headEnd/>
              <a:tailEnd/>
            </a:ln>
          </p:spPr>
          <p:txBody>
            <a:bodyPr/>
            <a:lstStyle/>
            <a:p>
              <a:endParaRPr lang="en-US"/>
            </a:p>
          </p:txBody>
        </p:sp>
        <p:sp>
          <p:nvSpPr>
            <p:cNvPr id="3555" name="Line 122"/>
            <p:cNvSpPr>
              <a:spLocks noChangeShapeType="1"/>
            </p:cNvSpPr>
            <p:nvPr/>
          </p:nvSpPr>
          <p:spPr bwMode="auto">
            <a:xfrm>
              <a:off x="96" y="4883"/>
              <a:ext cx="2784" cy="0"/>
            </a:xfrm>
            <a:prstGeom prst="line">
              <a:avLst/>
            </a:prstGeom>
            <a:noFill/>
            <a:ln w="12700" cap="sq">
              <a:solidFill>
                <a:srgbClr val="228B22"/>
              </a:solidFill>
              <a:round/>
              <a:headEnd/>
              <a:tailEnd/>
            </a:ln>
          </p:spPr>
          <p:txBody>
            <a:bodyPr/>
            <a:lstStyle/>
            <a:p>
              <a:endParaRPr lang="en-US"/>
            </a:p>
          </p:txBody>
        </p:sp>
        <p:sp>
          <p:nvSpPr>
            <p:cNvPr id="3556" name="Line 129"/>
            <p:cNvSpPr>
              <a:spLocks noChangeShapeType="1"/>
            </p:cNvSpPr>
            <p:nvPr/>
          </p:nvSpPr>
          <p:spPr bwMode="auto">
            <a:xfrm>
              <a:off x="96" y="5010"/>
              <a:ext cx="2784" cy="0"/>
            </a:xfrm>
            <a:prstGeom prst="line">
              <a:avLst/>
            </a:prstGeom>
            <a:noFill/>
            <a:ln w="12700" cap="sq">
              <a:solidFill>
                <a:srgbClr val="228B22"/>
              </a:solidFill>
              <a:round/>
              <a:headEnd/>
              <a:tailEnd/>
            </a:ln>
          </p:spPr>
          <p:txBody>
            <a:bodyPr/>
            <a:lstStyle/>
            <a:p>
              <a:endParaRPr lang="en-US"/>
            </a:p>
          </p:txBody>
        </p:sp>
        <p:sp>
          <p:nvSpPr>
            <p:cNvPr id="3557" name="Line 136"/>
            <p:cNvSpPr>
              <a:spLocks noChangeShapeType="1"/>
            </p:cNvSpPr>
            <p:nvPr/>
          </p:nvSpPr>
          <p:spPr bwMode="auto">
            <a:xfrm>
              <a:off x="96" y="5137"/>
              <a:ext cx="2784" cy="0"/>
            </a:xfrm>
            <a:prstGeom prst="line">
              <a:avLst/>
            </a:prstGeom>
            <a:noFill/>
            <a:ln w="12700" cap="sq">
              <a:solidFill>
                <a:srgbClr val="228B22"/>
              </a:solidFill>
              <a:round/>
              <a:headEnd/>
              <a:tailEnd/>
            </a:ln>
          </p:spPr>
          <p:txBody>
            <a:bodyPr/>
            <a:lstStyle/>
            <a:p>
              <a:endParaRPr lang="en-US"/>
            </a:p>
          </p:txBody>
        </p:sp>
        <p:sp>
          <p:nvSpPr>
            <p:cNvPr id="3558" name="Line 143"/>
            <p:cNvSpPr>
              <a:spLocks noChangeShapeType="1"/>
            </p:cNvSpPr>
            <p:nvPr/>
          </p:nvSpPr>
          <p:spPr bwMode="auto">
            <a:xfrm>
              <a:off x="96" y="5264"/>
              <a:ext cx="2784" cy="0"/>
            </a:xfrm>
            <a:prstGeom prst="line">
              <a:avLst/>
            </a:prstGeom>
            <a:noFill/>
            <a:ln w="12700" cap="sq">
              <a:solidFill>
                <a:srgbClr val="228B22"/>
              </a:solidFill>
              <a:round/>
              <a:headEnd/>
              <a:tailEnd/>
            </a:ln>
          </p:spPr>
          <p:txBody>
            <a:bodyPr/>
            <a:lstStyle/>
            <a:p>
              <a:endParaRPr lang="en-US"/>
            </a:p>
          </p:txBody>
        </p:sp>
        <p:sp>
          <p:nvSpPr>
            <p:cNvPr id="3559" name="Line 150"/>
            <p:cNvSpPr>
              <a:spLocks noChangeShapeType="1"/>
            </p:cNvSpPr>
            <p:nvPr/>
          </p:nvSpPr>
          <p:spPr bwMode="auto">
            <a:xfrm>
              <a:off x="96" y="5391"/>
              <a:ext cx="2784" cy="0"/>
            </a:xfrm>
            <a:prstGeom prst="line">
              <a:avLst/>
            </a:prstGeom>
            <a:noFill/>
            <a:ln w="12700" cap="sq">
              <a:solidFill>
                <a:srgbClr val="228B22"/>
              </a:solidFill>
              <a:round/>
              <a:headEnd/>
              <a:tailEnd/>
            </a:ln>
          </p:spPr>
          <p:txBody>
            <a:bodyPr/>
            <a:lstStyle/>
            <a:p>
              <a:endParaRPr lang="en-US"/>
            </a:p>
          </p:txBody>
        </p:sp>
        <p:sp>
          <p:nvSpPr>
            <p:cNvPr id="3560" name="Line 157"/>
            <p:cNvSpPr>
              <a:spLocks noChangeShapeType="1"/>
            </p:cNvSpPr>
            <p:nvPr/>
          </p:nvSpPr>
          <p:spPr bwMode="auto">
            <a:xfrm>
              <a:off x="96" y="5518"/>
              <a:ext cx="2784" cy="0"/>
            </a:xfrm>
            <a:prstGeom prst="line">
              <a:avLst/>
            </a:prstGeom>
            <a:noFill/>
            <a:ln w="12700" cap="sq">
              <a:solidFill>
                <a:srgbClr val="228B22"/>
              </a:solidFill>
              <a:round/>
              <a:headEnd/>
              <a:tailEnd/>
            </a:ln>
          </p:spPr>
          <p:txBody>
            <a:bodyPr/>
            <a:lstStyle/>
            <a:p>
              <a:endParaRPr lang="en-US"/>
            </a:p>
          </p:txBody>
        </p:sp>
        <p:sp>
          <p:nvSpPr>
            <p:cNvPr id="3561" name="Line 164"/>
            <p:cNvSpPr>
              <a:spLocks noChangeShapeType="1"/>
            </p:cNvSpPr>
            <p:nvPr/>
          </p:nvSpPr>
          <p:spPr bwMode="auto">
            <a:xfrm>
              <a:off x="96" y="5645"/>
              <a:ext cx="2784" cy="0"/>
            </a:xfrm>
            <a:prstGeom prst="line">
              <a:avLst/>
            </a:prstGeom>
            <a:noFill/>
            <a:ln w="12700" cap="sq">
              <a:solidFill>
                <a:srgbClr val="228B22"/>
              </a:solidFill>
              <a:round/>
              <a:headEnd/>
              <a:tailEnd/>
            </a:ln>
          </p:spPr>
          <p:txBody>
            <a:bodyPr/>
            <a:lstStyle/>
            <a:p>
              <a:endParaRPr lang="en-US"/>
            </a:p>
          </p:txBody>
        </p:sp>
        <p:sp>
          <p:nvSpPr>
            <p:cNvPr id="3562" name="Line 171"/>
            <p:cNvSpPr>
              <a:spLocks noChangeShapeType="1"/>
            </p:cNvSpPr>
            <p:nvPr/>
          </p:nvSpPr>
          <p:spPr bwMode="auto">
            <a:xfrm>
              <a:off x="96" y="5772"/>
              <a:ext cx="2784" cy="0"/>
            </a:xfrm>
            <a:prstGeom prst="line">
              <a:avLst/>
            </a:prstGeom>
            <a:noFill/>
            <a:ln w="12700" cap="sq">
              <a:solidFill>
                <a:srgbClr val="228B22"/>
              </a:solidFill>
              <a:round/>
              <a:headEnd/>
              <a:tailEnd/>
            </a:ln>
          </p:spPr>
          <p:txBody>
            <a:bodyPr/>
            <a:lstStyle/>
            <a:p>
              <a:endParaRPr lang="en-US"/>
            </a:p>
          </p:txBody>
        </p:sp>
        <p:sp>
          <p:nvSpPr>
            <p:cNvPr id="3563" name="Line 178"/>
            <p:cNvSpPr>
              <a:spLocks noChangeShapeType="1"/>
            </p:cNvSpPr>
            <p:nvPr/>
          </p:nvSpPr>
          <p:spPr bwMode="auto">
            <a:xfrm>
              <a:off x="96" y="5899"/>
              <a:ext cx="2784" cy="0"/>
            </a:xfrm>
            <a:prstGeom prst="line">
              <a:avLst/>
            </a:prstGeom>
            <a:noFill/>
            <a:ln w="12700" cap="sq">
              <a:solidFill>
                <a:srgbClr val="228B22"/>
              </a:solidFill>
              <a:round/>
              <a:headEnd/>
              <a:tailEnd/>
            </a:ln>
          </p:spPr>
          <p:txBody>
            <a:bodyPr/>
            <a:lstStyle/>
            <a:p>
              <a:endParaRPr lang="en-US"/>
            </a:p>
          </p:txBody>
        </p:sp>
        <p:sp>
          <p:nvSpPr>
            <p:cNvPr id="3564" name="Line 185"/>
            <p:cNvSpPr>
              <a:spLocks noChangeShapeType="1"/>
            </p:cNvSpPr>
            <p:nvPr/>
          </p:nvSpPr>
          <p:spPr bwMode="auto">
            <a:xfrm>
              <a:off x="96" y="6026"/>
              <a:ext cx="2784" cy="0"/>
            </a:xfrm>
            <a:prstGeom prst="line">
              <a:avLst/>
            </a:prstGeom>
            <a:noFill/>
            <a:ln w="12700" cap="sq">
              <a:solidFill>
                <a:srgbClr val="228B22"/>
              </a:solidFill>
              <a:round/>
              <a:headEnd/>
              <a:tailEnd/>
            </a:ln>
          </p:spPr>
          <p:txBody>
            <a:bodyPr/>
            <a:lstStyle/>
            <a:p>
              <a:endParaRPr lang="en-US"/>
            </a:p>
          </p:txBody>
        </p:sp>
        <p:sp>
          <p:nvSpPr>
            <p:cNvPr id="3565" name="Line 192"/>
            <p:cNvSpPr>
              <a:spLocks noChangeShapeType="1"/>
            </p:cNvSpPr>
            <p:nvPr/>
          </p:nvSpPr>
          <p:spPr bwMode="auto">
            <a:xfrm>
              <a:off x="96" y="6153"/>
              <a:ext cx="2784" cy="0"/>
            </a:xfrm>
            <a:prstGeom prst="line">
              <a:avLst/>
            </a:prstGeom>
            <a:noFill/>
            <a:ln w="12700" cap="sq">
              <a:solidFill>
                <a:srgbClr val="228B22"/>
              </a:solidFill>
              <a:round/>
              <a:headEnd/>
              <a:tailEnd/>
            </a:ln>
          </p:spPr>
          <p:txBody>
            <a:bodyPr/>
            <a:lstStyle/>
            <a:p>
              <a:endParaRPr lang="en-US"/>
            </a:p>
          </p:txBody>
        </p:sp>
        <p:sp>
          <p:nvSpPr>
            <p:cNvPr id="3566" name="Line 199"/>
            <p:cNvSpPr>
              <a:spLocks noChangeShapeType="1"/>
            </p:cNvSpPr>
            <p:nvPr/>
          </p:nvSpPr>
          <p:spPr bwMode="auto">
            <a:xfrm>
              <a:off x="96" y="6280"/>
              <a:ext cx="2784" cy="0"/>
            </a:xfrm>
            <a:prstGeom prst="line">
              <a:avLst/>
            </a:prstGeom>
            <a:noFill/>
            <a:ln w="12700" cap="sq">
              <a:solidFill>
                <a:srgbClr val="228B22"/>
              </a:solidFill>
              <a:round/>
              <a:headEnd/>
              <a:tailEnd/>
            </a:ln>
          </p:spPr>
          <p:txBody>
            <a:bodyPr/>
            <a:lstStyle/>
            <a:p>
              <a:endParaRPr lang="en-US"/>
            </a:p>
          </p:txBody>
        </p:sp>
        <p:sp>
          <p:nvSpPr>
            <p:cNvPr id="3567" name="Line 206"/>
            <p:cNvSpPr>
              <a:spLocks noChangeShapeType="1"/>
            </p:cNvSpPr>
            <p:nvPr/>
          </p:nvSpPr>
          <p:spPr bwMode="auto">
            <a:xfrm>
              <a:off x="96" y="6407"/>
              <a:ext cx="2784" cy="0"/>
            </a:xfrm>
            <a:prstGeom prst="line">
              <a:avLst/>
            </a:prstGeom>
            <a:noFill/>
            <a:ln w="12700" cap="sq">
              <a:solidFill>
                <a:srgbClr val="228B22"/>
              </a:solidFill>
              <a:round/>
              <a:headEnd/>
              <a:tailEnd/>
            </a:ln>
          </p:spPr>
          <p:txBody>
            <a:bodyPr/>
            <a:lstStyle/>
            <a:p>
              <a:endParaRPr lang="en-US"/>
            </a:p>
          </p:txBody>
        </p:sp>
        <p:sp>
          <p:nvSpPr>
            <p:cNvPr id="3568" name="Line 213"/>
            <p:cNvSpPr>
              <a:spLocks noChangeShapeType="1"/>
            </p:cNvSpPr>
            <p:nvPr/>
          </p:nvSpPr>
          <p:spPr bwMode="auto">
            <a:xfrm>
              <a:off x="96" y="6534"/>
              <a:ext cx="2784" cy="0"/>
            </a:xfrm>
            <a:prstGeom prst="line">
              <a:avLst/>
            </a:prstGeom>
            <a:noFill/>
            <a:ln w="12700" cap="sq">
              <a:solidFill>
                <a:srgbClr val="228B22"/>
              </a:solidFill>
              <a:round/>
              <a:headEnd/>
              <a:tailEnd/>
            </a:ln>
          </p:spPr>
          <p:txBody>
            <a:bodyPr/>
            <a:lstStyle/>
            <a:p>
              <a:endParaRPr lang="en-US"/>
            </a:p>
          </p:txBody>
        </p:sp>
        <p:sp>
          <p:nvSpPr>
            <p:cNvPr id="3569" name="Line 220"/>
            <p:cNvSpPr>
              <a:spLocks noChangeShapeType="1"/>
            </p:cNvSpPr>
            <p:nvPr/>
          </p:nvSpPr>
          <p:spPr bwMode="auto">
            <a:xfrm>
              <a:off x="96" y="6661"/>
              <a:ext cx="2784" cy="0"/>
            </a:xfrm>
            <a:prstGeom prst="line">
              <a:avLst/>
            </a:prstGeom>
            <a:noFill/>
            <a:ln w="12700" cap="sq">
              <a:solidFill>
                <a:srgbClr val="228B22"/>
              </a:solidFill>
              <a:round/>
              <a:headEnd/>
              <a:tailEnd/>
            </a:ln>
          </p:spPr>
          <p:txBody>
            <a:bodyPr/>
            <a:lstStyle/>
            <a:p>
              <a:endParaRPr lang="en-US"/>
            </a:p>
          </p:txBody>
        </p:sp>
        <p:sp>
          <p:nvSpPr>
            <p:cNvPr id="3570" name="Line 227"/>
            <p:cNvSpPr>
              <a:spLocks noChangeShapeType="1"/>
            </p:cNvSpPr>
            <p:nvPr/>
          </p:nvSpPr>
          <p:spPr bwMode="auto">
            <a:xfrm>
              <a:off x="96" y="6788"/>
              <a:ext cx="2784" cy="0"/>
            </a:xfrm>
            <a:prstGeom prst="line">
              <a:avLst/>
            </a:prstGeom>
            <a:noFill/>
            <a:ln w="12700" cap="sq">
              <a:solidFill>
                <a:srgbClr val="228B22"/>
              </a:solidFill>
              <a:round/>
              <a:headEnd/>
              <a:tailEnd/>
            </a:ln>
          </p:spPr>
          <p:txBody>
            <a:bodyPr/>
            <a:lstStyle/>
            <a:p>
              <a:endParaRPr lang="en-US"/>
            </a:p>
          </p:txBody>
        </p:sp>
        <p:sp>
          <p:nvSpPr>
            <p:cNvPr id="3571" name="Line 234"/>
            <p:cNvSpPr>
              <a:spLocks noChangeShapeType="1"/>
            </p:cNvSpPr>
            <p:nvPr/>
          </p:nvSpPr>
          <p:spPr bwMode="auto">
            <a:xfrm>
              <a:off x="96" y="6915"/>
              <a:ext cx="2784" cy="0"/>
            </a:xfrm>
            <a:prstGeom prst="line">
              <a:avLst/>
            </a:prstGeom>
            <a:noFill/>
            <a:ln w="12700" cap="sq">
              <a:solidFill>
                <a:srgbClr val="228B22"/>
              </a:solidFill>
              <a:round/>
              <a:headEnd/>
              <a:tailEnd/>
            </a:ln>
          </p:spPr>
          <p:txBody>
            <a:bodyPr/>
            <a:lstStyle/>
            <a:p>
              <a:endParaRPr lang="en-US"/>
            </a:p>
          </p:txBody>
        </p:sp>
        <p:sp>
          <p:nvSpPr>
            <p:cNvPr id="3572" name="Line 241"/>
            <p:cNvSpPr>
              <a:spLocks noChangeShapeType="1"/>
            </p:cNvSpPr>
            <p:nvPr/>
          </p:nvSpPr>
          <p:spPr bwMode="auto">
            <a:xfrm>
              <a:off x="96" y="7042"/>
              <a:ext cx="2784" cy="0"/>
            </a:xfrm>
            <a:prstGeom prst="line">
              <a:avLst/>
            </a:prstGeom>
            <a:noFill/>
            <a:ln w="12700" cap="sq">
              <a:solidFill>
                <a:srgbClr val="228B22"/>
              </a:solidFill>
              <a:round/>
              <a:headEnd/>
              <a:tailEnd/>
            </a:ln>
          </p:spPr>
          <p:txBody>
            <a:bodyPr/>
            <a:lstStyle/>
            <a:p>
              <a:endParaRPr lang="en-US"/>
            </a:p>
          </p:txBody>
        </p:sp>
        <p:sp>
          <p:nvSpPr>
            <p:cNvPr id="3573" name="Line 248"/>
            <p:cNvSpPr>
              <a:spLocks noChangeShapeType="1"/>
            </p:cNvSpPr>
            <p:nvPr/>
          </p:nvSpPr>
          <p:spPr bwMode="auto">
            <a:xfrm>
              <a:off x="96" y="7169"/>
              <a:ext cx="2784" cy="0"/>
            </a:xfrm>
            <a:prstGeom prst="line">
              <a:avLst/>
            </a:prstGeom>
            <a:noFill/>
            <a:ln w="12700" cap="sq">
              <a:solidFill>
                <a:srgbClr val="228B22"/>
              </a:solidFill>
              <a:round/>
              <a:headEnd/>
              <a:tailEnd/>
            </a:ln>
          </p:spPr>
          <p:txBody>
            <a:bodyPr/>
            <a:lstStyle/>
            <a:p>
              <a:endParaRPr lang="en-US"/>
            </a:p>
          </p:txBody>
        </p:sp>
        <p:sp>
          <p:nvSpPr>
            <p:cNvPr id="3574" name="Line 255"/>
            <p:cNvSpPr>
              <a:spLocks noChangeShapeType="1"/>
            </p:cNvSpPr>
            <p:nvPr/>
          </p:nvSpPr>
          <p:spPr bwMode="auto">
            <a:xfrm>
              <a:off x="96" y="7296"/>
              <a:ext cx="2784" cy="0"/>
            </a:xfrm>
            <a:prstGeom prst="line">
              <a:avLst/>
            </a:prstGeom>
            <a:noFill/>
            <a:ln w="12700" cap="sq">
              <a:solidFill>
                <a:srgbClr val="228B22"/>
              </a:solidFill>
              <a:round/>
              <a:headEnd/>
              <a:tailEnd/>
            </a:ln>
          </p:spPr>
          <p:txBody>
            <a:bodyPr/>
            <a:lstStyle/>
            <a:p>
              <a:endParaRPr lang="en-US"/>
            </a:p>
          </p:txBody>
        </p:sp>
        <p:sp>
          <p:nvSpPr>
            <p:cNvPr id="3575" name="Line 262"/>
            <p:cNvSpPr>
              <a:spLocks noChangeShapeType="1"/>
            </p:cNvSpPr>
            <p:nvPr/>
          </p:nvSpPr>
          <p:spPr bwMode="auto">
            <a:xfrm>
              <a:off x="96" y="7423"/>
              <a:ext cx="2784" cy="0"/>
            </a:xfrm>
            <a:prstGeom prst="line">
              <a:avLst/>
            </a:prstGeom>
            <a:noFill/>
            <a:ln w="12700" cap="sq">
              <a:solidFill>
                <a:srgbClr val="228B22"/>
              </a:solidFill>
              <a:round/>
              <a:headEnd/>
              <a:tailEnd/>
            </a:ln>
          </p:spPr>
          <p:txBody>
            <a:bodyPr/>
            <a:lstStyle/>
            <a:p>
              <a:endParaRPr lang="en-US"/>
            </a:p>
          </p:txBody>
        </p:sp>
        <p:sp>
          <p:nvSpPr>
            <p:cNvPr id="3576" name="Line 269"/>
            <p:cNvSpPr>
              <a:spLocks noChangeShapeType="1"/>
            </p:cNvSpPr>
            <p:nvPr/>
          </p:nvSpPr>
          <p:spPr bwMode="auto">
            <a:xfrm>
              <a:off x="96" y="7550"/>
              <a:ext cx="2784" cy="0"/>
            </a:xfrm>
            <a:prstGeom prst="line">
              <a:avLst/>
            </a:prstGeom>
            <a:noFill/>
            <a:ln w="12700" cap="sq">
              <a:solidFill>
                <a:srgbClr val="228B22"/>
              </a:solidFill>
              <a:round/>
              <a:headEnd/>
              <a:tailEnd/>
            </a:ln>
          </p:spPr>
          <p:txBody>
            <a:bodyPr/>
            <a:lstStyle/>
            <a:p>
              <a:endParaRPr lang="en-US"/>
            </a:p>
          </p:txBody>
        </p:sp>
        <p:sp>
          <p:nvSpPr>
            <p:cNvPr id="3577" name="Line 276"/>
            <p:cNvSpPr>
              <a:spLocks noChangeShapeType="1"/>
            </p:cNvSpPr>
            <p:nvPr/>
          </p:nvSpPr>
          <p:spPr bwMode="auto">
            <a:xfrm>
              <a:off x="96" y="7677"/>
              <a:ext cx="2784" cy="0"/>
            </a:xfrm>
            <a:prstGeom prst="line">
              <a:avLst/>
            </a:prstGeom>
            <a:noFill/>
            <a:ln w="12700" cap="sq">
              <a:solidFill>
                <a:srgbClr val="228B22"/>
              </a:solidFill>
              <a:round/>
              <a:headEnd/>
              <a:tailEnd/>
            </a:ln>
          </p:spPr>
          <p:txBody>
            <a:bodyPr/>
            <a:lstStyle/>
            <a:p>
              <a:endParaRPr lang="en-US"/>
            </a:p>
          </p:txBody>
        </p:sp>
        <p:sp>
          <p:nvSpPr>
            <p:cNvPr id="3578" name="Line 283"/>
            <p:cNvSpPr>
              <a:spLocks noChangeShapeType="1"/>
            </p:cNvSpPr>
            <p:nvPr/>
          </p:nvSpPr>
          <p:spPr bwMode="auto">
            <a:xfrm>
              <a:off x="96" y="7804"/>
              <a:ext cx="2784" cy="0"/>
            </a:xfrm>
            <a:prstGeom prst="line">
              <a:avLst/>
            </a:prstGeom>
            <a:noFill/>
            <a:ln w="12700" cap="sq">
              <a:solidFill>
                <a:srgbClr val="228B22"/>
              </a:solidFill>
              <a:round/>
              <a:headEnd/>
              <a:tailEnd/>
            </a:ln>
          </p:spPr>
          <p:txBody>
            <a:bodyPr/>
            <a:lstStyle/>
            <a:p>
              <a:endParaRPr lang="en-US"/>
            </a:p>
          </p:txBody>
        </p:sp>
        <p:sp>
          <p:nvSpPr>
            <p:cNvPr id="3579" name="Line 290"/>
            <p:cNvSpPr>
              <a:spLocks noChangeShapeType="1"/>
            </p:cNvSpPr>
            <p:nvPr/>
          </p:nvSpPr>
          <p:spPr bwMode="auto">
            <a:xfrm>
              <a:off x="96" y="7931"/>
              <a:ext cx="2784" cy="0"/>
            </a:xfrm>
            <a:prstGeom prst="line">
              <a:avLst/>
            </a:prstGeom>
            <a:noFill/>
            <a:ln w="12700" cap="sq">
              <a:solidFill>
                <a:srgbClr val="228B22"/>
              </a:solidFill>
              <a:round/>
              <a:headEnd/>
              <a:tailEnd/>
            </a:ln>
          </p:spPr>
          <p:txBody>
            <a:bodyPr/>
            <a:lstStyle/>
            <a:p>
              <a:endParaRPr lang="en-US"/>
            </a:p>
          </p:txBody>
        </p:sp>
        <p:sp>
          <p:nvSpPr>
            <p:cNvPr id="3580" name="Line 297"/>
            <p:cNvSpPr>
              <a:spLocks noChangeShapeType="1"/>
            </p:cNvSpPr>
            <p:nvPr/>
          </p:nvSpPr>
          <p:spPr bwMode="auto">
            <a:xfrm>
              <a:off x="96" y="8058"/>
              <a:ext cx="2784" cy="0"/>
            </a:xfrm>
            <a:prstGeom prst="line">
              <a:avLst/>
            </a:prstGeom>
            <a:noFill/>
            <a:ln w="12700" cap="sq">
              <a:solidFill>
                <a:srgbClr val="228B22"/>
              </a:solidFill>
              <a:round/>
              <a:headEnd/>
              <a:tailEnd/>
            </a:ln>
          </p:spPr>
          <p:txBody>
            <a:bodyPr/>
            <a:lstStyle/>
            <a:p>
              <a:endParaRPr lang="en-US"/>
            </a:p>
          </p:txBody>
        </p:sp>
        <p:sp>
          <p:nvSpPr>
            <p:cNvPr id="3581" name="Line 304"/>
            <p:cNvSpPr>
              <a:spLocks noChangeShapeType="1"/>
            </p:cNvSpPr>
            <p:nvPr/>
          </p:nvSpPr>
          <p:spPr bwMode="auto">
            <a:xfrm>
              <a:off x="96" y="8185"/>
              <a:ext cx="2784" cy="0"/>
            </a:xfrm>
            <a:prstGeom prst="line">
              <a:avLst/>
            </a:prstGeom>
            <a:noFill/>
            <a:ln w="12700" cap="sq">
              <a:solidFill>
                <a:srgbClr val="228B22"/>
              </a:solidFill>
              <a:round/>
              <a:headEnd/>
              <a:tailEnd/>
            </a:ln>
          </p:spPr>
          <p:txBody>
            <a:bodyPr/>
            <a:lstStyle/>
            <a:p>
              <a:endParaRPr lang="en-US"/>
            </a:p>
          </p:txBody>
        </p:sp>
        <p:sp>
          <p:nvSpPr>
            <p:cNvPr id="3582" name="Line 311"/>
            <p:cNvSpPr>
              <a:spLocks noChangeShapeType="1"/>
            </p:cNvSpPr>
            <p:nvPr/>
          </p:nvSpPr>
          <p:spPr bwMode="auto">
            <a:xfrm>
              <a:off x="96" y="8312"/>
              <a:ext cx="2784" cy="0"/>
            </a:xfrm>
            <a:prstGeom prst="line">
              <a:avLst/>
            </a:prstGeom>
            <a:noFill/>
            <a:ln w="12700" cap="sq">
              <a:solidFill>
                <a:srgbClr val="228B22"/>
              </a:solidFill>
              <a:round/>
              <a:headEnd/>
              <a:tailEnd/>
            </a:ln>
          </p:spPr>
          <p:txBody>
            <a:bodyPr/>
            <a:lstStyle/>
            <a:p>
              <a:endParaRPr lang="en-US"/>
            </a:p>
          </p:txBody>
        </p:sp>
        <p:sp>
          <p:nvSpPr>
            <p:cNvPr id="3583" name="Line 318"/>
            <p:cNvSpPr>
              <a:spLocks noChangeShapeType="1"/>
            </p:cNvSpPr>
            <p:nvPr/>
          </p:nvSpPr>
          <p:spPr bwMode="auto">
            <a:xfrm>
              <a:off x="96" y="8439"/>
              <a:ext cx="2784" cy="0"/>
            </a:xfrm>
            <a:prstGeom prst="line">
              <a:avLst/>
            </a:prstGeom>
            <a:noFill/>
            <a:ln w="12700" cap="sq">
              <a:solidFill>
                <a:srgbClr val="228B22"/>
              </a:solidFill>
              <a:round/>
              <a:headEnd/>
              <a:tailEnd/>
            </a:ln>
          </p:spPr>
          <p:txBody>
            <a:bodyPr/>
            <a:lstStyle/>
            <a:p>
              <a:endParaRPr lang="en-US"/>
            </a:p>
          </p:txBody>
        </p:sp>
        <p:sp>
          <p:nvSpPr>
            <p:cNvPr id="3584" name="Line 325"/>
            <p:cNvSpPr>
              <a:spLocks noChangeShapeType="1"/>
            </p:cNvSpPr>
            <p:nvPr/>
          </p:nvSpPr>
          <p:spPr bwMode="auto">
            <a:xfrm>
              <a:off x="96" y="8566"/>
              <a:ext cx="2784" cy="0"/>
            </a:xfrm>
            <a:prstGeom prst="line">
              <a:avLst/>
            </a:prstGeom>
            <a:noFill/>
            <a:ln w="12700" cap="sq">
              <a:solidFill>
                <a:srgbClr val="228B22"/>
              </a:solidFill>
              <a:round/>
              <a:headEnd/>
              <a:tailEnd/>
            </a:ln>
          </p:spPr>
          <p:txBody>
            <a:bodyPr/>
            <a:lstStyle/>
            <a:p>
              <a:endParaRPr lang="en-US"/>
            </a:p>
          </p:txBody>
        </p:sp>
        <p:sp>
          <p:nvSpPr>
            <p:cNvPr id="3585" name="Line 332"/>
            <p:cNvSpPr>
              <a:spLocks noChangeShapeType="1"/>
            </p:cNvSpPr>
            <p:nvPr/>
          </p:nvSpPr>
          <p:spPr bwMode="auto">
            <a:xfrm>
              <a:off x="96" y="8693"/>
              <a:ext cx="2784" cy="0"/>
            </a:xfrm>
            <a:prstGeom prst="line">
              <a:avLst/>
            </a:prstGeom>
            <a:noFill/>
            <a:ln w="12700" cap="sq">
              <a:solidFill>
                <a:srgbClr val="228B22"/>
              </a:solidFill>
              <a:round/>
              <a:headEnd/>
              <a:tailEnd/>
            </a:ln>
          </p:spPr>
          <p:txBody>
            <a:bodyPr/>
            <a:lstStyle/>
            <a:p>
              <a:endParaRPr lang="en-US"/>
            </a:p>
          </p:txBody>
        </p:sp>
        <p:sp>
          <p:nvSpPr>
            <p:cNvPr id="3586" name="Line 339"/>
            <p:cNvSpPr>
              <a:spLocks noChangeShapeType="1"/>
            </p:cNvSpPr>
            <p:nvPr/>
          </p:nvSpPr>
          <p:spPr bwMode="auto">
            <a:xfrm>
              <a:off x="96" y="8820"/>
              <a:ext cx="2784" cy="0"/>
            </a:xfrm>
            <a:prstGeom prst="line">
              <a:avLst/>
            </a:prstGeom>
            <a:noFill/>
            <a:ln w="12700" cap="sq">
              <a:solidFill>
                <a:srgbClr val="228B22"/>
              </a:solidFill>
              <a:round/>
              <a:headEnd/>
              <a:tailEnd/>
            </a:ln>
          </p:spPr>
          <p:txBody>
            <a:bodyPr/>
            <a:lstStyle/>
            <a:p>
              <a:endParaRPr lang="en-US"/>
            </a:p>
          </p:txBody>
        </p:sp>
        <p:sp>
          <p:nvSpPr>
            <p:cNvPr id="3587" name="Line 346"/>
            <p:cNvSpPr>
              <a:spLocks noChangeShapeType="1"/>
            </p:cNvSpPr>
            <p:nvPr/>
          </p:nvSpPr>
          <p:spPr bwMode="auto">
            <a:xfrm>
              <a:off x="96" y="8947"/>
              <a:ext cx="2784" cy="0"/>
            </a:xfrm>
            <a:prstGeom prst="line">
              <a:avLst/>
            </a:prstGeom>
            <a:noFill/>
            <a:ln w="12700" cap="sq">
              <a:solidFill>
                <a:srgbClr val="228B22"/>
              </a:solidFill>
              <a:round/>
              <a:headEnd/>
              <a:tailEnd/>
            </a:ln>
          </p:spPr>
          <p:txBody>
            <a:bodyPr/>
            <a:lstStyle/>
            <a:p>
              <a:endParaRPr lang="en-US"/>
            </a:p>
          </p:txBody>
        </p:sp>
        <p:sp>
          <p:nvSpPr>
            <p:cNvPr id="3588" name="Line 353"/>
            <p:cNvSpPr>
              <a:spLocks noChangeShapeType="1"/>
            </p:cNvSpPr>
            <p:nvPr/>
          </p:nvSpPr>
          <p:spPr bwMode="auto">
            <a:xfrm>
              <a:off x="96" y="9074"/>
              <a:ext cx="2784" cy="0"/>
            </a:xfrm>
            <a:prstGeom prst="line">
              <a:avLst/>
            </a:prstGeom>
            <a:noFill/>
            <a:ln w="12700" cap="sq">
              <a:solidFill>
                <a:srgbClr val="228B22"/>
              </a:solidFill>
              <a:round/>
              <a:headEnd/>
              <a:tailEnd/>
            </a:ln>
          </p:spPr>
          <p:txBody>
            <a:bodyPr/>
            <a:lstStyle/>
            <a:p>
              <a:endParaRPr lang="en-US"/>
            </a:p>
          </p:txBody>
        </p:sp>
        <p:sp>
          <p:nvSpPr>
            <p:cNvPr id="3589" name="Line 360"/>
            <p:cNvSpPr>
              <a:spLocks noChangeShapeType="1"/>
            </p:cNvSpPr>
            <p:nvPr/>
          </p:nvSpPr>
          <p:spPr bwMode="auto">
            <a:xfrm>
              <a:off x="96" y="9201"/>
              <a:ext cx="2784" cy="0"/>
            </a:xfrm>
            <a:prstGeom prst="line">
              <a:avLst/>
            </a:prstGeom>
            <a:noFill/>
            <a:ln w="12700" cap="sq">
              <a:solidFill>
                <a:srgbClr val="228B22"/>
              </a:solidFill>
              <a:round/>
              <a:headEnd/>
              <a:tailEnd/>
            </a:ln>
          </p:spPr>
          <p:txBody>
            <a:bodyPr/>
            <a:lstStyle/>
            <a:p>
              <a:endParaRPr lang="en-US"/>
            </a:p>
          </p:txBody>
        </p:sp>
        <p:sp>
          <p:nvSpPr>
            <p:cNvPr id="3590" name="Line 367"/>
            <p:cNvSpPr>
              <a:spLocks noChangeShapeType="1"/>
            </p:cNvSpPr>
            <p:nvPr/>
          </p:nvSpPr>
          <p:spPr bwMode="auto">
            <a:xfrm>
              <a:off x="96" y="9328"/>
              <a:ext cx="2784" cy="0"/>
            </a:xfrm>
            <a:prstGeom prst="line">
              <a:avLst/>
            </a:prstGeom>
            <a:noFill/>
            <a:ln w="12700" cap="sq">
              <a:solidFill>
                <a:srgbClr val="228B22"/>
              </a:solidFill>
              <a:round/>
              <a:headEnd/>
              <a:tailEnd/>
            </a:ln>
          </p:spPr>
          <p:txBody>
            <a:bodyPr/>
            <a:lstStyle/>
            <a:p>
              <a:endParaRPr lang="en-US"/>
            </a:p>
          </p:txBody>
        </p:sp>
        <p:sp>
          <p:nvSpPr>
            <p:cNvPr id="3591" name="Line 374"/>
            <p:cNvSpPr>
              <a:spLocks noChangeShapeType="1"/>
            </p:cNvSpPr>
            <p:nvPr/>
          </p:nvSpPr>
          <p:spPr bwMode="auto">
            <a:xfrm>
              <a:off x="96" y="9455"/>
              <a:ext cx="2784" cy="0"/>
            </a:xfrm>
            <a:prstGeom prst="line">
              <a:avLst/>
            </a:prstGeom>
            <a:noFill/>
            <a:ln w="12700" cap="sq">
              <a:solidFill>
                <a:srgbClr val="228B22"/>
              </a:solidFill>
              <a:round/>
              <a:headEnd/>
              <a:tailEnd/>
            </a:ln>
          </p:spPr>
          <p:txBody>
            <a:bodyPr/>
            <a:lstStyle/>
            <a:p>
              <a:endParaRPr lang="en-US"/>
            </a:p>
          </p:txBody>
        </p:sp>
        <p:sp>
          <p:nvSpPr>
            <p:cNvPr id="3592" name="Line 381"/>
            <p:cNvSpPr>
              <a:spLocks noChangeShapeType="1"/>
            </p:cNvSpPr>
            <p:nvPr/>
          </p:nvSpPr>
          <p:spPr bwMode="auto">
            <a:xfrm>
              <a:off x="96" y="9582"/>
              <a:ext cx="2784" cy="0"/>
            </a:xfrm>
            <a:prstGeom prst="line">
              <a:avLst/>
            </a:prstGeom>
            <a:noFill/>
            <a:ln w="12700" cap="sq">
              <a:solidFill>
                <a:srgbClr val="228B22"/>
              </a:solidFill>
              <a:round/>
              <a:headEnd/>
              <a:tailEnd/>
            </a:ln>
          </p:spPr>
          <p:txBody>
            <a:bodyPr/>
            <a:lstStyle/>
            <a:p>
              <a:endParaRPr lang="en-US"/>
            </a:p>
          </p:txBody>
        </p:sp>
        <p:sp>
          <p:nvSpPr>
            <p:cNvPr id="3593" name="Line 388"/>
            <p:cNvSpPr>
              <a:spLocks noChangeShapeType="1"/>
            </p:cNvSpPr>
            <p:nvPr/>
          </p:nvSpPr>
          <p:spPr bwMode="auto">
            <a:xfrm>
              <a:off x="96" y="9709"/>
              <a:ext cx="2784" cy="0"/>
            </a:xfrm>
            <a:prstGeom prst="line">
              <a:avLst/>
            </a:prstGeom>
            <a:noFill/>
            <a:ln w="12700" cap="sq">
              <a:solidFill>
                <a:srgbClr val="228B22"/>
              </a:solidFill>
              <a:round/>
              <a:headEnd/>
              <a:tailEnd/>
            </a:ln>
          </p:spPr>
          <p:txBody>
            <a:bodyPr/>
            <a:lstStyle/>
            <a:p>
              <a:endParaRPr lang="en-US"/>
            </a:p>
          </p:txBody>
        </p:sp>
        <p:sp>
          <p:nvSpPr>
            <p:cNvPr id="3594" name="Line 395"/>
            <p:cNvSpPr>
              <a:spLocks noChangeShapeType="1"/>
            </p:cNvSpPr>
            <p:nvPr/>
          </p:nvSpPr>
          <p:spPr bwMode="auto">
            <a:xfrm>
              <a:off x="96" y="9836"/>
              <a:ext cx="2784" cy="0"/>
            </a:xfrm>
            <a:prstGeom prst="line">
              <a:avLst/>
            </a:prstGeom>
            <a:noFill/>
            <a:ln w="12700" cap="sq">
              <a:solidFill>
                <a:srgbClr val="228B22"/>
              </a:solidFill>
              <a:round/>
              <a:headEnd/>
              <a:tailEnd/>
            </a:ln>
          </p:spPr>
          <p:txBody>
            <a:bodyPr/>
            <a:lstStyle/>
            <a:p>
              <a:endParaRPr lang="en-US"/>
            </a:p>
          </p:txBody>
        </p:sp>
        <p:sp>
          <p:nvSpPr>
            <p:cNvPr id="3595" name="Line 402"/>
            <p:cNvSpPr>
              <a:spLocks noChangeShapeType="1"/>
            </p:cNvSpPr>
            <p:nvPr/>
          </p:nvSpPr>
          <p:spPr bwMode="auto">
            <a:xfrm>
              <a:off x="96" y="9963"/>
              <a:ext cx="2784" cy="0"/>
            </a:xfrm>
            <a:prstGeom prst="line">
              <a:avLst/>
            </a:prstGeom>
            <a:noFill/>
            <a:ln w="12700" cap="sq">
              <a:solidFill>
                <a:srgbClr val="228B22"/>
              </a:solidFill>
              <a:round/>
              <a:headEnd/>
              <a:tailEnd/>
            </a:ln>
          </p:spPr>
          <p:txBody>
            <a:bodyPr/>
            <a:lstStyle/>
            <a:p>
              <a:endParaRPr lang="en-US"/>
            </a:p>
          </p:txBody>
        </p:sp>
        <p:sp>
          <p:nvSpPr>
            <p:cNvPr id="3596" name="Line 409"/>
            <p:cNvSpPr>
              <a:spLocks noChangeShapeType="1"/>
            </p:cNvSpPr>
            <p:nvPr/>
          </p:nvSpPr>
          <p:spPr bwMode="auto">
            <a:xfrm>
              <a:off x="96" y="10090"/>
              <a:ext cx="2784" cy="0"/>
            </a:xfrm>
            <a:prstGeom prst="line">
              <a:avLst/>
            </a:prstGeom>
            <a:noFill/>
            <a:ln w="12700" cap="sq">
              <a:solidFill>
                <a:srgbClr val="228B22"/>
              </a:solidFill>
              <a:round/>
              <a:headEnd/>
              <a:tailEnd/>
            </a:ln>
          </p:spPr>
          <p:txBody>
            <a:bodyPr/>
            <a:lstStyle/>
            <a:p>
              <a:endParaRPr lang="en-US"/>
            </a:p>
          </p:txBody>
        </p:sp>
        <p:sp>
          <p:nvSpPr>
            <p:cNvPr id="3597" name="Line 416"/>
            <p:cNvSpPr>
              <a:spLocks noChangeShapeType="1"/>
            </p:cNvSpPr>
            <p:nvPr/>
          </p:nvSpPr>
          <p:spPr bwMode="auto">
            <a:xfrm>
              <a:off x="96" y="10217"/>
              <a:ext cx="2784" cy="0"/>
            </a:xfrm>
            <a:prstGeom prst="line">
              <a:avLst/>
            </a:prstGeom>
            <a:noFill/>
            <a:ln w="12700" cap="sq">
              <a:solidFill>
                <a:srgbClr val="228B22"/>
              </a:solidFill>
              <a:round/>
              <a:headEnd/>
              <a:tailEnd/>
            </a:ln>
          </p:spPr>
          <p:txBody>
            <a:bodyPr/>
            <a:lstStyle/>
            <a:p>
              <a:endParaRPr lang="en-US"/>
            </a:p>
          </p:txBody>
        </p:sp>
        <p:sp>
          <p:nvSpPr>
            <p:cNvPr id="3598" name="Line 423"/>
            <p:cNvSpPr>
              <a:spLocks noChangeShapeType="1"/>
            </p:cNvSpPr>
            <p:nvPr/>
          </p:nvSpPr>
          <p:spPr bwMode="auto">
            <a:xfrm>
              <a:off x="96" y="10344"/>
              <a:ext cx="2784" cy="0"/>
            </a:xfrm>
            <a:prstGeom prst="line">
              <a:avLst/>
            </a:prstGeom>
            <a:noFill/>
            <a:ln w="12700" cap="sq">
              <a:solidFill>
                <a:srgbClr val="228B22"/>
              </a:solidFill>
              <a:round/>
              <a:headEnd/>
              <a:tailEnd/>
            </a:ln>
          </p:spPr>
          <p:txBody>
            <a:bodyPr/>
            <a:lstStyle/>
            <a:p>
              <a:endParaRPr lang="en-US"/>
            </a:p>
          </p:txBody>
        </p:sp>
        <p:sp>
          <p:nvSpPr>
            <p:cNvPr id="3599" name="Line 430"/>
            <p:cNvSpPr>
              <a:spLocks noChangeShapeType="1"/>
            </p:cNvSpPr>
            <p:nvPr/>
          </p:nvSpPr>
          <p:spPr bwMode="auto">
            <a:xfrm>
              <a:off x="96" y="10471"/>
              <a:ext cx="2784" cy="0"/>
            </a:xfrm>
            <a:prstGeom prst="line">
              <a:avLst/>
            </a:prstGeom>
            <a:noFill/>
            <a:ln w="12700" cap="sq">
              <a:solidFill>
                <a:srgbClr val="228B22"/>
              </a:solidFill>
              <a:round/>
              <a:headEnd/>
              <a:tailEnd/>
            </a:ln>
          </p:spPr>
          <p:txBody>
            <a:bodyPr/>
            <a:lstStyle/>
            <a:p>
              <a:endParaRPr lang="en-US"/>
            </a:p>
          </p:txBody>
        </p:sp>
        <p:sp>
          <p:nvSpPr>
            <p:cNvPr id="3600" name="Line 437"/>
            <p:cNvSpPr>
              <a:spLocks noChangeShapeType="1"/>
            </p:cNvSpPr>
            <p:nvPr/>
          </p:nvSpPr>
          <p:spPr bwMode="auto">
            <a:xfrm>
              <a:off x="96" y="10598"/>
              <a:ext cx="2784" cy="0"/>
            </a:xfrm>
            <a:prstGeom prst="line">
              <a:avLst/>
            </a:prstGeom>
            <a:noFill/>
            <a:ln w="12700" cap="sq">
              <a:solidFill>
                <a:srgbClr val="228B22"/>
              </a:solidFill>
              <a:round/>
              <a:headEnd/>
              <a:tailEnd/>
            </a:ln>
          </p:spPr>
          <p:txBody>
            <a:bodyPr/>
            <a:lstStyle/>
            <a:p>
              <a:endParaRPr lang="en-US"/>
            </a:p>
          </p:txBody>
        </p:sp>
        <p:sp>
          <p:nvSpPr>
            <p:cNvPr id="3601" name="Line 444"/>
            <p:cNvSpPr>
              <a:spLocks noChangeShapeType="1"/>
            </p:cNvSpPr>
            <p:nvPr/>
          </p:nvSpPr>
          <p:spPr bwMode="auto">
            <a:xfrm>
              <a:off x="96" y="10725"/>
              <a:ext cx="2784" cy="0"/>
            </a:xfrm>
            <a:prstGeom prst="line">
              <a:avLst/>
            </a:prstGeom>
            <a:noFill/>
            <a:ln w="12700" cap="sq">
              <a:solidFill>
                <a:srgbClr val="228B22"/>
              </a:solidFill>
              <a:round/>
              <a:headEnd/>
              <a:tailEnd/>
            </a:ln>
          </p:spPr>
          <p:txBody>
            <a:bodyPr/>
            <a:lstStyle/>
            <a:p>
              <a:endParaRPr lang="en-US"/>
            </a:p>
          </p:txBody>
        </p:sp>
        <p:sp>
          <p:nvSpPr>
            <p:cNvPr id="3602" name="Line 451"/>
            <p:cNvSpPr>
              <a:spLocks noChangeShapeType="1"/>
            </p:cNvSpPr>
            <p:nvPr/>
          </p:nvSpPr>
          <p:spPr bwMode="auto">
            <a:xfrm>
              <a:off x="96" y="10852"/>
              <a:ext cx="2784" cy="0"/>
            </a:xfrm>
            <a:prstGeom prst="line">
              <a:avLst/>
            </a:prstGeom>
            <a:noFill/>
            <a:ln w="12700" cap="sq">
              <a:solidFill>
                <a:srgbClr val="228B22"/>
              </a:solidFill>
              <a:round/>
              <a:headEnd/>
              <a:tailEnd/>
            </a:ln>
          </p:spPr>
          <p:txBody>
            <a:bodyPr/>
            <a:lstStyle/>
            <a:p>
              <a:endParaRPr lang="en-US"/>
            </a:p>
          </p:txBody>
        </p:sp>
        <p:sp>
          <p:nvSpPr>
            <p:cNvPr id="3603" name="Line 458"/>
            <p:cNvSpPr>
              <a:spLocks noChangeShapeType="1"/>
            </p:cNvSpPr>
            <p:nvPr/>
          </p:nvSpPr>
          <p:spPr bwMode="auto">
            <a:xfrm>
              <a:off x="96" y="10979"/>
              <a:ext cx="2784" cy="0"/>
            </a:xfrm>
            <a:prstGeom prst="line">
              <a:avLst/>
            </a:prstGeom>
            <a:noFill/>
            <a:ln w="12700" cap="sq">
              <a:solidFill>
                <a:srgbClr val="228B22"/>
              </a:solidFill>
              <a:round/>
              <a:headEnd/>
              <a:tailEnd/>
            </a:ln>
          </p:spPr>
          <p:txBody>
            <a:bodyPr/>
            <a:lstStyle/>
            <a:p>
              <a:endParaRPr lang="en-US"/>
            </a:p>
          </p:txBody>
        </p:sp>
        <p:sp>
          <p:nvSpPr>
            <p:cNvPr id="3604" name="Line 465"/>
            <p:cNvSpPr>
              <a:spLocks noChangeShapeType="1"/>
            </p:cNvSpPr>
            <p:nvPr/>
          </p:nvSpPr>
          <p:spPr bwMode="auto">
            <a:xfrm>
              <a:off x="96" y="11106"/>
              <a:ext cx="2784" cy="0"/>
            </a:xfrm>
            <a:prstGeom prst="line">
              <a:avLst/>
            </a:prstGeom>
            <a:noFill/>
            <a:ln w="12700" cap="sq">
              <a:solidFill>
                <a:srgbClr val="228B22"/>
              </a:solidFill>
              <a:round/>
              <a:headEnd/>
              <a:tailEnd/>
            </a:ln>
          </p:spPr>
          <p:txBody>
            <a:bodyPr/>
            <a:lstStyle/>
            <a:p>
              <a:endParaRPr lang="en-US"/>
            </a:p>
          </p:txBody>
        </p:sp>
        <p:sp>
          <p:nvSpPr>
            <p:cNvPr id="3605" name="Line 472"/>
            <p:cNvSpPr>
              <a:spLocks noChangeShapeType="1"/>
            </p:cNvSpPr>
            <p:nvPr/>
          </p:nvSpPr>
          <p:spPr bwMode="auto">
            <a:xfrm>
              <a:off x="96" y="11233"/>
              <a:ext cx="2784" cy="0"/>
            </a:xfrm>
            <a:prstGeom prst="line">
              <a:avLst/>
            </a:prstGeom>
            <a:noFill/>
            <a:ln w="12700" cap="sq">
              <a:solidFill>
                <a:srgbClr val="228B22"/>
              </a:solidFill>
              <a:round/>
              <a:headEnd/>
              <a:tailEnd/>
            </a:ln>
          </p:spPr>
          <p:txBody>
            <a:bodyPr/>
            <a:lstStyle/>
            <a:p>
              <a:endParaRPr lang="en-US"/>
            </a:p>
          </p:txBody>
        </p:sp>
        <p:sp>
          <p:nvSpPr>
            <p:cNvPr id="3606" name="Line 479"/>
            <p:cNvSpPr>
              <a:spLocks noChangeShapeType="1"/>
            </p:cNvSpPr>
            <p:nvPr/>
          </p:nvSpPr>
          <p:spPr bwMode="auto">
            <a:xfrm>
              <a:off x="96" y="11360"/>
              <a:ext cx="2784" cy="0"/>
            </a:xfrm>
            <a:prstGeom prst="line">
              <a:avLst/>
            </a:prstGeom>
            <a:noFill/>
            <a:ln w="12700" cap="sq">
              <a:solidFill>
                <a:srgbClr val="228B22"/>
              </a:solidFill>
              <a:round/>
              <a:headEnd/>
              <a:tailEnd/>
            </a:ln>
          </p:spPr>
          <p:txBody>
            <a:bodyPr/>
            <a:lstStyle/>
            <a:p>
              <a:endParaRPr lang="en-US"/>
            </a:p>
          </p:txBody>
        </p:sp>
        <p:sp>
          <p:nvSpPr>
            <p:cNvPr id="3607" name="Line 486"/>
            <p:cNvSpPr>
              <a:spLocks noChangeShapeType="1"/>
            </p:cNvSpPr>
            <p:nvPr/>
          </p:nvSpPr>
          <p:spPr bwMode="auto">
            <a:xfrm>
              <a:off x="96" y="11487"/>
              <a:ext cx="2784" cy="0"/>
            </a:xfrm>
            <a:prstGeom prst="line">
              <a:avLst/>
            </a:prstGeom>
            <a:noFill/>
            <a:ln w="12700" cap="sq">
              <a:solidFill>
                <a:srgbClr val="228B22"/>
              </a:solidFill>
              <a:round/>
              <a:headEnd/>
              <a:tailEnd/>
            </a:ln>
          </p:spPr>
          <p:txBody>
            <a:bodyPr/>
            <a:lstStyle/>
            <a:p>
              <a:endParaRPr lang="en-US"/>
            </a:p>
          </p:txBody>
        </p:sp>
        <p:sp>
          <p:nvSpPr>
            <p:cNvPr id="3608" name="Line 493"/>
            <p:cNvSpPr>
              <a:spLocks noChangeShapeType="1"/>
            </p:cNvSpPr>
            <p:nvPr/>
          </p:nvSpPr>
          <p:spPr bwMode="auto">
            <a:xfrm>
              <a:off x="96" y="11614"/>
              <a:ext cx="2784" cy="0"/>
            </a:xfrm>
            <a:prstGeom prst="line">
              <a:avLst/>
            </a:prstGeom>
            <a:noFill/>
            <a:ln w="12700" cap="sq">
              <a:solidFill>
                <a:srgbClr val="228B22"/>
              </a:solidFill>
              <a:round/>
              <a:headEnd/>
              <a:tailEnd/>
            </a:ln>
          </p:spPr>
          <p:txBody>
            <a:bodyPr/>
            <a:lstStyle/>
            <a:p>
              <a:endParaRPr lang="en-US"/>
            </a:p>
          </p:txBody>
        </p:sp>
        <p:sp>
          <p:nvSpPr>
            <p:cNvPr id="3609" name="Line 500"/>
            <p:cNvSpPr>
              <a:spLocks noChangeShapeType="1"/>
            </p:cNvSpPr>
            <p:nvPr/>
          </p:nvSpPr>
          <p:spPr bwMode="auto">
            <a:xfrm>
              <a:off x="96" y="11741"/>
              <a:ext cx="2784" cy="0"/>
            </a:xfrm>
            <a:prstGeom prst="line">
              <a:avLst/>
            </a:prstGeom>
            <a:noFill/>
            <a:ln w="12700" cap="sq">
              <a:solidFill>
                <a:srgbClr val="228B22"/>
              </a:solidFill>
              <a:round/>
              <a:headEnd/>
              <a:tailEnd/>
            </a:ln>
          </p:spPr>
          <p:txBody>
            <a:bodyPr/>
            <a:lstStyle/>
            <a:p>
              <a:endParaRPr lang="en-US"/>
            </a:p>
          </p:txBody>
        </p:sp>
        <p:sp>
          <p:nvSpPr>
            <p:cNvPr id="3610" name="Line 507"/>
            <p:cNvSpPr>
              <a:spLocks noChangeShapeType="1"/>
            </p:cNvSpPr>
            <p:nvPr/>
          </p:nvSpPr>
          <p:spPr bwMode="auto">
            <a:xfrm>
              <a:off x="96" y="11868"/>
              <a:ext cx="2784" cy="0"/>
            </a:xfrm>
            <a:prstGeom prst="line">
              <a:avLst/>
            </a:prstGeom>
            <a:noFill/>
            <a:ln w="12700" cap="sq">
              <a:solidFill>
                <a:srgbClr val="228B22"/>
              </a:solidFill>
              <a:round/>
              <a:headEnd/>
              <a:tailEnd/>
            </a:ln>
          </p:spPr>
          <p:txBody>
            <a:bodyPr/>
            <a:lstStyle/>
            <a:p>
              <a:endParaRPr lang="en-US"/>
            </a:p>
          </p:txBody>
        </p:sp>
        <p:sp>
          <p:nvSpPr>
            <p:cNvPr id="3611" name="Line 514"/>
            <p:cNvSpPr>
              <a:spLocks noChangeShapeType="1"/>
            </p:cNvSpPr>
            <p:nvPr/>
          </p:nvSpPr>
          <p:spPr bwMode="auto">
            <a:xfrm>
              <a:off x="96" y="11995"/>
              <a:ext cx="2784" cy="0"/>
            </a:xfrm>
            <a:prstGeom prst="line">
              <a:avLst/>
            </a:prstGeom>
            <a:noFill/>
            <a:ln w="12700" cap="sq">
              <a:solidFill>
                <a:srgbClr val="228B22"/>
              </a:solidFill>
              <a:round/>
              <a:headEnd/>
              <a:tailEnd/>
            </a:ln>
          </p:spPr>
          <p:txBody>
            <a:bodyPr/>
            <a:lstStyle/>
            <a:p>
              <a:endParaRPr lang="en-US"/>
            </a:p>
          </p:txBody>
        </p:sp>
        <p:sp>
          <p:nvSpPr>
            <p:cNvPr id="3612" name="Line 521"/>
            <p:cNvSpPr>
              <a:spLocks noChangeShapeType="1"/>
            </p:cNvSpPr>
            <p:nvPr/>
          </p:nvSpPr>
          <p:spPr bwMode="auto">
            <a:xfrm>
              <a:off x="96" y="12122"/>
              <a:ext cx="2784" cy="0"/>
            </a:xfrm>
            <a:prstGeom prst="line">
              <a:avLst/>
            </a:prstGeom>
            <a:noFill/>
            <a:ln w="12700" cap="sq">
              <a:solidFill>
                <a:srgbClr val="228B22"/>
              </a:solidFill>
              <a:round/>
              <a:headEnd/>
              <a:tailEnd/>
            </a:ln>
          </p:spPr>
          <p:txBody>
            <a:bodyPr/>
            <a:lstStyle/>
            <a:p>
              <a:endParaRPr lang="en-US"/>
            </a:p>
          </p:txBody>
        </p:sp>
        <p:sp>
          <p:nvSpPr>
            <p:cNvPr id="3613" name="Line 528"/>
            <p:cNvSpPr>
              <a:spLocks noChangeShapeType="1"/>
            </p:cNvSpPr>
            <p:nvPr/>
          </p:nvSpPr>
          <p:spPr bwMode="auto">
            <a:xfrm>
              <a:off x="96" y="12249"/>
              <a:ext cx="2784" cy="0"/>
            </a:xfrm>
            <a:prstGeom prst="line">
              <a:avLst/>
            </a:prstGeom>
            <a:noFill/>
            <a:ln w="12700" cap="sq">
              <a:solidFill>
                <a:srgbClr val="228B22"/>
              </a:solidFill>
              <a:round/>
              <a:headEnd/>
              <a:tailEnd/>
            </a:ln>
          </p:spPr>
          <p:txBody>
            <a:bodyPr/>
            <a:lstStyle/>
            <a:p>
              <a:endParaRPr lang="en-US"/>
            </a:p>
          </p:txBody>
        </p:sp>
        <p:sp>
          <p:nvSpPr>
            <p:cNvPr id="3614" name="Line 535"/>
            <p:cNvSpPr>
              <a:spLocks noChangeShapeType="1"/>
            </p:cNvSpPr>
            <p:nvPr/>
          </p:nvSpPr>
          <p:spPr bwMode="auto">
            <a:xfrm>
              <a:off x="96" y="12376"/>
              <a:ext cx="2784" cy="0"/>
            </a:xfrm>
            <a:prstGeom prst="line">
              <a:avLst/>
            </a:prstGeom>
            <a:noFill/>
            <a:ln w="12700" cap="sq">
              <a:solidFill>
                <a:srgbClr val="228B22"/>
              </a:solidFill>
              <a:round/>
              <a:headEnd/>
              <a:tailEnd/>
            </a:ln>
          </p:spPr>
          <p:txBody>
            <a:bodyPr/>
            <a:lstStyle/>
            <a:p>
              <a:endParaRPr lang="en-US"/>
            </a:p>
          </p:txBody>
        </p:sp>
        <p:sp>
          <p:nvSpPr>
            <p:cNvPr id="3615" name="Line 542"/>
            <p:cNvSpPr>
              <a:spLocks noChangeShapeType="1"/>
            </p:cNvSpPr>
            <p:nvPr/>
          </p:nvSpPr>
          <p:spPr bwMode="auto">
            <a:xfrm>
              <a:off x="96" y="12503"/>
              <a:ext cx="2784" cy="0"/>
            </a:xfrm>
            <a:prstGeom prst="line">
              <a:avLst/>
            </a:prstGeom>
            <a:noFill/>
            <a:ln w="12700" cap="sq">
              <a:solidFill>
                <a:srgbClr val="228B22"/>
              </a:solidFill>
              <a:round/>
              <a:headEnd/>
              <a:tailEnd/>
            </a:ln>
          </p:spPr>
          <p:txBody>
            <a:bodyPr/>
            <a:lstStyle/>
            <a:p>
              <a:endParaRPr lang="en-US"/>
            </a:p>
          </p:txBody>
        </p:sp>
        <p:sp>
          <p:nvSpPr>
            <p:cNvPr id="3616" name="Line 549"/>
            <p:cNvSpPr>
              <a:spLocks noChangeShapeType="1"/>
            </p:cNvSpPr>
            <p:nvPr/>
          </p:nvSpPr>
          <p:spPr bwMode="auto">
            <a:xfrm>
              <a:off x="96" y="12630"/>
              <a:ext cx="2784" cy="0"/>
            </a:xfrm>
            <a:prstGeom prst="line">
              <a:avLst/>
            </a:prstGeom>
            <a:noFill/>
            <a:ln w="12700" cap="sq">
              <a:solidFill>
                <a:srgbClr val="228B22"/>
              </a:solidFill>
              <a:round/>
              <a:headEnd/>
              <a:tailEnd/>
            </a:ln>
          </p:spPr>
          <p:txBody>
            <a:bodyPr/>
            <a:lstStyle/>
            <a:p>
              <a:endParaRPr lang="en-US"/>
            </a:p>
          </p:txBody>
        </p:sp>
        <p:sp>
          <p:nvSpPr>
            <p:cNvPr id="3617" name="Line 556"/>
            <p:cNvSpPr>
              <a:spLocks noChangeShapeType="1"/>
            </p:cNvSpPr>
            <p:nvPr/>
          </p:nvSpPr>
          <p:spPr bwMode="auto">
            <a:xfrm>
              <a:off x="96" y="12757"/>
              <a:ext cx="2784" cy="0"/>
            </a:xfrm>
            <a:prstGeom prst="line">
              <a:avLst/>
            </a:prstGeom>
            <a:noFill/>
            <a:ln w="12700" cap="sq">
              <a:solidFill>
                <a:srgbClr val="228B22"/>
              </a:solidFill>
              <a:round/>
              <a:headEnd/>
              <a:tailEnd/>
            </a:ln>
          </p:spPr>
          <p:txBody>
            <a:bodyPr/>
            <a:lstStyle/>
            <a:p>
              <a:endParaRPr lang="en-US"/>
            </a:p>
          </p:txBody>
        </p:sp>
        <p:sp>
          <p:nvSpPr>
            <p:cNvPr id="3618" name="Line 563"/>
            <p:cNvSpPr>
              <a:spLocks noChangeShapeType="1"/>
            </p:cNvSpPr>
            <p:nvPr/>
          </p:nvSpPr>
          <p:spPr bwMode="auto">
            <a:xfrm>
              <a:off x="96" y="12884"/>
              <a:ext cx="2784" cy="0"/>
            </a:xfrm>
            <a:prstGeom prst="line">
              <a:avLst/>
            </a:prstGeom>
            <a:noFill/>
            <a:ln w="12700" cap="sq">
              <a:solidFill>
                <a:srgbClr val="228B22"/>
              </a:solidFill>
              <a:round/>
              <a:headEnd/>
              <a:tailEnd/>
            </a:ln>
          </p:spPr>
          <p:txBody>
            <a:bodyPr/>
            <a:lstStyle/>
            <a:p>
              <a:endParaRPr lang="en-US"/>
            </a:p>
          </p:txBody>
        </p:sp>
        <p:sp>
          <p:nvSpPr>
            <p:cNvPr id="3619" name="Line 570"/>
            <p:cNvSpPr>
              <a:spLocks noChangeShapeType="1"/>
            </p:cNvSpPr>
            <p:nvPr/>
          </p:nvSpPr>
          <p:spPr bwMode="auto">
            <a:xfrm>
              <a:off x="96" y="13011"/>
              <a:ext cx="2784" cy="0"/>
            </a:xfrm>
            <a:prstGeom prst="line">
              <a:avLst/>
            </a:prstGeom>
            <a:noFill/>
            <a:ln w="12700" cap="sq">
              <a:solidFill>
                <a:srgbClr val="228B22"/>
              </a:solidFill>
              <a:round/>
              <a:headEnd/>
              <a:tailEnd/>
            </a:ln>
          </p:spPr>
          <p:txBody>
            <a:bodyPr/>
            <a:lstStyle/>
            <a:p>
              <a:endParaRPr lang="en-US"/>
            </a:p>
          </p:txBody>
        </p:sp>
        <p:sp>
          <p:nvSpPr>
            <p:cNvPr id="3620" name="Line 577"/>
            <p:cNvSpPr>
              <a:spLocks noChangeShapeType="1"/>
            </p:cNvSpPr>
            <p:nvPr/>
          </p:nvSpPr>
          <p:spPr bwMode="auto">
            <a:xfrm>
              <a:off x="96" y="13138"/>
              <a:ext cx="2784" cy="0"/>
            </a:xfrm>
            <a:prstGeom prst="line">
              <a:avLst/>
            </a:prstGeom>
            <a:noFill/>
            <a:ln w="12700" cap="sq">
              <a:solidFill>
                <a:srgbClr val="228B22"/>
              </a:solidFill>
              <a:round/>
              <a:headEnd/>
              <a:tailEnd/>
            </a:ln>
          </p:spPr>
          <p:txBody>
            <a:bodyPr/>
            <a:lstStyle/>
            <a:p>
              <a:endParaRPr lang="en-US"/>
            </a:p>
          </p:txBody>
        </p:sp>
        <p:sp>
          <p:nvSpPr>
            <p:cNvPr id="3621" name="Line 584"/>
            <p:cNvSpPr>
              <a:spLocks noChangeShapeType="1"/>
            </p:cNvSpPr>
            <p:nvPr/>
          </p:nvSpPr>
          <p:spPr bwMode="auto">
            <a:xfrm>
              <a:off x="96" y="13265"/>
              <a:ext cx="2784" cy="0"/>
            </a:xfrm>
            <a:prstGeom prst="line">
              <a:avLst/>
            </a:prstGeom>
            <a:noFill/>
            <a:ln w="12700" cap="sq">
              <a:solidFill>
                <a:srgbClr val="228B22"/>
              </a:solidFill>
              <a:round/>
              <a:headEnd/>
              <a:tailEnd/>
            </a:ln>
          </p:spPr>
          <p:txBody>
            <a:bodyPr/>
            <a:lstStyle/>
            <a:p>
              <a:endParaRPr lang="en-US"/>
            </a:p>
          </p:txBody>
        </p:sp>
        <p:sp>
          <p:nvSpPr>
            <p:cNvPr id="3622" name="Line 591"/>
            <p:cNvSpPr>
              <a:spLocks noChangeShapeType="1"/>
            </p:cNvSpPr>
            <p:nvPr/>
          </p:nvSpPr>
          <p:spPr bwMode="auto">
            <a:xfrm>
              <a:off x="96" y="13392"/>
              <a:ext cx="2784" cy="0"/>
            </a:xfrm>
            <a:prstGeom prst="line">
              <a:avLst/>
            </a:prstGeom>
            <a:noFill/>
            <a:ln w="12700" cap="sq">
              <a:solidFill>
                <a:srgbClr val="228B22"/>
              </a:solidFill>
              <a:round/>
              <a:headEnd/>
              <a:tailEnd/>
            </a:ln>
          </p:spPr>
          <p:txBody>
            <a:bodyPr/>
            <a:lstStyle/>
            <a:p>
              <a:endParaRPr lang="en-US"/>
            </a:p>
          </p:txBody>
        </p:sp>
        <p:sp>
          <p:nvSpPr>
            <p:cNvPr id="3623" name="Line 598"/>
            <p:cNvSpPr>
              <a:spLocks noChangeShapeType="1"/>
            </p:cNvSpPr>
            <p:nvPr/>
          </p:nvSpPr>
          <p:spPr bwMode="auto">
            <a:xfrm>
              <a:off x="96" y="13519"/>
              <a:ext cx="2784" cy="0"/>
            </a:xfrm>
            <a:prstGeom prst="line">
              <a:avLst/>
            </a:prstGeom>
            <a:noFill/>
            <a:ln w="12700" cap="sq">
              <a:solidFill>
                <a:srgbClr val="228B22"/>
              </a:solidFill>
              <a:round/>
              <a:headEnd/>
              <a:tailEnd/>
            </a:ln>
          </p:spPr>
          <p:txBody>
            <a:bodyPr/>
            <a:lstStyle/>
            <a:p>
              <a:endParaRPr lang="en-US"/>
            </a:p>
          </p:txBody>
        </p:sp>
        <p:sp>
          <p:nvSpPr>
            <p:cNvPr id="3624" name="Line 605"/>
            <p:cNvSpPr>
              <a:spLocks noChangeShapeType="1"/>
            </p:cNvSpPr>
            <p:nvPr/>
          </p:nvSpPr>
          <p:spPr bwMode="auto">
            <a:xfrm>
              <a:off x="96" y="13646"/>
              <a:ext cx="2784" cy="0"/>
            </a:xfrm>
            <a:prstGeom prst="line">
              <a:avLst/>
            </a:prstGeom>
            <a:noFill/>
            <a:ln w="12700" cap="sq">
              <a:solidFill>
                <a:srgbClr val="228B22"/>
              </a:solidFill>
              <a:round/>
              <a:headEnd/>
              <a:tailEnd/>
            </a:ln>
          </p:spPr>
          <p:txBody>
            <a:bodyPr/>
            <a:lstStyle/>
            <a:p>
              <a:endParaRPr lang="en-US"/>
            </a:p>
          </p:txBody>
        </p:sp>
        <p:sp>
          <p:nvSpPr>
            <p:cNvPr id="3625" name="Line 612"/>
            <p:cNvSpPr>
              <a:spLocks noChangeShapeType="1"/>
            </p:cNvSpPr>
            <p:nvPr/>
          </p:nvSpPr>
          <p:spPr bwMode="auto">
            <a:xfrm>
              <a:off x="96" y="13773"/>
              <a:ext cx="2784" cy="0"/>
            </a:xfrm>
            <a:prstGeom prst="line">
              <a:avLst/>
            </a:prstGeom>
            <a:noFill/>
            <a:ln w="12700" cap="sq">
              <a:solidFill>
                <a:srgbClr val="228B22"/>
              </a:solidFill>
              <a:round/>
              <a:headEnd/>
              <a:tailEnd/>
            </a:ln>
          </p:spPr>
          <p:txBody>
            <a:bodyPr/>
            <a:lstStyle/>
            <a:p>
              <a:endParaRPr lang="en-US"/>
            </a:p>
          </p:txBody>
        </p:sp>
        <p:sp>
          <p:nvSpPr>
            <p:cNvPr id="3626" name="Line 619"/>
            <p:cNvSpPr>
              <a:spLocks noChangeShapeType="1"/>
            </p:cNvSpPr>
            <p:nvPr/>
          </p:nvSpPr>
          <p:spPr bwMode="auto">
            <a:xfrm>
              <a:off x="96" y="13900"/>
              <a:ext cx="2784" cy="0"/>
            </a:xfrm>
            <a:prstGeom prst="line">
              <a:avLst/>
            </a:prstGeom>
            <a:noFill/>
            <a:ln w="12700" cap="sq">
              <a:solidFill>
                <a:srgbClr val="228B22"/>
              </a:solidFill>
              <a:round/>
              <a:headEnd/>
              <a:tailEnd/>
            </a:ln>
          </p:spPr>
          <p:txBody>
            <a:bodyPr/>
            <a:lstStyle/>
            <a:p>
              <a:endParaRPr lang="en-US"/>
            </a:p>
          </p:txBody>
        </p:sp>
        <p:sp>
          <p:nvSpPr>
            <p:cNvPr id="3627" name="Line 626"/>
            <p:cNvSpPr>
              <a:spLocks noChangeShapeType="1"/>
            </p:cNvSpPr>
            <p:nvPr/>
          </p:nvSpPr>
          <p:spPr bwMode="auto">
            <a:xfrm>
              <a:off x="96" y="14027"/>
              <a:ext cx="2784" cy="0"/>
            </a:xfrm>
            <a:prstGeom prst="line">
              <a:avLst/>
            </a:prstGeom>
            <a:noFill/>
            <a:ln w="12700" cap="sq">
              <a:solidFill>
                <a:srgbClr val="228B22"/>
              </a:solidFill>
              <a:round/>
              <a:headEnd/>
              <a:tailEnd/>
            </a:ln>
          </p:spPr>
          <p:txBody>
            <a:bodyPr/>
            <a:lstStyle/>
            <a:p>
              <a:endParaRPr lang="en-US"/>
            </a:p>
          </p:txBody>
        </p:sp>
        <p:sp>
          <p:nvSpPr>
            <p:cNvPr id="3628" name="Line 633"/>
            <p:cNvSpPr>
              <a:spLocks noChangeShapeType="1"/>
            </p:cNvSpPr>
            <p:nvPr/>
          </p:nvSpPr>
          <p:spPr bwMode="auto">
            <a:xfrm>
              <a:off x="96" y="14154"/>
              <a:ext cx="2784" cy="0"/>
            </a:xfrm>
            <a:prstGeom prst="line">
              <a:avLst/>
            </a:prstGeom>
            <a:noFill/>
            <a:ln w="12700" cap="sq">
              <a:solidFill>
                <a:srgbClr val="228B22"/>
              </a:solidFill>
              <a:round/>
              <a:headEnd/>
              <a:tailEnd/>
            </a:ln>
          </p:spPr>
          <p:txBody>
            <a:bodyPr/>
            <a:lstStyle/>
            <a:p>
              <a:endParaRPr lang="en-US"/>
            </a:p>
          </p:txBody>
        </p:sp>
        <p:sp>
          <p:nvSpPr>
            <p:cNvPr id="3629" name="Line 640"/>
            <p:cNvSpPr>
              <a:spLocks noChangeShapeType="1"/>
            </p:cNvSpPr>
            <p:nvPr/>
          </p:nvSpPr>
          <p:spPr bwMode="auto">
            <a:xfrm>
              <a:off x="96" y="14281"/>
              <a:ext cx="2784" cy="0"/>
            </a:xfrm>
            <a:prstGeom prst="line">
              <a:avLst/>
            </a:prstGeom>
            <a:noFill/>
            <a:ln w="12700" cap="sq">
              <a:solidFill>
                <a:srgbClr val="228B22"/>
              </a:solidFill>
              <a:round/>
              <a:headEnd/>
              <a:tailEnd/>
            </a:ln>
          </p:spPr>
          <p:txBody>
            <a:bodyPr/>
            <a:lstStyle/>
            <a:p>
              <a:endParaRPr lang="en-US"/>
            </a:p>
          </p:txBody>
        </p:sp>
        <p:sp>
          <p:nvSpPr>
            <p:cNvPr id="3630" name="Line 647"/>
            <p:cNvSpPr>
              <a:spLocks noChangeShapeType="1"/>
            </p:cNvSpPr>
            <p:nvPr/>
          </p:nvSpPr>
          <p:spPr bwMode="auto">
            <a:xfrm>
              <a:off x="96" y="14408"/>
              <a:ext cx="2784" cy="0"/>
            </a:xfrm>
            <a:prstGeom prst="line">
              <a:avLst/>
            </a:prstGeom>
            <a:noFill/>
            <a:ln w="12700" cap="sq">
              <a:solidFill>
                <a:srgbClr val="228B22"/>
              </a:solidFill>
              <a:round/>
              <a:headEnd/>
              <a:tailEnd/>
            </a:ln>
          </p:spPr>
          <p:txBody>
            <a:bodyPr/>
            <a:lstStyle/>
            <a:p>
              <a:endParaRPr lang="en-US"/>
            </a:p>
          </p:txBody>
        </p:sp>
        <p:sp>
          <p:nvSpPr>
            <p:cNvPr id="3631" name="Line 654"/>
            <p:cNvSpPr>
              <a:spLocks noChangeShapeType="1"/>
            </p:cNvSpPr>
            <p:nvPr/>
          </p:nvSpPr>
          <p:spPr bwMode="auto">
            <a:xfrm>
              <a:off x="96" y="14535"/>
              <a:ext cx="2784" cy="0"/>
            </a:xfrm>
            <a:prstGeom prst="line">
              <a:avLst/>
            </a:prstGeom>
            <a:noFill/>
            <a:ln w="12700" cap="sq">
              <a:solidFill>
                <a:srgbClr val="228B22"/>
              </a:solidFill>
              <a:round/>
              <a:headEnd/>
              <a:tailEnd/>
            </a:ln>
          </p:spPr>
          <p:txBody>
            <a:bodyPr/>
            <a:lstStyle/>
            <a:p>
              <a:endParaRPr lang="en-US"/>
            </a:p>
          </p:txBody>
        </p:sp>
        <p:sp>
          <p:nvSpPr>
            <p:cNvPr id="3632" name="Line 661"/>
            <p:cNvSpPr>
              <a:spLocks noChangeShapeType="1"/>
            </p:cNvSpPr>
            <p:nvPr/>
          </p:nvSpPr>
          <p:spPr bwMode="auto">
            <a:xfrm>
              <a:off x="96" y="14662"/>
              <a:ext cx="2784" cy="0"/>
            </a:xfrm>
            <a:prstGeom prst="line">
              <a:avLst/>
            </a:prstGeom>
            <a:noFill/>
            <a:ln w="12700" cap="sq">
              <a:solidFill>
                <a:srgbClr val="228B22"/>
              </a:solidFill>
              <a:round/>
              <a:headEnd/>
              <a:tailEnd/>
            </a:ln>
          </p:spPr>
          <p:txBody>
            <a:bodyPr/>
            <a:lstStyle/>
            <a:p>
              <a:endParaRPr lang="en-US"/>
            </a:p>
          </p:txBody>
        </p:sp>
        <p:sp>
          <p:nvSpPr>
            <p:cNvPr id="3633" name="Line 668"/>
            <p:cNvSpPr>
              <a:spLocks noChangeShapeType="1"/>
            </p:cNvSpPr>
            <p:nvPr/>
          </p:nvSpPr>
          <p:spPr bwMode="auto">
            <a:xfrm>
              <a:off x="96" y="14789"/>
              <a:ext cx="2784" cy="0"/>
            </a:xfrm>
            <a:prstGeom prst="line">
              <a:avLst/>
            </a:prstGeom>
            <a:noFill/>
            <a:ln w="12700" cap="sq">
              <a:solidFill>
                <a:srgbClr val="228B22"/>
              </a:solidFill>
              <a:round/>
              <a:headEnd/>
              <a:tailEnd/>
            </a:ln>
          </p:spPr>
          <p:txBody>
            <a:bodyPr/>
            <a:lstStyle/>
            <a:p>
              <a:endParaRPr lang="en-US"/>
            </a:p>
          </p:txBody>
        </p:sp>
        <p:sp>
          <p:nvSpPr>
            <p:cNvPr id="3634" name="Line 675"/>
            <p:cNvSpPr>
              <a:spLocks noChangeShapeType="1"/>
            </p:cNvSpPr>
            <p:nvPr/>
          </p:nvSpPr>
          <p:spPr bwMode="auto">
            <a:xfrm>
              <a:off x="96" y="14916"/>
              <a:ext cx="2784" cy="0"/>
            </a:xfrm>
            <a:prstGeom prst="line">
              <a:avLst/>
            </a:prstGeom>
            <a:noFill/>
            <a:ln w="12700" cap="sq">
              <a:solidFill>
                <a:srgbClr val="228B22"/>
              </a:solidFill>
              <a:round/>
              <a:headEnd/>
              <a:tailEnd/>
            </a:ln>
          </p:spPr>
          <p:txBody>
            <a:bodyPr/>
            <a:lstStyle/>
            <a:p>
              <a:endParaRPr lang="en-US"/>
            </a:p>
          </p:txBody>
        </p:sp>
        <p:sp>
          <p:nvSpPr>
            <p:cNvPr id="3635" name="Line 682"/>
            <p:cNvSpPr>
              <a:spLocks noChangeShapeType="1"/>
            </p:cNvSpPr>
            <p:nvPr/>
          </p:nvSpPr>
          <p:spPr bwMode="auto">
            <a:xfrm>
              <a:off x="96" y="15043"/>
              <a:ext cx="2784" cy="0"/>
            </a:xfrm>
            <a:prstGeom prst="line">
              <a:avLst/>
            </a:prstGeom>
            <a:noFill/>
            <a:ln w="12700" cap="sq">
              <a:solidFill>
                <a:srgbClr val="228B22"/>
              </a:solidFill>
              <a:round/>
              <a:headEnd/>
              <a:tailEnd/>
            </a:ln>
          </p:spPr>
          <p:txBody>
            <a:bodyPr/>
            <a:lstStyle/>
            <a:p>
              <a:endParaRPr lang="en-US"/>
            </a:p>
          </p:txBody>
        </p:sp>
        <p:sp>
          <p:nvSpPr>
            <p:cNvPr id="3636" name="Line 689"/>
            <p:cNvSpPr>
              <a:spLocks noChangeShapeType="1"/>
            </p:cNvSpPr>
            <p:nvPr/>
          </p:nvSpPr>
          <p:spPr bwMode="auto">
            <a:xfrm>
              <a:off x="96" y="15170"/>
              <a:ext cx="2784" cy="0"/>
            </a:xfrm>
            <a:prstGeom prst="line">
              <a:avLst/>
            </a:prstGeom>
            <a:noFill/>
            <a:ln w="12700" cap="sq">
              <a:solidFill>
                <a:srgbClr val="228B22"/>
              </a:solidFill>
              <a:round/>
              <a:headEnd/>
              <a:tailEnd/>
            </a:ln>
          </p:spPr>
          <p:txBody>
            <a:bodyPr/>
            <a:lstStyle/>
            <a:p>
              <a:endParaRPr lang="en-US"/>
            </a:p>
          </p:txBody>
        </p:sp>
        <p:sp>
          <p:nvSpPr>
            <p:cNvPr id="3637" name="Line 18"/>
            <p:cNvSpPr>
              <a:spLocks noChangeShapeType="1"/>
            </p:cNvSpPr>
            <p:nvPr/>
          </p:nvSpPr>
          <p:spPr bwMode="auto">
            <a:xfrm>
              <a:off x="2880" y="2978"/>
              <a:ext cx="2784" cy="0"/>
            </a:xfrm>
            <a:prstGeom prst="line">
              <a:avLst/>
            </a:prstGeom>
            <a:noFill/>
            <a:ln w="12700" cap="sq">
              <a:solidFill>
                <a:srgbClr val="228B22"/>
              </a:solidFill>
              <a:round/>
              <a:headEnd/>
              <a:tailEnd/>
            </a:ln>
          </p:spPr>
          <p:txBody>
            <a:bodyPr/>
            <a:lstStyle/>
            <a:p>
              <a:endParaRPr lang="en-US"/>
            </a:p>
          </p:txBody>
        </p:sp>
        <p:sp>
          <p:nvSpPr>
            <p:cNvPr id="3638" name="Line 25"/>
            <p:cNvSpPr>
              <a:spLocks noChangeShapeType="1"/>
            </p:cNvSpPr>
            <p:nvPr/>
          </p:nvSpPr>
          <p:spPr bwMode="auto">
            <a:xfrm>
              <a:off x="2880" y="3105"/>
              <a:ext cx="2784" cy="0"/>
            </a:xfrm>
            <a:prstGeom prst="line">
              <a:avLst/>
            </a:prstGeom>
            <a:noFill/>
            <a:ln w="12700" cap="sq">
              <a:solidFill>
                <a:srgbClr val="228B22"/>
              </a:solidFill>
              <a:round/>
              <a:headEnd/>
              <a:tailEnd/>
            </a:ln>
          </p:spPr>
          <p:txBody>
            <a:bodyPr/>
            <a:lstStyle/>
            <a:p>
              <a:endParaRPr lang="en-US"/>
            </a:p>
          </p:txBody>
        </p:sp>
        <p:sp>
          <p:nvSpPr>
            <p:cNvPr id="3639" name="Line 32"/>
            <p:cNvSpPr>
              <a:spLocks noChangeShapeType="1"/>
            </p:cNvSpPr>
            <p:nvPr/>
          </p:nvSpPr>
          <p:spPr bwMode="auto">
            <a:xfrm>
              <a:off x="2880" y="3232"/>
              <a:ext cx="2784" cy="0"/>
            </a:xfrm>
            <a:prstGeom prst="line">
              <a:avLst/>
            </a:prstGeom>
            <a:noFill/>
            <a:ln w="12700" cap="sq">
              <a:solidFill>
                <a:srgbClr val="228B22"/>
              </a:solidFill>
              <a:round/>
              <a:headEnd/>
              <a:tailEnd/>
            </a:ln>
          </p:spPr>
          <p:txBody>
            <a:bodyPr/>
            <a:lstStyle/>
            <a:p>
              <a:endParaRPr lang="en-US"/>
            </a:p>
          </p:txBody>
        </p:sp>
        <p:sp>
          <p:nvSpPr>
            <p:cNvPr id="3640" name="Line 39"/>
            <p:cNvSpPr>
              <a:spLocks noChangeShapeType="1"/>
            </p:cNvSpPr>
            <p:nvPr/>
          </p:nvSpPr>
          <p:spPr bwMode="auto">
            <a:xfrm>
              <a:off x="2880" y="3359"/>
              <a:ext cx="2784" cy="0"/>
            </a:xfrm>
            <a:prstGeom prst="line">
              <a:avLst/>
            </a:prstGeom>
            <a:noFill/>
            <a:ln w="12700" cap="sq">
              <a:solidFill>
                <a:srgbClr val="228B22"/>
              </a:solidFill>
              <a:round/>
              <a:headEnd/>
              <a:tailEnd/>
            </a:ln>
          </p:spPr>
          <p:txBody>
            <a:bodyPr/>
            <a:lstStyle/>
            <a:p>
              <a:endParaRPr lang="en-US"/>
            </a:p>
          </p:txBody>
        </p:sp>
        <p:sp>
          <p:nvSpPr>
            <p:cNvPr id="3641" name="Line 46"/>
            <p:cNvSpPr>
              <a:spLocks noChangeShapeType="1"/>
            </p:cNvSpPr>
            <p:nvPr/>
          </p:nvSpPr>
          <p:spPr bwMode="auto">
            <a:xfrm>
              <a:off x="2880" y="3486"/>
              <a:ext cx="2784" cy="0"/>
            </a:xfrm>
            <a:prstGeom prst="line">
              <a:avLst/>
            </a:prstGeom>
            <a:noFill/>
            <a:ln w="12700" cap="sq">
              <a:solidFill>
                <a:srgbClr val="228B22"/>
              </a:solidFill>
              <a:round/>
              <a:headEnd/>
              <a:tailEnd/>
            </a:ln>
          </p:spPr>
          <p:txBody>
            <a:bodyPr/>
            <a:lstStyle/>
            <a:p>
              <a:endParaRPr lang="en-US"/>
            </a:p>
          </p:txBody>
        </p:sp>
        <p:sp>
          <p:nvSpPr>
            <p:cNvPr id="3642" name="Line 53"/>
            <p:cNvSpPr>
              <a:spLocks noChangeShapeType="1"/>
            </p:cNvSpPr>
            <p:nvPr/>
          </p:nvSpPr>
          <p:spPr bwMode="auto">
            <a:xfrm>
              <a:off x="2880" y="3613"/>
              <a:ext cx="2784" cy="0"/>
            </a:xfrm>
            <a:prstGeom prst="line">
              <a:avLst/>
            </a:prstGeom>
            <a:noFill/>
            <a:ln w="12700" cap="sq">
              <a:solidFill>
                <a:srgbClr val="228B22"/>
              </a:solidFill>
              <a:round/>
              <a:headEnd/>
              <a:tailEnd/>
            </a:ln>
          </p:spPr>
          <p:txBody>
            <a:bodyPr/>
            <a:lstStyle/>
            <a:p>
              <a:endParaRPr lang="en-US"/>
            </a:p>
          </p:txBody>
        </p:sp>
        <p:sp>
          <p:nvSpPr>
            <p:cNvPr id="3643" name="Line 60"/>
            <p:cNvSpPr>
              <a:spLocks noChangeShapeType="1"/>
            </p:cNvSpPr>
            <p:nvPr/>
          </p:nvSpPr>
          <p:spPr bwMode="auto">
            <a:xfrm>
              <a:off x="2880" y="3740"/>
              <a:ext cx="2784" cy="0"/>
            </a:xfrm>
            <a:prstGeom prst="line">
              <a:avLst/>
            </a:prstGeom>
            <a:noFill/>
            <a:ln w="12700" cap="sq">
              <a:solidFill>
                <a:srgbClr val="228B22"/>
              </a:solidFill>
              <a:round/>
              <a:headEnd/>
              <a:tailEnd/>
            </a:ln>
          </p:spPr>
          <p:txBody>
            <a:bodyPr/>
            <a:lstStyle/>
            <a:p>
              <a:endParaRPr lang="en-US"/>
            </a:p>
          </p:txBody>
        </p:sp>
        <p:sp>
          <p:nvSpPr>
            <p:cNvPr id="3644" name="Line 67"/>
            <p:cNvSpPr>
              <a:spLocks noChangeShapeType="1"/>
            </p:cNvSpPr>
            <p:nvPr/>
          </p:nvSpPr>
          <p:spPr bwMode="auto">
            <a:xfrm>
              <a:off x="2880" y="3867"/>
              <a:ext cx="2784" cy="0"/>
            </a:xfrm>
            <a:prstGeom prst="line">
              <a:avLst/>
            </a:prstGeom>
            <a:noFill/>
            <a:ln w="12700" cap="sq">
              <a:solidFill>
                <a:srgbClr val="228B22"/>
              </a:solidFill>
              <a:round/>
              <a:headEnd/>
              <a:tailEnd/>
            </a:ln>
          </p:spPr>
          <p:txBody>
            <a:bodyPr/>
            <a:lstStyle/>
            <a:p>
              <a:endParaRPr lang="en-US"/>
            </a:p>
          </p:txBody>
        </p:sp>
        <p:sp>
          <p:nvSpPr>
            <p:cNvPr id="3645" name="Line 74"/>
            <p:cNvSpPr>
              <a:spLocks noChangeShapeType="1"/>
            </p:cNvSpPr>
            <p:nvPr/>
          </p:nvSpPr>
          <p:spPr bwMode="auto">
            <a:xfrm>
              <a:off x="2880" y="3994"/>
              <a:ext cx="2784" cy="0"/>
            </a:xfrm>
            <a:prstGeom prst="line">
              <a:avLst/>
            </a:prstGeom>
            <a:noFill/>
            <a:ln w="12700" cap="sq">
              <a:solidFill>
                <a:srgbClr val="228B22"/>
              </a:solidFill>
              <a:round/>
              <a:headEnd/>
              <a:tailEnd/>
            </a:ln>
          </p:spPr>
          <p:txBody>
            <a:bodyPr/>
            <a:lstStyle/>
            <a:p>
              <a:endParaRPr lang="en-US"/>
            </a:p>
          </p:txBody>
        </p:sp>
        <p:sp>
          <p:nvSpPr>
            <p:cNvPr id="3646" name="Line 81"/>
            <p:cNvSpPr>
              <a:spLocks noChangeShapeType="1"/>
            </p:cNvSpPr>
            <p:nvPr/>
          </p:nvSpPr>
          <p:spPr bwMode="auto">
            <a:xfrm>
              <a:off x="2880" y="4121"/>
              <a:ext cx="2784" cy="0"/>
            </a:xfrm>
            <a:prstGeom prst="line">
              <a:avLst/>
            </a:prstGeom>
            <a:noFill/>
            <a:ln w="12700" cap="sq">
              <a:solidFill>
                <a:srgbClr val="228B22"/>
              </a:solidFill>
              <a:round/>
              <a:headEnd/>
              <a:tailEnd/>
            </a:ln>
          </p:spPr>
          <p:txBody>
            <a:bodyPr/>
            <a:lstStyle/>
            <a:p>
              <a:endParaRPr lang="en-US"/>
            </a:p>
          </p:txBody>
        </p:sp>
        <p:sp>
          <p:nvSpPr>
            <p:cNvPr id="3647" name="Line 88"/>
            <p:cNvSpPr>
              <a:spLocks noChangeShapeType="1"/>
            </p:cNvSpPr>
            <p:nvPr/>
          </p:nvSpPr>
          <p:spPr bwMode="auto">
            <a:xfrm>
              <a:off x="2880" y="4248"/>
              <a:ext cx="2784" cy="0"/>
            </a:xfrm>
            <a:prstGeom prst="line">
              <a:avLst/>
            </a:prstGeom>
            <a:noFill/>
            <a:ln w="12700" cap="sq">
              <a:solidFill>
                <a:srgbClr val="228B22"/>
              </a:solidFill>
              <a:round/>
              <a:headEnd/>
              <a:tailEnd/>
            </a:ln>
          </p:spPr>
          <p:txBody>
            <a:bodyPr/>
            <a:lstStyle/>
            <a:p>
              <a:endParaRPr lang="en-US"/>
            </a:p>
          </p:txBody>
        </p:sp>
        <p:sp>
          <p:nvSpPr>
            <p:cNvPr id="3648" name="Line 102"/>
            <p:cNvSpPr>
              <a:spLocks noChangeShapeType="1"/>
            </p:cNvSpPr>
            <p:nvPr/>
          </p:nvSpPr>
          <p:spPr bwMode="auto">
            <a:xfrm>
              <a:off x="2880" y="4502"/>
              <a:ext cx="2784" cy="0"/>
            </a:xfrm>
            <a:prstGeom prst="line">
              <a:avLst/>
            </a:prstGeom>
            <a:noFill/>
            <a:ln w="12700" cap="sq">
              <a:solidFill>
                <a:srgbClr val="228B22"/>
              </a:solidFill>
              <a:round/>
              <a:headEnd/>
              <a:tailEnd/>
            </a:ln>
          </p:spPr>
          <p:txBody>
            <a:bodyPr/>
            <a:lstStyle/>
            <a:p>
              <a:endParaRPr lang="en-US"/>
            </a:p>
          </p:txBody>
        </p:sp>
        <p:sp>
          <p:nvSpPr>
            <p:cNvPr id="3649" name="Line 109"/>
            <p:cNvSpPr>
              <a:spLocks noChangeShapeType="1"/>
            </p:cNvSpPr>
            <p:nvPr/>
          </p:nvSpPr>
          <p:spPr bwMode="auto">
            <a:xfrm>
              <a:off x="2880" y="4629"/>
              <a:ext cx="2784" cy="0"/>
            </a:xfrm>
            <a:prstGeom prst="line">
              <a:avLst/>
            </a:prstGeom>
            <a:noFill/>
            <a:ln w="12700" cap="sq">
              <a:solidFill>
                <a:srgbClr val="228B22"/>
              </a:solidFill>
              <a:round/>
              <a:headEnd/>
              <a:tailEnd/>
            </a:ln>
          </p:spPr>
          <p:txBody>
            <a:bodyPr/>
            <a:lstStyle/>
            <a:p>
              <a:endParaRPr lang="en-US"/>
            </a:p>
          </p:txBody>
        </p:sp>
        <p:sp>
          <p:nvSpPr>
            <p:cNvPr id="3650" name="Line 116"/>
            <p:cNvSpPr>
              <a:spLocks noChangeShapeType="1"/>
            </p:cNvSpPr>
            <p:nvPr/>
          </p:nvSpPr>
          <p:spPr bwMode="auto">
            <a:xfrm>
              <a:off x="2880" y="4756"/>
              <a:ext cx="2784" cy="0"/>
            </a:xfrm>
            <a:prstGeom prst="line">
              <a:avLst/>
            </a:prstGeom>
            <a:noFill/>
            <a:ln w="12700" cap="sq">
              <a:solidFill>
                <a:srgbClr val="228B22"/>
              </a:solidFill>
              <a:round/>
              <a:headEnd/>
              <a:tailEnd/>
            </a:ln>
          </p:spPr>
          <p:txBody>
            <a:bodyPr/>
            <a:lstStyle/>
            <a:p>
              <a:endParaRPr lang="en-US"/>
            </a:p>
          </p:txBody>
        </p:sp>
        <p:sp>
          <p:nvSpPr>
            <p:cNvPr id="3651" name="Line 123"/>
            <p:cNvSpPr>
              <a:spLocks noChangeShapeType="1"/>
            </p:cNvSpPr>
            <p:nvPr/>
          </p:nvSpPr>
          <p:spPr bwMode="auto">
            <a:xfrm>
              <a:off x="2880" y="4883"/>
              <a:ext cx="2784" cy="0"/>
            </a:xfrm>
            <a:prstGeom prst="line">
              <a:avLst/>
            </a:prstGeom>
            <a:noFill/>
            <a:ln w="12700" cap="sq">
              <a:solidFill>
                <a:srgbClr val="228B22"/>
              </a:solidFill>
              <a:round/>
              <a:headEnd/>
              <a:tailEnd/>
            </a:ln>
          </p:spPr>
          <p:txBody>
            <a:bodyPr/>
            <a:lstStyle/>
            <a:p>
              <a:endParaRPr lang="en-US"/>
            </a:p>
          </p:txBody>
        </p:sp>
        <p:sp>
          <p:nvSpPr>
            <p:cNvPr id="3652" name="Line 130"/>
            <p:cNvSpPr>
              <a:spLocks noChangeShapeType="1"/>
            </p:cNvSpPr>
            <p:nvPr/>
          </p:nvSpPr>
          <p:spPr bwMode="auto">
            <a:xfrm>
              <a:off x="2880" y="5010"/>
              <a:ext cx="2784" cy="0"/>
            </a:xfrm>
            <a:prstGeom prst="line">
              <a:avLst/>
            </a:prstGeom>
            <a:noFill/>
            <a:ln w="12700" cap="sq">
              <a:solidFill>
                <a:srgbClr val="228B22"/>
              </a:solidFill>
              <a:round/>
              <a:headEnd/>
              <a:tailEnd/>
            </a:ln>
          </p:spPr>
          <p:txBody>
            <a:bodyPr/>
            <a:lstStyle/>
            <a:p>
              <a:endParaRPr lang="en-US"/>
            </a:p>
          </p:txBody>
        </p:sp>
        <p:sp>
          <p:nvSpPr>
            <p:cNvPr id="3653" name="Line 137"/>
            <p:cNvSpPr>
              <a:spLocks noChangeShapeType="1"/>
            </p:cNvSpPr>
            <p:nvPr/>
          </p:nvSpPr>
          <p:spPr bwMode="auto">
            <a:xfrm>
              <a:off x="2880" y="5137"/>
              <a:ext cx="2784" cy="0"/>
            </a:xfrm>
            <a:prstGeom prst="line">
              <a:avLst/>
            </a:prstGeom>
            <a:noFill/>
            <a:ln w="12700" cap="sq">
              <a:solidFill>
                <a:srgbClr val="228B22"/>
              </a:solidFill>
              <a:round/>
              <a:headEnd/>
              <a:tailEnd/>
            </a:ln>
          </p:spPr>
          <p:txBody>
            <a:bodyPr/>
            <a:lstStyle/>
            <a:p>
              <a:endParaRPr lang="en-US"/>
            </a:p>
          </p:txBody>
        </p:sp>
        <p:sp>
          <p:nvSpPr>
            <p:cNvPr id="3654" name="Line 144"/>
            <p:cNvSpPr>
              <a:spLocks noChangeShapeType="1"/>
            </p:cNvSpPr>
            <p:nvPr/>
          </p:nvSpPr>
          <p:spPr bwMode="auto">
            <a:xfrm>
              <a:off x="2880" y="5264"/>
              <a:ext cx="2784" cy="0"/>
            </a:xfrm>
            <a:prstGeom prst="line">
              <a:avLst/>
            </a:prstGeom>
            <a:noFill/>
            <a:ln w="12700" cap="sq">
              <a:solidFill>
                <a:srgbClr val="228B22"/>
              </a:solidFill>
              <a:round/>
              <a:headEnd/>
              <a:tailEnd/>
            </a:ln>
          </p:spPr>
          <p:txBody>
            <a:bodyPr/>
            <a:lstStyle/>
            <a:p>
              <a:endParaRPr lang="en-US"/>
            </a:p>
          </p:txBody>
        </p:sp>
        <p:sp>
          <p:nvSpPr>
            <p:cNvPr id="3655" name="Line 151"/>
            <p:cNvSpPr>
              <a:spLocks noChangeShapeType="1"/>
            </p:cNvSpPr>
            <p:nvPr/>
          </p:nvSpPr>
          <p:spPr bwMode="auto">
            <a:xfrm>
              <a:off x="2880" y="5391"/>
              <a:ext cx="2784" cy="0"/>
            </a:xfrm>
            <a:prstGeom prst="line">
              <a:avLst/>
            </a:prstGeom>
            <a:noFill/>
            <a:ln w="12700" cap="sq">
              <a:solidFill>
                <a:srgbClr val="228B22"/>
              </a:solidFill>
              <a:round/>
              <a:headEnd/>
              <a:tailEnd/>
            </a:ln>
          </p:spPr>
          <p:txBody>
            <a:bodyPr/>
            <a:lstStyle/>
            <a:p>
              <a:endParaRPr lang="en-US"/>
            </a:p>
          </p:txBody>
        </p:sp>
        <p:sp>
          <p:nvSpPr>
            <p:cNvPr id="3656" name="Line 158"/>
            <p:cNvSpPr>
              <a:spLocks noChangeShapeType="1"/>
            </p:cNvSpPr>
            <p:nvPr/>
          </p:nvSpPr>
          <p:spPr bwMode="auto">
            <a:xfrm>
              <a:off x="2880" y="5518"/>
              <a:ext cx="2784" cy="0"/>
            </a:xfrm>
            <a:prstGeom prst="line">
              <a:avLst/>
            </a:prstGeom>
            <a:noFill/>
            <a:ln w="12700" cap="sq">
              <a:solidFill>
                <a:srgbClr val="228B22"/>
              </a:solidFill>
              <a:round/>
              <a:headEnd/>
              <a:tailEnd/>
            </a:ln>
          </p:spPr>
          <p:txBody>
            <a:bodyPr/>
            <a:lstStyle/>
            <a:p>
              <a:endParaRPr lang="en-US"/>
            </a:p>
          </p:txBody>
        </p:sp>
        <p:sp>
          <p:nvSpPr>
            <p:cNvPr id="3657" name="Line 165"/>
            <p:cNvSpPr>
              <a:spLocks noChangeShapeType="1"/>
            </p:cNvSpPr>
            <p:nvPr/>
          </p:nvSpPr>
          <p:spPr bwMode="auto">
            <a:xfrm>
              <a:off x="2880" y="5645"/>
              <a:ext cx="2784" cy="0"/>
            </a:xfrm>
            <a:prstGeom prst="line">
              <a:avLst/>
            </a:prstGeom>
            <a:noFill/>
            <a:ln w="12700" cap="sq">
              <a:solidFill>
                <a:srgbClr val="228B22"/>
              </a:solidFill>
              <a:round/>
              <a:headEnd/>
              <a:tailEnd/>
            </a:ln>
          </p:spPr>
          <p:txBody>
            <a:bodyPr/>
            <a:lstStyle/>
            <a:p>
              <a:endParaRPr lang="en-US"/>
            </a:p>
          </p:txBody>
        </p:sp>
        <p:sp>
          <p:nvSpPr>
            <p:cNvPr id="3658" name="Line 172"/>
            <p:cNvSpPr>
              <a:spLocks noChangeShapeType="1"/>
            </p:cNvSpPr>
            <p:nvPr/>
          </p:nvSpPr>
          <p:spPr bwMode="auto">
            <a:xfrm>
              <a:off x="2880" y="5772"/>
              <a:ext cx="2784" cy="0"/>
            </a:xfrm>
            <a:prstGeom prst="line">
              <a:avLst/>
            </a:prstGeom>
            <a:noFill/>
            <a:ln w="12700" cap="sq">
              <a:solidFill>
                <a:srgbClr val="228B22"/>
              </a:solidFill>
              <a:round/>
              <a:headEnd/>
              <a:tailEnd/>
            </a:ln>
          </p:spPr>
          <p:txBody>
            <a:bodyPr/>
            <a:lstStyle/>
            <a:p>
              <a:endParaRPr lang="en-US"/>
            </a:p>
          </p:txBody>
        </p:sp>
        <p:sp>
          <p:nvSpPr>
            <p:cNvPr id="3659" name="Line 179"/>
            <p:cNvSpPr>
              <a:spLocks noChangeShapeType="1"/>
            </p:cNvSpPr>
            <p:nvPr/>
          </p:nvSpPr>
          <p:spPr bwMode="auto">
            <a:xfrm>
              <a:off x="2880" y="5899"/>
              <a:ext cx="2784" cy="0"/>
            </a:xfrm>
            <a:prstGeom prst="line">
              <a:avLst/>
            </a:prstGeom>
            <a:noFill/>
            <a:ln w="12700" cap="sq">
              <a:solidFill>
                <a:srgbClr val="228B22"/>
              </a:solidFill>
              <a:round/>
              <a:headEnd/>
              <a:tailEnd/>
            </a:ln>
          </p:spPr>
          <p:txBody>
            <a:bodyPr/>
            <a:lstStyle/>
            <a:p>
              <a:endParaRPr lang="en-US"/>
            </a:p>
          </p:txBody>
        </p:sp>
        <p:sp>
          <p:nvSpPr>
            <p:cNvPr id="3660" name="Line 186"/>
            <p:cNvSpPr>
              <a:spLocks noChangeShapeType="1"/>
            </p:cNvSpPr>
            <p:nvPr/>
          </p:nvSpPr>
          <p:spPr bwMode="auto">
            <a:xfrm>
              <a:off x="2880" y="6026"/>
              <a:ext cx="2784" cy="0"/>
            </a:xfrm>
            <a:prstGeom prst="line">
              <a:avLst/>
            </a:prstGeom>
            <a:noFill/>
            <a:ln w="12700" cap="sq">
              <a:solidFill>
                <a:srgbClr val="228B22"/>
              </a:solidFill>
              <a:round/>
              <a:headEnd/>
              <a:tailEnd/>
            </a:ln>
          </p:spPr>
          <p:txBody>
            <a:bodyPr/>
            <a:lstStyle/>
            <a:p>
              <a:endParaRPr lang="en-US"/>
            </a:p>
          </p:txBody>
        </p:sp>
        <p:sp>
          <p:nvSpPr>
            <p:cNvPr id="3661" name="Line 193"/>
            <p:cNvSpPr>
              <a:spLocks noChangeShapeType="1"/>
            </p:cNvSpPr>
            <p:nvPr/>
          </p:nvSpPr>
          <p:spPr bwMode="auto">
            <a:xfrm>
              <a:off x="2880" y="6153"/>
              <a:ext cx="2784" cy="0"/>
            </a:xfrm>
            <a:prstGeom prst="line">
              <a:avLst/>
            </a:prstGeom>
            <a:noFill/>
            <a:ln w="12700" cap="sq">
              <a:solidFill>
                <a:srgbClr val="228B22"/>
              </a:solidFill>
              <a:round/>
              <a:headEnd/>
              <a:tailEnd/>
            </a:ln>
          </p:spPr>
          <p:txBody>
            <a:bodyPr/>
            <a:lstStyle/>
            <a:p>
              <a:endParaRPr lang="en-US"/>
            </a:p>
          </p:txBody>
        </p:sp>
        <p:sp>
          <p:nvSpPr>
            <p:cNvPr id="3662" name="Line 200"/>
            <p:cNvSpPr>
              <a:spLocks noChangeShapeType="1"/>
            </p:cNvSpPr>
            <p:nvPr/>
          </p:nvSpPr>
          <p:spPr bwMode="auto">
            <a:xfrm>
              <a:off x="2880" y="6280"/>
              <a:ext cx="2784" cy="0"/>
            </a:xfrm>
            <a:prstGeom prst="line">
              <a:avLst/>
            </a:prstGeom>
            <a:noFill/>
            <a:ln w="12700" cap="sq">
              <a:solidFill>
                <a:srgbClr val="228B22"/>
              </a:solidFill>
              <a:round/>
              <a:headEnd/>
              <a:tailEnd/>
            </a:ln>
          </p:spPr>
          <p:txBody>
            <a:bodyPr/>
            <a:lstStyle/>
            <a:p>
              <a:endParaRPr lang="en-US"/>
            </a:p>
          </p:txBody>
        </p:sp>
        <p:sp>
          <p:nvSpPr>
            <p:cNvPr id="3663" name="Line 207"/>
            <p:cNvSpPr>
              <a:spLocks noChangeShapeType="1"/>
            </p:cNvSpPr>
            <p:nvPr/>
          </p:nvSpPr>
          <p:spPr bwMode="auto">
            <a:xfrm>
              <a:off x="2880" y="6407"/>
              <a:ext cx="2784" cy="0"/>
            </a:xfrm>
            <a:prstGeom prst="line">
              <a:avLst/>
            </a:prstGeom>
            <a:noFill/>
            <a:ln w="12700" cap="sq">
              <a:solidFill>
                <a:srgbClr val="228B22"/>
              </a:solidFill>
              <a:round/>
              <a:headEnd/>
              <a:tailEnd/>
            </a:ln>
          </p:spPr>
          <p:txBody>
            <a:bodyPr/>
            <a:lstStyle/>
            <a:p>
              <a:endParaRPr lang="en-US"/>
            </a:p>
          </p:txBody>
        </p:sp>
        <p:sp>
          <p:nvSpPr>
            <p:cNvPr id="3664" name="Line 214"/>
            <p:cNvSpPr>
              <a:spLocks noChangeShapeType="1"/>
            </p:cNvSpPr>
            <p:nvPr/>
          </p:nvSpPr>
          <p:spPr bwMode="auto">
            <a:xfrm>
              <a:off x="2880" y="6534"/>
              <a:ext cx="2784" cy="0"/>
            </a:xfrm>
            <a:prstGeom prst="line">
              <a:avLst/>
            </a:prstGeom>
            <a:noFill/>
            <a:ln w="12700" cap="sq">
              <a:solidFill>
                <a:srgbClr val="228B22"/>
              </a:solidFill>
              <a:round/>
              <a:headEnd/>
              <a:tailEnd/>
            </a:ln>
          </p:spPr>
          <p:txBody>
            <a:bodyPr/>
            <a:lstStyle/>
            <a:p>
              <a:endParaRPr lang="en-US"/>
            </a:p>
          </p:txBody>
        </p:sp>
        <p:sp>
          <p:nvSpPr>
            <p:cNvPr id="3665" name="Line 221"/>
            <p:cNvSpPr>
              <a:spLocks noChangeShapeType="1"/>
            </p:cNvSpPr>
            <p:nvPr/>
          </p:nvSpPr>
          <p:spPr bwMode="auto">
            <a:xfrm>
              <a:off x="2880" y="6661"/>
              <a:ext cx="2784" cy="0"/>
            </a:xfrm>
            <a:prstGeom prst="line">
              <a:avLst/>
            </a:prstGeom>
            <a:noFill/>
            <a:ln w="12700" cap="sq">
              <a:solidFill>
                <a:srgbClr val="228B22"/>
              </a:solidFill>
              <a:round/>
              <a:headEnd/>
              <a:tailEnd/>
            </a:ln>
          </p:spPr>
          <p:txBody>
            <a:bodyPr/>
            <a:lstStyle/>
            <a:p>
              <a:endParaRPr lang="en-US"/>
            </a:p>
          </p:txBody>
        </p:sp>
        <p:sp>
          <p:nvSpPr>
            <p:cNvPr id="3666" name="Line 228"/>
            <p:cNvSpPr>
              <a:spLocks noChangeShapeType="1"/>
            </p:cNvSpPr>
            <p:nvPr/>
          </p:nvSpPr>
          <p:spPr bwMode="auto">
            <a:xfrm>
              <a:off x="2880" y="6788"/>
              <a:ext cx="2784" cy="0"/>
            </a:xfrm>
            <a:prstGeom prst="line">
              <a:avLst/>
            </a:prstGeom>
            <a:noFill/>
            <a:ln w="12700" cap="sq">
              <a:solidFill>
                <a:srgbClr val="228B22"/>
              </a:solidFill>
              <a:round/>
              <a:headEnd/>
              <a:tailEnd/>
            </a:ln>
          </p:spPr>
          <p:txBody>
            <a:bodyPr/>
            <a:lstStyle/>
            <a:p>
              <a:endParaRPr lang="en-US"/>
            </a:p>
          </p:txBody>
        </p:sp>
        <p:sp>
          <p:nvSpPr>
            <p:cNvPr id="3667" name="Line 235"/>
            <p:cNvSpPr>
              <a:spLocks noChangeShapeType="1"/>
            </p:cNvSpPr>
            <p:nvPr/>
          </p:nvSpPr>
          <p:spPr bwMode="auto">
            <a:xfrm>
              <a:off x="2880" y="6915"/>
              <a:ext cx="2784" cy="0"/>
            </a:xfrm>
            <a:prstGeom prst="line">
              <a:avLst/>
            </a:prstGeom>
            <a:noFill/>
            <a:ln w="12700" cap="sq">
              <a:solidFill>
                <a:srgbClr val="228B22"/>
              </a:solidFill>
              <a:round/>
              <a:headEnd/>
              <a:tailEnd/>
            </a:ln>
          </p:spPr>
          <p:txBody>
            <a:bodyPr/>
            <a:lstStyle/>
            <a:p>
              <a:endParaRPr lang="en-US"/>
            </a:p>
          </p:txBody>
        </p:sp>
        <p:sp>
          <p:nvSpPr>
            <p:cNvPr id="3668" name="Line 242"/>
            <p:cNvSpPr>
              <a:spLocks noChangeShapeType="1"/>
            </p:cNvSpPr>
            <p:nvPr/>
          </p:nvSpPr>
          <p:spPr bwMode="auto">
            <a:xfrm>
              <a:off x="2880" y="7042"/>
              <a:ext cx="2784" cy="0"/>
            </a:xfrm>
            <a:prstGeom prst="line">
              <a:avLst/>
            </a:prstGeom>
            <a:noFill/>
            <a:ln w="12700" cap="sq">
              <a:solidFill>
                <a:srgbClr val="228B22"/>
              </a:solidFill>
              <a:round/>
              <a:headEnd/>
              <a:tailEnd/>
            </a:ln>
          </p:spPr>
          <p:txBody>
            <a:bodyPr/>
            <a:lstStyle/>
            <a:p>
              <a:endParaRPr lang="en-US"/>
            </a:p>
          </p:txBody>
        </p:sp>
        <p:sp>
          <p:nvSpPr>
            <p:cNvPr id="3669" name="Line 249"/>
            <p:cNvSpPr>
              <a:spLocks noChangeShapeType="1"/>
            </p:cNvSpPr>
            <p:nvPr/>
          </p:nvSpPr>
          <p:spPr bwMode="auto">
            <a:xfrm>
              <a:off x="2880" y="7169"/>
              <a:ext cx="2784" cy="0"/>
            </a:xfrm>
            <a:prstGeom prst="line">
              <a:avLst/>
            </a:prstGeom>
            <a:noFill/>
            <a:ln w="12700" cap="sq">
              <a:solidFill>
                <a:srgbClr val="228B22"/>
              </a:solidFill>
              <a:round/>
              <a:headEnd/>
              <a:tailEnd/>
            </a:ln>
          </p:spPr>
          <p:txBody>
            <a:bodyPr/>
            <a:lstStyle/>
            <a:p>
              <a:endParaRPr lang="en-US"/>
            </a:p>
          </p:txBody>
        </p:sp>
        <p:sp>
          <p:nvSpPr>
            <p:cNvPr id="3670" name="Line 256"/>
            <p:cNvSpPr>
              <a:spLocks noChangeShapeType="1"/>
            </p:cNvSpPr>
            <p:nvPr/>
          </p:nvSpPr>
          <p:spPr bwMode="auto">
            <a:xfrm>
              <a:off x="2880" y="7296"/>
              <a:ext cx="2784" cy="0"/>
            </a:xfrm>
            <a:prstGeom prst="line">
              <a:avLst/>
            </a:prstGeom>
            <a:noFill/>
            <a:ln w="12700" cap="sq">
              <a:solidFill>
                <a:srgbClr val="228B22"/>
              </a:solidFill>
              <a:round/>
              <a:headEnd/>
              <a:tailEnd/>
            </a:ln>
          </p:spPr>
          <p:txBody>
            <a:bodyPr/>
            <a:lstStyle/>
            <a:p>
              <a:endParaRPr lang="en-US"/>
            </a:p>
          </p:txBody>
        </p:sp>
        <p:sp>
          <p:nvSpPr>
            <p:cNvPr id="3671" name="Line 263"/>
            <p:cNvSpPr>
              <a:spLocks noChangeShapeType="1"/>
            </p:cNvSpPr>
            <p:nvPr/>
          </p:nvSpPr>
          <p:spPr bwMode="auto">
            <a:xfrm>
              <a:off x="2880" y="7423"/>
              <a:ext cx="2784" cy="0"/>
            </a:xfrm>
            <a:prstGeom prst="line">
              <a:avLst/>
            </a:prstGeom>
            <a:noFill/>
            <a:ln w="12700" cap="sq">
              <a:solidFill>
                <a:srgbClr val="228B22"/>
              </a:solidFill>
              <a:round/>
              <a:headEnd/>
              <a:tailEnd/>
            </a:ln>
          </p:spPr>
          <p:txBody>
            <a:bodyPr/>
            <a:lstStyle/>
            <a:p>
              <a:endParaRPr lang="en-US"/>
            </a:p>
          </p:txBody>
        </p:sp>
        <p:sp>
          <p:nvSpPr>
            <p:cNvPr id="3672" name="Line 270"/>
            <p:cNvSpPr>
              <a:spLocks noChangeShapeType="1"/>
            </p:cNvSpPr>
            <p:nvPr/>
          </p:nvSpPr>
          <p:spPr bwMode="auto">
            <a:xfrm>
              <a:off x="2880" y="7550"/>
              <a:ext cx="2784" cy="0"/>
            </a:xfrm>
            <a:prstGeom prst="line">
              <a:avLst/>
            </a:prstGeom>
            <a:noFill/>
            <a:ln w="12700" cap="sq">
              <a:solidFill>
                <a:srgbClr val="228B22"/>
              </a:solidFill>
              <a:round/>
              <a:headEnd/>
              <a:tailEnd/>
            </a:ln>
          </p:spPr>
          <p:txBody>
            <a:bodyPr/>
            <a:lstStyle/>
            <a:p>
              <a:endParaRPr lang="en-US"/>
            </a:p>
          </p:txBody>
        </p:sp>
        <p:sp>
          <p:nvSpPr>
            <p:cNvPr id="3673" name="Line 277"/>
            <p:cNvSpPr>
              <a:spLocks noChangeShapeType="1"/>
            </p:cNvSpPr>
            <p:nvPr/>
          </p:nvSpPr>
          <p:spPr bwMode="auto">
            <a:xfrm>
              <a:off x="2880" y="7677"/>
              <a:ext cx="2784" cy="0"/>
            </a:xfrm>
            <a:prstGeom prst="line">
              <a:avLst/>
            </a:prstGeom>
            <a:noFill/>
            <a:ln w="12700" cap="sq">
              <a:solidFill>
                <a:srgbClr val="228B22"/>
              </a:solidFill>
              <a:round/>
              <a:headEnd/>
              <a:tailEnd/>
            </a:ln>
          </p:spPr>
          <p:txBody>
            <a:bodyPr/>
            <a:lstStyle/>
            <a:p>
              <a:endParaRPr lang="en-US"/>
            </a:p>
          </p:txBody>
        </p:sp>
        <p:sp>
          <p:nvSpPr>
            <p:cNvPr id="3674" name="Line 284"/>
            <p:cNvSpPr>
              <a:spLocks noChangeShapeType="1"/>
            </p:cNvSpPr>
            <p:nvPr/>
          </p:nvSpPr>
          <p:spPr bwMode="auto">
            <a:xfrm>
              <a:off x="2880" y="7804"/>
              <a:ext cx="2784" cy="0"/>
            </a:xfrm>
            <a:prstGeom prst="line">
              <a:avLst/>
            </a:prstGeom>
            <a:noFill/>
            <a:ln w="12700" cap="sq">
              <a:solidFill>
                <a:srgbClr val="228B22"/>
              </a:solidFill>
              <a:round/>
              <a:headEnd/>
              <a:tailEnd/>
            </a:ln>
          </p:spPr>
          <p:txBody>
            <a:bodyPr/>
            <a:lstStyle/>
            <a:p>
              <a:endParaRPr lang="en-US"/>
            </a:p>
          </p:txBody>
        </p:sp>
        <p:sp>
          <p:nvSpPr>
            <p:cNvPr id="3675" name="Line 291"/>
            <p:cNvSpPr>
              <a:spLocks noChangeShapeType="1"/>
            </p:cNvSpPr>
            <p:nvPr/>
          </p:nvSpPr>
          <p:spPr bwMode="auto">
            <a:xfrm>
              <a:off x="2880" y="7931"/>
              <a:ext cx="2784" cy="0"/>
            </a:xfrm>
            <a:prstGeom prst="line">
              <a:avLst/>
            </a:prstGeom>
            <a:noFill/>
            <a:ln w="12700" cap="sq">
              <a:solidFill>
                <a:srgbClr val="228B22"/>
              </a:solidFill>
              <a:round/>
              <a:headEnd/>
              <a:tailEnd/>
            </a:ln>
          </p:spPr>
          <p:txBody>
            <a:bodyPr/>
            <a:lstStyle/>
            <a:p>
              <a:endParaRPr lang="en-US"/>
            </a:p>
          </p:txBody>
        </p:sp>
        <p:sp>
          <p:nvSpPr>
            <p:cNvPr id="3676" name="Line 298"/>
            <p:cNvSpPr>
              <a:spLocks noChangeShapeType="1"/>
            </p:cNvSpPr>
            <p:nvPr/>
          </p:nvSpPr>
          <p:spPr bwMode="auto">
            <a:xfrm>
              <a:off x="2880" y="8058"/>
              <a:ext cx="2784" cy="0"/>
            </a:xfrm>
            <a:prstGeom prst="line">
              <a:avLst/>
            </a:prstGeom>
            <a:noFill/>
            <a:ln w="12700" cap="sq">
              <a:solidFill>
                <a:srgbClr val="228B22"/>
              </a:solidFill>
              <a:round/>
              <a:headEnd/>
              <a:tailEnd/>
            </a:ln>
          </p:spPr>
          <p:txBody>
            <a:bodyPr/>
            <a:lstStyle/>
            <a:p>
              <a:endParaRPr lang="en-US"/>
            </a:p>
          </p:txBody>
        </p:sp>
        <p:sp>
          <p:nvSpPr>
            <p:cNvPr id="3677" name="Line 305"/>
            <p:cNvSpPr>
              <a:spLocks noChangeShapeType="1"/>
            </p:cNvSpPr>
            <p:nvPr/>
          </p:nvSpPr>
          <p:spPr bwMode="auto">
            <a:xfrm>
              <a:off x="2880" y="8185"/>
              <a:ext cx="2784" cy="0"/>
            </a:xfrm>
            <a:prstGeom prst="line">
              <a:avLst/>
            </a:prstGeom>
            <a:noFill/>
            <a:ln w="12700" cap="sq">
              <a:solidFill>
                <a:srgbClr val="228B22"/>
              </a:solidFill>
              <a:round/>
              <a:headEnd/>
              <a:tailEnd/>
            </a:ln>
          </p:spPr>
          <p:txBody>
            <a:bodyPr/>
            <a:lstStyle/>
            <a:p>
              <a:endParaRPr lang="en-US"/>
            </a:p>
          </p:txBody>
        </p:sp>
        <p:sp>
          <p:nvSpPr>
            <p:cNvPr id="3678" name="Line 312"/>
            <p:cNvSpPr>
              <a:spLocks noChangeShapeType="1"/>
            </p:cNvSpPr>
            <p:nvPr/>
          </p:nvSpPr>
          <p:spPr bwMode="auto">
            <a:xfrm>
              <a:off x="2880" y="8312"/>
              <a:ext cx="2784" cy="0"/>
            </a:xfrm>
            <a:prstGeom prst="line">
              <a:avLst/>
            </a:prstGeom>
            <a:noFill/>
            <a:ln w="12700" cap="sq">
              <a:solidFill>
                <a:srgbClr val="228B22"/>
              </a:solidFill>
              <a:round/>
              <a:headEnd/>
              <a:tailEnd/>
            </a:ln>
          </p:spPr>
          <p:txBody>
            <a:bodyPr/>
            <a:lstStyle/>
            <a:p>
              <a:endParaRPr lang="en-US"/>
            </a:p>
          </p:txBody>
        </p:sp>
        <p:sp>
          <p:nvSpPr>
            <p:cNvPr id="3679" name="Line 319"/>
            <p:cNvSpPr>
              <a:spLocks noChangeShapeType="1"/>
            </p:cNvSpPr>
            <p:nvPr/>
          </p:nvSpPr>
          <p:spPr bwMode="auto">
            <a:xfrm>
              <a:off x="2880" y="8439"/>
              <a:ext cx="2784" cy="0"/>
            </a:xfrm>
            <a:prstGeom prst="line">
              <a:avLst/>
            </a:prstGeom>
            <a:noFill/>
            <a:ln w="12700" cap="sq">
              <a:solidFill>
                <a:srgbClr val="228B22"/>
              </a:solidFill>
              <a:round/>
              <a:headEnd/>
              <a:tailEnd/>
            </a:ln>
          </p:spPr>
          <p:txBody>
            <a:bodyPr/>
            <a:lstStyle/>
            <a:p>
              <a:endParaRPr lang="en-US"/>
            </a:p>
          </p:txBody>
        </p:sp>
        <p:sp>
          <p:nvSpPr>
            <p:cNvPr id="3680" name="Line 326"/>
            <p:cNvSpPr>
              <a:spLocks noChangeShapeType="1"/>
            </p:cNvSpPr>
            <p:nvPr/>
          </p:nvSpPr>
          <p:spPr bwMode="auto">
            <a:xfrm>
              <a:off x="2880" y="8566"/>
              <a:ext cx="2784" cy="0"/>
            </a:xfrm>
            <a:prstGeom prst="line">
              <a:avLst/>
            </a:prstGeom>
            <a:noFill/>
            <a:ln w="12700" cap="sq">
              <a:solidFill>
                <a:srgbClr val="228B22"/>
              </a:solidFill>
              <a:round/>
              <a:headEnd/>
              <a:tailEnd/>
            </a:ln>
          </p:spPr>
          <p:txBody>
            <a:bodyPr/>
            <a:lstStyle/>
            <a:p>
              <a:endParaRPr lang="en-US"/>
            </a:p>
          </p:txBody>
        </p:sp>
        <p:sp>
          <p:nvSpPr>
            <p:cNvPr id="3681" name="Line 333"/>
            <p:cNvSpPr>
              <a:spLocks noChangeShapeType="1"/>
            </p:cNvSpPr>
            <p:nvPr/>
          </p:nvSpPr>
          <p:spPr bwMode="auto">
            <a:xfrm>
              <a:off x="2880" y="8693"/>
              <a:ext cx="2784" cy="0"/>
            </a:xfrm>
            <a:prstGeom prst="line">
              <a:avLst/>
            </a:prstGeom>
            <a:noFill/>
            <a:ln w="12700" cap="sq">
              <a:solidFill>
                <a:srgbClr val="228B22"/>
              </a:solidFill>
              <a:round/>
              <a:headEnd/>
              <a:tailEnd/>
            </a:ln>
          </p:spPr>
          <p:txBody>
            <a:bodyPr/>
            <a:lstStyle/>
            <a:p>
              <a:endParaRPr lang="en-US"/>
            </a:p>
          </p:txBody>
        </p:sp>
        <p:sp>
          <p:nvSpPr>
            <p:cNvPr id="3682" name="Line 340"/>
            <p:cNvSpPr>
              <a:spLocks noChangeShapeType="1"/>
            </p:cNvSpPr>
            <p:nvPr/>
          </p:nvSpPr>
          <p:spPr bwMode="auto">
            <a:xfrm>
              <a:off x="2880" y="8820"/>
              <a:ext cx="2784" cy="0"/>
            </a:xfrm>
            <a:prstGeom prst="line">
              <a:avLst/>
            </a:prstGeom>
            <a:noFill/>
            <a:ln w="12700" cap="sq">
              <a:solidFill>
                <a:srgbClr val="228B22"/>
              </a:solidFill>
              <a:round/>
              <a:headEnd/>
              <a:tailEnd/>
            </a:ln>
          </p:spPr>
          <p:txBody>
            <a:bodyPr/>
            <a:lstStyle/>
            <a:p>
              <a:endParaRPr lang="en-US"/>
            </a:p>
          </p:txBody>
        </p:sp>
        <p:sp>
          <p:nvSpPr>
            <p:cNvPr id="3683" name="Line 347"/>
            <p:cNvSpPr>
              <a:spLocks noChangeShapeType="1"/>
            </p:cNvSpPr>
            <p:nvPr/>
          </p:nvSpPr>
          <p:spPr bwMode="auto">
            <a:xfrm>
              <a:off x="2880" y="8947"/>
              <a:ext cx="2784" cy="0"/>
            </a:xfrm>
            <a:prstGeom prst="line">
              <a:avLst/>
            </a:prstGeom>
            <a:noFill/>
            <a:ln w="12700" cap="sq">
              <a:solidFill>
                <a:srgbClr val="228B22"/>
              </a:solidFill>
              <a:round/>
              <a:headEnd/>
              <a:tailEnd/>
            </a:ln>
          </p:spPr>
          <p:txBody>
            <a:bodyPr/>
            <a:lstStyle/>
            <a:p>
              <a:endParaRPr lang="en-US"/>
            </a:p>
          </p:txBody>
        </p:sp>
        <p:sp>
          <p:nvSpPr>
            <p:cNvPr id="3684" name="Line 354"/>
            <p:cNvSpPr>
              <a:spLocks noChangeShapeType="1"/>
            </p:cNvSpPr>
            <p:nvPr/>
          </p:nvSpPr>
          <p:spPr bwMode="auto">
            <a:xfrm>
              <a:off x="2880" y="9074"/>
              <a:ext cx="2784" cy="0"/>
            </a:xfrm>
            <a:prstGeom prst="line">
              <a:avLst/>
            </a:prstGeom>
            <a:noFill/>
            <a:ln w="12700" cap="sq">
              <a:solidFill>
                <a:srgbClr val="228B22"/>
              </a:solidFill>
              <a:round/>
              <a:headEnd/>
              <a:tailEnd/>
            </a:ln>
          </p:spPr>
          <p:txBody>
            <a:bodyPr/>
            <a:lstStyle/>
            <a:p>
              <a:endParaRPr lang="en-US"/>
            </a:p>
          </p:txBody>
        </p:sp>
        <p:sp>
          <p:nvSpPr>
            <p:cNvPr id="3685" name="Line 361"/>
            <p:cNvSpPr>
              <a:spLocks noChangeShapeType="1"/>
            </p:cNvSpPr>
            <p:nvPr/>
          </p:nvSpPr>
          <p:spPr bwMode="auto">
            <a:xfrm>
              <a:off x="2880" y="9201"/>
              <a:ext cx="2784" cy="0"/>
            </a:xfrm>
            <a:prstGeom prst="line">
              <a:avLst/>
            </a:prstGeom>
            <a:noFill/>
            <a:ln w="12700" cap="sq">
              <a:solidFill>
                <a:srgbClr val="228B22"/>
              </a:solidFill>
              <a:round/>
              <a:headEnd/>
              <a:tailEnd/>
            </a:ln>
          </p:spPr>
          <p:txBody>
            <a:bodyPr/>
            <a:lstStyle/>
            <a:p>
              <a:endParaRPr lang="en-US"/>
            </a:p>
          </p:txBody>
        </p:sp>
        <p:sp>
          <p:nvSpPr>
            <p:cNvPr id="3686" name="Line 368"/>
            <p:cNvSpPr>
              <a:spLocks noChangeShapeType="1"/>
            </p:cNvSpPr>
            <p:nvPr/>
          </p:nvSpPr>
          <p:spPr bwMode="auto">
            <a:xfrm>
              <a:off x="2880" y="9328"/>
              <a:ext cx="2784" cy="0"/>
            </a:xfrm>
            <a:prstGeom prst="line">
              <a:avLst/>
            </a:prstGeom>
            <a:noFill/>
            <a:ln w="12700" cap="sq">
              <a:solidFill>
                <a:srgbClr val="228B22"/>
              </a:solidFill>
              <a:round/>
              <a:headEnd/>
              <a:tailEnd/>
            </a:ln>
          </p:spPr>
          <p:txBody>
            <a:bodyPr/>
            <a:lstStyle/>
            <a:p>
              <a:endParaRPr lang="en-US"/>
            </a:p>
          </p:txBody>
        </p:sp>
        <p:sp>
          <p:nvSpPr>
            <p:cNvPr id="3687" name="Line 375"/>
            <p:cNvSpPr>
              <a:spLocks noChangeShapeType="1"/>
            </p:cNvSpPr>
            <p:nvPr/>
          </p:nvSpPr>
          <p:spPr bwMode="auto">
            <a:xfrm>
              <a:off x="2880" y="9455"/>
              <a:ext cx="2784" cy="0"/>
            </a:xfrm>
            <a:prstGeom prst="line">
              <a:avLst/>
            </a:prstGeom>
            <a:noFill/>
            <a:ln w="12700" cap="sq">
              <a:solidFill>
                <a:srgbClr val="228B22"/>
              </a:solidFill>
              <a:round/>
              <a:headEnd/>
              <a:tailEnd/>
            </a:ln>
          </p:spPr>
          <p:txBody>
            <a:bodyPr/>
            <a:lstStyle/>
            <a:p>
              <a:endParaRPr lang="en-US"/>
            </a:p>
          </p:txBody>
        </p:sp>
        <p:sp>
          <p:nvSpPr>
            <p:cNvPr id="3688" name="Line 382"/>
            <p:cNvSpPr>
              <a:spLocks noChangeShapeType="1"/>
            </p:cNvSpPr>
            <p:nvPr/>
          </p:nvSpPr>
          <p:spPr bwMode="auto">
            <a:xfrm>
              <a:off x="2880" y="9582"/>
              <a:ext cx="2784" cy="0"/>
            </a:xfrm>
            <a:prstGeom prst="line">
              <a:avLst/>
            </a:prstGeom>
            <a:noFill/>
            <a:ln w="12700" cap="sq">
              <a:solidFill>
                <a:srgbClr val="228B22"/>
              </a:solidFill>
              <a:round/>
              <a:headEnd/>
              <a:tailEnd/>
            </a:ln>
          </p:spPr>
          <p:txBody>
            <a:bodyPr/>
            <a:lstStyle/>
            <a:p>
              <a:endParaRPr lang="en-US"/>
            </a:p>
          </p:txBody>
        </p:sp>
        <p:sp>
          <p:nvSpPr>
            <p:cNvPr id="3689" name="Line 389"/>
            <p:cNvSpPr>
              <a:spLocks noChangeShapeType="1"/>
            </p:cNvSpPr>
            <p:nvPr/>
          </p:nvSpPr>
          <p:spPr bwMode="auto">
            <a:xfrm>
              <a:off x="2880" y="9709"/>
              <a:ext cx="2784" cy="0"/>
            </a:xfrm>
            <a:prstGeom prst="line">
              <a:avLst/>
            </a:prstGeom>
            <a:noFill/>
            <a:ln w="12700" cap="sq">
              <a:solidFill>
                <a:srgbClr val="228B22"/>
              </a:solidFill>
              <a:round/>
              <a:headEnd/>
              <a:tailEnd/>
            </a:ln>
          </p:spPr>
          <p:txBody>
            <a:bodyPr/>
            <a:lstStyle/>
            <a:p>
              <a:endParaRPr lang="en-US"/>
            </a:p>
          </p:txBody>
        </p:sp>
        <p:sp>
          <p:nvSpPr>
            <p:cNvPr id="3690" name="Line 396"/>
            <p:cNvSpPr>
              <a:spLocks noChangeShapeType="1"/>
            </p:cNvSpPr>
            <p:nvPr/>
          </p:nvSpPr>
          <p:spPr bwMode="auto">
            <a:xfrm>
              <a:off x="2880" y="9836"/>
              <a:ext cx="2784" cy="0"/>
            </a:xfrm>
            <a:prstGeom prst="line">
              <a:avLst/>
            </a:prstGeom>
            <a:noFill/>
            <a:ln w="12700" cap="sq">
              <a:solidFill>
                <a:srgbClr val="228B22"/>
              </a:solidFill>
              <a:round/>
              <a:headEnd/>
              <a:tailEnd/>
            </a:ln>
          </p:spPr>
          <p:txBody>
            <a:bodyPr/>
            <a:lstStyle/>
            <a:p>
              <a:endParaRPr lang="en-US"/>
            </a:p>
          </p:txBody>
        </p:sp>
        <p:sp>
          <p:nvSpPr>
            <p:cNvPr id="3691" name="Line 403"/>
            <p:cNvSpPr>
              <a:spLocks noChangeShapeType="1"/>
            </p:cNvSpPr>
            <p:nvPr/>
          </p:nvSpPr>
          <p:spPr bwMode="auto">
            <a:xfrm>
              <a:off x="2880" y="9963"/>
              <a:ext cx="2784" cy="0"/>
            </a:xfrm>
            <a:prstGeom prst="line">
              <a:avLst/>
            </a:prstGeom>
            <a:noFill/>
            <a:ln w="12700" cap="sq">
              <a:solidFill>
                <a:srgbClr val="228B22"/>
              </a:solidFill>
              <a:round/>
              <a:headEnd/>
              <a:tailEnd/>
            </a:ln>
          </p:spPr>
          <p:txBody>
            <a:bodyPr/>
            <a:lstStyle/>
            <a:p>
              <a:endParaRPr lang="en-US"/>
            </a:p>
          </p:txBody>
        </p:sp>
        <p:sp>
          <p:nvSpPr>
            <p:cNvPr id="3692" name="Line 410"/>
            <p:cNvSpPr>
              <a:spLocks noChangeShapeType="1"/>
            </p:cNvSpPr>
            <p:nvPr/>
          </p:nvSpPr>
          <p:spPr bwMode="auto">
            <a:xfrm>
              <a:off x="2880" y="10090"/>
              <a:ext cx="2784" cy="0"/>
            </a:xfrm>
            <a:prstGeom prst="line">
              <a:avLst/>
            </a:prstGeom>
            <a:noFill/>
            <a:ln w="12700" cap="sq">
              <a:solidFill>
                <a:srgbClr val="228B22"/>
              </a:solidFill>
              <a:round/>
              <a:headEnd/>
              <a:tailEnd/>
            </a:ln>
          </p:spPr>
          <p:txBody>
            <a:bodyPr/>
            <a:lstStyle/>
            <a:p>
              <a:endParaRPr lang="en-US"/>
            </a:p>
          </p:txBody>
        </p:sp>
        <p:sp>
          <p:nvSpPr>
            <p:cNvPr id="3693" name="Line 417"/>
            <p:cNvSpPr>
              <a:spLocks noChangeShapeType="1"/>
            </p:cNvSpPr>
            <p:nvPr/>
          </p:nvSpPr>
          <p:spPr bwMode="auto">
            <a:xfrm>
              <a:off x="2880" y="10217"/>
              <a:ext cx="2784" cy="0"/>
            </a:xfrm>
            <a:prstGeom prst="line">
              <a:avLst/>
            </a:prstGeom>
            <a:noFill/>
            <a:ln w="12700" cap="sq">
              <a:solidFill>
                <a:srgbClr val="228B22"/>
              </a:solidFill>
              <a:round/>
              <a:headEnd/>
              <a:tailEnd/>
            </a:ln>
          </p:spPr>
          <p:txBody>
            <a:bodyPr/>
            <a:lstStyle/>
            <a:p>
              <a:endParaRPr lang="en-US"/>
            </a:p>
          </p:txBody>
        </p:sp>
        <p:sp>
          <p:nvSpPr>
            <p:cNvPr id="3694" name="Line 424"/>
            <p:cNvSpPr>
              <a:spLocks noChangeShapeType="1"/>
            </p:cNvSpPr>
            <p:nvPr/>
          </p:nvSpPr>
          <p:spPr bwMode="auto">
            <a:xfrm>
              <a:off x="2880" y="10344"/>
              <a:ext cx="2784" cy="0"/>
            </a:xfrm>
            <a:prstGeom prst="line">
              <a:avLst/>
            </a:prstGeom>
            <a:noFill/>
            <a:ln w="12700" cap="sq">
              <a:solidFill>
                <a:srgbClr val="228B22"/>
              </a:solidFill>
              <a:round/>
              <a:headEnd/>
              <a:tailEnd/>
            </a:ln>
          </p:spPr>
          <p:txBody>
            <a:bodyPr/>
            <a:lstStyle/>
            <a:p>
              <a:endParaRPr lang="en-US"/>
            </a:p>
          </p:txBody>
        </p:sp>
        <p:sp>
          <p:nvSpPr>
            <p:cNvPr id="3695" name="Line 431"/>
            <p:cNvSpPr>
              <a:spLocks noChangeShapeType="1"/>
            </p:cNvSpPr>
            <p:nvPr/>
          </p:nvSpPr>
          <p:spPr bwMode="auto">
            <a:xfrm>
              <a:off x="2880" y="10471"/>
              <a:ext cx="2784" cy="0"/>
            </a:xfrm>
            <a:prstGeom prst="line">
              <a:avLst/>
            </a:prstGeom>
            <a:noFill/>
            <a:ln w="12700" cap="sq">
              <a:solidFill>
                <a:srgbClr val="228B22"/>
              </a:solidFill>
              <a:round/>
              <a:headEnd/>
              <a:tailEnd/>
            </a:ln>
          </p:spPr>
          <p:txBody>
            <a:bodyPr/>
            <a:lstStyle/>
            <a:p>
              <a:endParaRPr lang="en-US"/>
            </a:p>
          </p:txBody>
        </p:sp>
        <p:sp>
          <p:nvSpPr>
            <p:cNvPr id="3696" name="Line 438"/>
            <p:cNvSpPr>
              <a:spLocks noChangeShapeType="1"/>
            </p:cNvSpPr>
            <p:nvPr/>
          </p:nvSpPr>
          <p:spPr bwMode="auto">
            <a:xfrm>
              <a:off x="2880" y="10598"/>
              <a:ext cx="2784" cy="0"/>
            </a:xfrm>
            <a:prstGeom prst="line">
              <a:avLst/>
            </a:prstGeom>
            <a:noFill/>
            <a:ln w="12700" cap="sq">
              <a:solidFill>
                <a:srgbClr val="228B22"/>
              </a:solidFill>
              <a:round/>
              <a:headEnd/>
              <a:tailEnd/>
            </a:ln>
          </p:spPr>
          <p:txBody>
            <a:bodyPr/>
            <a:lstStyle/>
            <a:p>
              <a:endParaRPr lang="en-US"/>
            </a:p>
          </p:txBody>
        </p:sp>
        <p:sp>
          <p:nvSpPr>
            <p:cNvPr id="3697" name="Line 445"/>
            <p:cNvSpPr>
              <a:spLocks noChangeShapeType="1"/>
            </p:cNvSpPr>
            <p:nvPr/>
          </p:nvSpPr>
          <p:spPr bwMode="auto">
            <a:xfrm>
              <a:off x="2880" y="10725"/>
              <a:ext cx="2784" cy="0"/>
            </a:xfrm>
            <a:prstGeom prst="line">
              <a:avLst/>
            </a:prstGeom>
            <a:noFill/>
            <a:ln w="12700" cap="sq">
              <a:solidFill>
                <a:srgbClr val="228B22"/>
              </a:solidFill>
              <a:round/>
              <a:headEnd/>
              <a:tailEnd/>
            </a:ln>
          </p:spPr>
          <p:txBody>
            <a:bodyPr/>
            <a:lstStyle/>
            <a:p>
              <a:endParaRPr lang="en-US"/>
            </a:p>
          </p:txBody>
        </p:sp>
        <p:sp>
          <p:nvSpPr>
            <p:cNvPr id="3698" name="Line 452"/>
            <p:cNvSpPr>
              <a:spLocks noChangeShapeType="1"/>
            </p:cNvSpPr>
            <p:nvPr/>
          </p:nvSpPr>
          <p:spPr bwMode="auto">
            <a:xfrm>
              <a:off x="2880" y="10852"/>
              <a:ext cx="2784" cy="0"/>
            </a:xfrm>
            <a:prstGeom prst="line">
              <a:avLst/>
            </a:prstGeom>
            <a:noFill/>
            <a:ln w="12700" cap="sq">
              <a:solidFill>
                <a:srgbClr val="228B22"/>
              </a:solidFill>
              <a:round/>
              <a:headEnd/>
              <a:tailEnd/>
            </a:ln>
          </p:spPr>
          <p:txBody>
            <a:bodyPr/>
            <a:lstStyle/>
            <a:p>
              <a:endParaRPr lang="en-US"/>
            </a:p>
          </p:txBody>
        </p:sp>
        <p:sp>
          <p:nvSpPr>
            <p:cNvPr id="3699" name="Line 459"/>
            <p:cNvSpPr>
              <a:spLocks noChangeShapeType="1"/>
            </p:cNvSpPr>
            <p:nvPr/>
          </p:nvSpPr>
          <p:spPr bwMode="auto">
            <a:xfrm>
              <a:off x="2880" y="10979"/>
              <a:ext cx="2784" cy="0"/>
            </a:xfrm>
            <a:prstGeom prst="line">
              <a:avLst/>
            </a:prstGeom>
            <a:noFill/>
            <a:ln w="12700" cap="sq">
              <a:solidFill>
                <a:srgbClr val="228B22"/>
              </a:solidFill>
              <a:round/>
              <a:headEnd/>
              <a:tailEnd/>
            </a:ln>
          </p:spPr>
          <p:txBody>
            <a:bodyPr/>
            <a:lstStyle/>
            <a:p>
              <a:endParaRPr lang="en-US"/>
            </a:p>
          </p:txBody>
        </p:sp>
        <p:sp>
          <p:nvSpPr>
            <p:cNvPr id="3700" name="Line 466"/>
            <p:cNvSpPr>
              <a:spLocks noChangeShapeType="1"/>
            </p:cNvSpPr>
            <p:nvPr/>
          </p:nvSpPr>
          <p:spPr bwMode="auto">
            <a:xfrm>
              <a:off x="2880" y="11106"/>
              <a:ext cx="2784" cy="0"/>
            </a:xfrm>
            <a:prstGeom prst="line">
              <a:avLst/>
            </a:prstGeom>
            <a:noFill/>
            <a:ln w="12700" cap="sq">
              <a:solidFill>
                <a:srgbClr val="228B22"/>
              </a:solidFill>
              <a:round/>
              <a:headEnd/>
              <a:tailEnd/>
            </a:ln>
          </p:spPr>
          <p:txBody>
            <a:bodyPr/>
            <a:lstStyle/>
            <a:p>
              <a:endParaRPr lang="en-US"/>
            </a:p>
          </p:txBody>
        </p:sp>
        <p:sp>
          <p:nvSpPr>
            <p:cNvPr id="3701" name="Line 473"/>
            <p:cNvSpPr>
              <a:spLocks noChangeShapeType="1"/>
            </p:cNvSpPr>
            <p:nvPr/>
          </p:nvSpPr>
          <p:spPr bwMode="auto">
            <a:xfrm>
              <a:off x="2880" y="11233"/>
              <a:ext cx="2784" cy="0"/>
            </a:xfrm>
            <a:prstGeom prst="line">
              <a:avLst/>
            </a:prstGeom>
            <a:noFill/>
            <a:ln w="12700" cap="sq">
              <a:solidFill>
                <a:srgbClr val="228B22"/>
              </a:solidFill>
              <a:round/>
              <a:headEnd/>
              <a:tailEnd/>
            </a:ln>
          </p:spPr>
          <p:txBody>
            <a:bodyPr/>
            <a:lstStyle/>
            <a:p>
              <a:endParaRPr lang="en-US"/>
            </a:p>
          </p:txBody>
        </p:sp>
        <p:sp>
          <p:nvSpPr>
            <p:cNvPr id="3702" name="Line 480"/>
            <p:cNvSpPr>
              <a:spLocks noChangeShapeType="1"/>
            </p:cNvSpPr>
            <p:nvPr/>
          </p:nvSpPr>
          <p:spPr bwMode="auto">
            <a:xfrm>
              <a:off x="2880" y="11360"/>
              <a:ext cx="2784" cy="0"/>
            </a:xfrm>
            <a:prstGeom prst="line">
              <a:avLst/>
            </a:prstGeom>
            <a:noFill/>
            <a:ln w="12700" cap="sq">
              <a:solidFill>
                <a:srgbClr val="228B22"/>
              </a:solidFill>
              <a:round/>
              <a:headEnd/>
              <a:tailEnd/>
            </a:ln>
          </p:spPr>
          <p:txBody>
            <a:bodyPr/>
            <a:lstStyle/>
            <a:p>
              <a:endParaRPr lang="en-US"/>
            </a:p>
          </p:txBody>
        </p:sp>
        <p:sp>
          <p:nvSpPr>
            <p:cNvPr id="3703" name="Line 487"/>
            <p:cNvSpPr>
              <a:spLocks noChangeShapeType="1"/>
            </p:cNvSpPr>
            <p:nvPr/>
          </p:nvSpPr>
          <p:spPr bwMode="auto">
            <a:xfrm>
              <a:off x="2880" y="11487"/>
              <a:ext cx="2784" cy="0"/>
            </a:xfrm>
            <a:prstGeom prst="line">
              <a:avLst/>
            </a:prstGeom>
            <a:noFill/>
            <a:ln w="12700" cap="sq">
              <a:solidFill>
                <a:srgbClr val="228B22"/>
              </a:solidFill>
              <a:round/>
              <a:headEnd/>
              <a:tailEnd/>
            </a:ln>
          </p:spPr>
          <p:txBody>
            <a:bodyPr/>
            <a:lstStyle/>
            <a:p>
              <a:endParaRPr lang="en-US"/>
            </a:p>
          </p:txBody>
        </p:sp>
        <p:sp>
          <p:nvSpPr>
            <p:cNvPr id="3704" name="Line 494"/>
            <p:cNvSpPr>
              <a:spLocks noChangeShapeType="1"/>
            </p:cNvSpPr>
            <p:nvPr/>
          </p:nvSpPr>
          <p:spPr bwMode="auto">
            <a:xfrm>
              <a:off x="2880" y="11614"/>
              <a:ext cx="2784" cy="0"/>
            </a:xfrm>
            <a:prstGeom prst="line">
              <a:avLst/>
            </a:prstGeom>
            <a:noFill/>
            <a:ln w="12700" cap="sq">
              <a:solidFill>
                <a:srgbClr val="228B22"/>
              </a:solidFill>
              <a:round/>
              <a:headEnd/>
              <a:tailEnd/>
            </a:ln>
          </p:spPr>
          <p:txBody>
            <a:bodyPr/>
            <a:lstStyle/>
            <a:p>
              <a:endParaRPr lang="en-US"/>
            </a:p>
          </p:txBody>
        </p:sp>
        <p:sp>
          <p:nvSpPr>
            <p:cNvPr id="3705" name="Line 501"/>
            <p:cNvSpPr>
              <a:spLocks noChangeShapeType="1"/>
            </p:cNvSpPr>
            <p:nvPr/>
          </p:nvSpPr>
          <p:spPr bwMode="auto">
            <a:xfrm>
              <a:off x="2880" y="11741"/>
              <a:ext cx="2784" cy="0"/>
            </a:xfrm>
            <a:prstGeom prst="line">
              <a:avLst/>
            </a:prstGeom>
            <a:noFill/>
            <a:ln w="12700" cap="sq">
              <a:solidFill>
                <a:srgbClr val="228B22"/>
              </a:solidFill>
              <a:round/>
              <a:headEnd/>
              <a:tailEnd/>
            </a:ln>
          </p:spPr>
          <p:txBody>
            <a:bodyPr/>
            <a:lstStyle/>
            <a:p>
              <a:endParaRPr lang="en-US"/>
            </a:p>
          </p:txBody>
        </p:sp>
        <p:sp>
          <p:nvSpPr>
            <p:cNvPr id="3706" name="Line 508"/>
            <p:cNvSpPr>
              <a:spLocks noChangeShapeType="1"/>
            </p:cNvSpPr>
            <p:nvPr/>
          </p:nvSpPr>
          <p:spPr bwMode="auto">
            <a:xfrm>
              <a:off x="2880" y="11868"/>
              <a:ext cx="2784" cy="0"/>
            </a:xfrm>
            <a:prstGeom prst="line">
              <a:avLst/>
            </a:prstGeom>
            <a:noFill/>
            <a:ln w="12700" cap="sq">
              <a:solidFill>
                <a:srgbClr val="228B22"/>
              </a:solidFill>
              <a:round/>
              <a:headEnd/>
              <a:tailEnd/>
            </a:ln>
          </p:spPr>
          <p:txBody>
            <a:bodyPr/>
            <a:lstStyle/>
            <a:p>
              <a:endParaRPr lang="en-US"/>
            </a:p>
          </p:txBody>
        </p:sp>
        <p:sp>
          <p:nvSpPr>
            <p:cNvPr id="3707" name="Line 515"/>
            <p:cNvSpPr>
              <a:spLocks noChangeShapeType="1"/>
            </p:cNvSpPr>
            <p:nvPr/>
          </p:nvSpPr>
          <p:spPr bwMode="auto">
            <a:xfrm>
              <a:off x="2880" y="11995"/>
              <a:ext cx="2784" cy="0"/>
            </a:xfrm>
            <a:prstGeom prst="line">
              <a:avLst/>
            </a:prstGeom>
            <a:noFill/>
            <a:ln w="12700" cap="sq">
              <a:solidFill>
                <a:srgbClr val="228B22"/>
              </a:solidFill>
              <a:round/>
              <a:headEnd/>
              <a:tailEnd/>
            </a:ln>
          </p:spPr>
          <p:txBody>
            <a:bodyPr/>
            <a:lstStyle/>
            <a:p>
              <a:endParaRPr lang="en-US"/>
            </a:p>
          </p:txBody>
        </p:sp>
        <p:sp>
          <p:nvSpPr>
            <p:cNvPr id="3708" name="Line 522"/>
            <p:cNvSpPr>
              <a:spLocks noChangeShapeType="1"/>
            </p:cNvSpPr>
            <p:nvPr/>
          </p:nvSpPr>
          <p:spPr bwMode="auto">
            <a:xfrm>
              <a:off x="2880" y="12122"/>
              <a:ext cx="2784" cy="0"/>
            </a:xfrm>
            <a:prstGeom prst="line">
              <a:avLst/>
            </a:prstGeom>
            <a:noFill/>
            <a:ln w="12700" cap="sq">
              <a:solidFill>
                <a:srgbClr val="228B22"/>
              </a:solidFill>
              <a:round/>
              <a:headEnd/>
              <a:tailEnd/>
            </a:ln>
          </p:spPr>
          <p:txBody>
            <a:bodyPr/>
            <a:lstStyle/>
            <a:p>
              <a:endParaRPr lang="en-US"/>
            </a:p>
          </p:txBody>
        </p:sp>
        <p:sp>
          <p:nvSpPr>
            <p:cNvPr id="3709" name="Line 529"/>
            <p:cNvSpPr>
              <a:spLocks noChangeShapeType="1"/>
            </p:cNvSpPr>
            <p:nvPr/>
          </p:nvSpPr>
          <p:spPr bwMode="auto">
            <a:xfrm>
              <a:off x="2880" y="12249"/>
              <a:ext cx="2784" cy="0"/>
            </a:xfrm>
            <a:prstGeom prst="line">
              <a:avLst/>
            </a:prstGeom>
            <a:noFill/>
            <a:ln w="12700" cap="sq">
              <a:solidFill>
                <a:srgbClr val="228B22"/>
              </a:solidFill>
              <a:round/>
              <a:headEnd/>
              <a:tailEnd/>
            </a:ln>
          </p:spPr>
          <p:txBody>
            <a:bodyPr/>
            <a:lstStyle/>
            <a:p>
              <a:endParaRPr lang="en-US"/>
            </a:p>
          </p:txBody>
        </p:sp>
        <p:sp>
          <p:nvSpPr>
            <p:cNvPr id="3710" name="Line 536"/>
            <p:cNvSpPr>
              <a:spLocks noChangeShapeType="1"/>
            </p:cNvSpPr>
            <p:nvPr/>
          </p:nvSpPr>
          <p:spPr bwMode="auto">
            <a:xfrm>
              <a:off x="2880" y="12376"/>
              <a:ext cx="2784" cy="0"/>
            </a:xfrm>
            <a:prstGeom prst="line">
              <a:avLst/>
            </a:prstGeom>
            <a:noFill/>
            <a:ln w="12700" cap="sq">
              <a:solidFill>
                <a:srgbClr val="228B22"/>
              </a:solidFill>
              <a:round/>
              <a:headEnd/>
              <a:tailEnd/>
            </a:ln>
          </p:spPr>
          <p:txBody>
            <a:bodyPr/>
            <a:lstStyle/>
            <a:p>
              <a:endParaRPr lang="en-US"/>
            </a:p>
          </p:txBody>
        </p:sp>
        <p:sp>
          <p:nvSpPr>
            <p:cNvPr id="3711" name="Line 543"/>
            <p:cNvSpPr>
              <a:spLocks noChangeShapeType="1"/>
            </p:cNvSpPr>
            <p:nvPr/>
          </p:nvSpPr>
          <p:spPr bwMode="auto">
            <a:xfrm>
              <a:off x="2880" y="12503"/>
              <a:ext cx="2784" cy="0"/>
            </a:xfrm>
            <a:prstGeom prst="line">
              <a:avLst/>
            </a:prstGeom>
            <a:noFill/>
            <a:ln w="12700" cap="sq">
              <a:solidFill>
                <a:srgbClr val="228B22"/>
              </a:solidFill>
              <a:round/>
              <a:headEnd/>
              <a:tailEnd/>
            </a:ln>
          </p:spPr>
          <p:txBody>
            <a:bodyPr/>
            <a:lstStyle/>
            <a:p>
              <a:endParaRPr lang="en-US"/>
            </a:p>
          </p:txBody>
        </p:sp>
        <p:sp>
          <p:nvSpPr>
            <p:cNvPr id="3712" name="Line 550"/>
            <p:cNvSpPr>
              <a:spLocks noChangeShapeType="1"/>
            </p:cNvSpPr>
            <p:nvPr/>
          </p:nvSpPr>
          <p:spPr bwMode="auto">
            <a:xfrm>
              <a:off x="2880" y="12630"/>
              <a:ext cx="2784" cy="0"/>
            </a:xfrm>
            <a:prstGeom prst="line">
              <a:avLst/>
            </a:prstGeom>
            <a:noFill/>
            <a:ln w="12700" cap="sq">
              <a:solidFill>
                <a:srgbClr val="228B22"/>
              </a:solidFill>
              <a:round/>
              <a:headEnd/>
              <a:tailEnd/>
            </a:ln>
          </p:spPr>
          <p:txBody>
            <a:bodyPr/>
            <a:lstStyle/>
            <a:p>
              <a:endParaRPr lang="en-US"/>
            </a:p>
          </p:txBody>
        </p:sp>
        <p:sp>
          <p:nvSpPr>
            <p:cNvPr id="3713" name="Line 557"/>
            <p:cNvSpPr>
              <a:spLocks noChangeShapeType="1"/>
            </p:cNvSpPr>
            <p:nvPr/>
          </p:nvSpPr>
          <p:spPr bwMode="auto">
            <a:xfrm>
              <a:off x="2880" y="12757"/>
              <a:ext cx="2784" cy="0"/>
            </a:xfrm>
            <a:prstGeom prst="line">
              <a:avLst/>
            </a:prstGeom>
            <a:noFill/>
            <a:ln w="12700" cap="sq">
              <a:solidFill>
                <a:srgbClr val="228B22"/>
              </a:solidFill>
              <a:round/>
              <a:headEnd/>
              <a:tailEnd/>
            </a:ln>
          </p:spPr>
          <p:txBody>
            <a:bodyPr/>
            <a:lstStyle/>
            <a:p>
              <a:endParaRPr lang="en-US"/>
            </a:p>
          </p:txBody>
        </p:sp>
        <p:sp>
          <p:nvSpPr>
            <p:cNvPr id="3714" name="Line 564"/>
            <p:cNvSpPr>
              <a:spLocks noChangeShapeType="1"/>
            </p:cNvSpPr>
            <p:nvPr/>
          </p:nvSpPr>
          <p:spPr bwMode="auto">
            <a:xfrm>
              <a:off x="2880" y="12884"/>
              <a:ext cx="2784" cy="0"/>
            </a:xfrm>
            <a:prstGeom prst="line">
              <a:avLst/>
            </a:prstGeom>
            <a:noFill/>
            <a:ln w="12700" cap="sq">
              <a:solidFill>
                <a:srgbClr val="228B22"/>
              </a:solidFill>
              <a:round/>
              <a:headEnd/>
              <a:tailEnd/>
            </a:ln>
          </p:spPr>
          <p:txBody>
            <a:bodyPr/>
            <a:lstStyle/>
            <a:p>
              <a:endParaRPr lang="en-US"/>
            </a:p>
          </p:txBody>
        </p:sp>
        <p:sp>
          <p:nvSpPr>
            <p:cNvPr id="3715" name="Line 571"/>
            <p:cNvSpPr>
              <a:spLocks noChangeShapeType="1"/>
            </p:cNvSpPr>
            <p:nvPr/>
          </p:nvSpPr>
          <p:spPr bwMode="auto">
            <a:xfrm>
              <a:off x="2880" y="13011"/>
              <a:ext cx="2784" cy="0"/>
            </a:xfrm>
            <a:prstGeom prst="line">
              <a:avLst/>
            </a:prstGeom>
            <a:noFill/>
            <a:ln w="12700" cap="sq">
              <a:solidFill>
                <a:srgbClr val="228B22"/>
              </a:solidFill>
              <a:round/>
              <a:headEnd/>
              <a:tailEnd/>
            </a:ln>
          </p:spPr>
          <p:txBody>
            <a:bodyPr/>
            <a:lstStyle/>
            <a:p>
              <a:endParaRPr lang="en-US"/>
            </a:p>
          </p:txBody>
        </p:sp>
        <p:sp>
          <p:nvSpPr>
            <p:cNvPr id="3716" name="Line 578"/>
            <p:cNvSpPr>
              <a:spLocks noChangeShapeType="1"/>
            </p:cNvSpPr>
            <p:nvPr/>
          </p:nvSpPr>
          <p:spPr bwMode="auto">
            <a:xfrm>
              <a:off x="2880" y="13138"/>
              <a:ext cx="2784" cy="0"/>
            </a:xfrm>
            <a:prstGeom prst="line">
              <a:avLst/>
            </a:prstGeom>
            <a:noFill/>
            <a:ln w="12700" cap="sq">
              <a:solidFill>
                <a:srgbClr val="228B22"/>
              </a:solidFill>
              <a:round/>
              <a:headEnd/>
              <a:tailEnd/>
            </a:ln>
          </p:spPr>
          <p:txBody>
            <a:bodyPr/>
            <a:lstStyle/>
            <a:p>
              <a:endParaRPr lang="en-US"/>
            </a:p>
          </p:txBody>
        </p:sp>
        <p:sp>
          <p:nvSpPr>
            <p:cNvPr id="3717" name="Line 585"/>
            <p:cNvSpPr>
              <a:spLocks noChangeShapeType="1"/>
            </p:cNvSpPr>
            <p:nvPr/>
          </p:nvSpPr>
          <p:spPr bwMode="auto">
            <a:xfrm>
              <a:off x="2880" y="13265"/>
              <a:ext cx="2784" cy="0"/>
            </a:xfrm>
            <a:prstGeom prst="line">
              <a:avLst/>
            </a:prstGeom>
            <a:noFill/>
            <a:ln w="12700" cap="sq">
              <a:solidFill>
                <a:srgbClr val="228B22"/>
              </a:solidFill>
              <a:round/>
              <a:headEnd/>
              <a:tailEnd/>
            </a:ln>
          </p:spPr>
          <p:txBody>
            <a:bodyPr/>
            <a:lstStyle/>
            <a:p>
              <a:endParaRPr lang="en-US"/>
            </a:p>
          </p:txBody>
        </p:sp>
        <p:sp>
          <p:nvSpPr>
            <p:cNvPr id="3718" name="Line 592"/>
            <p:cNvSpPr>
              <a:spLocks noChangeShapeType="1"/>
            </p:cNvSpPr>
            <p:nvPr/>
          </p:nvSpPr>
          <p:spPr bwMode="auto">
            <a:xfrm>
              <a:off x="2880" y="13392"/>
              <a:ext cx="2784" cy="0"/>
            </a:xfrm>
            <a:prstGeom prst="line">
              <a:avLst/>
            </a:prstGeom>
            <a:noFill/>
            <a:ln w="12700" cap="sq">
              <a:solidFill>
                <a:srgbClr val="228B22"/>
              </a:solidFill>
              <a:round/>
              <a:headEnd/>
              <a:tailEnd/>
            </a:ln>
          </p:spPr>
          <p:txBody>
            <a:bodyPr/>
            <a:lstStyle/>
            <a:p>
              <a:endParaRPr lang="en-US"/>
            </a:p>
          </p:txBody>
        </p:sp>
        <p:sp>
          <p:nvSpPr>
            <p:cNvPr id="3719" name="Line 599"/>
            <p:cNvSpPr>
              <a:spLocks noChangeShapeType="1"/>
            </p:cNvSpPr>
            <p:nvPr/>
          </p:nvSpPr>
          <p:spPr bwMode="auto">
            <a:xfrm>
              <a:off x="2880" y="13519"/>
              <a:ext cx="2784" cy="0"/>
            </a:xfrm>
            <a:prstGeom prst="line">
              <a:avLst/>
            </a:prstGeom>
            <a:noFill/>
            <a:ln w="12700" cap="sq">
              <a:solidFill>
                <a:srgbClr val="228B22"/>
              </a:solidFill>
              <a:round/>
              <a:headEnd/>
              <a:tailEnd/>
            </a:ln>
          </p:spPr>
          <p:txBody>
            <a:bodyPr/>
            <a:lstStyle/>
            <a:p>
              <a:endParaRPr lang="en-US"/>
            </a:p>
          </p:txBody>
        </p:sp>
        <p:sp>
          <p:nvSpPr>
            <p:cNvPr id="3720" name="Line 606"/>
            <p:cNvSpPr>
              <a:spLocks noChangeShapeType="1"/>
            </p:cNvSpPr>
            <p:nvPr/>
          </p:nvSpPr>
          <p:spPr bwMode="auto">
            <a:xfrm>
              <a:off x="2880" y="13646"/>
              <a:ext cx="2784" cy="0"/>
            </a:xfrm>
            <a:prstGeom prst="line">
              <a:avLst/>
            </a:prstGeom>
            <a:noFill/>
            <a:ln w="12700" cap="sq">
              <a:solidFill>
                <a:srgbClr val="228B22"/>
              </a:solidFill>
              <a:round/>
              <a:headEnd/>
              <a:tailEnd/>
            </a:ln>
          </p:spPr>
          <p:txBody>
            <a:bodyPr/>
            <a:lstStyle/>
            <a:p>
              <a:endParaRPr lang="en-US"/>
            </a:p>
          </p:txBody>
        </p:sp>
        <p:sp>
          <p:nvSpPr>
            <p:cNvPr id="3721" name="Line 613"/>
            <p:cNvSpPr>
              <a:spLocks noChangeShapeType="1"/>
            </p:cNvSpPr>
            <p:nvPr/>
          </p:nvSpPr>
          <p:spPr bwMode="auto">
            <a:xfrm>
              <a:off x="2880" y="13773"/>
              <a:ext cx="2784" cy="0"/>
            </a:xfrm>
            <a:prstGeom prst="line">
              <a:avLst/>
            </a:prstGeom>
            <a:noFill/>
            <a:ln w="12700" cap="sq">
              <a:solidFill>
                <a:srgbClr val="228B22"/>
              </a:solidFill>
              <a:round/>
              <a:headEnd/>
              <a:tailEnd/>
            </a:ln>
          </p:spPr>
          <p:txBody>
            <a:bodyPr/>
            <a:lstStyle/>
            <a:p>
              <a:endParaRPr lang="en-US"/>
            </a:p>
          </p:txBody>
        </p:sp>
        <p:sp>
          <p:nvSpPr>
            <p:cNvPr id="3722" name="Line 620"/>
            <p:cNvSpPr>
              <a:spLocks noChangeShapeType="1"/>
            </p:cNvSpPr>
            <p:nvPr/>
          </p:nvSpPr>
          <p:spPr bwMode="auto">
            <a:xfrm>
              <a:off x="2880" y="13900"/>
              <a:ext cx="2784" cy="0"/>
            </a:xfrm>
            <a:prstGeom prst="line">
              <a:avLst/>
            </a:prstGeom>
            <a:noFill/>
            <a:ln w="12700" cap="sq">
              <a:solidFill>
                <a:srgbClr val="228B22"/>
              </a:solidFill>
              <a:round/>
              <a:headEnd/>
              <a:tailEnd/>
            </a:ln>
          </p:spPr>
          <p:txBody>
            <a:bodyPr/>
            <a:lstStyle/>
            <a:p>
              <a:endParaRPr lang="en-US"/>
            </a:p>
          </p:txBody>
        </p:sp>
        <p:sp>
          <p:nvSpPr>
            <p:cNvPr id="3723" name="Line 627"/>
            <p:cNvSpPr>
              <a:spLocks noChangeShapeType="1"/>
            </p:cNvSpPr>
            <p:nvPr/>
          </p:nvSpPr>
          <p:spPr bwMode="auto">
            <a:xfrm>
              <a:off x="2880" y="14027"/>
              <a:ext cx="2784" cy="0"/>
            </a:xfrm>
            <a:prstGeom prst="line">
              <a:avLst/>
            </a:prstGeom>
            <a:noFill/>
            <a:ln w="12700" cap="sq">
              <a:solidFill>
                <a:srgbClr val="228B22"/>
              </a:solidFill>
              <a:round/>
              <a:headEnd/>
              <a:tailEnd/>
            </a:ln>
          </p:spPr>
          <p:txBody>
            <a:bodyPr/>
            <a:lstStyle/>
            <a:p>
              <a:endParaRPr lang="en-US"/>
            </a:p>
          </p:txBody>
        </p:sp>
        <p:sp>
          <p:nvSpPr>
            <p:cNvPr id="3724" name="Line 634"/>
            <p:cNvSpPr>
              <a:spLocks noChangeShapeType="1"/>
            </p:cNvSpPr>
            <p:nvPr/>
          </p:nvSpPr>
          <p:spPr bwMode="auto">
            <a:xfrm>
              <a:off x="2880" y="14154"/>
              <a:ext cx="2784" cy="0"/>
            </a:xfrm>
            <a:prstGeom prst="line">
              <a:avLst/>
            </a:prstGeom>
            <a:noFill/>
            <a:ln w="12700" cap="sq">
              <a:solidFill>
                <a:srgbClr val="228B22"/>
              </a:solidFill>
              <a:round/>
              <a:headEnd/>
              <a:tailEnd/>
            </a:ln>
          </p:spPr>
          <p:txBody>
            <a:bodyPr/>
            <a:lstStyle/>
            <a:p>
              <a:endParaRPr lang="en-US"/>
            </a:p>
          </p:txBody>
        </p:sp>
        <p:sp>
          <p:nvSpPr>
            <p:cNvPr id="3725" name="Line 641"/>
            <p:cNvSpPr>
              <a:spLocks noChangeShapeType="1"/>
            </p:cNvSpPr>
            <p:nvPr/>
          </p:nvSpPr>
          <p:spPr bwMode="auto">
            <a:xfrm>
              <a:off x="2880" y="14281"/>
              <a:ext cx="2784" cy="0"/>
            </a:xfrm>
            <a:prstGeom prst="line">
              <a:avLst/>
            </a:prstGeom>
            <a:noFill/>
            <a:ln w="12700" cap="sq">
              <a:solidFill>
                <a:srgbClr val="228B22"/>
              </a:solidFill>
              <a:round/>
              <a:headEnd/>
              <a:tailEnd/>
            </a:ln>
          </p:spPr>
          <p:txBody>
            <a:bodyPr/>
            <a:lstStyle/>
            <a:p>
              <a:endParaRPr lang="en-US"/>
            </a:p>
          </p:txBody>
        </p:sp>
        <p:sp>
          <p:nvSpPr>
            <p:cNvPr id="3726" name="Line 648"/>
            <p:cNvSpPr>
              <a:spLocks noChangeShapeType="1"/>
            </p:cNvSpPr>
            <p:nvPr/>
          </p:nvSpPr>
          <p:spPr bwMode="auto">
            <a:xfrm>
              <a:off x="2880" y="14408"/>
              <a:ext cx="2784" cy="0"/>
            </a:xfrm>
            <a:prstGeom prst="line">
              <a:avLst/>
            </a:prstGeom>
            <a:noFill/>
            <a:ln w="12700" cap="sq">
              <a:solidFill>
                <a:srgbClr val="228B22"/>
              </a:solidFill>
              <a:round/>
              <a:headEnd/>
              <a:tailEnd/>
            </a:ln>
          </p:spPr>
          <p:txBody>
            <a:bodyPr/>
            <a:lstStyle/>
            <a:p>
              <a:endParaRPr lang="en-US"/>
            </a:p>
          </p:txBody>
        </p:sp>
        <p:sp>
          <p:nvSpPr>
            <p:cNvPr id="3727" name="Line 655"/>
            <p:cNvSpPr>
              <a:spLocks noChangeShapeType="1"/>
            </p:cNvSpPr>
            <p:nvPr/>
          </p:nvSpPr>
          <p:spPr bwMode="auto">
            <a:xfrm>
              <a:off x="2880" y="14535"/>
              <a:ext cx="2784" cy="0"/>
            </a:xfrm>
            <a:prstGeom prst="line">
              <a:avLst/>
            </a:prstGeom>
            <a:noFill/>
            <a:ln w="12700" cap="sq">
              <a:solidFill>
                <a:srgbClr val="228B22"/>
              </a:solidFill>
              <a:round/>
              <a:headEnd/>
              <a:tailEnd/>
            </a:ln>
          </p:spPr>
          <p:txBody>
            <a:bodyPr/>
            <a:lstStyle/>
            <a:p>
              <a:endParaRPr lang="en-US"/>
            </a:p>
          </p:txBody>
        </p:sp>
        <p:sp>
          <p:nvSpPr>
            <p:cNvPr id="3728" name="Line 662"/>
            <p:cNvSpPr>
              <a:spLocks noChangeShapeType="1"/>
            </p:cNvSpPr>
            <p:nvPr/>
          </p:nvSpPr>
          <p:spPr bwMode="auto">
            <a:xfrm>
              <a:off x="2880" y="14662"/>
              <a:ext cx="2784" cy="0"/>
            </a:xfrm>
            <a:prstGeom prst="line">
              <a:avLst/>
            </a:prstGeom>
            <a:noFill/>
            <a:ln w="12700" cap="sq">
              <a:solidFill>
                <a:srgbClr val="228B22"/>
              </a:solidFill>
              <a:round/>
              <a:headEnd/>
              <a:tailEnd/>
            </a:ln>
          </p:spPr>
          <p:txBody>
            <a:bodyPr/>
            <a:lstStyle/>
            <a:p>
              <a:endParaRPr lang="en-US"/>
            </a:p>
          </p:txBody>
        </p:sp>
        <p:sp>
          <p:nvSpPr>
            <p:cNvPr id="3729" name="Line 669"/>
            <p:cNvSpPr>
              <a:spLocks noChangeShapeType="1"/>
            </p:cNvSpPr>
            <p:nvPr/>
          </p:nvSpPr>
          <p:spPr bwMode="auto">
            <a:xfrm>
              <a:off x="2880" y="14789"/>
              <a:ext cx="2784" cy="0"/>
            </a:xfrm>
            <a:prstGeom prst="line">
              <a:avLst/>
            </a:prstGeom>
            <a:noFill/>
            <a:ln w="12700" cap="sq">
              <a:solidFill>
                <a:srgbClr val="228B22"/>
              </a:solidFill>
              <a:round/>
              <a:headEnd/>
              <a:tailEnd/>
            </a:ln>
          </p:spPr>
          <p:txBody>
            <a:bodyPr/>
            <a:lstStyle/>
            <a:p>
              <a:endParaRPr lang="en-US"/>
            </a:p>
          </p:txBody>
        </p:sp>
        <p:sp>
          <p:nvSpPr>
            <p:cNvPr id="3730" name="Line 676"/>
            <p:cNvSpPr>
              <a:spLocks noChangeShapeType="1"/>
            </p:cNvSpPr>
            <p:nvPr/>
          </p:nvSpPr>
          <p:spPr bwMode="auto">
            <a:xfrm>
              <a:off x="2880" y="14916"/>
              <a:ext cx="2784" cy="0"/>
            </a:xfrm>
            <a:prstGeom prst="line">
              <a:avLst/>
            </a:prstGeom>
            <a:noFill/>
            <a:ln w="12700" cap="sq">
              <a:solidFill>
                <a:srgbClr val="228B22"/>
              </a:solidFill>
              <a:round/>
              <a:headEnd/>
              <a:tailEnd/>
            </a:ln>
          </p:spPr>
          <p:txBody>
            <a:bodyPr/>
            <a:lstStyle/>
            <a:p>
              <a:endParaRPr lang="en-US"/>
            </a:p>
          </p:txBody>
        </p:sp>
        <p:sp>
          <p:nvSpPr>
            <p:cNvPr id="3731" name="Line 683"/>
            <p:cNvSpPr>
              <a:spLocks noChangeShapeType="1"/>
            </p:cNvSpPr>
            <p:nvPr/>
          </p:nvSpPr>
          <p:spPr bwMode="auto">
            <a:xfrm>
              <a:off x="2880" y="15043"/>
              <a:ext cx="2784" cy="0"/>
            </a:xfrm>
            <a:prstGeom prst="line">
              <a:avLst/>
            </a:prstGeom>
            <a:noFill/>
            <a:ln w="12700" cap="sq">
              <a:solidFill>
                <a:srgbClr val="228B22"/>
              </a:solidFill>
              <a:round/>
              <a:headEnd/>
              <a:tailEnd/>
            </a:ln>
          </p:spPr>
          <p:txBody>
            <a:bodyPr/>
            <a:lstStyle/>
            <a:p>
              <a:endParaRPr lang="en-US"/>
            </a:p>
          </p:txBody>
        </p:sp>
        <p:sp>
          <p:nvSpPr>
            <p:cNvPr id="3732" name="Line 690"/>
            <p:cNvSpPr>
              <a:spLocks noChangeShapeType="1"/>
            </p:cNvSpPr>
            <p:nvPr/>
          </p:nvSpPr>
          <p:spPr bwMode="auto">
            <a:xfrm>
              <a:off x="2880" y="15170"/>
              <a:ext cx="2784" cy="0"/>
            </a:xfrm>
            <a:prstGeom prst="line">
              <a:avLst/>
            </a:prstGeom>
            <a:noFill/>
            <a:ln w="12700" cap="sq">
              <a:solidFill>
                <a:srgbClr val="228B22"/>
              </a:solidFill>
              <a:round/>
              <a:headEnd/>
              <a:tailEnd/>
            </a:ln>
          </p:spPr>
          <p:txBody>
            <a:bodyPr/>
            <a:lstStyle/>
            <a:p>
              <a:endParaRPr lang="en-US"/>
            </a:p>
          </p:txBody>
        </p:sp>
      </p:grpSp>
      <p:pic>
        <p:nvPicPr>
          <p:cNvPr id="3076" name="Picture 691" descr="QuestionChartPage"/>
          <p:cNvPicPr>
            <a:picLocks noChangeAspect="1" noChangeArrowheads="1"/>
          </p:cNvPicPr>
          <p:nvPr/>
        </p:nvPicPr>
        <p:blipFill>
          <a:blip r:embed="rId2" cstate="print"/>
          <a:srcRect/>
          <a:stretch>
            <a:fillRect/>
          </a:stretch>
        </p:blipFill>
        <p:spPr bwMode="auto">
          <a:xfrm>
            <a:off x="1524000" y="574675"/>
            <a:ext cx="5740400" cy="3082925"/>
          </a:xfrm>
          <a:prstGeom prst="rect">
            <a:avLst/>
          </a:prstGeom>
          <a:noFill/>
          <a:ln w="12700">
            <a:solidFill>
              <a:srgbClr val="808080"/>
            </a:solidFill>
            <a:miter lim="800000"/>
            <a:headEnd/>
            <a:tailEnd/>
          </a:ln>
        </p:spPr>
      </p:pic>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8" name="Text Box 12" descr="QuestionChartTitleTextBox"/>
          <p:cNvSpPr txBox="1">
            <a:spLocks noChangeArrowheads="1"/>
          </p:cNvSpPr>
          <p:nvPr/>
        </p:nvSpPr>
        <p:spPr bwMode="auto">
          <a:xfrm>
            <a:off x="0" y="76200"/>
            <a:ext cx="8001000" cy="520700"/>
          </a:xfrm>
          <a:prstGeom prst="rect">
            <a:avLst/>
          </a:prstGeom>
          <a:noFill/>
          <a:ln w="9525">
            <a:noFill/>
            <a:miter lim="800000"/>
            <a:headEnd/>
            <a:tailEnd/>
          </a:ln>
        </p:spPr>
        <p:txBody>
          <a:bodyPr>
            <a:spAutoFit/>
          </a:bodyPr>
          <a:lstStyle/>
          <a:p>
            <a:r>
              <a:rPr lang="en-US" sz="1400" b="1" i="1">
                <a:latin typeface="Calibri" pitchFamily="34" charset="0"/>
              </a:rPr>
              <a:t>Commuter Survey:  </a:t>
            </a:r>
            <a:r>
              <a:rPr lang="en-US" sz="1400">
                <a:latin typeface="Calibri" pitchFamily="34" charset="0"/>
              </a:rPr>
              <a:t>What was your work site departure time yesterday (or what is your usual time)? Choose nearest time.</a:t>
            </a:r>
          </a:p>
        </p:txBody>
      </p:sp>
      <p:pic>
        <p:nvPicPr>
          <p:cNvPr id="4099" name="Picture 350" descr="QuestionChartPage"/>
          <p:cNvPicPr>
            <a:picLocks noChangeAspect="1" noChangeArrowheads="1"/>
          </p:cNvPicPr>
          <p:nvPr/>
        </p:nvPicPr>
        <p:blipFill>
          <a:blip r:embed="rId2" cstate="print"/>
          <a:srcRect/>
          <a:stretch>
            <a:fillRect/>
          </a:stretch>
        </p:blipFill>
        <p:spPr bwMode="auto">
          <a:xfrm>
            <a:off x="457200" y="609600"/>
            <a:ext cx="7729538" cy="5181600"/>
          </a:xfrm>
          <a:prstGeom prst="rect">
            <a:avLst/>
          </a:prstGeom>
          <a:noFill/>
          <a:ln w="12700">
            <a:solidFill>
              <a:srgbClr val="808080"/>
            </a:solidFill>
            <a:miter lim="800000"/>
            <a:headEnd/>
            <a:tailEnd/>
          </a:ln>
        </p:spPr>
      </p:pic>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Text Box 12" descr="QuestionChartTitleTextBox"/>
          <p:cNvSpPr txBox="1">
            <a:spLocks noChangeArrowheads="1"/>
          </p:cNvSpPr>
          <p:nvPr/>
        </p:nvSpPr>
        <p:spPr bwMode="auto">
          <a:xfrm>
            <a:off x="0" y="76200"/>
            <a:ext cx="8001000" cy="338138"/>
          </a:xfrm>
          <a:prstGeom prst="rect">
            <a:avLst/>
          </a:prstGeom>
          <a:noFill/>
          <a:ln w="9525">
            <a:noFill/>
            <a:miter lim="800000"/>
            <a:headEnd/>
            <a:tailEnd/>
          </a:ln>
        </p:spPr>
        <p:txBody>
          <a:bodyPr>
            <a:spAutoFit/>
          </a:bodyPr>
          <a:lstStyle/>
          <a:p>
            <a:r>
              <a:rPr lang="en-US" sz="1600" b="1" i="1">
                <a:latin typeface="Calibri" pitchFamily="34" charset="0"/>
              </a:rPr>
              <a:t>Commuter Survey:  </a:t>
            </a:r>
            <a:r>
              <a:rPr lang="en-US" sz="1600">
                <a:latin typeface="Calibri" pitchFamily="34" charset="0"/>
              </a:rPr>
              <a:t>Did you travel TO your regular work location on Monday?</a:t>
            </a:r>
          </a:p>
        </p:txBody>
      </p:sp>
      <p:graphicFrame>
        <p:nvGraphicFramePr>
          <p:cNvPr id="21504" name="Group 0" descr="QuestionChartGrid"/>
          <p:cNvGraphicFramePr>
            <a:graphicFrameLocks noGrp="1"/>
          </p:cNvGraphicFramePr>
          <p:nvPr/>
        </p:nvGraphicFramePr>
        <p:xfrm>
          <a:off x="838200" y="4495800"/>
          <a:ext cx="8153400" cy="1676401"/>
        </p:xfrm>
        <a:graphic>
          <a:graphicData uri="http://schemas.openxmlformats.org/drawingml/2006/table">
            <a:tbl>
              <a:tblPr/>
              <a:tblGrid>
                <a:gridCol w="4076700"/>
                <a:gridCol w="4076700"/>
              </a:tblGrid>
              <a:tr h="287383">
                <a:tc gridSpan="2">
                  <a:txBody>
                    <a:bodyPr/>
                    <a:lstStyle/>
                    <a:p>
                      <a:pPr marL="0" marR="0" lvl="0" indent="0" algn="ctr" defTabSz="914400" rtl="0" eaLnBrk="1" fontAlgn="base" latinLnBrk="0" hangingPunct="1">
                        <a:lnSpc>
                          <a:spcPct val="100000"/>
                        </a:lnSpc>
                        <a:spcBef>
                          <a:spcPct val="20000"/>
                        </a:spcBef>
                        <a:spcAft>
                          <a:spcPct val="0"/>
                        </a:spcAft>
                        <a:buClrTx/>
                        <a:buSzTx/>
                        <a:buFont typeface="Arial" charset="0"/>
                        <a:buNone/>
                        <a:tabLst/>
                      </a:pPr>
                      <a:r>
                        <a:rPr kumimoji="0" lang="en-US" sz="1200" b="0" i="0" u="none" strike="noStrike" cap="none" normalizeH="0" baseline="0" dirty="0" smtClean="0">
                          <a:ln>
                            <a:noFill/>
                          </a:ln>
                          <a:solidFill>
                            <a:srgbClr val="228B22"/>
                          </a:solidFill>
                          <a:effectLst/>
                          <a:latin typeface="Arial" charset="0"/>
                        </a:rPr>
                        <a:t>Did you travel TO your regular work location on Monday?</a:t>
                      </a:r>
                    </a:p>
                  </a:txBody>
                  <a:tcPr marL="90000" marR="90000" marT="46800" marB="46800" horzOverflow="overflow">
                    <a:lnL w="12700" cap="flat" cmpd="sng" algn="ctr">
                      <a:solidFill>
                        <a:srgbClr val="228B22"/>
                      </a:solidFill>
                      <a:prstDash val="solid"/>
                      <a:round/>
                      <a:headEnd type="none" w="med" len="med"/>
                      <a:tailEnd type="none" w="med" len="med"/>
                    </a:lnL>
                    <a:lnR w="12700" cap="flat" cmpd="sng" algn="ctr">
                      <a:solidFill>
                        <a:srgbClr val="228B22"/>
                      </a:solidFill>
                      <a:prstDash val="solid"/>
                      <a:round/>
                      <a:headEnd type="none" w="med" len="med"/>
                      <a:tailEnd type="none" w="med" len="med"/>
                    </a:lnR>
                    <a:lnT w="12700" cap="flat" cmpd="sng" algn="ctr">
                      <a:solidFill>
                        <a:srgbClr val="228B22"/>
                      </a:solidFill>
                      <a:prstDash val="solid"/>
                      <a:round/>
                      <a:headEnd type="none" w="med" len="med"/>
                      <a:tailEnd type="none" w="med" len="med"/>
                    </a:lnT>
                    <a:lnB w="12700" cap="flat" cmpd="sng" algn="ctr">
                      <a:solidFill>
                        <a:srgbClr val="228B22"/>
                      </a:solidFill>
                      <a:prstDash val="solid"/>
                      <a:round/>
                      <a:headEnd type="none" w="med" len="med"/>
                      <a:tailEnd type="none" w="med" len="med"/>
                    </a:lnB>
                    <a:lnTlToBr>
                      <a:noFill/>
                    </a:lnTlToBr>
                    <a:lnBlToTr>
                      <a:noFill/>
                    </a:lnBlToTr>
                    <a:solidFill>
                      <a:srgbClr val="FFE4B5"/>
                    </a:solidFill>
                  </a:tcPr>
                </a:tc>
                <a:tc hMerge="1">
                  <a:txBody>
                    <a:bodyPr/>
                    <a:lstStyle/>
                    <a:p>
                      <a:endParaRPr lang="en-US"/>
                    </a:p>
                  </a:txBody>
                  <a:tcPr/>
                </a:tc>
              </a:tr>
              <a:tr h="694509">
                <a:tc>
                  <a:txBody>
                    <a:bodyPr/>
                    <a:lstStyle/>
                    <a:p>
                      <a:pPr marL="0" marR="0" lvl="0" indent="0" algn="r" defTabSz="914400" rtl="0" eaLnBrk="1" fontAlgn="base" latinLnBrk="0" hangingPunct="1">
                        <a:lnSpc>
                          <a:spcPct val="100000"/>
                        </a:lnSpc>
                        <a:spcBef>
                          <a:spcPct val="20000"/>
                        </a:spcBef>
                        <a:spcAft>
                          <a:spcPct val="0"/>
                        </a:spcAft>
                        <a:buClrTx/>
                        <a:buSzTx/>
                        <a:buFont typeface="Arial" charset="0"/>
                        <a:buNone/>
                        <a:tabLst/>
                      </a:pPr>
                      <a:r>
                        <a:rPr kumimoji="0" lang="en-US" sz="1000" b="1" i="0" u="none" strike="noStrike" cap="none" normalizeH="0" baseline="0" smtClean="0">
                          <a:ln>
                            <a:noFill/>
                          </a:ln>
                          <a:solidFill>
                            <a:srgbClr val="228B22"/>
                          </a:solidFill>
                          <a:effectLst/>
                          <a:latin typeface="Arial" charset="0"/>
                        </a:rPr>
                        <a:t>Yes</a:t>
                      </a:r>
                    </a:p>
                  </a:txBody>
                  <a:tcPr marL="90000" marR="90000" marT="46800" marB="46800" horzOverflow="overflow">
                    <a:lnL w="12700" cap="flat" cmpd="sng" algn="ctr">
                      <a:solidFill>
                        <a:srgbClr val="228B22"/>
                      </a:solidFill>
                      <a:prstDash val="solid"/>
                      <a:round/>
                      <a:headEnd type="none" w="med" len="med"/>
                      <a:tailEnd type="none" w="med" len="med"/>
                    </a:lnL>
                    <a:lnR w="12700" cap="flat" cmpd="sng" algn="ctr">
                      <a:solidFill>
                        <a:srgbClr val="228B22"/>
                      </a:solidFill>
                      <a:prstDash val="solid"/>
                      <a:round/>
                      <a:headEnd type="none" w="med" len="med"/>
                      <a:tailEnd type="none" w="med" len="med"/>
                    </a:lnR>
                    <a:lnT w="12700" cap="flat" cmpd="sng" algn="ctr">
                      <a:solidFill>
                        <a:srgbClr val="228B22"/>
                      </a:solidFill>
                      <a:prstDash val="solid"/>
                      <a:round/>
                      <a:headEnd type="none" w="med" len="med"/>
                      <a:tailEnd type="none" w="med" len="med"/>
                    </a:lnT>
                    <a:lnB w="12700" cap="flat" cmpd="sng" algn="ctr">
                      <a:solidFill>
                        <a:srgbClr val="228B22"/>
                      </a:solidFill>
                      <a:prstDash val="solid"/>
                      <a:round/>
                      <a:headEnd type="none" w="med" len="med"/>
                      <a:tailEnd type="none" w="med" len="med"/>
                    </a:lnB>
                    <a:lnTlToBr>
                      <a:noFill/>
                    </a:lnTlToBr>
                    <a:lnBlToTr>
                      <a:noFill/>
                    </a:lnBlToTr>
                    <a:solidFill>
                      <a:srgbClr val="FAEBD7"/>
                    </a:solidFill>
                  </a:tcPr>
                </a:tc>
                <a:tc>
                  <a:txBody>
                    <a:bodyPr/>
                    <a:lstStyle/>
                    <a:p>
                      <a:pPr marL="0" marR="0" lvl="0" indent="0" algn="ctr" defTabSz="914400" rtl="0" eaLnBrk="1" fontAlgn="base" latinLnBrk="0" hangingPunct="1">
                        <a:lnSpc>
                          <a:spcPct val="100000"/>
                        </a:lnSpc>
                        <a:spcBef>
                          <a:spcPct val="20000"/>
                        </a:spcBef>
                        <a:spcAft>
                          <a:spcPct val="0"/>
                        </a:spcAft>
                        <a:buClrTx/>
                        <a:buSzTx/>
                        <a:buFont typeface="Arial" charset="0"/>
                        <a:buNone/>
                        <a:tabLst/>
                      </a:pPr>
                      <a:r>
                        <a:rPr kumimoji="0" lang="en-US" sz="1000" b="0" i="0" u="none" strike="noStrike" cap="none" normalizeH="0" baseline="0" smtClean="0">
                          <a:ln>
                            <a:noFill/>
                          </a:ln>
                          <a:solidFill>
                            <a:srgbClr val="000000"/>
                          </a:solidFill>
                          <a:effectLst/>
                          <a:latin typeface="Arial" charset="0"/>
                        </a:rPr>
                        <a:t>56 (92 %)</a:t>
                      </a:r>
                    </a:p>
                  </a:txBody>
                  <a:tcPr marL="90000" marR="90000" marT="46800" marB="46800" horzOverflow="overflow">
                    <a:lnL w="12700" cap="flat" cmpd="sng" algn="ctr">
                      <a:solidFill>
                        <a:srgbClr val="228B22"/>
                      </a:solidFill>
                      <a:prstDash val="solid"/>
                      <a:round/>
                      <a:headEnd type="none" w="med" len="med"/>
                      <a:tailEnd type="none" w="med" len="med"/>
                    </a:lnL>
                    <a:lnR w="12700" cap="flat" cmpd="sng" algn="ctr">
                      <a:solidFill>
                        <a:srgbClr val="228B22"/>
                      </a:solidFill>
                      <a:prstDash val="solid"/>
                      <a:round/>
                      <a:headEnd type="none" w="med" len="med"/>
                      <a:tailEnd type="none" w="med" len="med"/>
                    </a:lnR>
                    <a:lnT w="12700" cap="flat" cmpd="sng" algn="ctr">
                      <a:solidFill>
                        <a:srgbClr val="228B22"/>
                      </a:solidFill>
                      <a:prstDash val="solid"/>
                      <a:round/>
                      <a:headEnd type="none" w="med" len="med"/>
                      <a:tailEnd type="none" w="med" len="med"/>
                    </a:lnT>
                    <a:lnB w="12700" cap="flat" cmpd="sng" algn="ctr">
                      <a:solidFill>
                        <a:srgbClr val="228B22"/>
                      </a:solidFill>
                      <a:prstDash val="solid"/>
                      <a:round/>
                      <a:headEnd type="none" w="med" len="med"/>
                      <a:tailEnd type="none" w="med" len="med"/>
                    </a:lnB>
                    <a:lnTlToBr>
                      <a:noFill/>
                    </a:lnTlToBr>
                    <a:lnBlToTr>
                      <a:noFill/>
                    </a:lnBlToTr>
                    <a:noFill/>
                  </a:tcPr>
                </a:tc>
              </a:tr>
              <a:tr h="694509">
                <a:tc>
                  <a:txBody>
                    <a:bodyPr/>
                    <a:lstStyle/>
                    <a:p>
                      <a:pPr marL="0" marR="0" lvl="0" indent="0" algn="r" defTabSz="914400" rtl="0" eaLnBrk="1" fontAlgn="base" latinLnBrk="0" hangingPunct="1">
                        <a:lnSpc>
                          <a:spcPct val="100000"/>
                        </a:lnSpc>
                        <a:spcBef>
                          <a:spcPct val="20000"/>
                        </a:spcBef>
                        <a:spcAft>
                          <a:spcPct val="0"/>
                        </a:spcAft>
                        <a:buClrTx/>
                        <a:buSzTx/>
                        <a:buFont typeface="Arial" charset="0"/>
                        <a:buNone/>
                        <a:tabLst/>
                      </a:pPr>
                      <a:r>
                        <a:rPr kumimoji="0" lang="en-US" sz="1000" b="1" i="0" u="none" strike="noStrike" cap="none" normalizeH="0" baseline="0" smtClean="0">
                          <a:ln>
                            <a:noFill/>
                          </a:ln>
                          <a:solidFill>
                            <a:srgbClr val="228B22"/>
                          </a:solidFill>
                          <a:effectLst/>
                          <a:latin typeface="Arial" charset="0"/>
                        </a:rPr>
                        <a:t>No</a:t>
                      </a:r>
                    </a:p>
                  </a:txBody>
                  <a:tcPr marL="90000" marR="90000" marT="46800" marB="46800" horzOverflow="overflow">
                    <a:lnL w="12700" cap="flat" cmpd="sng" algn="ctr">
                      <a:solidFill>
                        <a:srgbClr val="228B22"/>
                      </a:solidFill>
                      <a:prstDash val="solid"/>
                      <a:round/>
                      <a:headEnd type="none" w="med" len="med"/>
                      <a:tailEnd type="none" w="med" len="med"/>
                    </a:lnL>
                    <a:lnR w="12700" cap="flat" cmpd="sng" algn="ctr">
                      <a:solidFill>
                        <a:srgbClr val="228B22"/>
                      </a:solidFill>
                      <a:prstDash val="solid"/>
                      <a:round/>
                      <a:headEnd type="none" w="med" len="med"/>
                      <a:tailEnd type="none" w="med" len="med"/>
                    </a:lnR>
                    <a:lnT w="12700" cap="flat" cmpd="sng" algn="ctr">
                      <a:solidFill>
                        <a:srgbClr val="228B22"/>
                      </a:solidFill>
                      <a:prstDash val="solid"/>
                      <a:round/>
                      <a:headEnd type="none" w="med" len="med"/>
                      <a:tailEnd type="none" w="med" len="med"/>
                    </a:lnT>
                    <a:lnB w="12700" cap="flat" cmpd="sng" algn="ctr">
                      <a:solidFill>
                        <a:srgbClr val="228B22"/>
                      </a:solidFill>
                      <a:prstDash val="solid"/>
                      <a:round/>
                      <a:headEnd type="none" w="med" len="med"/>
                      <a:tailEnd type="none" w="med" len="med"/>
                    </a:lnB>
                    <a:lnTlToBr>
                      <a:noFill/>
                    </a:lnTlToBr>
                    <a:lnBlToTr>
                      <a:noFill/>
                    </a:lnBlToTr>
                    <a:solidFill>
                      <a:srgbClr val="FAEBD7"/>
                    </a:solidFill>
                  </a:tcPr>
                </a:tc>
                <a:tc>
                  <a:txBody>
                    <a:bodyPr/>
                    <a:lstStyle/>
                    <a:p>
                      <a:pPr marL="0" marR="0" lvl="0" indent="0" algn="ctr" defTabSz="914400" rtl="0" eaLnBrk="1" fontAlgn="base" latinLnBrk="0" hangingPunct="1">
                        <a:lnSpc>
                          <a:spcPct val="100000"/>
                        </a:lnSpc>
                        <a:spcBef>
                          <a:spcPct val="20000"/>
                        </a:spcBef>
                        <a:spcAft>
                          <a:spcPct val="0"/>
                        </a:spcAft>
                        <a:buClrTx/>
                        <a:buSzTx/>
                        <a:buFont typeface="Arial" charset="0"/>
                        <a:buNone/>
                        <a:tabLst/>
                      </a:pPr>
                      <a:r>
                        <a:rPr kumimoji="0" lang="en-US" sz="1000" b="0" i="0" u="none" strike="noStrike" cap="none" normalizeH="0" baseline="0" dirty="0" smtClean="0">
                          <a:ln>
                            <a:noFill/>
                          </a:ln>
                          <a:solidFill>
                            <a:srgbClr val="000000"/>
                          </a:solidFill>
                          <a:effectLst/>
                          <a:latin typeface="Arial" charset="0"/>
                        </a:rPr>
                        <a:t>5 (8 %)</a:t>
                      </a:r>
                    </a:p>
                  </a:txBody>
                  <a:tcPr marL="90000" marR="90000" marT="46800" marB="46800" horzOverflow="overflow">
                    <a:lnL w="12700" cap="flat" cmpd="sng" algn="ctr">
                      <a:solidFill>
                        <a:srgbClr val="228B22"/>
                      </a:solidFill>
                      <a:prstDash val="solid"/>
                      <a:round/>
                      <a:headEnd type="none" w="med" len="med"/>
                      <a:tailEnd type="none" w="med" len="med"/>
                    </a:lnL>
                    <a:lnR w="12700" cap="flat" cmpd="sng" algn="ctr">
                      <a:solidFill>
                        <a:srgbClr val="228B22"/>
                      </a:solidFill>
                      <a:prstDash val="solid"/>
                      <a:round/>
                      <a:headEnd type="none" w="med" len="med"/>
                      <a:tailEnd type="none" w="med" len="med"/>
                    </a:lnR>
                    <a:lnT w="12700" cap="flat" cmpd="sng" algn="ctr">
                      <a:solidFill>
                        <a:srgbClr val="228B22"/>
                      </a:solidFill>
                      <a:prstDash val="solid"/>
                      <a:round/>
                      <a:headEnd type="none" w="med" len="med"/>
                      <a:tailEnd type="none" w="med" len="med"/>
                    </a:lnT>
                    <a:lnB w="12700" cap="flat" cmpd="sng" algn="ctr">
                      <a:solidFill>
                        <a:srgbClr val="228B22"/>
                      </a:solidFill>
                      <a:prstDash val="solid"/>
                      <a:round/>
                      <a:headEnd type="none" w="med" len="med"/>
                      <a:tailEnd type="none" w="med" len="med"/>
                    </a:lnB>
                    <a:lnTlToBr>
                      <a:noFill/>
                    </a:lnTlToBr>
                    <a:lnBlToTr>
                      <a:noFill/>
                    </a:lnBlToTr>
                    <a:noFill/>
                  </a:tcPr>
                </a:tc>
              </a:tr>
            </a:tbl>
          </a:graphicData>
        </a:graphic>
      </p:graphicFrame>
      <p:pic>
        <p:nvPicPr>
          <p:cNvPr id="5136" name="Picture 24" descr="QuestionChartPage"/>
          <p:cNvPicPr>
            <a:picLocks noChangeAspect="1" noChangeArrowheads="1"/>
          </p:cNvPicPr>
          <p:nvPr/>
        </p:nvPicPr>
        <p:blipFill>
          <a:blip r:embed="rId2" cstate="print"/>
          <a:srcRect/>
          <a:stretch>
            <a:fillRect/>
          </a:stretch>
        </p:blipFill>
        <p:spPr bwMode="auto">
          <a:xfrm>
            <a:off x="1524000" y="574675"/>
            <a:ext cx="5740400" cy="3768725"/>
          </a:xfrm>
          <a:prstGeom prst="rect">
            <a:avLst/>
          </a:prstGeom>
          <a:noFill/>
          <a:ln w="12700">
            <a:solidFill>
              <a:srgbClr val="808080"/>
            </a:solidFill>
            <a:miter lim="800000"/>
            <a:headEnd/>
            <a:tailEnd/>
          </a:ln>
        </p:spPr>
      </p:pic>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6" name="Text Box 12" descr="QuestionChartTitleTextBox"/>
          <p:cNvSpPr txBox="1">
            <a:spLocks noChangeArrowheads="1"/>
          </p:cNvSpPr>
          <p:nvPr/>
        </p:nvSpPr>
        <p:spPr bwMode="auto">
          <a:xfrm>
            <a:off x="0" y="76200"/>
            <a:ext cx="8001000" cy="338138"/>
          </a:xfrm>
          <a:prstGeom prst="rect">
            <a:avLst/>
          </a:prstGeom>
          <a:noFill/>
          <a:ln w="9525">
            <a:noFill/>
            <a:miter lim="800000"/>
            <a:headEnd/>
            <a:tailEnd/>
          </a:ln>
        </p:spPr>
        <p:txBody>
          <a:bodyPr>
            <a:spAutoFit/>
          </a:bodyPr>
          <a:lstStyle/>
          <a:p>
            <a:r>
              <a:rPr lang="en-US" sz="1600" b="1" i="1">
                <a:latin typeface="Calibri" pitchFamily="34" charset="0"/>
              </a:rPr>
              <a:t>Commuter Survey:  </a:t>
            </a:r>
            <a:r>
              <a:rPr lang="en-US" sz="1600">
                <a:latin typeface="Calibri" pitchFamily="34" charset="0"/>
              </a:rPr>
              <a:t>How I traveled TO work on Monday</a:t>
            </a:r>
          </a:p>
        </p:txBody>
      </p:sp>
      <p:graphicFrame>
        <p:nvGraphicFramePr>
          <p:cNvPr id="23552" name="Group 0" descr="QuestionChartGrid"/>
          <p:cNvGraphicFramePr>
            <a:graphicFrameLocks noGrp="1"/>
          </p:cNvGraphicFramePr>
          <p:nvPr/>
        </p:nvGraphicFramePr>
        <p:xfrm>
          <a:off x="152400" y="4419600"/>
          <a:ext cx="8839200" cy="2209800"/>
        </p:xfrm>
        <a:graphic>
          <a:graphicData uri="http://schemas.openxmlformats.org/drawingml/2006/table">
            <a:tbl>
              <a:tblPr/>
              <a:tblGrid>
                <a:gridCol w="4419600"/>
                <a:gridCol w="4419600"/>
              </a:tblGrid>
              <a:tr h="276225">
                <a:tc gridSpan="2">
                  <a:txBody>
                    <a:bodyPr/>
                    <a:lstStyle/>
                    <a:p>
                      <a:pPr marL="0" marR="0" lvl="0" indent="0" algn="ctr" defTabSz="914400" rtl="0" eaLnBrk="1" fontAlgn="base" latinLnBrk="0" hangingPunct="1">
                        <a:lnSpc>
                          <a:spcPct val="100000"/>
                        </a:lnSpc>
                        <a:spcBef>
                          <a:spcPct val="20000"/>
                        </a:spcBef>
                        <a:spcAft>
                          <a:spcPct val="0"/>
                        </a:spcAft>
                        <a:buClrTx/>
                        <a:buSzTx/>
                        <a:buFont typeface="Arial" charset="0"/>
                        <a:buNone/>
                        <a:tabLst/>
                      </a:pPr>
                      <a:r>
                        <a:rPr kumimoji="0" lang="en-US" sz="1000" b="0" i="0" u="none" strike="noStrike" cap="none" normalizeH="0" baseline="0" smtClean="0">
                          <a:ln>
                            <a:noFill/>
                          </a:ln>
                          <a:solidFill>
                            <a:srgbClr val="228B22"/>
                          </a:solidFill>
                          <a:effectLst/>
                          <a:latin typeface="Arial" charset="0"/>
                        </a:rPr>
                        <a:t>How I traveled TO work on Monday</a:t>
                      </a:r>
                    </a:p>
                  </a:txBody>
                  <a:tcPr marL="90000" marR="90000" marT="46800" marB="46800" horzOverflow="overflow">
                    <a:lnL w="12700" cap="flat" cmpd="sng" algn="ctr">
                      <a:solidFill>
                        <a:srgbClr val="228B22"/>
                      </a:solidFill>
                      <a:prstDash val="solid"/>
                      <a:round/>
                      <a:headEnd type="none" w="med" len="med"/>
                      <a:tailEnd type="none" w="med" len="med"/>
                    </a:lnL>
                    <a:lnR w="12700" cap="flat" cmpd="sng" algn="ctr">
                      <a:solidFill>
                        <a:srgbClr val="228B22"/>
                      </a:solidFill>
                      <a:prstDash val="solid"/>
                      <a:round/>
                      <a:headEnd type="none" w="med" len="med"/>
                      <a:tailEnd type="none" w="med" len="med"/>
                    </a:lnR>
                    <a:lnT w="12700" cap="flat" cmpd="sng" algn="ctr">
                      <a:solidFill>
                        <a:srgbClr val="228B22"/>
                      </a:solidFill>
                      <a:prstDash val="solid"/>
                      <a:round/>
                      <a:headEnd type="none" w="med" len="med"/>
                      <a:tailEnd type="none" w="med" len="med"/>
                    </a:lnT>
                    <a:lnB w="12700" cap="flat" cmpd="sng" algn="ctr">
                      <a:solidFill>
                        <a:srgbClr val="228B22"/>
                      </a:solidFill>
                      <a:prstDash val="solid"/>
                      <a:round/>
                      <a:headEnd type="none" w="med" len="med"/>
                      <a:tailEnd type="none" w="med" len="med"/>
                    </a:lnB>
                    <a:lnTlToBr>
                      <a:noFill/>
                    </a:lnTlToBr>
                    <a:lnBlToTr>
                      <a:noFill/>
                    </a:lnBlToTr>
                    <a:solidFill>
                      <a:srgbClr val="FFE4B5"/>
                    </a:solidFill>
                  </a:tcPr>
                </a:tc>
                <a:tc hMerge="1">
                  <a:txBody>
                    <a:bodyPr/>
                    <a:lstStyle/>
                    <a:p>
                      <a:endParaRPr lang="en-US"/>
                    </a:p>
                  </a:txBody>
                  <a:tcPr/>
                </a:tc>
              </a:tr>
              <a:tr h="276225">
                <a:tc>
                  <a:txBody>
                    <a:bodyPr/>
                    <a:lstStyle/>
                    <a:p>
                      <a:pPr marL="0" marR="0" lvl="0" indent="0" algn="r" defTabSz="914400" rtl="0" eaLnBrk="1" fontAlgn="base" latinLnBrk="0" hangingPunct="1">
                        <a:lnSpc>
                          <a:spcPct val="100000"/>
                        </a:lnSpc>
                        <a:spcBef>
                          <a:spcPct val="20000"/>
                        </a:spcBef>
                        <a:spcAft>
                          <a:spcPct val="0"/>
                        </a:spcAft>
                        <a:buClrTx/>
                        <a:buSzTx/>
                        <a:buFont typeface="Arial" charset="0"/>
                        <a:buNone/>
                        <a:tabLst/>
                      </a:pPr>
                      <a:r>
                        <a:rPr kumimoji="0" lang="en-US" sz="800" b="1" i="0" u="none" strike="noStrike" cap="none" normalizeH="0" baseline="0" smtClean="0">
                          <a:ln>
                            <a:noFill/>
                          </a:ln>
                          <a:solidFill>
                            <a:srgbClr val="228B22"/>
                          </a:solidFill>
                          <a:effectLst/>
                          <a:latin typeface="Arial" charset="0"/>
                        </a:rPr>
                        <a:t>Drove alone in a car, truck, or SUV</a:t>
                      </a:r>
                    </a:p>
                  </a:txBody>
                  <a:tcPr marL="90000" marR="90000" marT="46800" marB="46800" horzOverflow="overflow">
                    <a:lnL w="12700" cap="flat" cmpd="sng" algn="ctr">
                      <a:solidFill>
                        <a:srgbClr val="228B22"/>
                      </a:solidFill>
                      <a:prstDash val="solid"/>
                      <a:round/>
                      <a:headEnd type="none" w="med" len="med"/>
                      <a:tailEnd type="none" w="med" len="med"/>
                    </a:lnL>
                    <a:lnR w="12700" cap="flat" cmpd="sng" algn="ctr">
                      <a:solidFill>
                        <a:srgbClr val="228B22"/>
                      </a:solidFill>
                      <a:prstDash val="solid"/>
                      <a:round/>
                      <a:headEnd type="none" w="med" len="med"/>
                      <a:tailEnd type="none" w="med" len="med"/>
                    </a:lnR>
                    <a:lnT w="12700" cap="flat" cmpd="sng" algn="ctr">
                      <a:solidFill>
                        <a:srgbClr val="228B22"/>
                      </a:solidFill>
                      <a:prstDash val="solid"/>
                      <a:round/>
                      <a:headEnd type="none" w="med" len="med"/>
                      <a:tailEnd type="none" w="med" len="med"/>
                    </a:lnT>
                    <a:lnB w="12700" cap="flat" cmpd="sng" algn="ctr">
                      <a:solidFill>
                        <a:srgbClr val="228B22"/>
                      </a:solidFill>
                      <a:prstDash val="solid"/>
                      <a:round/>
                      <a:headEnd type="none" w="med" len="med"/>
                      <a:tailEnd type="none" w="med" len="med"/>
                    </a:lnB>
                    <a:lnTlToBr>
                      <a:noFill/>
                    </a:lnTlToBr>
                    <a:lnBlToTr>
                      <a:noFill/>
                    </a:lnBlToTr>
                    <a:solidFill>
                      <a:srgbClr val="FAEBD7"/>
                    </a:solidFill>
                  </a:tcPr>
                </a:tc>
                <a:tc>
                  <a:txBody>
                    <a:bodyPr/>
                    <a:lstStyle/>
                    <a:p>
                      <a:pPr marL="0" marR="0" lvl="0" indent="0" algn="ctr" defTabSz="914400" rtl="0" eaLnBrk="1" fontAlgn="base" latinLnBrk="0" hangingPunct="1">
                        <a:lnSpc>
                          <a:spcPct val="100000"/>
                        </a:lnSpc>
                        <a:spcBef>
                          <a:spcPct val="20000"/>
                        </a:spcBef>
                        <a:spcAft>
                          <a:spcPct val="0"/>
                        </a:spcAft>
                        <a:buClrTx/>
                        <a:buSzTx/>
                        <a:buFont typeface="Arial" charset="0"/>
                        <a:buNone/>
                        <a:tabLst/>
                      </a:pPr>
                      <a:r>
                        <a:rPr kumimoji="0" lang="en-US" sz="800" b="0" i="0" u="none" strike="noStrike" cap="none" normalizeH="0" baseline="0" smtClean="0">
                          <a:ln>
                            <a:noFill/>
                          </a:ln>
                          <a:solidFill>
                            <a:srgbClr val="000000"/>
                          </a:solidFill>
                          <a:effectLst/>
                          <a:latin typeface="Arial" charset="0"/>
                        </a:rPr>
                        <a:t>5 (9 %)</a:t>
                      </a:r>
                    </a:p>
                  </a:txBody>
                  <a:tcPr marL="90000" marR="90000" marT="46800" marB="46800" horzOverflow="overflow">
                    <a:lnL w="12700" cap="flat" cmpd="sng" algn="ctr">
                      <a:solidFill>
                        <a:srgbClr val="228B22"/>
                      </a:solidFill>
                      <a:prstDash val="solid"/>
                      <a:round/>
                      <a:headEnd type="none" w="med" len="med"/>
                      <a:tailEnd type="none" w="med" len="med"/>
                    </a:lnL>
                    <a:lnR w="12700" cap="flat" cmpd="sng" algn="ctr">
                      <a:solidFill>
                        <a:srgbClr val="228B22"/>
                      </a:solidFill>
                      <a:prstDash val="solid"/>
                      <a:round/>
                      <a:headEnd type="none" w="med" len="med"/>
                      <a:tailEnd type="none" w="med" len="med"/>
                    </a:lnR>
                    <a:lnT w="12700" cap="flat" cmpd="sng" algn="ctr">
                      <a:solidFill>
                        <a:srgbClr val="228B22"/>
                      </a:solidFill>
                      <a:prstDash val="solid"/>
                      <a:round/>
                      <a:headEnd type="none" w="med" len="med"/>
                      <a:tailEnd type="none" w="med" len="med"/>
                    </a:lnT>
                    <a:lnB w="12700" cap="flat" cmpd="sng" algn="ctr">
                      <a:solidFill>
                        <a:srgbClr val="228B22"/>
                      </a:solidFill>
                      <a:prstDash val="solid"/>
                      <a:round/>
                      <a:headEnd type="none" w="med" len="med"/>
                      <a:tailEnd type="none" w="med" len="med"/>
                    </a:lnB>
                    <a:lnTlToBr>
                      <a:noFill/>
                    </a:lnTlToBr>
                    <a:lnBlToTr>
                      <a:noFill/>
                    </a:lnBlToTr>
                    <a:noFill/>
                  </a:tcPr>
                </a:tc>
              </a:tr>
              <a:tr h="276225">
                <a:tc>
                  <a:txBody>
                    <a:bodyPr/>
                    <a:lstStyle/>
                    <a:p>
                      <a:pPr marL="0" marR="0" lvl="0" indent="0" algn="r" defTabSz="914400" rtl="0" eaLnBrk="1" fontAlgn="base" latinLnBrk="0" hangingPunct="1">
                        <a:lnSpc>
                          <a:spcPct val="100000"/>
                        </a:lnSpc>
                        <a:spcBef>
                          <a:spcPct val="20000"/>
                        </a:spcBef>
                        <a:spcAft>
                          <a:spcPct val="0"/>
                        </a:spcAft>
                        <a:buClrTx/>
                        <a:buSzTx/>
                        <a:buFont typeface="Arial" charset="0"/>
                        <a:buNone/>
                        <a:tabLst/>
                      </a:pPr>
                      <a:r>
                        <a:rPr kumimoji="0" lang="en-US" sz="800" b="1" i="0" u="none" strike="noStrike" cap="none" normalizeH="0" baseline="0" smtClean="0">
                          <a:ln>
                            <a:noFill/>
                          </a:ln>
                          <a:solidFill>
                            <a:srgbClr val="228B22"/>
                          </a:solidFill>
                          <a:effectLst/>
                          <a:latin typeface="Arial" charset="0"/>
                        </a:rPr>
                        <a:t>Drove myself and others (car/vanpool/slug)</a:t>
                      </a:r>
                    </a:p>
                  </a:txBody>
                  <a:tcPr marL="90000" marR="90000" marT="46800" marB="46800" horzOverflow="overflow">
                    <a:lnL w="12700" cap="flat" cmpd="sng" algn="ctr">
                      <a:solidFill>
                        <a:srgbClr val="228B22"/>
                      </a:solidFill>
                      <a:prstDash val="solid"/>
                      <a:round/>
                      <a:headEnd type="none" w="med" len="med"/>
                      <a:tailEnd type="none" w="med" len="med"/>
                    </a:lnL>
                    <a:lnR w="12700" cap="flat" cmpd="sng" algn="ctr">
                      <a:solidFill>
                        <a:srgbClr val="228B22"/>
                      </a:solidFill>
                      <a:prstDash val="solid"/>
                      <a:round/>
                      <a:headEnd type="none" w="med" len="med"/>
                      <a:tailEnd type="none" w="med" len="med"/>
                    </a:lnR>
                    <a:lnT w="12700" cap="flat" cmpd="sng" algn="ctr">
                      <a:solidFill>
                        <a:srgbClr val="228B22"/>
                      </a:solidFill>
                      <a:prstDash val="solid"/>
                      <a:round/>
                      <a:headEnd type="none" w="med" len="med"/>
                      <a:tailEnd type="none" w="med" len="med"/>
                    </a:lnT>
                    <a:lnB w="12700" cap="flat" cmpd="sng" algn="ctr">
                      <a:solidFill>
                        <a:srgbClr val="228B22"/>
                      </a:solidFill>
                      <a:prstDash val="solid"/>
                      <a:round/>
                      <a:headEnd type="none" w="med" len="med"/>
                      <a:tailEnd type="none" w="med" len="med"/>
                    </a:lnB>
                    <a:lnTlToBr>
                      <a:noFill/>
                    </a:lnTlToBr>
                    <a:lnBlToTr>
                      <a:noFill/>
                    </a:lnBlToTr>
                    <a:solidFill>
                      <a:srgbClr val="FAEBD7"/>
                    </a:solidFill>
                  </a:tcPr>
                </a:tc>
                <a:tc>
                  <a:txBody>
                    <a:bodyPr/>
                    <a:lstStyle/>
                    <a:p>
                      <a:pPr marL="0" marR="0" lvl="0" indent="0" algn="ctr" defTabSz="914400" rtl="0" eaLnBrk="1" fontAlgn="base" latinLnBrk="0" hangingPunct="1">
                        <a:lnSpc>
                          <a:spcPct val="100000"/>
                        </a:lnSpc>
                        <a:spcBef>
                          <a:spcPct val="20000"/>
                        </a:spcBef>
                        <a:spcAft>
                          <a:spcPct val="0"/>
                        </a:spcAft>
                        <a:buClrTx/>
                        <a:buSzTx/>
                        <a:buFont typeface="Arial" charset="0"/>
                        <a:buNone/>
                        <a:tabLst/>
                      </a:pPr>
                      <a:r>
                        <a:rPr kumimoji="0" lang="en-US" sz="800" b="0" i="0" u="none" strike="noStrike" cap="none" normalizeH="0" baseline="0" smtClean="0">
                          <a:ln>
                            <a:noFill/>
                          </a:ln>
                          <a:solidFill>
                            <a:srgbClr val="000000"/>
                          </a:solidFill>
                          <a:effectLst/>
                          <a:latin typeface="Arial" charset="0"/>
                        </a:rPr>
                        <a:t>1 (2 %)</a:t>
                      </a:r>
                    </a:p>
                  </a:txBody>
                  <a:tcPr marL="90000" marR="90000" marT="46800" marB="46800" horzOverflow="overflow">
                    <a:lnL w="12700" cap="flat" cmpd="sng" algn="ctr">
                      <a:solidFill>
                        <a:srgbClr val="228B22"/>
                      </a:solidFill>
                      <a:prstDash val="solid"/>
                      <a:round/>
                      <a:headEnd type="none" w="med" len="med"/>
                      <a:tailEnd type="none" w="med" len="med"/>
                    </a:lnL>
                    <a:lnR w="12700" cap="flat" cmpd="sng" algn="ctr">
                      <a:solidFill>
                        <a:srgbClr val="228B22"/>
                      </a:solidFill>
                      <a:prstDash val="solid"/>
                      <a:round/>
                      <a:headEnd type="none" w="med" len="med"/>
                      <a:tailEnd type="none" w="med" len="med"/>
                    </a:lnR>
                    <a:lnT w="12700" cap="flat" cmpd="sng" algn="ctr">
                      <a:solidFill>
                        <a:srgbClr val="228B22"/>
                      </a:solidFill>
                      <a:prstDash val="solid"/>
                      <a:round/>
                      <a:headEnd type="none" w="med" len="med"/>
                      <a:tailEnd type="none" w="med" len="med"/>
                    </a:lnT>
                    <a:lnB w="12700" cap="flat" cmpd="sng" algn="ctr">
                      <a:solidFill>
                        <a:srgbClr val="228B22"/>
                      </a:solidFill>
                      <a:prstDash val="solid"/>
                      <a:round/>
                      <a:headEnd type="none" w="med" len="med"/>
                      <a:tailEnd type="none" w="med" len="med"/>
                    </a:lnB>
                    <a:lnTlToBr>
                      <a:noFill/>
                    </a:lnTlToBr>
                    <a:lnBlToTr>
                      <a:noFill/>
                    </a:lnBlToTr>
                    <a:noFill/>
                  </a:tcPr>
                </a:tc>
              </a:tr>
              <a:tr h="276225">
                <a:tc>
                  <a:txBody>
                    <a:bodyPr/>
                    <a:lstStyle/>
                    <a:p>
                      <a:pPr marL="0" marR="0" lvl="0" indent="0" algn="r" defTabSz="914400" rtl="0" eaLnBrk="1" fontAlgn="base" latinLnBrk="0" hangingPunct="1">
                        <a:lnSpc>
                          <a:spcPct val="100000"/>
                        </a:lnSpc>
                        <a:spcBef>
                          <a:spcPct val="20000"/>
                        </a:spcBef>
                        <a:spcAft>
                          <a:spcPct val="0"/>
                        </a:spcAft>
                        <a:buClrTx/>
                        <a:buSzTx/>
                        <a:buFont typeface="Arial" charset="0"/>
                        <a:buNone/>
                        <a:tabLst/>
                      </a:pPr>
                      <a:r>
                        <a:rPr kumimoji="0" lang="en-US" sz="800" b="1" i="0" u="none" strike="noStrike" cap="none" normalizeH="0" baseline="0" smtClean="0">
                          <a:ln>
                            <a:noFill/>
                          </a:ln>
                          <a:solidFill>
                            <a:srgbClr val="228B22"/>
                          </a:solidFill>
                          <a:effectLst/>
                          <a:latin typeface="Arial" charset="0"/>
                        </a:rPr>
                        <a:t>Rode with others (car/vanpool/slug)</a:t>
                      </a:r>
                    </a:p>
                  </a:txBody>
                  <a:tcPr marL="90000" marR="90000" marT="46800" marB="46800" horzOverflow="overflow">
                    <a:lnL w="12700" cap="flat" cmpd="sng" algn="ctr">
                      <a:solidFill>
                        <a:srgbClr val="228B22"/>
                      </a:solidFill>
                      <a:prstDash val="solid"/>
                      <a:round/>
                      <a:headEnd type="none" w="med" len="med"/>
                      <a:tailEnd type="none" w="med" len="med"/>
                    </a:lnL>
                    <a:lnR w="12700" cap="flat" cmpd="sng" algn="ctr">
                      <a:solidFill>
                        <a:srgbClr val="228B22"/>
                      </a:solidFill>
                      <a:prstDash val="solid"/>
                      <a:round/>
                      <a:headEnd type="none" w="med" len="med"/>
                      <a:tailEnd type="none" w="med" len="med"/>
                    </a:lnR>
                    <a:lnT w="12700" cap="flat" cmpd="sng" algn="ctr">
                      <a:solidFill>
                        <a:srgbClr val="228B22"/>
                      </a:solidFill>
                      <a:prstDash val="solid"/>
                      <a:round/>
                      <a:headEnd type="none" w="med" len="med"/>
                      <a:tailEnd type="none" w="med" len="med"/>
                    </a:lnT>
                    <a:lnB w="12700" cap="flat" cmpd="sng" algn="ctr">
                      <a:solidFill>
                        <a:srgbClr val="228B22"/>
                      </a:solidFill>
                      <a:prstDash val="solid"/>
                      <a:round/>
                      <a:headEnd type="none" w="med" len="med"/>
                      <a:tailEnd type="none" w="med" len="med"/>
                    </a:lnB>
                    <a:lnTlToBr>
                      <a:noFill/>
                    </a:lnTlToBr>
                    <a:lnBlToTr>
                      <a:noFill/>
                    </a:lnBlToTr>
                    <a:solidFill>
                      <a:srgbClr val="FAEBD7"/>
                    </a:solidFill>
                  </a:tcPr>
                </a:tc>
                <a:tc>
                  <a:txBody>
                    <a:bodyPr/>
                    <a:lstStyle/>
                    <a:p>
                      <a:pPr marL="0" marR="0" lvl="0" indent="0" algn="ctr" defTabSz="914400" rtl="0" eaLnBrk="1" fontAlgn="base" latinLnBrk="0" hangingPunct="1">
                        <a:lnSpc>
                          <a:spcPct val="100000"/>
                        </a:lnSpc>
                        <a:spcBef>
                          <a:spcPct val="20000"/>
                        </a:spcBef>
                        <a:spcAft>
                          <a:spcPct val="0"/>
                        </a:spcAft>
                        <a:buClrTx/>
                        <a:buSzTx/>
                        <a:buFont typeface="Arial" charset="0"/>
                        <a:buNone/>
                        <a:tabLst/>
                      </a:pPr>
                      <a:r>
                        <a:rPr kumimoji="0" lang="en-US" sz="800" b="0" i="0" u="none" strike="noStrike" cap="none" normalizeH="0" baseline="0" smtClean="0">
                          <a:ln>
                            <a:noFill/>
                          </a:ln>
                          <a:solidFill>
                            <a:srgbClr val="000000"/>
                          </a:solidFill>
                          <a:effectLst/>
                          <a:latin typeface="Arial" charset="0"/>
                        </a:rPr>
                        <a:t>1 (2 %)</a:t>
                      </a:r>
                    </a:p>
                  </a:txBody>
                  <a:tcPr marL="90000" marR="90000" marT="46800" marB="46800" horzOverflow="overflow">
                    <a:lnL w="12700" cap="flat" cmpd="sng" algn="ctr">
                      <a:solidFill>
                        <a:srgbClr val="228B22"/>
                      </a:solidFill>
                      <a:prstDash val="solid"/>
                      <a:round/>
                      <a:headEnd type="none" w="med" len="med"/>
                      <a:tailEnd type="none" w="med" len="med"/>
                    </a:lnL>
                    <a:lnR w="12700" cap="flat" cmpd="sng" algn="ctr">
                      <a:solidFill>
                        <a:srgbClr val="228B22"/>
                      </a:solidFill>
                      <a:prstDash val="solid"/>
                      <a:round/>
                      <a:headEnd type="none" w="med" len="med"/>
                      <a:tailEnd type="none" w="med" len="med"/>
                    </a:lnR>
                    <a:lnT w="12700" cap="flat" cmpd="sng" algn="ctr">
                      <a:solidFill>
                        <a:srgbClr val="228B22"/>
                      </a:solidFill>
                      <a:prstDash val="solid"/>
                      <a:round/>
                      <a:headEnd type="none" w="med" len="med"/>
                      <a:tailEnd type="none" w="med" len="med"/>
                    </a:lnT>
                    <a:lnB w="12700" cap="flat" cmpd="sng" algn="ctr">
                      <a:solidFill>
                        <a:srgbClr val="228B22"/>
                      </a:solidFill>
                      <a:prstDash val="solid"/>
                      <a:round/>
                      <a:headEnd type="none" w="med" len="med"/>
                      <a:tailEnd type="none" w="med" len="med"/>
                    </a:lnB>
                    <a:lnTlToBr>
                      <a:noFill/>
                    </a:lnTlToBr>
                    <a:lnBlToTr>
                      <a:noFill/>
                    </a:lnBlToTr>
                    <a:noFill/>
                  </a:tcPr>
                </a:tc>
              </a:tr>
              <a:tr h="276225">
                <a:tc>
                  <a:txBody>
                    <a:bodyPr/>
                    <a:lstStyle/>
                    <a:p>
                      <a:pPr marL="0" marR="0" lvl="0" indent="0" algn="r" defTabSz="914400" rtl="0" eaLnBrk="1" fontAlgn="base" latinLnBrk="0" hangingPunct="1">
                        <a:lnSpc>
                          <a:spcPct val="100000"/>
                        </a:lnSpc>
                        <a:spcBef>
                          <a:spcPct val="20000"/>
                        </a:spcBef>
                        <a:spcAft>
                          <a:spcPct val="0"/>
                        </a:spcAft>
                        <a:buClrTx/>
                        <a:buSzTx/>
                        <a:buFont typeface="Arial" charset="0"/>
                        <a:buNone/>
                        <a:tabLst/>
                      </a:pPr>
                      <a:r>
                        <a:rPr kumimoji="0" lang="en-US" sz="800" b="1" i="0" u="none" strike="noStrike" cap="none" normalizeH="0" baseline="0" smtClean="0">
                          <a:ln>
                            <a:noFill/>
                          </a:ln>
                          <a:solidFill>
                            <a:srgbClr val="228B22"/>
                          </a:solidFill>
                          <a:effectLst/>
                          <a:latin typeface="Arial" charset="0"/>
                        </a:rPr>
                        <a:t>Metrobus or other bus (transit)</a:t>
                      </a:r>
                    </a:p>
                  </a:txBody>
                  <a:tcPr marL="90000" marR="90000" marT="46800" marB="46800" horzOverflow="overflow">
                    <a:lnL w="12700" cap="flat" cmpd="sng" algn="ctr">
                      <a:solidFill>
                        <a:srgbClr val="228B22"/>
                      </a:solidFill>
                      <a:prstDash val="solid"/>
                      <a:round/>
                      <a:headEnd type="none" w="med" len="med"/>
                      <a:tailEnd type="none" w="med" len="med"/>
                    </a:lnL>
                    <a:lnR w="12700" cap="flat" cmpd="sng" algn="ctr">
                      <a:solidFill>
                        <a:srgbClr val="228B22"/>
                      </a:solidFill>
                      <a:prstDash val="solid"/>
                      <a:round/>
                      <a:headEnd type="none" w="med" len="med"/>
                      <a:tailEnd type="none" w="med" len="med"/>
                    </a:lnR>
                    <a:lnT w="12700" cap="flat" cmpd="sng" algn="ctr">
                      <a:solidFill>
                        <a:srgbClr val="228B22"/>
                      </a:solidFill>
                      <a:prstDash val="solid"/>
                      <a:round/>
                      <a:headEnd type="none" w="med" len="med"/>
                      <a:tailEnd type="none" w="med" len="med"/>
                    </a:lnT>
                    <a:lnB w="12700" cap="flat" cmpd="sng" algn="ctr">
                      <a:solidFill>
                        <a:srgbClr val="228B22"/>
                      </a:solidFill>
                      <a:prstDash val="solid"/>
                      <a:round/>
                      <a:headEnd type="none" w="med" len="med"/>
                      <a:tailEnd type="none" w="med" len="med"/>
                    </a:lnB>
                    <a:lnTlToBr>
                      <a:noFill/>
                    </a:lnTlToBr>
                    <a:lnBlToTr>
                      <a:noFill/>
                    </a:lnBlToTr>
                    <a:solidFill>
                      <a:srgbClr val="FAEBD7"/>
                    </a:solidFill>
                  </a:tcPr>
                </a:tc>
                <a:tc>
                  <a:txBody>
                    <a:bodyPr/>
                    <a:lstStyle/>
                    <a:p>
                      <a:pPr marL="0" marR="0" lvl="0" indent="0" algn="ctr" defTabSz="914400" rtl="0" eaLnBrk="1" fontAlgn="base" latinLnBrk="0" hangingPunct="1">
                        <a:lnSpc>
                          <a:spcPct val="100000"/>
                        </a:lnSpc>
                        <a:spcBef>
                          <a:spcPct val="20000"/>
                        </a:spcBef>
                        <a:spcAft>
                          <a:spcPct val="0"/>
                        </a:spcAft>
                        <a:buClrTx/>
                        <a:buSzTx/>
                        <a:buFont typeface="Arial" charset="0"/>
                        <a:buNone/>
                        <a:tabLst/>
                      </a:pPr>
                      <a:r>
                        <a:rPr kumimoji="0" lang="en-US" sz="800" b="0" i="0" u="none" strike="noStrike" cap="none" normalizeH="0" baseline="0" smtClean="0">
                          <a:ln>
                            <a:noFill/>
                          </a:ln>
                          <a:solidFill>
                            <a:srgbClr val="000000"/>
                          </a:solidFill>
                          <a:effectLst/>
                          <a:latin typeface="Arial" charset="0"/>
                        </a:rPr>
                        <a:t>4 (7 %)</a:t>
                      </a:r>
                    </a:p>
                  </a:txBody>
                  <a:tcPr marL="90000" marR="90000" marT="46800" marB="46800" horzOverflow="overflow">
                    <a:lnL w="12700" cap="flat" cmpd="sng" algn="ctr">
                      <a:solidFill>
                        <a:srgbClr val="228B22"/>
                      </a:solidFill>
                      <a:prstDash val="solid"/>
                      <a:round/>
                      <a:headEnd type="none" w="med" len="med"/>
                      <a:tailEnd type="none" w="med" len="med"/>
                    </a:lnL>
                    <a:lnR w="12700" cap="flat" cmpd="sng" algn="ctr">
                      <a:solidFill>
                        <a:srgbClr val="228B22"/>
                      </a:solidFill>
                      <a:prstDash val="solid"/>
                      <a:round/>
                      <a:headEnd type="none" w="med" len="med"/>
                      <a:tailEnd type="none" w="med" len="med"/>
                    </a:lnR>
                    <a:lnT w="12700" cap="flat" cmpd="sng" algn="ctr">
                      <a:solidFill>
                        <a:srgbClr val="228B22"/>
                      </a:solidFill>
                      <a:prstDash val="solid"/>
                      <a:round/>
                      <a:headEnd type="none" w="med" len="med"/>
                      <a:tailEnd type="none" w="med" len="med"/>
                    </a:lnT>
                    <a:lnB w="12700" cap="flat" cmpd="sng" algn="ctr">
                      <a:solidFill>
                        <a:srgbClr val="228B22"/>
                      </a:solidFill>
                      <a:prstDash val="solid"/>
                      <a:round/>
                      <a:headEnd type="none" w="med" len="med"/>
                      <a:tailEnd type="none" w="med" len="med"/>
                    </a:lnB>
                    <a:lnTlToBr>
                      <a:noFill/>
                    </a:lnTlToBr>
                    <a:lnBlToTr>
                      <a:noFill/>
                    </a:lnBlToTr>
                    <a:noFill/>
                  </a:tcPr>
                </a:tc>
              </a:tr>
              <a:tr h="276225">
                <a:tc>
                  <a:txBody>
                    <a:bodyPr/>
                    <a:lstStyle/>
                    <a:p>
                      <a:pPr marL="0" marR="0" lvl="0" indent="0" algn="r" defTabSz="914400" rtl="0" eaLnBrk="1" fontAlgn="base" latinLnBrk="0" hangingPunct="1">
                        <a:lnSpc>
                          <a:spcPct val="100000"/>
                        </a:lnSpc>
                        <a:spcBef>
                          <a:spcPct val="20000"/>
                        </a:spcBef>
                        <a:spcAft>
                          <a:spcPct val="0"/>
                        </a:spcAft>
                        <a:buClrTx/>
                        <a:buSzTx/>
                        <a:buFont typeface="Arial" charset="0"/>
                        <a:buNone/>
                        <a:tabLst/>
                      </a:pPr>
                      <a:r>
                        <a:rPr kumimoji="0" lang="en-US" sz="800" b="1" i="0" u="none" strike="noStrike" cap="none" normalizeH="0" baseline="0" smtClean="0">
                          <a:ln>
                            <a:noFill/>
                          </a:ln>
                          <a:solidFill>
                            <a:srgbClr val="228B22"/>
                          </a:solidFill>
                          <a:effectLst/>
                          <a:latin typeface="Arial" charset="0"/>
                        </a:rPr>
                        <a:t>Metrorail, MARC, Amtrak, VRE train (transit)</a:t>
                      </a:r>
                    </a:p>
                  </a:txBody>
                  <a:tcPr marL="90000" marR="90000" marT="46800" marB="46800" horzOverflow="overflow">
                    <a:lnL w="12700" cap="flat" cmpd="sng" algn="ctr">
                      <a:solidFill>
                        <a:srgbClr val="228B22"/>
                      </a:solidFill>
                      <a:prstDash val="solid"/>
                      <a:round/>
                      <a:headEnd type="none" w="med" len="med"/>
                      <a:tailEnd type="none" w="med" len="med"/>
                    </a:lnL>
                    <a:lnR w="12700" cap="flat" cmpd="sng" algn="ctr">
                      <a:solidFill>
                        <a:srgbClr val="228B22"/>
                      </a:solidFill>
                      <a:prstDash val="solid"/>
                      <a:round/>
                      <a:headEnd type="none" w="med" len="med"/>
                      <a:tailEnd type="none" w="med" len="med"/>
                    </a:lnR>
                    <a:lnT w="12700" cap="flat" cmpd="sng" algn="ctr">
                      <a:solidFill>
                        <a:srgbClr val="228B22"/>
                      </a:solidFill>
                      <a:prstDash val="solid"/>
                      <a:round/>
                      <a:headEnd type="none" w="med" len="med"/>
                      <a:tailEnd type="none" w="med" len="med"/>
                    </a:lnT>
                    <a:lnB w="12700" cap="flat" cmpd="sng" algn="ctr">
                      <a:solidFill>
                        <a:srgbClr val="228B22"/>
                      </a:solidFill>
                      <a:prstDash val="solid"/>
                      <a:round/>
                      <a:headEnd type="none" w="med" len="med"/>
                      <a:tailEnd type="none" w="med" len="med"/>
                    </a:lnB>
                    <a:lnTlToBr>
                      <a:noFill/>
                    </a:lnTlToBr>
                    <a:lnBlToTr>
                      <a:noFill/>
                    </a:lnBlToTr>
                    <a:solidFill>
                      <a:srgbClr val="FAEBD7"/>
                    </a:solidFill>
                  </a:tcPr>
                </a:tc>
                <a:tc>
                  <a:txBody>
                    <a:bodyPr/>
                    <a:lstStyle/>
                    <a:p>
                      <a:pPr marL="0" marR="0" lvl="0" indent="0" algn="ctr" defTabSz="914400" rtl="0" eaLnBrk="1" fontAlgn="base" latinLnBrk="0" hangingPunct="1">
                        <a:lnSpc>
                          <a:spcPct val="100000"/>
                        </a:lnSpc>
                        <a:spcBef>
                          <a:spcPct val="20000"/>
                        </a:spcBef>
                        <a:spcAft>
                          <a:spcPct val="0"/>
                        </a:spcAft>
                        <a:buClrTx/>
                        <a:buSzTx/>
                        <a:buFont typeface="Arial" charset="0"/>
                        <a:buNone/>
                        <a:tabLst/>
                      </a:pPr>
                      <a:r>
                        <a:rPr kumimoji="0" lang="en-US" sz="800" b="0" i="0" u="none" strike="noStrike" cap="none" normalizeH="0" baseline="0" smtClean="0">
                          <a:ln>
                            <a:noFill/>
                          </a:ln>
                          <a:solidFill>
                            <a:srgbClr val="000000"/>
                          </a:solidFill>
                          <a:effectLst/>
                          <a:latin typeface="Arial" charset="0"/>
                        </a:rPr>
                        <a:t>37 (66 %)</a:t>
                      </a:r>
                    </a:p>
                  </a:txBody>
                  <a:tcPr marL="90000" marR="90000" marT="46800" marB="46800" horzOverflow="overflow">
                    <a:lnL w="12700" cap="flat" cmpd="sng" algn="ctr">
                      <a:solidFill>
                        <a:srgbClr val="228B22"/>
                      </a:solidFill>
                      <a:prstDash val="solid"/>
                      <a:round/>
                      <a:headEnd type="none" w="med" len="med"/>
                      <a:tailEnd type="none" w="med" len="med"/>
                    </a:lnL>
                    <a:lnR w="12700" cap="flat" cmpd="sng" algn="ctr">
                      <a:solidFill>
                        <a:srgbClr val="228B22"/>
                      </a:solidFill>
                      <a:prstDash val="solid"/>
                      <a:round/>
                      <a:headEnd type="none" w="med" len="med"/>
                      <a:tailEnd type="none" w="med" len="med"/>
                    </a:lnR>
                    <a:lnT w="12700" cap="flat" cmpd="sng" algn="ctr">
                      <a:solidFill>
                        <a:srgbClr val="228B22"/>
                      </a:solidFill>
                      <a:prstDash val="solid"/>
                      <a:round/>
                      <a:headEnd type="none" w="med" len="med"/>
                      <a:tailEnd type="none" w="med" len="med"/>
                    </a:lnT>
                    <a:lnB w="12700" cap="flat" cmpd="sng" algn="ctr">
                      <a:solidFill>
                        <a:srgbClr val="228B22"/>
                      </a:solidFill>
                      <a:prstDash val="solid"/>
                      <a:round/>
                      <a:headEnd type="none" w="med" len="med"/>
                      <a:tailEnd type="none" w="med" len="med"/>
                    </a:lnB>
                    <a:lnTlToBr>
                      <a:noFill/>
                    </a:lnTlToBr>
                    <a:lnBlToTr>
                      <a:noFill/>
                    </a:lnBlToTr>
                    <a:noFill/>
                  </a:tcPr>
                </a:tc>
              </a:tr>
              <a:tr h="276225">
                <a:tc>
                  <a:txBody>
                    <a:bodyPr/>
                    <a:lstStyle/>
                    <a:p>
                      <a:pPr marL="0" marR="0" lvl="0" indent="0" algn="r" defTabSz="914400" rtl="0" eaLnBrk="1" fontAlgn="base" latinLnBrk="0" hangingPunct="1">
                        <a:lnSpc>
                          <a:spcPct val="100000"/>
                        </a:lnSpc>
                        <a:spcBef>
                          <a:spcPct val="20000"/>
                        </a:spcBef>
                        <a:spcAft>
                          <a:spcPct val="0"/>
                        </a:spcAft>
                        <a:buClrTx/>
                        <a:buSzTx/>
                        <a:buFont typeface="Arial" charset="0"/>
                        <a:buNone/>
                        <a:tabLst/>
                      </a:pPr>
                      <a:r>
                        <a:rPr kumimoji="0" lang="en-US" sz="800" b="1" i="0" u="none" strike="noStrike" cap="none" normalizeH="0" baseline="0" smtClean="0">
                          <a:ln>
                            <a:noFill/>
                          </a:ln>
                          <a:solidFill>
                            <a:srgbClr val="228B22"/>
                          </a:solidFill>
                          <a:effectLst/>
                          <a:latin typeface="Arial" charset="0"/>
                        </a:rPr>
                        <a:t>Walked or bicycled (entire trip)</a:t>
                      </a:r>
                    </a:p>
                  </a:txBody>
                  <a:tcPr marL="90000" marR="90000" marT="46800" marB="46800" horzOverflow="overflow">
                    <a:lnL w="12700" cap="flat" cmpd="sng" algn="ctr">
                      <a:solidFill>
                        <a:srgbClr val="228B22"/>
                      </a:solidFill>
                      <a:prstDash val="solid"/>
                      <a:round/>
                      <a:headEnd type="none" w="med" len="med"/>
                      <a:tailEnd type="none" w="med" len="med"/>
                    </a:lnL>
                    <a:lnR w="12700" cap="flat" cmpd="sng" algn="ctr">
                      <a:solidFill>
                        <a:srgbClr val="228B22"/>
                      </a:solidFill>
                      <a:prstDash val="solid"/>
                      <a:round/>
                      <a:headEnd type="none" w="med" len="med"/>
                      <a:tailEnd type="none" w="med" len="med"/>
                    </a:lnR>
                    <a:lnT w="12700" cap="flat" cmpd="sng" algn="ctr">
                      <a:solidFill>
                        <a:srgbClr val="228B22"/>
                      </a:solidFill>
                      <a:prstDash val="solid"/>
                      <a:round/>
                      <a:headEnd type="none" w="med" len="med"/>
                      <a:tailEnd type="none" w="med" len="med"/>
                    </a:lnT>
                    <a:lnB w="12700" cap="flat" cmpd="sng" algn="ctr">
                      <a:solidFill>
                        <a:srgbClr val="228B22"/>
                      </a:solidFill>
                      <a:prstDash val="solid"/>
                      <a:round/>
                      <a:headEnd type="none" w="med" len="med"/>
                      <a:tailEnd type="none" w="med" len="med"/>
                    </a:lnB>
                    <a:lnTlToBr>
                      <a:noFill/>
                    </a:lnTlToBr>
                    <a:lnBlToTr>
                      <a:noFill/>
                    </a:lnBlToTr>
                    <a:solidFill>
                      <a:srgbClr val="FAEBD7"/>
                    </a:solidFill>
                  </a:tcPr>
                </a:tc>
                <a:tc>
                  <a:txBody>
                    <a:bodyPr/>
                    <a:lstStyle/>
                    <a:p>
                      <a:pPr marL="0" marR="0" lvl="0" indent="0" algn="ctr" defTabSz="914400" rtl="0" eaLnBrk="1" fontAlgn="base" latinLnBrk="0" hangingPunct="1">
                        <a:lnSpc>
                          <a:spcPct val="100000"/>
                        </a:lnSpc>
                        <a:spcBef>
                          <a:spcPct val="20000"/>
                        </a:spcBef>
                        <a:spcAft>
                          <a:spcPct val="0"/>
                        </a:spcAft>
                        <a:buClrTx/>
                        <a:buSzTx/>
                        <a:buFont typeface="Arial" charset="0"/>
                        <a:buNone/>
                        <a:tabLst/>
                      </a:pPr>
                      <a:r>
                        <a:rPr kumimoji="0" lang="en-US" sz="800" b="0" i="0" u="none" strike="noStrike" cap="none" normalizeH="0" baseline="0" smtClean="0">
                          <a:ln>
                            <a:noFill/>
                          </a:ln>
                          <a:solidFill>
                            <a:srgbClr val="000000"/>
                          </a:solidFill>
                          <a:effectLst/>
                          <a:latin typeface="Arial" charset="0"/>
                        </a:rPr>
                        <a:t>6 (11 %)</a:t>
                      </a:r>
                    </a:p>
                  </a:txBody>
                  <a:tcPr marL="90000" marR="90000" marT="46800" marB="46800" horzOverflow="overflow">
                    <a:lnL w="12700" cap="flat" cmpd="sng" algn="ctr">
                      <a:solidFill>
                        <a:srgbClr val="228B22"/>
                      </a:solidFill>
                      <a:prstDash val="solid"/>
                      <a:round/>
                      <a:headEnd type="none" w="med" len="med"/>
                      <a:tailEnd type="none" w="med" len="med"/>
                    </a:lnL>
                    <a:lnR w="12700" cap="flat" cmpd="sng" algn="ctr">
                      <a:solidFill>
                        <a:srgbClr val="228B22"/>
                      </a:solidFill>
                      <a:prstDash val="solid"/>
                      <a:round/>
                      <a:headEnd type="none" w="med" len="med"/>
                      <a:tailEnd type="none" w="med" len="med"/>
                    </a:lnR>
                    <a:lnT w="12700" cap="flat" cmpd="sng" algn="ctr">
                      <a:solidFill>
                        <a:srgbClr val="228B22"/>
                      </a:solidFill>
                      <a:prstDash val="solid"/>
                      <a:round/>
                      <a:headEnd type="none" w="med" len="med"/>
                      <a:tailEnd type="none" w="med" len="med"/>
                    </a:lnT>
                    <a:lnB w="12700" cap="flat" cmpd="sng" algn="ctr">
                      <a:solidFill>
                        <a:srgbClr val="228B22"/>
                      </a:solidFill>
                      <a:prstDash val="solid"/>
                      <a:round/>
                      <a:headEnd type="none" w="med" len="med"/>
                      <a:tailEnd type="none" w="med" len="med"/>
                    </a:lnB>
                    <a:lnTlToBr>
                      <a:noFill/>
                    </a:lnTlToBr>
                    <a:lnBlToTr>
                      <a:noFill/>
                    </a:lnBlToTr>
                    <a:noFill/>
                  </a:tcPr>
                </a:tc>
              </a:tr>
              <a:tr h="276225">
                <a:tc>
                  <a:txBody>
                    <a:bodyPr/>
                    <a:lstStyle/>
                    <a:p>
                      <a:pPr marL="0" marR="0" lvl="0" indent="0" algn="r" defTabSz="914400" rtl="0" eaLnBrk="1" fontAlgn="base" latinLnBrk="0" hangingPunct="1">
                        <a:lnSpc>
                          <a:spcPct val="100000"/>
                        </a:lnSpc>
                        <a:spcBef>
                          <a:spcPct val="20000"/>
                        </a:spcBef>
                        <a:spcAft>
                          <a:spcPct val="0"/>
                        </a:spcAft>
                        <a:buClrTx/>
                        <a:buSzTx/>
                        <a:buFont typeface="Arial" charset="0"/>
                        <a:buNone/>
                        <a:tabLst/>
                      </a:pPr>
                      <a:r>
                        <a:rPr kumimoji="0" lang="en-US" sz="800" b="1" i="0" u="none" strike="noStrike" cap="none" normalizeH="0" baseline="0" smtClean="0">
                          <a:ln>
                            <a:noFill/>
                          </a:ln>
                          <a:solidFill>
                            <a:srgbClr val="228B22"/>
                          </a:solidFill>
                          <a:effectLst/>
                          <a:latin typeface="Arial" charset="0"/>
                        </a:rPr>
                        <a:t>Other</a:t>
                      </a:r>
                    </a:p>
                  </a:txBody>
                  <a:tcPr marL="90000" marR="90000" marT="46800" marB="46800" horzOverflow="overflow">
                    <a:lnL w="12700" cap="flat" cmpd="sng" algn="ctr">
                      <a:solidFill>
                        <a:srgbClr val="228B22"/>
                      </a:solidFill>
                      <a:prstDash val="solid"/>
                      <a:round/>
                      <a:headEnd type="none" w="med" len="med"/>
                      <a:tailEnd type="none" w="med" len="med"/>
                    </a:lnL>
                    <a:lnR w="12700" cap="flat" cmpd="sng" algn="ctr">
                      <a:solidFill>
                        <a:srgbClr val="228B22"/>
                      </a:solidFill>
                      <a:prstDash val="solid"/>
                      <a:round/>
                      <a:headEnd type="none" w="med" len="med"/>
                      <a:tailEnd type="none" w="med" len="med"/>
                    </a:lnR>
                    <a:lnT w="12700" cap="flat" cmpd="sng" algn="ctr">
                      <a:solidFill>
                        <a:srgbClr val="228B22"/>
                      </a:solidFill>
                      <a:prstDash val="solid"/>
                      <a:round/>
                      <a:headEnd type="none" w="med" len="med"/>
                      <a:tailEnd type="none" w="med" len="med"/>
                    </a:lnT>
                    <a:lnB w="12700" cap="flat" cmpd="sng" algn="ctr">
                      <a:solidFill>
                        <a:srgbClr val="228B22"/>
                      </a:solidFill>
                      <a:prstDash val="solid"/>
                      <a:round/>
                      <a:headEnd type="none" w="med" len="med"/>
                      <a:tailEnd type="none" w="med" len="med"/>
                    </a:lnB>
                    <a:lnTlToBr>
                      <a:noFill/>
                    </a:lnTlToBr>
                    <a:lnBlToTr>
                      <a:noFill/>
                    </a:lnBlToTr>
                    <a:solidFill>
                      <a:srgbClr val="FAEBD7"/>
                    </a:solidFill>
                  </a:tcPr>
                </a:tc>
                <a:tc>
                  <a:txBody>
                    <a:bodyPr/>
                    <a:lstStyle/>
                    <a:p>
                      <a:pPr marL="0" marR="0" lvl="0" indent="0" algn="ctr" defTabSz="914400" rtl="0" eaLnBrk="1" fontAlgn="base" latinLnBrk="0" hangingPunct="1">
                        <a:lnSpc>
                          <a:spcPct val="100000"/>
                        </a:lnSpc>
                        <a:spcBef>
                          <a:spcPct val="20000"/>
                        </a:spcBef>
                        <a:spcAft>
                          <a:spcPct val="0"/>
                        </a:spcAft>
                        <a:buClrTx/>
                        <a:buSzTx/>
                        <a:buFont typeface="Arial" charset="0"/>
                        <a:buNone/>
                        <a:tabLst/>
                      </a:pPr>
                      <a:r>
                        <a:rPr kumimoji="0" lang="en-US" sz="800" b="0" i="0" u="none" strike="noStrike" cap="none" normalizeH="0" baseline="0" dirty="0" smtClean="0">
                          <a:ln>
                            <a:noFill/>
                          </a:ln>
                          <a:solidFill>
                            <a:srgbClr val="000000"/>
                          </a:solidFill>
                          <a:effectLst/>
                          <a:latin typeface="Arial" charset="0"/>
                        </a:rPr>
                        <a:t>2 (4 %)</a:t>
                      </a:r>
                    </a:p>
                  </a:txBody>
                  <a:tcPr marL="90000" marR="90000" marT="46800" marB="46800" horzOverflow="overflow">
                    <a:lnL w="12700" cap="flat" cmpd="sng" algn="ctr">
                      <a:solidFill>
                        <a:srgbClr val="228B22"/>
                      </a:solidFill>
                      <a:prstDash val="solid"/>
                      <a:round/>
                      <a:headEnd type="none" w="med" len="med"/>
                      <a:tailEnd type="none" w="med" len="med"/>
                    </a:lnL>
                    <a:lnR w="12700" cap="flat" cmpd="sng" algn="ctr">
                      <a:solidFill>
                        <a:srgbClr val="228B22"/>
                      </a:solidFill>
                      <a:prstDash val="solid"/>
                      <a:round/>
                      <a:headEnd type="none" w="med" len="med"/>
                      <a:tailEnd type="none" w="med" len="med"/>
                    </a:lnR>
                    <a:lnT w="12700" cap="flat" cmpd="sng" algn="ctr">
                      <a:solidFill>
                        <a:srgbClr val="228B22"/>
                      </a:solidFill>
                      <a:prstDash val="solid"/>
                      <a:round/>
                      <a:headEnd type="none" w="med" len="med"/>
                      <a:tailEnd type="none" w="med" len="med"/>
                    </a:lnT>
                    <a:lnB w="12700" cap="flat" cmpd="sng" algn="ctr">
                      <a:solidFill>
                        <a:srgbClr val="228B22"/>
                      </a:solidFill>
                      <a:prstDash val="solid"/>
                      <a:round/>
                      <a:headEnd type="none" w="med" len="med"/>
                      <a:tailEnd type="none" w="med" len="med"/>
                    </a:lnB>
                    <a:lnTlToBr>
                      <a:noFill/>
                    </a:lnTlToBr>
                    <a:lnBlToTr>
                      <a:noFill/>
                    </a:lnBlToTr>
                    <a:noFill/>
                  </a:tcPr>
                </a:tc>
              </a:tr>
            </a:tbl>
          </a:graphicData>
        </a:graphic>
      </p:graphicFrame>
      <p:pic>
        <p:nvPicPr>
          <p:cNvPr id="6175" name="Picture 59" descr="QuestionChartPage"/>
          <p:cNvPicPr>
            <a:picLocks noChangeAspect="1" noChangeArrowheads="1"/>
          </p:cNvPicPr>
          <p:nvPr/>
        </p:nvPicPr>
        <p:blipFill>
          <a:blip r:embed="rId2" cstate="print"/>
          <a:srcRect/>
          <a:stretch>
            <a:fillRect/>
          </a:stretch>
        </p:blipFill>
        <p:spPr bwMode="auto">
          <a:xfrm>
            <a:off x="1524000" y="574675"/>
            <a:ext cx="5740400" cy="3768725"/>
          </a:xfrm>
          <a:prstGeom prst="rect">
            <a:avLst/>
          </a:prstGeom>
          <a:noFill/>
          <a:ln w="12700">
            <a:solidFill>
              <a:srgbClr val="808080"/>
            </a:solidFill>
            <a:miter lim="800000"/>
            <a:headEnd/>
            <a:tailEnd/>
          </a:ln>
        </p:spPr>
      </p:pic>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0" name="Text Box 12" descr="QuestionChartTitleTextBox"/>
          <p:cNvSpPr txBox="1">
            <a:spLocks noChangeArrowheads="1"/>
          </p:cNvSpPr>
          <p:nvPr/>
        </p:nvSpPr>
        <p:spPr bwMode="auto">
          <a:xfrm>
            <a:off x="0" y="76200"/>
            <a:ext cx="8001000" cy="338138"/>
          </a:xfrm>
          <a:prstGeom prst="rect">
            <a:avLst/>
          </a:prstGeom>
          <a:noFill/>
          <a:ln w="9525">
            <a:noFill/>
            <a:miter lim="800000"/>
            <a:headEnd/>
            <a:tailEnd/>
          </a:ln>
        </p:spPr>
        <p:txBody>
          <a:bodyPr>
            <a:spAutoFit/>
          </a:bodyPr>
          <a:lstStyle/>
          <a:p>
            <a:r>
              <a:rPr lang="en-US" sz="1600" b="1" i="1">
                <a:latin typeface="Calibri" pitchFamily="34" charset="0"/>
              </a:rPr>
              <a:t>Commuter Survey:  </a:t>
            </a:r>
            <a:r>
              <a:rPr lang="en-US" sz="1600">
                <a:latin typeface="Calibri" pitchFamily="34" charset="0"/>
              </a:rPr>
              <a:t>Why I was NOT at work on Monday</a:t>
            </a:r>
          </a:p>
        </p:txBody>
      </p:sp>
      <p:graphicFrame>
        <p:nvGraphicFramePr>
          <p:cNvPr id="25600" name="Group 0" descr="QuestionChartGrid"/>
          <p:cNvGraphicFramePr>
            <a:graphicFrameLocks noGrp="1"/>
          </p:cNvGraphicFramePr>
          <p:nvPr/>
        </p:nvGraphicFramePr>
        <p:xfrm>
          <a:off x="152400" y="4495800"/>
          <a:ext cx="8839200" cy="2057400"/>
        </p:xfrm>
        <a:graphic>
          <a:graphicData uri="http://schemas.openxmlformats.org/drawingml/2006/table">
            <a:tbl>
              <a:tblPr/>
              <a:tblGrid>
                <a:gridCol w="4419600"/>
                <a:gridCol w="4419600"/>
              </a:tblGrid>
              <a:tr h="442913">
                <a:tc gridSpan="2">
                  <a:txBody>
                    <a:bodyPr/>
                    <a:lstStyle/>
                    <a:p>
                      <a:pPr marL="0" marR="0" lvl="0" indent="0" algn="ctr" defTabSz="914400" rtl="0" eaLnBrk="1" fontAlgn="base" latinLnBrk="0" hangingPunct="1">
                        <a:lnSpc>
                          <a:spcPct val="100000"/>
                        </a:lnSpc>
                        <a:spcBef>
                          <a:spcPct val="20000"/>
                        </a:spcBef>
                        <a:spcAft>
                          <a:spcPct val="0"/>
                        </a:spcAft>
                        <a:buClrTx/>
                        <a:buSzTx/>
                        <a:buFont typeface="Arial" charset="0"/>
                        <a:buNone/>
                        <a:tabLst/>
                      </a:pPr>
                      <a:r>
                        <a:rPr kumimoji="0" lang="en-US" sz="1200" b="0" i="0" u="none" strike="noStrike" cap="none" normalizeH="0" baseline="0" smtClean="0">
                          <a:ln>
                            <a:noFill/>
                          </a:ln>
                          <a:solidFill>
                            <a:srgbClr val="228B22"/>
                          </a:solidFill>
                          <a:effectLst/>
                          <a:latin typeface="Arial" charset="0"/>
                        </a:rPr>
                        <a:t>Why I was NOT at work on Monday</a:t>
                      </a:r>
                    </a:p>
                  </a:txBody>
                  <a:tcPr marL="90000" marR="90000" marT="46800" marB="46800" horzOverflow="overflow">
                    <a:lnL w="12700" cap="flat" cmpd="sng" algn="ctr">
                      <a:solidFill>
                        <a:srgbClr val="228B22"/>
                      </a:solidFill>
                      <a:prstDash val="solid"/>
                      <a:round/>
                      <a:headEnd type="none" w="med" len="med"/>
                      <a:tailEnd type="none" w="med" len="med"/>
                    </a:lnL>
                    <a:lnR w="12700" cap="flat" cmpd="sng" algn="ctr">
                      <a:solidFill>
                        <a:srgbClr val="228B22"/>
                      </a:solidFill>
                      <a:prstDash val="solid"/>
                      <a:round/>
                      <a:headEnd type="none" w="med" len="med"/>
                      <a:tailEnd type="none" w="med" len="med"/>
                    </a:lnR>
                    <a:lnT w="12700" cap="flat" cmpd="sng" algn="ctr">
                      <a:solidFill>
                        <a:srgbClr val="228B22"/>
                      </a:solidFill>
                      <a:prstDash val="solid"/>
                      <a:round/>
                      <a:headEnd type="none" w="med" len="med"/>
                      <a:tailEnd type="none" w="med" len="med"/>
                    </a:lnT>
                    <a:lnB w="12700" cap="flat" cmpd="sng" algn="ctr">
                      <a:solidFill>
                        <a:srgbClr val="228B22"/>
                      </a:solidFill>
                      <a:prstDash val="solid"/>
                      <a:round/>
                      <a:headEnd type="none" w="med" len="med"/>
                      <a:tailEnd type="none" w="med" len="med"/>
                    </a:lnB>
                    <a:lnTlToBr>
                      <a:noFill/>
                    </a:lnTlToBr>
                    <a:lnBlToTr>
                      <a:noFill/>
                    </a:lnBlToTr>
                    <a:solidFill>
                      <a:srgbClr val="FFE4B5"/>
                    </a:solidFill>
                  </a:tcPr>
                </a:tc>
                <a:tc hMerge="1">
                  <a:txBody>
                    <a:bodyPr/>
                    <a:lstStyle/>
                    <a:p>
                      <a:endParaRPr lang="en-US"/>
                    </a:p>
                  </a:txBody>
                  <a:tcPr/>
                </a:tc>
              </a:tr>
              <a:tr h="442913">
                <a:tc>
                  <a:txBody>
                    <a:bodyPr/>
                    <a:lstStyle/>
                    <a:p>
                      <a:pPr marL="0" marR="0" lvl="0" indent="0" algn="r" defTabSz="914400" rtl="0" eaLnBrk="1" fontAlgn="base" latinLnBrk="0" hangingPunct="1">
                        <a:lnSpc>
                          <a:spcPct val="100000"/>
                        </a:lnSpc>
                        <a:spcBef>
                          <a:spcPct val="20000"/>
                        </a:spcBef>
                        <a:spcAft>
                          <a:spcPct val="0"/>
                        </a:spcAft>
                        <a:buClrTx/>
                        <a:buSzTx/>
                        <a:buFont typeface="Arial" charset="0"/>
                        <a:buNone/>
                        <a:tabLst/>
                      </a:pPr>
                      <a:r>
                        <a:rPr kumimoji="0" lang="en-US" sz="1000" b="1" i="0" u="none" strike="noStrike" cap="none" normalizeH="0" baseline="0" smtClean="0">
                          <a:ln>
                            <a:noFill/>
                          </a:ln>
                          <a:solidFill>
                            <a:srgbClr val="228B22"/>
                          </a:solidFill>
                          <a:effectLst/>
                          <a:latin typeface="Arial" charset="0"/>
                        </a:rPr>
                        <a:t>Compressed schedule (e.g. 9/80 schedule)</a:t>
                      </a:r>
                    </a:p>
                  </a:txBody>
                  <a:tcPr marL="90000" marR="90000" marT="46800" marB="46800" horzOverflow="overflow">
                    <a:lnL w="12700" cap="flat" cmpd="sng" algn="ctr">
                      <a:solidFill>
                        <a:srgbClr val="228B22"/>
                      </a:solidFill>
                      <a:prstDash val="solid"/>
                      <a:round/>
                      <a:headEnd type="none" w="med" len="med"/>
                      <a:tailEnd type="none" w="med" len="med"/>
                    </a:lnL>
                    <a:lnR w="12700" cap="flat" cmpd="sng" algn="ctr">
                      <a:solidFill>
                        <a:srgbClr val="228B22"/>
                      </a:solidFill>
                      <a:prstDash val="solid"/>
                      <a:round/>
                      <a:headEnd type="none" w="med" len="med"/>
                      <a:tailEnd type="none" w="med" len="med"/>
                    </a:lnR>
                    <a:lnT w="12700" cap="flat" cmpd="sng" algn="ctr">
                      <a:solidFill>
                        <a:srgbClr val="228B22"/>
                      </a:solidFill>
                      <a:prstDash val="solid"/>
                      <a:round/>
                      <a:headEnd type="none" w="med" len="med"/>
                      <a:tailEnd type="none" w="med" len="med"/>
                    </a:lnT>
                    <a:lnB w="12700" cap="flat" cmpd="sng" algn="ctr">
                      <a:solidFill>
                        <a:srgbClr val="228B22"/>
                      </a:solidFill>
                      <a:prstDash val="solid"/>
                      <a:round/>
                      <a:headEnd type="none" w="med" len="med"/>
                      <a:tailEnd type="none" w="med" len="med"/>
                    </a:lnB>
                    <a:lnTlToBr>
                      <a:noFill/>
                    </a:lnTlToBr>
                    <a:lnBlToTr>
                      <a:noFill/>
                    </a:lnBlToTr>
                    <a:solidFill>
                      <a:srgbClr val="FAEBD7"/>
                    </a:solidFill>
                  </a:tcPr>
                </a:tc>
                <a:tc>
                  <a:txBody>
                    <a:bodyPr/>
                    <a:lstStyle/>
                    <a:p>
                      <a:pPr marL="0" marR="0" lvl="0" indent="0" algn="ctr" defTabSz="914400" rtl="0" eaLnBrk="1" fontAlgn="base" latinLnBrk="0" hangingPunct="1">
                        <a:lnSpc>
                          <a:spcPct val="100000"/>
                        </a:lnSpc>
                        <a:spcBef>
                          <a:spcPct val="20000"/>
                        </a:spcBef>
                        <a:spcAft>
                          <a:spcPct val="0"/>
                        </a:spcAft>
                        <a:buClrTx/>
                        <a:buSzTx/>
                        <a:buFont typeface="Arial" charset="0"/>
                        <a:buNone/>
                        <a:tabLst/>
                      </a:pPr>
                      <a:r>
                        <a:rPr kumimoji="0" lang="en-US" sz="1000" b="0" i="0" u="none" strike="noStrike" cap="none" normalizeH="0" baseline="0" smtClean="0">
                          <a:ln>
                            <a:noFill/>
                          </a:ln>
                          <a:solidFill>
                            <a:srgbClr val="000000"/>
                          </a:solidFill>
                          <a:effectLst/>
                          <a:latin typeface="Arial" charset="0"/>
                        </a:rPr>
                        <a:t>0 (0 %)</a:t>
                      </a:r>
                    </a:p>
                  </a:txBody>
                  <a:tcPr marL="90000" marR="90000" marT="46800" marB="46800" horzOverflow="overflow">
                    <a:lnL w="12700" cap="flat" cmpd="sng" algn="ctr">
                      <a:solidFill>
                        <a:srgbClr val="228B22"/>
                      </a:solidFill>
                      <a:prstDash val="solid"/>
                      <a:round/>
                      <a:headEnd type="none" w="med" len="med"/>
                      <a:tailEnd type="none" w="med" len="med"/>
                    </a:lnL>
                    <a:lnR w="12700" cap="flat" cmpd="sng" algn="ctr">
                      <a:solidFill>
                        <a:srgbClr val="228B22"/>
                      </a:solidFill>
                      <a:prstDash val="solid"/>
                      <a:round/>
                      <a:headEnd type="none" w="med" len="med"/>
                      <a:tailEnd type="none" w="med" len="med"/>
                    </a:lnR>
                    <a:lnT w="12700" cap="flat" cmpd="sng" algn="ctr">
                      <a:solidFill>
                        <a:srgbClr val="228B22"/>
                      </a:solidFill>
                      <a:prstDash val="solid"/>
                      <a:round/>
                      <a:headEnd type="none" w="med" len="med"/>
                      <a:tailEnd type="none" w="med" len="med"/>
                    </a:lnT>
                    <a:lnB w="12700" cap="flat" cmpd="sng" algn="ctr">
                      <a:solidFill>
                        <a:srgbClr val="228B22"/>
                      </a:solidFill>
                      <a:prstDash val="solid"/>
                      <a:round/>
                      <a:headEnd type="none" w="med" len="med"/>
                      <a:tailEnd type="none" w="med" len="med"/>
                    </a:lnB>
                    <a:lnTlToBr>
                      <a:noFill/>
                    </a:lnTlToBr>
                    <a:lnBlToTr>
                      <a:noFill/>
                    </a:lnBlToTr>
                    <a:noFill/>
                  </a:tcPr>
                </a:tc>
              </a:tr>
              <a:tr h="442913">
                <a:tc>
                  <a:txBody>
                    <a:bodyPr/>
                    <a:lstStyle/>
                    <a:p>
                      <a:pPr marL="0" marR="0" lvl="0" indent="0" algn="r" defTabSz="914400" rtl="0" eaLnBrk="1" fontAlgn="base" latinLnBrk="0" hangingPunct="1">
                        <a:lnSpc>
                          <a:spcPct val="100000"/>
                        </a:lnSpc>
                        <a:spcBef>
                          <a:spcPct val="20000"/>
                        </a:spcBef>
                        <a:spcAft>
                          <a:spcPct val="0"/>
                        </a:spcAft>
                        <a:buClrTx/>
                        <a:buSzTx/>
                        <a:buFont typeface="Arial" charset="0"/>
                        <a:buNone/>
                        <a:tabLst/>
                      </a:pPr>
                      <a:r>
                        <a:rPr kumimoji="0" lang="en-US" sz="1000" b="1" i="0" u="none" strike="noStrike" cap="none" normalizeH="0" baseline="0" smtClean="0">
                          <a:ln>
                            <a:noFill/>
                          </a:ln>
                          <a:solidFill>
                            <a:srgbClr val="228B22"/>
                          </a:solidFill>
                          <a:effectLst/>
                          <a:latin typeface="Arial" charset="0"/>
                        </a:rPr>
                        <a:t>Regular day off</a:t>
                      </a:r>
                    </a:p>
                  </a:txBody>
                  <a:tcPr marL="90000" marR="90000" marT="46800" marB="46800" horzOverflow="overflow">
                    <a:lnL w="12700" cap="flat" cmpd="sng" algn="ctr">
                      <a:solidFill>
                        <a:srgbClr val="228B22"/>
                      </a:solidFill>
                      <a:prstDash val="solid"/>
                      <a:round/>
                      <a:headEnd type="none" w="med" len="med"/>
                      <a:tailEnd type="none" w="med" len="med"/>
                    </a:lnL>
                    <a:lnR w="12700" cap="flat" cmpd="sng" algn="ctr">
                      <a:solidFill>
                        <a:srgbClr val="228B22"/>
                      </a:solidFill>
                      <a:prstDash val="solid"/>
                      <a:round/>
                      <a:headEnd type="none" w="med" len="med"/>
                      <a:tailEnd type="none" w="med" len="med"/>
                    </a:lnR>
                    <a:lnT w="12700" cap="flat" cmpd="sng" algn="ctr">
                      <a:solidFill>
                        <a:srgbClr val="228B22"/>
                      </a:solidFill>
                      <a:prstDash val="solid"/>
                      <a:round/>
                      <a:headEnd type="none" w="med" len="med"/>
                      <a:tailEnd type="none" w="med" len="med"/>
                    </a:lnT>
                    <a:lnB w="12700" cap="flat" cmpd="sng" algn="ctr">
                      <a:solidFill>
                        <a:srgbClr val="228B22"/>
                      </a:solidFill>
                      <a:prstDash val="solid"/>
                      <a:round/>
                      <a:headEnd type="none" w="med" len="med"/>
                      <a:tailEnd type="none" w="med" len="med"/>
                    </a:lnB>
                    <a:lnTlToBr>
                      <a:noFill/>
                    </a:lnTlToBr>
                    <a:lnBlToTr>
                      <a:noFill/>
                    </a:lnBlToTr>
                    <a:solidFill>
                      <a:srgbClr val="FAEBD7"/>
                    </a:solidFill>
                  </a:tcPr>
                </a:tc>
                <a:tc>
                  <a:txBody>
                    <a:bodyPr/>
                    <a:lstStyle/>
                    <a:p>
                      <a:pPr marL="0" marR="0" lvl="0" indent="0" algn="ctr" defTabSz="914400" rtl="0" eaLnBrk="1" fontAlgn="base" latinLnBrk="0" hangingPunct="1">
                        <a:lnSpc>
                          <a:spcPct val="100000"/>
                        </a:lnSpc>
                        <a:spcBef>
                          <a:spcPct val="20000"/>
                        </a:spcBef>
                        <a:spcAft>
                          <a:spcPct val="0"/>
                        </a:spcAft>
                        <a:buClrTx/>
                        <a:buSzTx/>
                        <a:buFont typeface="Arial" charset="0"/>
                        <a:buNone/>
                        <a:tabLst/>
                      </a:pPr>
                      <a:r>
                        <a:rPr kumimoji="0" lang="en-US" sz="1000" b="0" i="0" u="none" strike="noStrike" cap="none" normalizeH="0" baseline="0" smtClean="0">
                          <a:ln>
                            <a:noFill/>
                          </a:ln>
                          <a:solidFill>
                            <a:srgbClr val="000000"/>
                          </a:solidFill>
                          <a:effectLst/>
                          <a:latin typeface="Arial" charset="0"/>
                        </a:rPr>
                        <a:t>1 (20 %)</a:t>
                      </a:r>
                    </a:p>
                  </a:txBody>
                  <a:tcPr marL="90000" marR="90000" marT="46800" marB="46800" horzOverflow="overflow">
                    <a:lnL w="12700" cap="flat" cmpd="sng" algn="ctr">
                      <a:solidFill>
                        <a:srgbClr val="228B22"/>
                      </a:solidFill>
                      <a:prstDash val="solid"/>
                      <a:round/>
                      <a:headEnd type="none" w="med" len="med"/>
                      <a:tailEnd type="none" w="med" len="med"/>
                    </a:lnL>
                    <a:lnR w="12700" cap="flat" cmpd="sng" algn="ctr">
                      <a:solidFill>
                        <a:srgbClr val="228B22"/>
                      </a:solidFill>
                      <a:prstDash val="solid"/>
                      <a:round/>
                      <a:headEnd type="none" w="med" len="med"/>
                      <a:tailEnd type="none" w="med" len="med"/>
                    </a:lnR>
                    <a:lnT w="12700" cap="flat" cmpd="sng" algn="ctr">
                      <a:solidFill>
                        <a:srgbClr val="228B22"/>
                      </a:solidFill>
                      <a:prstDash val="solid"/>
                      <a:round/>
                      <a:headEnd type="none" w="med" len="med"/>
                      <a:tailEnd type="none" w="med" len="med"/>
                    </a:lnT>
                    <a:lnB w="12700" cap="flat" cmpd="sng" algn="ctr">
                      <a:solidFill>
                        <a:srgbClr val="228B22"/>
                      </a:solidFill>
                      <a:prstDash val="solid"/>
                      <a:round/>
                      <a:headEnd type="none" w="med" len="med"/>
                      <a:tailEnd type="none" w="med" len="med"/>
                    </a:lnB>
                    <a:lnTlToBr>
                      <a:noFill/>
                    </a:lnTlToBr>
                    <a:lnBlToTr>
                      <a:noFill/>
                    </a:lnBlToTr>
                    <a:noFill/>
                  </a:tcPr>
                </a:tc>
              </a:tr>
              <a:tr h="442913">
                <a:tc>
                  <a:txBody>
                    <a:bodyPr/>
                    <a:lstStyle/>
                    <a:p>
                      <a:pPr marL="0" marR="0" lvl="0" indent="0" algn="r" defTabSz="914400" rtl="0" eaLnBrk="1" fontAlgn="base" latinLnBrk="0" hangingPunct="1">
                        <a:lnSpc>
                          <a:spcPct val="100000"/>
                        </a:lnSpc>
                        <a:spcBef>
                          <a:spcPct val="20000"/>
                        </a:spcBef>
                        <a:spcAft>
                          <a:spcPct val="0"/>
                        </a:spcAft>
                        <a:buClrTx/>
                        <a:buSzTx/>
                        <a:buFont typeface="Arial" charset="0"/>
                        <a:buNone/>
                        <a:tabLst/>
                      </a:pPr>
                      <a:r>
                        <a:rPr kumimoji="0" lang="en-US" sz="1000" b="1" i="0" u="none" strike="noStrike" cap="none" normalizeH="0" baseline="0" smtClean="0">
                          <a:ln>
                            <a:noFill/>
                          </a:ln>
                          <a:solidFill>
                            <a:srgbClr val="228B22"/>
                          </a:solidFill>
                          <a:effectLst/>
                          <a:latin typeface="Arial" charset="0"/>
                        </a:rPr>
                        <a:t>Teleworked, worked at home or telework center all day</a:t>
                      </a:r>
                    </a:p>
                  </a:txBody>
                  <a:tcPr marL="90000" marR="90000" marT="46800" marB="46800" horzOverflow="overflow">
                    <a:lnL w="12700" cap="flat" cmpd="sng" algn="ctr">
                      <a:solidFill>
                        <a:srgbClr val="228B22"/>
                      </a:solidFill>
                      <a:prstDash val="solid"/>
                      <a:round/>
                      <a:headEnd type="none" w="med" len="med"/>
                      <a:tailEnd type="none" w="med" len="med"/>
                    </a:lnL>
                    <a:lnR w="12700" cap="flat" cmpd="sng" algn="ctr">
                      <a:solidFill>
                        <a:srgbClr val="228B22"/>
                      </a:solidFill>
                      <a:prstDash val="solid"/>
                      <a:round/>
                      <a:headEnd type="none" w="med" len="med"/>
                      <a:tailEnd type="none" w="med" len="med"/>
                    </a:lnR>
                    <a:lnT w="12700" cap="flat" cmpd="sng" algn="ctr">
                      <a:solidFill>
                        <a:srgbClr val="228B22"/>
                      </a:solidFill>
                      <a:prstDash val="solid"/>
                      <a:round/>
                      <a:headEnd type="none" w="med" len="med"/>
                      <a:tailEnd type="none" w="med" len="med"/>
                    </a:lnT>
                    <a:lnB w="12700" cap="flat" cmpd="sng" algn="ctr">
                      <a:solidFill>
                        <a:srgbClr val="228B22"/>
                      </a:solidFill>
                      <a:prstDash val="solid"/>
                      <a:round/>
                      <a:headEnd type="none" w="med" len="med"/>
                      <a:tailEnd type="none" w="med" len="med"/>
                    </a:lnB>
                    <a:lnTlToBr>
                      <a:noFill/>
                    </a:lnTlToBr>
                    <a:lnBlToTr>
                      <a:noFill/>
                    </a:lnBlToTr>
                    <a:solidFill>
                      <a:srgbClr val="FAEBD7"/>
                    </a:solidFill>
                  </a:tcPr>
                </a:tc>
                <a:tc>
                  <a:txBody>
                    <a:bodyPr/>
                    <a:lstStyle/>
                    <a:p>
                      <a:pPr marL="0" marR="0" lvl="0" indent="0" algn="ctr" defTabSz="914400" rtl="0" eaLnBrk="1" fontAlgn="base" latinLnBrk="0" hangingPunct="1">
                        <a:lnSpc>
                          <a:spcPct val="100000"/>
                        </a:lnSpc>
                        <a:spcBef>
                          <a:spcPct val="20000"/>
                        </a:spcBef>
                        <a:spcAft>
                          <a:spcPct val="0"/>
                        </a:spcAft>
                        <a:buClrTx/>
                        <a:buSzTx/>
                        <a:buFont typeface="Arial" charset="0"/>
                        <a:buNone/>
                        <a:tabLst/>
                      </a:pPr>
                      <a:r>
                        <a:rPr kumimoji="0" lang="en-US" sz="1000" b="0" i="0" u="none" strike="noStrike" cap="none" normalizeH="0" baseline="0" smtClean="0">
                          <a:ln>
                            <a:noFill/>
                          </a:ln>
                          <a:solidFill>
                            <a:srgbClr val="000000"/>
                          </a:solidFill>
                          <a:effectLst/>
                          <a:latin typeface="Arial" charset="0"/>
                        </a:rPr>
                        <a:t>2 (40 %)</a:t>
                      </a:r>
                    </a:p>
                  </a:txBody>
                  <a:tcPr marL="90000" marR="90000" marT="46800" marB="46800" horzOverflow="overflow">
                    <a:lnL w="12700" cap="flat" cmpd="sng" algn="ctr">
                      <a:solidFill>
                        <a:srgbClr val="228B22"/>
                      </a:solidFill>
                      <a:prstDash val="solid"/>
                      <a:round/>
                      <a:headEnd type="none" w="med" len="med"/>
                      <a:tailEnd type="none" w="med" len="med"/>
                    </a:lnL>
                    <a:lnR w="12700" cap="flat" cmpd="sng" algn="ctr">
                      <a:solidFill>
                        <a:srgbClr val="228B22"/>
                      </a:solidFill>
                      <a:prstDash val="solid"/>
                      <a:round/>
                      <a:headEnd type="none" w="med" len="med"/>
                      <a:tailEnd type="none" w="med" len="med"/>
                    </a:lnR>
                    <a:lnT w="12700" cap="flat" cmpd="sng" algn="ctr">
                      <a:solidFill>
                        <a:srgbClr val="228B22"/>
                      </a:solidFill>
                      <a:prstDash val="solid"/>
                      <a:round/>
                      <a:headEnd type="none" w="med" len="med"/>
                      <a:tailEnd type="none" w="med" len="med"/>
                    </a:lnT>
                    <a:lnB w="12700" cap="flat" cmpd="sng" algn="ctr">
                      <a:solidFill>
                        <a:srgbClr val="228B22"/>
                      </a:solidFill>
                      <a:prstDash val="solid"/>
                      <a:round/>
                      <a:headEnd type="none" w="med" len="med"/>
                      <a:tailEnd type="none" w="med" len="med"/>
                    </a:lnB>
                    <a:lnTlToBr>
                      <a:noFill/>
                    </a:lnTlToBr>
                    <a:lnBlToTr>
                      <a:noFill/>
                    </a:lnBlToTr>
                    <a:noFill/>
                  </a:tcPr>
                </a:tc>
              </a:tr>
              <a:tr h="285748">
                <a:tc>
                  <a:txBody>
                    <a:bodyPr/>
                    <a:lstStyle/>
                    <a:p>
                      <a:pPr marL="0" marR="0" lvl="0" indent="0" algn="r" defTabSz="914400" rtl="0" eaLnBrk="1" fontAlgn="base" latinLnBrk="0" hangingPunct="1">
                        <a:lnSpc>
                          <a:spcPct val="100000"/>
                        </a:lnSpc>
                        <a:spcBef>
                          <a:spcPct val="20000"/>
                        </a:spcBef>
                        <a:spcAft>
                          <a:spcPct val="0"/>
                        </a:spcAft>
                        <a:buClrTx/>
                        <a:buSzTx/>
                        <a:buFont typeface="Arial" charset="0"/>
                        <a:buNone/>
                        <a:tabLst/>
                      </a:pPr>
                      <a:r>
                        <a:rPr kumimoji="0" lang="en-US" sz="1000" b="1" i="0" u="none" strike="noStrike" cap="none" normalizeH="0" baseline="0" smtClean="0">
                          <a:ln>
                            <a:noFill/>
                          </a:ln>
                          <a:solidFill>
                            <a:srgbClr val="228B22"/>
                          </a:solidFill>
                          <a:effectLst/>
                          <a:latin typeface="Arial" charset="0"/>
                        </a:rPr>
                        <a:t>Meeting out of office, sick, vacation, or holiday all day</a:t>
                      </a:r>
                    </a:p>
                  </a:txBody>
                  <a:tcPr marL="90000" marR="90000" marT="46800" marB="46800" horzOverflow="overflow">
                    <a:lnL w="12700" cap="flat" cmpd="sng" algn="ctr">
                      <a:solidFill>
                        <a:srgbClr val="228B22"/>
                      </a:solidFill>
                      <a:prstDash val="solid"/>
                      <a:round/>
                      <a:headEnd type="none" w="med" len="med"/>
                      <a:tailEnd type="none" w="med" len="med"/>
                    </a:lnL>
                    <a:lnR w="12700" cap="flat" cmpd="sng" algn="ctr">
                      <a:solidFill>
                        <a:srgbClr val="228B22"/>
                      </a:solidFill>
                      <a:prstDash val="solid"/>
                      <a:round/>
                      <a:headEnd type="none" w="med" len="med"/>
                      <a:tailEnd type="none" w="med" len="med"/>
                    </a:lnR>
                    <a:lnT w="12700" cap="flat" cmpd="sng" algn="ctr">
                      <a:solidFill>
                        <a:srgbClr val="228B22"/>
                      </a:solidFill>
                      <a:prstDash val="solid"/>
                      <a:round/>
                      <a:headEnd type="none" w="med" len="med"/>
                      <a:tailEnd type="none" w="med" len="med"/>
                    </a:lnT>
                    <a:lnB w="12700" cap="flat" cmpd="sng" algn="ctr">
                      <a:solidFill>
                        <a:srgbClr val="228B22"/>
                      </a:solidFill>
                      <a:prstDash val="solid"/>
                      <a:round/>
                      <a:headEnd type="none" w="med" len="med"/>
                      <a:tailEnd type="none" w="med" len="med"/>
                    </a:lnB>
                    <a:lnTlToBr>
                      <a:noFill/>
                    </a:lnTlToBr>
                    <a:lnBlToTr>
                      <a:noFill/>
                    </a:lnBlToTr>
                    <a:solidFill>
                      <a:srgbClr val="FAEBD7"/>
                    </a:solidFill>
                  </a:tcPr>
                </a:tc>
                <a:tc>
                  <a:txBody>
                    <a:bodyPr/>
                    <a:lstStyle/>
                    <a:p>
                      <a:pPr marL="0" marR="0" lvl="0" indent="0" algn="ctr" defTabSz="914400" rtl="0" eaLnBrk="1" fontAlgn="base" latinLnBrk="0" hangingPunct="1">
                        <a:lnSpc>
                          <a:spcPct val="100000"/>
                        </a:lnSpc>
                        <a:spcBef>
                          <a:spcPct val="20000"/>
                        </a:spcBef>
                        <a:spcAft>
                          <a:spcPct val="0"/>
                        </a:spcAft>
                        <a:buClrTx/>
                        <a:buSzTx/>
                        <a:buFont typeface="Arial" charset="0"/>
                        <a:buNone/>
                        <a:tabLst/>
                      </a:pPr>
                      <a:r>
                        <a:rPr kumimoji="0" lang="en-US" sz="1000" b="0" i="0" u="none" strike="noStrike" cap="none" normalizeH="0" baseline="0" dirty="0" smtClean="0">
                          <a:ln>
                            <a:noFill/>
                          </a:ln>
                          <a:solidFill>
                            <a:srgbClr val="000000"/>
                          </a:solidFill>
                          <a:effectLst/>
                          <a:latin typeface="Arial" charset="0"/>
                        </a:rPr>
                        <a:t>2 (40 %)</a:t>
                      </a:r>
                    </a:p>
                  </a:txBody>
                  <a:tcPr marL="90000" marR="90000" marT="46800" marB="46800" horzOverflow="overflow">
                    <a:lnL w="12700" cap="flat" cmpd="sng" algn="ctr">
                      <a:solidFill>
                        <a:srgbClr val="228B22"/>
                      </a:solidFill>
                      <a:prstDash val="solid"/>
                      <a:round/>
                      <a:headEnd type="none" w="med" len="med"/>
                      <a:tailEnd type="none" w="med" len="med"/>
                    </a:lnL>
                    <a:lnR w="12700" cap="flat" cmpd="sng" algn="ctr">
                      <a:solidFill>
                        <a:srgbClr val="228B22"/>
                      </a:solidFill>
                      <a:prstDash val="solid"/>
                      <a:round/>
                      <a:headEnd type="none" w="med" len="med"/>
                      <a:tailEnd type="none" w="med" len="med"/>
                    </a:lnR>
                    <a:lnT w="12700" cap="flat" cmpd="sng" algn="ctr">
                      <a:solidFill>
                        <a:srgbClr val="228B22"/>
                      </a:solidFill>
                      <a:prstDash val="solid"/>
                      <a:round/>
                      <a:headEnd type="none" w="med" len="med"/>
                      <a:tailEnd type="none" w="med" len="med"/>
                    </a:lnT>
                    <a:lnB w="12700" cap="flat" cmpd="sng" algn="ctr">
                      <a:solidFill>
                        <a:srgbClr val="228B22"/>
                      </a:solidFill>
                      <a:prstDash val="solid"/>
                      <a:round/>
                      <a:headEnd type="none" w="med" len="med"/>
                      <a:tailEnd type="none" w="med" len="med"/>
                    </a:lnB>
                    <a:lnTlToBr>
                      <a:noFill/>
                    </a:lnTlToBr>
                    <a:lnBlToTr>
                      <a:noFill/>
                    </a:lnBlToTr>
                    <a:noFill/>
                  </a:tcPr>
                </a:tc>
              </a:tr>
            </a:tbl>
          </a:graphicData>
        </a:graphic>
      </p:graphicFrame>
      <p:pic>
        <p:nvPicPr>
          <p:cNvPr id="7190" name="Picture 38" descr="QuestionChartPage"/>
          <p:cNvPicPr>
            <a:picLocks noChangeAspect="1" noChangeArrowheads="1"/>
          </p:cNvPicPr>
          <p:nvPr/>
        </p:nvPicPr>
        <p:blipFill>
          <a:blip r:embed="rId2" cstate="print"/>
          <a:srcRect/>
          <a:stretch>
            <a:fillRect/>
          </a:stretch>
        </p:blipFill>
        <p:spPr bwMode="auto">
          <a:xfrm>
            <a:off x="1524000" y="574675"/>
            <a:ext cx="5740400" cy="3768725"/>
          </a:xfrm>
          <a:prstGeom prst="rect">
            <a:avLst/>
          </a:prstGeom>
          <a:noFill/>
          <a:ln w="12700">
            <a:solidFill>
              <a:srgbClr val="808080"/>
            </a:solidFill>
            <a:miter lim="800000"/>
            <a:headEnd/>
            <a:tailEnd/>
          </a:ln>
        </p:spPr>
      </p:pic>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Text Box 12" descr="QuestionChartTitleTextBox"/>
          <p:cNvSpPr txBox="1">
            <a:spLocks noChangeArrowheads="1"/>
          </p:cNvSpPr>
          <p:nvPr/>
        </p:nvSpPr>
        <p:spPr bwMode="auto">
          <a:xfrm>
            <a:off x="0" y="76200"/>
            <a:ext cx="8001000" cy="338138"/>
          </a:xfrm>
          <a:prstGeom prst="rect">
            <a:avLst/>
          </a:prstGeom>
          <a:noFill/>
          <a:ln w="9525">
            <a:noFill/>
            <a:miter lim="800000"/>
            <a:headEnd/>
            <a:tailEnd/>
          </a:ln>
        </p:spPr>
        <p:txBody>
          <a:bodyPr>
            <a:spAutoFit/>
          </a:bodyPr>
          <a:lstStyle/>
          <a:p>
            <a:r>
              <a:rPr lang="en-US" sz="1600" b="1" i="1">
                <a:latin typeface="Calibri" pitchFamily="34" charset="0"/>
              </a:rPr>
              <a:t>Commuter Survey:  </a:t>
            </a:r>
            <a:r>
              <a:rPr lang="en-US" sz="1600">
                <a:latin typeface="Calibri" pitchFamily="34" charset="0"/>
              </a:rPr>
              <a:t>Did you travel TO your regular work location on Tuesday?</a:t>
            </a:r>
          </a:p>
        </p:txBody>
      </p:sp>
      <p:graphicFrame>
        <p:nvGraphicFramePr>
          <p:cNvPr id="27648" name="Group 0" descr="QuestionChartGrid"/>
          <p:cNvGraphicFramePr>
            <a:graphicFrameLocks noGrp="1"/>
          </p:cNvGraphicFramePr>
          <p:nvPr/>
        </p:nvGraphicFramePr>
        <p:xfrm>
          <a:off x="152400" y="4495800"/>
          <a:ext cx="8839200" cy="2209800"/>
        </p:xfrm>
        <a:graphic>
          <a:graphicData uri="http://schemas.openxmlformats.org/drawingml/2006/table">
            <a:tbl>
              <a:tblPr/>
              <a:tblGrid>
                <a:gridCol w="4419600"/>
                <a:gridCol w="4419600"/>
              </a:tblGrid>
              <a:tr h="736600">
                <a:tc gridSpan="2">
                  <a:txBody>
                    <a:bodyPr/>
                    <a:lstStyle/>
                    <a:p>
                      <a:pPr marL="0" marR="0" lvl="0" indent="0" algn="ctr" defTabSz="914400" rtl="0" eaLnBrk="1" fontAlgn="base" latinLnBrk="0" hangingPunct="1">
                        <a:lnSpc>
                          <a:spcPct val="100000"/>
                        </a:lnSpc>
                        <a:spcBef>
                          <a:spcPct val="20000"/>
                        </a:spcBef>
                        <a:spcAft>
                          <a:spcPct val="0"/>
                        </a:spcAft>
                        <a:buClrTx/>
                        <a:buSzTx/>
                        <a:buFont typeface="Arial" charset="0"/>
                        <a:buNone/>
                        <a:tabLst/>
                      </a:pPr>
                      <a:r>
                        <a:rPr kumimoji="0" lang="en-US" sz="1200" b="0" i="0" u="none" strike="noStrike" cap="none" normalizeH="0" baseline="0" smtClean="0">
                          <a:ln>
                            <a:noFill/>
                          </a:ln>
                          <a:solidFill>
                            <a:srgbClr val="228B22"/>
                          </a:solidFill>
                          <a:effectLst/>
                          <a:latin typeface="Arial" charset="0"/>
                        </a:rPr>
                        <a:t>Did you travel TO your regular work location on Tuesday?</a:t>
                      </a:r>
                    </a:p>
                  </a:txBody>
                  <a:tcPr marL="90000" marR="90000" marT="46800" marB="46800" horzOverflow="overflow">
                    <a:lnL w="12700" cap="flat" cmpd="sng" algn="ctr">
                      <a:solidFill>
                        <a:srgbClr val="228B22"/>
                      </a:solidFill>
                      <a:prstDash val="solid"/>
                      <a:round/>
                      <a:headEnd type="none" w="med" len="med"/>
                      <a:tailEnd type="none" w="med" len="med"/>
                    </a:lnL>
                    <a:lnR w="12700" cap="flat" cmpd="sng" algn="ctr">
                      <a:solidFill>
                        <a:srgbClr val="228B22"/>
                      </a:solidFill>
                      <a:prstDash val="solid"/>
                      <a:round/>
                      <a:headEnd type="none" w="med" len="med"/>
                      <a:tailEnd type="none" w="med" len="med"/>
                    </a:lnR>
                    <a:lnT w="12700" cap="flat" cmpd="sng" algn="ctr">
                      <a:solidFill>
                        <a:srgbClr val="228B22"/>
                      </a:solidFill>
                      <a:prstDash val="solid"/>
                      <a:round/>
                      <a:headEnd type="none" w="med" len="med"/>
                      <a:tailEnd type="none" w="med" len="med"/>
                    </a:lnT>
                    <a:lnB w="12700" cap="flat" cmpd="sng" algn="ctr">
                      <a:solidFill>
                        <a:srgbClr val="228B22"/>
                      </a:solidFill>
                      <a:prstDash val="solid"/>
                      <a:round/>
                      <a:headEnd type="none" w="med" len="med"/>
                      <a:tailEnd type="none" w="med" len="med"/>
                    </a:lnB>
                    <a:lnTlToBr>
                      <a:noFill/>
                    </a:lnTlToBr>
                    <a:lnBlToTr>
                      <a:noFill/>
                    </a:lnBlToTr>
                    <a:solidFill>
                      <a:srgbClr val="FFE4B5"/>
                    </a:solidFill>
                  </a:tcPr>
                </a:tc>
                <a:tc hMerge="1">
                  <a:txBody>
                    <a:bodyPr/>
                    <a:lstStyle/>
                    <a:p>
                      <a:endParaRPr lang="en-US"/>
                    </a:p>
                  </a:txBody>
                  <a:tcPr/>
                </a:tc>
              </a:tr>
              <a:tr h="736600">
                <a:tc>
                  <a:txBody>
                    <a:bodyPr/>
                    <a:lstStyle/>
                    <a:p>
                      <a:pPr marL="0" marR="0" lvl="0" indent="0" algn="r" defTabSz="914400" rtl="0" eaLnBrk="1" fontAlgn="base" latinLnBrk="0" hangingPunct="1">
                        <a:lnSpc>
                          <a:spcPct val="100000"/>
                        </a:lnSpc>
                        <a:spcBef>
                          <a:spcPct val="20000"/>
                        </a:spcBef>
                        <a:spcAft>
                          <a:spcPct val="0"/>
                        </a:spcAft>
                        <a:buClrTx/>
                        <a:buSzTx/>
                        <a:buFont typeface="Arial" charset="0"/>
                        <a:buNone/>
                        <a:tabLst/>
                      </a:pPr>
                      <a:r>
                        <a:rPr kumimoji="0" lang="en-US" sz="1000" b="1" i="0" u="none" strike="noStrike" cap="none" normalizeH="0" baseline="0" smtClean="0">
                          <a:ln>
                            <a:noFill/>
                          </a:ln>
                          <a:solidFill>
                            <a:srgbClr val="228B22"/>
                          </a:solidFill>
                          <a:effectLst/>
                          <a:latin typeface="Arial" charset="0"/>
                        </a:rPr>
                        <a:t>Yes</a:t>
                      </a:r>
                    </a:p>
                  </a:txBody>
                  <a:tcPr marL="90000" marR="90000" marT="46800" marB="46800" horzOverflow="overflow">
                    <a:lnL w="12700" cap="flat" cmpd="sng" algn="ctr">
                      <a:solidFill>
                        <a:srgbClr val="228B22"/>
                      </a:solidFill>
                      <a:prstDash val="solid"/>
                      <a:round/>
                      <a:headEnd type="none" w="med" len="med"/>
                      <a:tailEnd type="none" w="med" len="med"/>
                    </a:lnL>
                    <a:lnR w="12700" cap="flat" cmpd="sng" algn="ctr">
                      <a:solidFill>
                        <a:srgbClr val="228B22"/>
                      </a:solidFill>
                      <a:prstDash val="solid"/>
                      <a:round/>
                      <a:headEnd type="none" w="med" len="med"/>
                      <a:tailEnd type="none" w="med" len="med"/>
                    </a:lnR>
                    <a:lnT w="12700" cap="flat" cmpd="sng" algn="ctr">
                      <a:solidFill>
                        <a:srgbClr val="228B22"/>
                      </a:solidFill>
                      <a:prstDash val="solid"/>
                      <a:round/>
                      <a:headEnd type="none" w="med" len="med"/>
                      <a:tailEnd type="none" w="med" len="med"/>
                    </a:lnT>
                    <a:lnB w="12700" cap="flat" cmpd="sng" algn="ctr">
                      <a:solidFill>
                        <a:srgbClr val="228B22"/>
                      </a:solidFill>
                      <a:prstDash val="solid"/>
                      <a:round/>
                      <a:headEnd type="none" w="med" len="med"/>
                      <a:tailEnd type="none" w="med" len="med"/>
                    </a:lnB>
                    <a:lnTlToBr>
                      <a:noFill/>
                    </a:lnTlToBr>
                    <a:lnBlToTr>
                      <a:noFill/>
                    </a:lnBlToTr>
                    <a:solidFill>
                      <a:srgbClr val="FAEBD7"/>
                    </a:solidFill>
                  </a:tcPr>
                </a:tc>
                <a:tc>
                  <a:txBody>
                    <a:bodyPr/>
                    <a:lstStyle/>
                    <a:p>
                      <a:pPr marL="0" marR="0" lvl="0" indent="0" algn="ctr" defTabSz="914400" rtl="0" eaLnBrk="1" fontAlgn="base" latinLnBrk="0" hangingPunct="1">
                        <a:lnSpc>
                          <a:spcPct val="100000"/>
                        </a:lnSpc>
                        <a:spcBef>
                          <a:spcPct val="20000"/>
                        </a:spcBef>
                        <a:spcAft>
                          <a:spcPct val="0"/>
                        </a:spcAft>
                        <a:buClrTx/>
                        <a:buSzTx/>
                        <a:buFont typeface="Arial" charset="0"/>
                        <a:buNone/>
                        <a:tabLst/>
                      </a:pPr>
                      <a:r>
                        <a:rPr kumimoji="0" lang="en-US" sz="1000" b="0" i="0" u="none" strike="noStrike" cap="none" normalizeH="0" baseline="0" smtClean="0">
                          <a:ln>
                            <a:noFill/>
                          </a:ln>
                          <a:solidFill>
                            <a:srgbClr val="000000"/>
                          </a:solidFill>
                          <a:effectLst/>
                          <a:latin typeface="Arial" charset="0"/>
                        </a:rPr>
                        <a:t>57 (93 %)</a:t>
                      </a:r>
                    </a:p>
                  </a:txBody>
                  <a:tcPr marL="90000" marR="90000" marT="46800" marB="46800" horzOverflow="overflow">
                    <a:lnL w="12700" cap="flat" cmpd="sng" algn="ctr">
                      <a:solidFill>
                        <a:srgbClr val="228B22"/>
                      </a:solidFill>
                      <a:prstDash val="solid"/>
                      <a:round/>
                      <a:headEnd type="none" w="med" len="med"/>
                      <a:tailEnd type="none" w="med" len="med"/>
                    </a:lnL>
                    <a:lnR w="12700" cap="flat" cmpd="sng" algn="ctr">
                      <a:solidFill>
                        <a:srgbClr val="228B22"/>
                      </a:solidFill>
                      <a:prstDash val="solid"/>
                      <a:round/>
                      <a:headEnd type="none" w="med" len="med"/>
                      <a:tailEnd type="none" w="med" len="med"/>
                    </a:lnR>
                    <a:lnT w="12700" cap="flat" cmpd="sng" algn="ctr">
                      <a:solidFill>
                        <a:srgbClr val="228B22"/>
                      </a:solidFill>
                      <a:prstDash val="solid"/>
                      <a:round/>
                      <a:headEnd type="none" w="med" len="med"/>
                      <a:tailEnd type="none" w="med" len="med"/>
                    </a:lnT>
                    <a:lnB w="12700" cap="flat" cmpd="sng" algn="ctr">
                      <a:solidFill>
                        <a:srgbClr val="228B22"/>
                      </a:solidFill>
                      <a:prstDash val="solid"/>
                      <a:round/>
                      <a:headEnd type="none" w="med" len="med"/>
                      <a:tailEnd type="none" w="med" len="med"/>
                    </a:lnB>
                    <a:lnTlToBr>
                      <a:noFill/>
                    </a:lnTlToBr>
                    <a:lnBlToTr>
                      <a:noFill/>
                    </a:lnBlToTr>
                    <a:noFill/>
                  </a:tcPr>
                </a:tc>
              </a:tr>
              <a:tr h="736600">
                <a:tc>
                  <a:txBody>
                    <a:bodyPr/>
                    <a:lstStyle/>
                    <a:p>
                      <a:pPr marL="0" marR="0" lvl="0" indent="0" algn="r" defTabSz="914400" rtl="0" eaLnBrk="1" fontAlgn="base" latinLnBrk="0" hangingPunct="1">
                        <a:lnSpc>
                          <a:spcPct val="100000"/>
                        </a:lnSpc>
                        <a:spcBef>
                          <a:spcPct val="20000"/>
                        </a:spcBef>
                        <a:spcAft>
                          <a:spcPct val="0"/>
                        </a:spcAft>
                        <a:buClrTx/>
                        <a:buSzTx/>
                        <a:buFont typeface="Arial" charset="0"/>
                        <a:buNone/>
                        <a:tabLst/>
                      </a:pPr>
                      <a:r>
                        <a:rPr kumimoji="0" lang="en-US" sz="1000" b="1" i="0" u="none" strike="noStrike" cap="none" normalizeH="0" baseline="0" smtClean="0">
                          <a:ln>
                            <a:noFill/>
                          </a:ln>
                          <a:solidFill>
                            <a:srgbClr val="228B22"/>
                          </a:solidFill>
                          <a:effectLst/>
                          <a:latin typeface="Arial" charset="0"/>
                        </a:rPr>
                        <a:t>No</a:t>
                      </a:r>
                    </a:p>
                  </a:txBody>
                  <a:tcPr marL="90000" marR="90000" marT="46800" marB="46800" horzOverflow="overflow">
                    <a:lnL w="12700" cap="flat" cmpd="sng" algn="ctr">
                      <a:solidFill>
                        <a:srgbClr val="228B22"/>
                      </a:solidFill>
                      <a:prstDash val="solid"/>
                      <a:round/>
                      <a:headEnd type="none" w="med" len="med"/>
                      <a:tailEnd type="none" w="med" len="med"/>
                    </a:lnL>
                    <a:lnR w="12700" cap="flat" cmpd="sng" algn="ctr">
                      <a:solidFill>
                        <a:srgbClr val="228B22"/>
                      </a:solidFill>
                      <a:prstDash val="solid"/>
                      <a:round/>
                      <a:headEnd type="none" w="med" len="med"/>
                      <a:tailEnd type="none" w="med" len="med"/>
                    </a:lnR>
                    <a:lnT w="12700" cap="flat" cmpd="sng" algn="ctr">
                      <a:solidFill>
                        <a:srgbClr val="228B22"/>
                      </a:solidFill>
                      <a:prstDash val="solid"/>
                      <a:round/>
                      <a:headEnd type="none" w="med" len="med"/>
                      <a:tailEnd type="none" w="med" len="med"/>
                    </a:lnT>
                    <a:lnB w="12700" cap="flat" cmpd="sng" algn="ctr">
                      <a:solidFill>
                        <a:srgbClr val="228B22"/>
                      </a:solidFill>
                      <a:prstDash val="solid"/>
                      <a:round/>
                      <a:headEnd type="none" w="med" len="med"/>
                      <a:tailEnd type="none" w="med" len="med"/>
                    </a:lnB>
                    <a:lnTlToBr>
                      <a:noFill/>
                    </a:lnTlToBr>
                    <a:lnBlToTr>
                      <a:noFill/>
                    </a:lnBlToTr>
                    <a:solidFill>
                      <a:srgbClr val="FAEBD7"/>
                    </a:solidFill>
                  </a:tcPr>
                </a:tc>
                <a:tc>
                  <a:txBody>
                    <a:bodyPr/>
                    <a:lstStyle/>
                    <a:p>
                      <a:pPr marL="0" marR="0" lvl="0" indent="0" algn="ctr" defTabSz="914400" rtl="0" eaLnBrk="1" fontAlgn="base" latinLnBrk="0" hangingPunct="1">
                        <a:lnSpc>
                          <a:spcPct val="100000"/>
                        </a:lnSpc>
                        <a:spcBef>
                          <a:spcPct val="20000"/>
                        </a:spcBef>
                        <a:spcAft>
                          <a:spcPct val="0"/>
                        </a:spcAft>
                        <a:buClrTx/>
                        <a:buSzTx/>
                        <a:buFont typeface="Arial" charset="0"/>
                        <a:buNone/>
                        <a:tabLst/>
                      </a:pPr>
                      <a:r>
                        <a:rPr kumimoji="0" lang="en-US" sz="1000" b="0" i="0" u="none" strike="noStrike" cap="none" normalizeH="0" baseline="0" smtClean="0">
                          <a:ln>
                            <a:noFill/>
                          </a:ln>
                          <a:solidFill>
                            <a:srgbClr val="000000"/>
                          </a:solidFill>
                          <a:effectLst/>
                          <a:latin typeface="Arial" charset="0"/>
                        </a:rPr>
                        <a:t>4 (7 %)</a:t>
                      </a:r>
                    </a:p>
                  </a:txBody>
                  <a:tcPr marL="90000" marR="90000" marT="46800" marB="46800" horzOverflow="overflow">
                    <a:lnL w="12700" cap="flat" cmpd="sng" algn="ctr">
                      <a:solidFill>
                        <a:srgbClr val="228B22"/>
                      </a:solidFill>
                      <a:prstDash val="solid"/>
                      <a:round/>
                      <a:headEnd type="none" w="med" len="med"/>
                      <a:tailEnd type="none" w="med" len="med"/>
                    </a:lnL>
                    <a:lnR w="12700" cap="flat" cmpd="sng" algn="ctr">
                      <a:solidFill>
                        <a:srgbClr val="228B22"/>
                      </a:solidFill>
                      <a:prstDash val="solid"/>
                      <a:round/>
                      <a:headEnd type="none" w="med" len="med"/>
                      <a:tailEnd type="none" w="med" len="med"/>
                    </a:lnR>
                    <a:lnT w="12700" cap="flat" cmpd="sng" algn="ctr">
                      <a:solidFill>
                        <a:srgbClr val="228B22"/>
                      </a:solidFill>
                      <a:prstDash val="solid"/>
                      <a:round/>
                      <a:headEnd type="none" w="med" len="med"/>
                      <a:tailEnd type="none" w="med" len="med"/>
                    </a:lnT>
                    <a:lnB w="12700" cap="flat" cmpd="sng" algn="ctr">
                      <a:solidFill>
                        <a:srgbClr val="228B22"/>
                      </a:solidFill>
                      <a:prstDash val="solid"/>
                      <a:round/>
                      <a:headEnd type="none" w="med" len="med"/>
                      <a:tailEnd type="none" w="med" len="med"/>
                    </a:lnB>
                    <a:lnTlToBr>
                      <a:noFill/>
                    </a:lnTlToBr>
                    <a:lnBlToTr>
                      <a:noFill/>
                    </a:lnBlToTr>
                    <a:noFill/>
                  </a:tcPr>
                </a:tc>
              </a:tr>
            </a:tbl>
          </a:graphicData>
        </a:graphic>
      </p:graphicFrame>
      <p:pic>
        <p:nvPicPr>
          <p:cNvPr id="8208" name="Picture 24" descr="QuestionChartPage"/>
          <p:cNvPicPr>
            <a:picLocks noChangeAspect="1" noChangeArrowheads="1"/>
          </p:cNvPicPr>
          <p:nvPr/>
        </p:nvPicPr>
        <p:blipFill>
          <a:blip r:embed="rId2" cstate="print"/>
          <a:srcRect/>
          <a:stretch>
            <a:fillRect/>
          </a:stretch>
        </p:blipFill>
        <p:spPr bwMode="auto">
          <a:xfrm>
            <a:off x="1524000" y="574675"/>
            <a:ext cx="5740400" cy="3768725"/>
          </a:xfrm>
          <a:prstGeom prst="rect">
            <a:avLst/>
          </a:prstGeom>
          <a:noFill/>
          <a:ln w="12700">
            <a:solidFill>
              <a:srgbClr val="808080"/>
            </a:solidFill>
            <a:miter lim="800000"/>
            <a:headEnd/>
            <a:tailEnd/>
          </a:ln>
        </p:spPr>
      </p:pic>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Text Box 12" descr="QuestionChartTitleTextBox"/>
          <p:cNvSpPr txBox="1">
            <a:spLocks noChangeArrowheads="1"/>
          </p:cNvSpPr>
          <p:nvPr/>
        </p:nvSpPr>
        <p:spPr bwMode="auto">
          <a:xfrm>
            <a:off x="0" y="76200"/>
            <a:ext cx="8001000" cy="338138"/>
          </a:xfrm>
          <a:prstGeom prst="rect">
            <a:avLst/>
          </a:prstGeom>
          <a:noFill/>
          <a:ln w="9525">
            <a:noFill/>
            <a:miter lim="800000"/>
            <a:headEnd/>
            <a:tailEnd/>
          </a:ln>
        </p:spPr>
        <p:txBody>
          <a:bodyPr>
            <a:spAutoFit/>
          </a:bodyPr>
          <a:lstStyle/>
          <a:p>
            <a:r>
              <a:rPr lang="en-US" sz="1600" b="1" i="1">
                <a:latin typeface="Calibri" pitchFamily="34" charset="0"/>
              </a:rPr>
              <a:t>Commuter Survey:  </a:t>
            </a:r>
            <a:r>
              <a:rPr lang="en-US" sz="1600">
                <a:latin typeface="Calibri" pitchFamily="34" charset="0"/>
              </a:rPr>
              <a:t>How I traveled TO work on Tuesday</a:t>
            </a:r>
          </a:p>
        </p:txBody>
      </p:sp>
      <p:graphicFrame>
        <p:nvGraphicFramePr>
          <p:cNvPr id="29696" name="Group 0" descr="QuestionChartGrid"/>
          <p:cNvGraphicFramePr>
            <a:graphicFrameLocks noGrp="1"/>
          </p:cNvGraphicFramePr>
          <p:nvPr/>
        </p:nvGraphicFramePr>
        <p:xfrm>
          <a:off x="152400" y="4495800"/>
          <a:ext cx="8839200" cy="2209800"/>
        </p:xfrm>
        <a:graphic>
          <a:graphicData uri="http://schemas.openxmlformats.org/drawingml/2006/table">
            <a:tbl>
              <a:tblPr/>
              <a:tblGrid>
                <a:gridCol w="4419600"/>
                <a:gridCol w="4419600"/>
              </a:tblGrid>
              <a:tr h="276225">
                <a:tc gridSpan="2">
                  <a:txBody>
                    <a:bodyPr/>
                    <a:lstStyle/>
                    <a:p>
                      <a:pPr marL="0" marR="0" lvl="0" indent="0" algn="ctr" defTabSz="914400" rtl="0" eaLnBrk="1" fontAlgn="base" latinLnBrk="0" hangingPunct="1">
                        <a:lnSpc>
                          <a:spcPct val="100000"/>
                        </a:lnSpc>
                        <a:spcBef>
                          <a:spcPct val="20000"/>
                        </a:spcBef>
                        <a:spcAft>
                          <a:spcPct val="0"/>
                        </a:spcAft>
                        <a:buClrTx/>
                        <a:buSzTx/>
                        <a:buFont typeface="Arial" charset="0"/>
                        <a:buNone/>
                        <a:tabLst/>
                      </a:pPr>
                      <a:r>
                        <a:rPr kumimoji="0" lang="en-US" sz="1000" b="0" i="0" u="none" strike="noStrike" cap="none" normalizeH="0" baseline="0" smtClean="0">
                          <a:ln>
                            <a:noFill/>
                          </a:ln>
                          <a:solidFill>
                            <a:srgbClr val="228B22"/>
                          </a:solidFill>
                          <a:effectLst/>
                          <a:latin typeface="Arial" charset="0"/>
                        </a:rPr>
                        <a:t>How I traveled TO work on Tuesday</a:t>
                      </a:r>
                    </a:p>
                  </a:txBody>
                  <a:tcPr marL="90000" marR="90000" marT="46800" marB="46800" horzOverflow="overflow">
                    <a:lnL w="12700" cap="flat" cmpd="sng" algn="ctr">
                      <a:solidFill>
                        <a:srgbClr val="228B22"/>
                      </a:solidFill>
                      <a:prstDash val="solid"/>
                      <a:round/>
                      <a:headEnd type="none" w="med" len="med"/>
                      <a:tailEnd type="none" w="med" len="med"/>
                    </a:lnL>
                    <a:lnR w="12700" cap="flat" cmpd="sng" algn="ctr">
                      <a:solidFill>
                        <a:srgbClr val="228B22"/>
                      </a:solidFill>
                      <a:prstDash val="solid"/>
                      <a:round/>
                      <a:headEnd type="none" w="med" len="med"/>
                      <a:tailEnd type="none" w="med" len="med"/>
                    </a:lnR>
                    <a:lnT w="12700" cap="flat" cmpd="sng" algn="ctr">
                      <a:solidFill>
                        <a:srgbClr val="228B22"/>
                      </a:solidFill>
                      <a:prstDash val="solid"/>
                      <a:round/>
                      <a:headEnd type="none" w="med" len="med"/>
                      <a:tailEnd type="none" w="med" len="med"/>
                    </a:lnT>
                    <a:lnB w="12700" cap="flat" cmpd="sng" algn="ctr">
                      <a:solidFill>
                        <a:srgbClr val="228B22"/>
                      </a:solidFill>
                      <a:prstDash val="solid"/>
                      <a:round/>
                      <a:headEnd type="none" w="med" len="med"/>
                      <a:tailEnd type="none" w="med" len="med"/>
                    </a:lnB>
                    <a:lnTlToBr>
                      <a:noFill/>
                    </a:lnTlToBr>
                    <a:lnBlToTr>
                      <a:noFill/>
                    </a:lnBlToTr>
                    <a:solidFill>
                      <a:srgbClr val="FFE4B5"/>
                    </a:solidFill>
                  </a:tcPr>
                </a:tc>
                <a:tc hMerge="1">
                  <a:txBody>
                    <a:bodyPr/>
                    <a:lstStyle/>
                    <a:p>
                      <a:endParaRPr lang="en-US"/>
                    </a:p>
                  </a:txBody>
                  <a:tcPr/>
                </a:tc>
              </a:tr>
              <a:tr h="276225">
                <a:tc>
                  <a:txBody>
                    <a:bodyPr/>
                    <a:lstStyle/>
                    <a:p>
                      <a:pPr marL="0" marR="0" lvl="0" indent="0" algn="r" defTabSz="914400" rtl="0" eaLnBrk="1" fontAlgn="base" latinLnBrk="0" hangingPunct="1">
                        <a:lnSpc>
                          <a:spcPct val="100000"/>
                        </a:lnSpc>
                        <a:spcBef>
                          <a:spcPct val="20000"/>
                        </a:spcBef>
                        <a:spcAft>
                          <a:spcPct val="0"/>
                        </a:spcAft>
                        <a:buClrTx/>
                        <a:buSzTx/>
                        <a:buFont typeface="Arial" charset="0"/>
                        <a:buNone/>
                        <a:tabLst/>
                      </a:pPr>
                      <a:r>
                        <a:rPr kumimoji="0" lang="en-US" sz="800" b="1" i="0" u="none" strike="noStrike" cap="none" normalizeH="0" baseline="0" smtClean="0">
                          <a:ln>
                            <a:noFill/>
                          </a:ln>
                          <a:solidFill>
                            <a:srgbClr val="228B22"/>
                          </a:solidFill>
                          <a:effectLst/>
                          <a:latin typeface="Arial" charset="0"/>
                        </a:rPr>
                        <a:t>Drove alone in a car, truck, or SUV</a:t>
                      </a:r>
                    </a:p>
                  </a:txBody>
                  <a:tcPr marL="90000" marR="90000" marT="46800" marB="46800" horzOverflow="overflow">
                    <a:lnL w="12700" cap="flat" cmpd="sng" algn="ctr">
                      <a:solidFill>
                        <a:srgbClr val="228B22"/>
                      </a:solidFill>
                      <a:prstDash val="solid"/>
                      <a:round/>
                      <a:headEnd type="none" w="med" len="med"/>
                      <a:tailEnd type="none" w="med" len="med"/>
                    </a:lnL>
                    <a:lnR w="12700" cap="flat" cmpd="sng" algn="ctr">
                      <a:solidFill>
                        <a:srgbClr val="228B22"/>
                      </a:solidFill>
                      <a:prstDash val="solid"/>
                      <a:round/>
                      <a:headEnd type="none" w="med" len="med"/>
                      <a:tailEnd type="none" w="med" len="med"/>
                    </a:lnR>
                    <a:lnT w="12700" cap="flat" cmpd="sng" algn="ctr">
                      <a:solidFill>
                        <a:srgbClr val="228B22"/>
                      </a:solidFill>
                      <a:prstDash val="solid"/>
                      <a:round/>
                      <a:headEnd type="none" w="med" len="med"/>
                      <a:tailEnd type="none" w="med" len="med"/>
                    </a:lnT>
                    <a:lnB w="12700" cap="flat" cmpd="sng" algn="ctr">
                      <a:solidFill>
                        <a:srgbClr val="228B22"/>
                      </a:solidFill>
                      <a:prstDash val="solid"/>
                      <a:round/>
                      <a:headEnd type="none" w="med" len="med"/>
                      <a:tailEnd type="none" w="med" len="med"/>
                    </a:lnB>
                    <a:lnTlToBr>
                      <a:noFill/>
                    </a:lnTlToBr>
                    <a:lnBlToTr>
                      <a:noFill/>
                    </a:lnBlToTr>
                    <a:solidFill>
                      <a:srgbClr val="FAEBD7"/>
                    </a:solidFill>
                  </a:tcPr>
                </a:tc>
                <a:tc>
                  <a:txBody>
                    <a:bodyPr/>
                    <a:lstStyle/>
                    <a:p>
                      <a:pPr marL="0" marR="0" lvl="0" indent="0" algn="ctr" defTabSz="914400" rtl="0" eaLnBrk="1" fontAlgn="base" latinLnBrk="0" hangingPunct="1">
                        <a:lnSpc>
                          <a:spcPct val="100000"/>
                        </a:lnSpc>
                        <a:spcBef>
                          <a:spcPct val="20000"/>
                        </a:spcBef>
                        <a:spcAft>
                          <a:spcPct val="0"/>
                        </a:spcAft>
                        <a:buClrTx/>
                        <a:buSzTx/>
                        <a:buFont typeface="Arial" charset="0"/>
                        <a:buNone/>
                        <a:tabLst/>
                      </a:pPr>
                      <a:r>
                        <a:rPr kumimoji="0" lang="en-US" sz="800" b="0" i="0" u="none" strike="noStrike" cap="none" normalizeH="0" baseline="0" smtClean="0">
                          <a:ln>
                            <a:noFill/>
                          </a:ln>
                          <a:solidFill>
                            <a:srgbClr val="000000"/>
                          </a:solidFill>
                          <a:effectLst/>
                          <a:latin typeface="Arial" charset="0"/>
                        </a:rPr>
                        <a:t>5 (9 %)</a:t>
                      </a:r>
                    </a:p>
                  </a:txBody>
                  <a:tcPr marL="90000" marR="90000" marT="46800" marB="46800" horzOverflow="overflow">
                    <a:lnL w="12700" cap="flat" cmpd="sng" algn="ctr">
                      <a:solidFill>
                        <a:srgbClr val="228B22"/>
                      </a:solidFill>
                      <a:prstDash val="solid"/>
                      <a:round/>
                      <a:headEnd type="none" w="med" len="med"/>
                      <a:tailEnd type="none" w="med" len="med"/>
                    </a:lnL>
                    <a:lnR w="12700" cap="flat" cmpd="sng" algn="ctr">
                      <a:solidFill>
                        <a:srgbClr val="228B22"/>
                      </a:solidFill>
                      <a:prstDash val="solid"/>
                      <a:round/>
                      <a:headEnd type="none" w="med" len="med"/>
                      <a:tailEnd type="none" w="med" len="med"/>
                    </a:lnR>
                    <a:lnT w="12700" cap="flat" cmpd="sng" algn="ctr">
                      <a:solidFill>
                        <a:srgbClr val="228B22"/>
                      </a:solidFill>
                      <a:prstDash val="solid"/>
                      <a:round/>
                      <a:headEnd type="none" w="med" len="med"/>
                      <a:tailEnd type="none" w="med" len="med"/>
                    </a:lnT>
                    <a:lnB w="12700" cap="flat" cmpd="sng" algn="ctr">
                      <a:solidFill>
                        <a:srgbClr val="228B22"/>
                      </a:solidFill>
                      <a:prstDash val="solid"/>
                      <a:round/>
                      <a:headEnd type="none" w="med" len="med"/>
                      <a:tailEnd type="none" w="med" len="med"/>
                    </a:lnB>
                    <a:lnTlToBr>
                      <a:noFill/>
                    </a:lnTlToBr>
                    <a:lnBlToTr>
                      <a:noFill/>
                    </a:lnBlToTr>
                    <a:noFill/>
                  </a:tcPr>
                </a:tc>
              </a:tr>
              <a:tr h="276225">
                <a:tc>
                  <a:txBody>
                    <a:bodyPr/>
                    <a:lstStyle/>
                    <a:p>
                      <a:pPr marL="0" marR="0" lvl="0" indent="0" algn="r" defTabSz="914400" rtl="0" eaLnBrk="1" fontAlgn="base" latinLnBrk="0" hangingPunct="1">
                        <a:lnSpc>
                          <a:spcPct val="100000"/>
                        </a:lnSpc>
                        <a:spcBef>
                          <a:spcPct val="20000"/>
                        </a:spcBef>
                        <a:spcAft>
                          <a:spcPct val="0"/>
                        </a:spcAft>
                        <a:buClrTx/>
                        <a:buSzTx/>
                        <a:buFont typeface="Arial" charset="0"/>
                        <a:buNone/>
                        <a:tabLst/>
                      </a:pPr>
                      <a:r>
                        <a:rPr kumimoji="0" lang="en-US" sz="800" b="1" i="0" u="none" strike="noStrike" cap="none" normalizeH="0" baseline="0" smtClean="0">
                          <a:ln>
                            <a:noFill/>
                          </a:ln>
                          <a:solidFill>
                            <a:srgbClr val="228B22"/>
                          </a:solidFill>
                          <a:effectLst/>
                          <a:latin typeface="Arial" charset="0"/>
                        </a:rPr>
                        <a:t>Drove myself and others (car/vanpool/slug)</a:t>
                      </a:r>
                    </a:p>
                  </a:txBody>
                  <a:tcPr marL="90000" marR="90000" marT="46800" marB="46800" horzOverflow="overflow">
                    <a:lnL w="12700" cap="flat" cmpd="sng" algn="ctr">
                      <a:solidFill>
                        <a:srgbClr val="228B22"/>
                      </a:solidFill>
                      <a:prstDash val="solid"/>
                      <a:round/>
                      <a:headEnd type="none" w="med" len="med"/>
                      <a:tailEnd type="none" w="med" len="med"/>
                    </a:lnL>
                    <a:lnR w="12700" cap="flat" cmpd="sng" algn="ctr">
                      <a:solidFill>
                        <a:srgbClr val="228B22"/>
                      </a:solidFill>
                      <a:prstDash val="solid"/>
                      <a:round/>
                      <a:headEnd type="none" w="med" len="med"/>
                      <a:tailEnd type="none" w="med" len="med"/>
                    </a:lnR>
                    <a:lnT w="12700" cap="flat" cmpd="sng" algn="ctr">
                      <a:solidFill>
                        <a:srgbClr val="228B22"/>
                      </a:solidFill>
                      <a:prstDash val="solid"/>
                      <a:round/>
                      <a:headEnd type="none" w="med" len="med"/>
                      <a:tailEnd type="none" w="med" len="med"/>
                    </a:lnT>
                    <a:lnB w="12700" cap="flat" cmpd="sng" algn="ctr">
                      <a:solidFill>
                        <a:srgbClr val="228B22"/>
                      </a:solidFill>
                      <a:prstDash val="solid"/>
                      <a:round/>
                      <a:headEnd type="none" w="med" len="med"/>
                      <a:tailEnd type="none" w="med" len="med"/>
                    </a:lnB>
                    <a:lnTlToBr>
                      <a:noFill/>
                    </a:lnTlToBr>
                    <a:lnBlToTr>
                      <a:noFill/>
                    </a:lnBlToTr>
                    <a:solidFill>
                      <a:srgbClr val="FAEBD7"/>
                    </a:solidFill>
                  </a:tcPr>
                </a:tc>
                <a:tc>
                  <a:txBody>
                    <a:bodyPr/>
                    <a:lstStyle/>
                    <a:p>
                      <a:pPr marL="0" marR="0" lvl="0" indent="0" algn="ctr" defTabSz="914400" rtl="0" eaLnBrk="1" fontAlgn="base" latinLnBrk="0" hangingPunct="1">
                        <a:lnSpc>
                          <a:spcPct val="100000"/>
                        </a:lnSpc>
                        <a:spcBef>
                          <a:spcPct val="20000"/>
                        </a:spcBef>
                        <a:spcAft>
                          <a:spcPct val="0"/>
                        </a:spcAft>
                        <a:buClrTx/>
                        <a:buSzTx/>
                        <a:buFont typeface="Arial" charset="0"/>
                        <a:buNone/>
                        <a:tabLst/>
                      </a:pPr>
                      <a:r>
                        <a:rPr kumimoji="0" lang="en-US" sz="800" b="0" i="0" u="none" strike="noStrike" cap="none" normalizeH="0" baseline="0" smtClean="0">
                          <a:ln>
                            <a:noFill/>
                          </a:ln>
                          <a:solidFill>
                            <a:srgbClr val="000000"/>
                          </a:solidFill>
                          <a:effectLst/>
                          <a:latin typeface="Arial" charset="0"/>
                        </a:rPr>
                        <a:t>1 (2 %)</a:t>
                      </a:r>
                    </a:p>
                  </a:txBody>
                  <a:tcPr marL="90000" marR="90000" marT="46800" marB="46800" horzOverflow="overflow">
                    <a:lnL w="12700" cap="flat" cmpd="sng" algn="ctr">
                      <a:solidFill>
                        <a:srgbClr val="228B22"/>
                      </a:solidFill>
                      <a:prstDash val="solid"/>
                      <a:round/>
                      <a:headEnd type="none" w="med" len="med"/>
                      <a:tailEnd type="none" w="med" len="med"/>
                    </a:lnL>
                    <a:lnR w="12700" cap="flat" cmpd="sng" algn="ctr">
                      <a:solidFill>
                        <a:srgbClr val="228B22"/>
                      </a:solidFill>
                      <a:prstDash val="solid"/>
                      <a:round/>
                      <a:headEnd type="none" w="med" len="med"/>
                      <a:tailEnd type="none" w="med" len="med"/>
                    </a:lnR>
                    <a:lnT w="12700" cap="flat" cmpd="sng" algn="ctr">
                      <a:solidFill>
                        <a:srgbClr val="228B22"/>
                      </a:solidFill>
                      <a:prstDash val="solid"/>
                      <a:round/>
                      <a:headEnd type="none" w="med" len="med"/>
                      <a:tailEnd type="none" w="med" len="med"/>
                    </a:lnT>
                    <a:lnB w="12700" cap="flat" cmpd="sng" algn="ctr">
                      <a:solidFill>
                        <a:srgbClr val="228B22"/>
                      </a:solidFill>
                      <a:prstDash val="solid"/>
                      <a:round/>
                      <a:headEnd type="none" w="med" len="med"/>
                      <a:tailEnd type="none" w="med" len="med"/>
                    </a:lnB>
                    <a:lnTlToBr>
                      <a:noFill/>
                    </a:lnTlToBr>
                    <a:lnBlToTr>
                      <a:noFill/>
                    </a:lnBlToTr>
                    <a:noFill/>
                  </a:tcPr>
                </a:tc>
              </a:tr>
              <a:tr h="276225">
                <a:tc>
                  <a:txBody>
                    <a:bodyPr/>
                    <a:lstStyle/>
                    <a:p>
                      <a:pPr marL="0" marR="0" lvl="0" indent="0" algn="r" defTabSz="914400" rtl="0" eaLnBrk="1" fontAlgn="base" latinLnBrk="0" hangingPunct="1">
                        <a:lnSpc>
                          <a:spcPct val="100000"/>
                        </a:lnSpc>
                        <a:spcBef>
                          <a:spcPct val="20000"/>
                        </a:spcBef>
                        <a:spcAft>
                          <a:spcPct val="0"/>
                        </a:spcAft>
                        <a:buClrTx/>
                        <a:buSzTx/>
                        <a:buFont typeface="Arial" charset="0"/>
                        <a:buNone/>
                        <a:tabLst/>
                      </a:pPr>
                      <a:r>
                        <a:rPr kumimoji="0" lang="en-US" sz="800" b="1" i="0" u="none" strike="noStrike" cap="none" normalizeH="0" baseline="0" smtClean="0">
                          <a:ln>
                            <a:noFill/>
                          </a:ln>
                          <a:solidFill>
                            <a:srgbClr val="228B22"/>
                          </a:solidFill>
                          <a:effectLst/>
                          <a:latin typeface="Arial" charset="0"/>
                        </a:rPr>
                        <a:t>Rode with others (car/vanpool/slug)</a:t>
                      </a:r>
                    </a:p>
                  </a:txBody>
                  <a:tcPr marL="90000" marR="90000" marT="46800" marB="46800" horzOverflow="overflow">
                    <a:lnL w="12700" cap="flat" cmpd="sng" algn="ctr">
                      <a:solidFill>
                        <a:srgbClr val="228B22"/>
                      </a:solidFill>
                      <a:prstDash val="solid"/>
                      <a:round/>
                      <a:headEnd type="none" w="med" len="med"/>
                      <a:tailEnd type="none" w="med" len="med"/>
                    </a:lnL>
                    <a:lnR w="12700" cap="flat" cmpd="sng" algn="ctr">
                      <a:solidFill>
                        <a:srgbClr val="228B22"/>
                      </a:solidFill>
                      <a:prstDash val="solid"/>
                      <a:round/>
                      <a:headEnd type="none" w="med" len="med"/>
                      <a:tailEnd type="none" w="med" len="med"/>
                    </a:lnR>
                    <a:lnT w="12700" cap="flat" cmpd="sng" algn="ctr">
                      <a:solidFill>
                        <a:srgbClr val="228B22"/>
                      </a:solidFill>
                      <a:prstDash val="solid"/>
                      <a:round/>
                      <a:headEnd type="none" w="med" len="med"/>
                      <a:tailEnd type="none" w="med" len="med"/>
                    </a:lnT>
                    <a:lnB w="12700" cap="flat" cmpd="sng" algn="ctr">
                      <a:solidFill>
                        <a:srgbClr val="228B22"/>
                      </a:solidFill>
                      <a:prstDash val="solid"/>
                      <a:round/>
                      <a:headEnd type="none" w="med" len="med"/>
                      <a:tailEnd type="none" w="med" len="med"/>
                    </a:lnB>
                    <a:lnTlToBr>
                      <a:noFill/>
                    </a:lnTlToBr>
                    <a:lnBlToTr>
                      <a:noFill/>
                    </a:lnBlToTr>
                    <a:solidFill>
                      <a:srgbClr val="FAEBD7"/>
                    </a:solidFill>
                  </a:tcPr>
                </a:tc>
                <a:tc>
                  <a:txBody>
                    <a:bodyPr/>
                    <a:lstStyle/>
                    <a:p>
                      <a:pPr marL="0" marR="0" lvl="0" indent="0" algn="ctr" defTabSz="914400" rtl="0" eaLnBrk="1" fontAlgn="base" latinLnBrk="0" hangingPunct="1">
                        <a:lnSpc>
                          <a:spcPct val="100000"/>
                        </a:lnSpc>
                        <a:spcBef>
                          <a:spcPct val="20000"/>
                        </a:spcBef>
                        <a:spcAft>
                          <a:spcPct val="0"/>
                        </a:spcAft>
                        <a:buClrTx/>
                        <a:buSzTx/>
                        <a:buFont typeface="Arial" charset="0"/>
                        <a:buNone/>
                        <a:tabLst/>
                      </a:pPr>
                      <a:r>
                        <a:rPr kumimoji="0" lang="en-US" sz="800" b="0" i="0" u="none" strike="noStrike" cap="none" normalizeH="0" baseline="0" smtClean="0">
                          <a:ln>
                            <a:noFill/>
                          </a:ln>
                          <a:solidFill>
                            <a:srgbClr val="000000"/>
                          </a:solidFill>
                          <a:effectLst/>
                          <a:latin typeface="Arial" charset="0"/>
                        </a:rPr>
                        <a:t>0 (0 %)</a:t>
                      </a:r>
                    </a:p>
                  </a:txBody>
                  <a:tcPr marL="90000" marR="90000" marT="46800" marB="46800" horzOverflow="overflow">
                    <a:lnL w="12700" cap="flat" cmpd="sng" algn="ctr">
                      <a:solidFill>
                        <a:srgbClr val="228B22"/>
                      </a:solidFill>
                      <a:prstDash val="solid"/>
                      <a:round/>
                      <a:headEnd type="none" w="med" len="med"/>
                      <a:tailEnd type="none" w="med" len="med"/>
                    </a:lnL>
                    <a:lnR w="12700" cap="flat" cmpd="sng" algn="ctr">
                      <a:solidFill>
                        <a:srgbClr val="228B22"/>
                      </a:solidFill>
                      <a:prstDash val="solid"/>
                      <a:round/>
                      <a:headEnd type="none" w="med" len="med"/>
                      <a:tailEnd type="none" w="med" len="med"/>
                    </a:lnR>
                    <a:lnT w="12700" cap="flat" cmpd="sng" algn="ctr">
                      <a:solidFill>
                        <a:srgbClr val="228B22"/>
                      </a:solidFill>
                      <a:prstDash val="solid"/>
                      <a:round/>
                      <a:headEnd type="none" w="med" len="med"/>
                      <a:tailEnd type="none" w="med" len="med"/>
                    </a:lnT>
                    <a:lnB w="12700" cap="flat" cmpd="sng" algn="ctr">
                      <a:solidFill>
                        <a:srgbClr val="228B22"/>
                      </a:solidFill>
                      <a:prstDash val="solid"/>
                      <a:round/>
                      <a:headEnd type="none" w="med" len="med"/>
                      <a:tailEnd type="none" w="med" len="med"/>
                    </a:lnB>
                    <a:lnTlToBr>
                      <a:noFill/>
                    </a:lnTlToBr>
                    <a:lnBlToTr>
                      <a:noFill/>
                    </a:lnBlToTr>
                    <a:noFill/>
                  </a:tcPr>
                </a:tc>
              </a:tr>
              <a:tr h="276225">
                <a:tc>
                  <a:txBody>
                    <a:bodyPr/>
                    <a:lstStyle/>
                    <a:p>
                      <a:pPr marL="0" marR="0" lvl="0" indent="0" algn="r" defTabSz="914400" rtl="0" eaLnBrk="1" fontAlgn="base" latinLnBrk="0" hangingPunct="1">
                        <a:lnSpc>
                          <a:spcPct val="100000"/>
                        </a:lnSpc>
                        <a:spcBef>
                          <a:spcPct val="20000"/>
                        </a:spcBef>
                        <a:spcAft>
                          <a:spcPct val="0"/>
                        </a:spcAft>
                        <a:buClrTx/>
                        <a:buSzTx/>
                        <a:buFont typeface="Arial" charset="0"/>
                        <a:buNone/>
                        <a:tabLst/>
                      </a:pPr>
                      <a:r>
                        <a:rPr kumimoji="0" lang="en-US" sz="800" b="1" i="0" u="none" strike="noStrike" cap="none" normalizeH="0" baseline="0" smtClean="0">
                          <a:ln>
                            <a:noFill/>
                          </a:ln>
                          <a:solidFill>
                            <a:srgbClr val="228B22"/>
                          </a:solidFill>
                          <a:effectLst/>
                          <a:latin typeface="Arial" charset="0"/>
                        </a:rPr>
                        <a:t>Metrobus or other bus (transit)</a:t>
                      </a:r>
                    </a:p>
                  </a:txBody>
                  <a:tcPr marL="90000" marR="90000" marT="46800" marB="46800" horzOverflow="overflow">
                    <a:lnL w="12700" cap="flat" cmpd="sng" algn="ctr">
                      <a:solidFill>
                        <a:srgbClr val="228B22"/>
                      </a:solidFill>
                      <a:prstDash val="solid"/>
                      <a:round/>
                      <a:headEnd type="none" w="med" len="med"/>
                      <a:tailEnd type="none" w="med" len="med"/>
                    </a:lnL>
                    <a:lnR w="12700" cap="flat" cmpd="sng" algn="ctr">
                      <a:solidFill>
                        <a:srgbClr val="228B22"/>
                      </a:solidFill>
                      <a:prstDash val="solid"/>
                      <a:round/>
                      <a:headEnd type="none" w="med" len="med"/>
                      <a:tailEnd type="none" w="med" len="med"/>
                    </a:lnR>
                    <a:lnT w="12700" cap="flat" cmpd="sng" algn="ctr">
                      <a:solidFill>
                        <a:srgbClr val="228B22"/>
                      </a:solidFill>
                      <a:prstDash val="solid"/>
                      <a:round/>
                      <a:headEnd type="none" w="med" len="med"/>
                      <a:tailEnd type="none" w="med" len="med"/>
                    </a:lnT>
                    <a:lnB w="12700" cap="flat" cmpd="sng" algn="ctr">
                      <a:solidFill>
                        <a:srgbClr val="228B22"/>
                      </a:solidFill>
                      <a:prstDash val="solid"/>
                      <a:round/>
                      <a:headEnd type="none" w="med" len="med"/>
                      <a:tailEnd type="none" w="med" len="med"/>
                    </a:lnB>
                    <a:lnTlToBr>
                      <a:noFill/>
                    </a:lnTlToBr>
                    <a:lnBlToTr>
                      <a:noFill/>
                    </a:lnBlToTr>
                    <a:solidFill>
                      <a:srgbClr val="FAEBD7"/>
                    </a:solidFill>
                  </a:tcPr>
                </a:tc>
                <a:tc>
                  <a:txBody>
                    <a:bodyPr/>
                    <a:lstStyle/>
                    <a:p>
                      <a:pPr marL="0" marR="0" lvl="0" indent="0" algn="ctr" defTabSz="914400" rtl="0" eaLnBrk="1" fontAlgn="base" latinLnBrk="0" hangingPunct="1">
                        <a:lnSpc>
                          <a:spcPct val="100000"/>
                        </a:lnSpc>
                        <a:spcBef>
                          <a:spcPct val="20000"/>
                        </a:spcBef>
                        <a:spcAft>
                          <a:spcPct val="0"/>
                        </a:spcAft>
                        <a:buClrTx/>
                        <a:buSzTx/>
                        <a:buFont typeface="Arial" charset="0"/>
                        <a:buNone/>
                        <a:tabLst/>
                      </a:pPr>
                      <a:r>
                        <a:rPr kumimoji="0" lang="en-US" sz="800" b="0" i="0" u="none" strike="noStrike" cap="none" normalizeH="0" baseline="0" smtClean="0">
                          <a:ln>
                            <a:noFill/>
                          </a:ln>
                          <a:solidFill>
                            <a:srgbClr val="000000"/>
                          </a:solidFill>
                          <a:effectLst/>
                          <a:latin typeface="Arial" charset="0"/>
                        </a:rPr>
                        <a:t>2 (4 %)</a:t>
                      </a:r>
                    </a:p>
                  </a:txBody>
                  <a:tcPr marL="90000" marR="90000" marT="46800" marB="46800" horzOverflow="overflow">
                    <a:lnL w="12700" cap="flat" cmpd="sng" algn="ctr">
                      <a:solidFill>
                        <a:srgbClr val="228B22"/>
                      </a:solidFill>
                      <a:prstDash val="solid"/>
                      <a:round/>
                      <a:headEnd type="none" w="med" len="med"/>
                      <a:tailEnd type="none" w="med" len="med"/>
                    </a:lnL>
                    <a:lnR w="12700" cap="flat" cmpd="sng" algn="ctr">
                      <a:solidFill>
                        <a:srgbClr val="228B22"/>
                      </a:solidFill>
                      <a:prstDash val="solid"/>
                      <a:round/>
                      <a:headEnd type="none" w="med" len="med"/>
                      <a:tailEnd type="none" w="med" len="med"/>
                    </a:lnR>
                    <a:lnT w="12700" cap="flat" cmpd="sng" algn="ctr">
                      <a:solidFill>
                        <a:srgbClr val="228B22"/>
                      </a:solidFill>
                      <a:prstDash val="solid"/>
                      <a:round/>
                      <a:headEnd type="none" w="med" len="med"/>
                      <a:tailEnd type="none" w="med" len="med"/>
                    </a:lnT>
                    <a:lnB w="12700" cap="flat" cmpd="sng" algn="ctr">
                      <a:solidFill>
                        <a:srgbClr val="228B22"/>
                      </a:solidFill>
                      <a:prstDash val="solid"/>
                      <a:round/>
                      <a:headEnd type="none" w="med" len="med"/>
                      <a:tailEnd type="none" w="med" len="med"/>
                    </a:lnB>
                    <a:lnTlToBr>
                      <a:noFill/>
                    </a:lnTlToBr>
                    <a:lnBlToTr>
                      <a:noFill/>
                    </a:lnBlToTr>
                    <a:noFill/>
                  </a:tcPr>
                </a:tc>
              </a:tr>
              <a:tr h="276225">
                <a:tc>
                  <a:txBody>
                    <a:bodyPr/>
                    <a:lstStyle/>
                    <a:p>
                      <a:pPr marL="0" marR="0" lvl="0" indent="0" algn="r" defTabSz="914400" rtl="0" eaLnBrk="1" fontAlgn="base" latinLnBrk="0" hangingPunct="1">
                        <a:lnSpc>
                          <a:spcPct val="100000"/>
                        </a:lnSpc>
                        <a:spcBef>
                          <a:spcPct val="20000"/>
                        </a:spcBef>
                        <a:spcAft>
                          <a:spcPct val="0"/>
                        </a:spcAft>
                        <a:buClrTx/>
                        <a:buSzTx/>
                        <a:buFont typeface="Arial" charset="0"/>
                        <a:buNone/>
                        <a:tabLst/>
                      </a:pPr>
                      <a:r>
                        <a:rPr kumimoji="0" lang="en-US" sz="800" b="1" i="0" u="none" strike="noStrike" cap="none" normalizeH="0" baseline="0" smtClean="0">
                          <a:ln>
                            <a:noFill/>
                          </a:ln>
                          <a:solidFill>
                            <a:srgbClr val="228B22"/>
                          </a:solidFill>
                          <a:effectLst/>
                          <a:latin typeface="Arial" charset="0"/>
                        </a:rPr>
                        <a:t>Metrorail, MARC, Amtrak, VRE train (transit)</a:t>
                      </a:r>
                    </a:p>
                  </a:txBody>
                  <a:tcPr marL="90000" marR="90000" marT="46800" marB="46800" horzOverflow="overflow">
                    <a:lnL w="12700" cap="flat" cmpd="sng" algn="ctr">
                      <a:solidFill>
                        <a:srgbClr val="228B22"/>
                      </a:solidFill>
                      <a:prstDash val="solid"/>
                      <a:round/>
                      <a:headEnd type="none" w="med" len="med"/>
                      <a:tailEnd type="none" w="med" len="med"/>
                    </a:lnL>
                    <a:lnR w="12700" cap="flat" cmpd="sng" algn="ctr">
                      <a:solidFill>
                        <a:srgbClr val="228B22"/>
                      </a:solidFill>
                      <a:prstDash val="solid"/>
                      <a:round/>
                      <a:headEnd type="none" w="med" len="med"/>
                      <a:tailEnd type="none" w="med" len="med"/>
                    </a:lnR>
                    <a:lnT w="12700" cap="flat" cmpd="sng" algn="ctr">
                      <a:solidFill>
                        <a:srgbClr val="228B22"/>
                      </a:solidFill>
                      <a:prstDash val="solid"/>
                      <a:round/>
                      <a:headEnd type="none" w="med" len="med"/>
                      <a:tailEnd type="none" w="med" len="med"/>
                    </a:lnT>
                    <a:lnB w="12700" cap="flat" cmpd="sng" algn="ctr">
                      <a:solidFill>
                        <a:srgbClr val="228B22"/>
                      </a:solidFill>
                      <a:prstDash val="solid"/>
                      <a:round/>
                      <a:headEnd type="none" w="med" len="med"/>
                      <a:tailEnd type="none" w="med" len="med"/>
                    </a:lnB>
                    <a:lnTlToBr>
                      <a:noFill/>
                    </a:lnTlToBr>
                    <a:lnBlToTr>
                      <a:noFill/>
                    </a:lnBlToTr>
                    <a:solidFill>
                      <a:srgbClr val="FAEBD7"/>
                    </a:solidFill>
                  </a:tcPr>
                </a:tc>
                <a:tc>
                  <a:txBody>
                    <a:bodyPr/>
                    <a:lstStyle/>
                    <a:p>
                      <a:pPr marL="0" marR="0" lvl="0" indent="0" algn="ctr" defTabSz="914400" rtl="0" eaLnBrk="1" fontAlgn="base" latinLnBrk="0" hangingPunct="1">
                        <a:lnSpc>
                          <a:spcPct val="100000"/>
                        </a:lnSpc>
                        <a:spcBef>
                          <a:spcPct val="20000"/>
                        </a:spcBef>
                        <a:spcAft>
                          <a:spcPct val="0"/>
                        </a:spcAft>
                        <a:buClrTx/>
                        <a:buSzTx/>
                        <a:buFont typeface="Arial" charset="0"/>
                        <a:buNone/>
                        <a:tabLst/>
                      </a:pPr>
                      <a:r>
                        <a:rPr kumimoji="0" lang="en-US" sz="800" b="0" i="0" u="none" strike="noStrike" cap="none" normalizeH="0" baseline="0" smtClean="0">
                          <a:ln>
                            <a:noFill/>
                          </a:ln>
                          <a:solidFill>
                            <a:srgbClr val="000000"/>
                          </a:solidFill>
                          <a:effectLst/>
                          <a:latin typeface="Arial" charset="0"/>
                        </a:rPr>
                        <a:t>38 (67 %)</a:t>
                      </a:r>
                    </a:p>
                  </a:txBody>
                  <a:tcPr marL="90000" marR="90000" marT="46800" marB="46800" horzOverflow="overflow">
                    <a:lnL w="12700" cap="flat" cmpd="sng" algn="ctr">
                      <a:solidFill>
                        <a:srgbClr val="228B22"/>
                      </a:solidFill>
                      <a:prstDash val="solid"/>
                      <a:round/>
                      <a:headEnd type="none" w="med" len="med"/>
                      <a:tailEnd type="none" w="med" len="med"/>
                    </a:lnL>
                    <a:lnR w="12700" cap="flat" cmpd="sng" algn="ctr">
                      <a:solidFill>
                        <a:srgbClr val="228B22"/>
                      </a:solidFill>
                      <a:prstDash val="solid"/>
                      <a:round/>
                      <a:headEnd type="none" w="med" len="med"/>
                      <a:tailEnd type="none" w="med" len="med"/>
                    </a:lnR>
                    <a:lnT w="12700" cap="flat" cmpd="sng" algn="ctr">
                      <a:solidFill>
                        <a:srgbClr val="228B22"/>
                      </a:solidFill>
                      <a:prstDash val="solid"/>
                      <a:round/>
                      <a:headEnd type="none" w="med" len="med"/>
                      <a:tailEnd type="none" w="med" len="med"/>
                    </a:lnT>
                    <a:lnB w="12700" cap="flat" cmpd="sng" algn="ctr">
                      <a:solidFill>
                        <a:srgbClr val="228B22"/>
                      </a:solidFill>
                      <a:prstDash val="solid"/>
                      <a:round/>
                      <a:headEnd type="none" w="med" len="med"/>
                      <a:tailEnd type="none" w="med" len="med"/>
                    </a:lnB>
                    <a:lnTlToBr>
                      <a:noFill/>
                    </a:lnTlToBr>
                    <a:lnBlToTr>
                      <a:noFill/>
                    </a:lnBlToTr>
                    <a:noFill/>
                  </a:tcPr>
                </a:tc>
              </a:tr>
              <a:tr h="276225">
                <a:tc>
                  <a:txBody>
                    <a:bodyPr/>
                    <a:lstStyle/>
                    <a:p>
                      <a:pPr marL="0" marR="0" lvl="0" indent="0" algn="r" defTabSz="914400" rtl="0" eaLnBrk="1" fontAlgn="base" latinLnBrk="0" hangingPunct="1">
                        <a:lnSpc>
                          <a:spcPct val="100000"/>
                        </a:lnSpc>
                        <a:spcBef>
                          <a:spcPct val="20000"/>
                        </a:spcBef>
                        <a:spcAft>
                          <a:spcPct val="0"/>
                        </a:spcAft>
                        <a:buClrTx/>
                        <a:buSzTx/>
                        <a:buFont typeface="Arial" charset="0"/>
                        <a:buNone/>
                        <a:tabLst/>
                      </a:pPr>
                      <a:r>
                        <a:rPr kumimoji="0" lang="en-US" sz="800" b="1" i="0" u="none" strike="noStrike" cap="none" normalizeH="0" baseline="0" smtClean="0">
                          <a:ln>
                            <a:noFill/>
                          </a:ln>
                          <a:solidFill>
                            <a:srgbClr val="228B22"/>
                          </a:solidFill>
                          <a:effectLst/>
                          <a:latin typeface="Arial" charset="0"/>
                        </a:rPr>
                        <a:t>Walked or bicycled (entire trip)</a:t>
                      </a:r>
                    </a:p>
                  </a:txBody>
                  <a:tcPr marL="90000" marR="90000" marT="46800" marB="46800" horzOverflow="overflow">
                    <a:lnL w="12700" cap="flat" cmpd="sng" algn="ctr">
                      <a:solidFill>
                        <a:srgbClr val="228B22"/>
                      </a:solidFill>
                      <a:prstDash val="solid"/>
                      <a:round/>
                      <a:headEnd type="none" w="med" len="med"/>
                      <a:tailEnd type="none" w="med" len="med"/>
                    </a:lnL>
                    <a:lnR w="12700" cap="flat" cmpd="sng" algn="ctr">
                      <a:solidFill>
                        <a:srgbClr val="228B22"/>
                      </a:solidFill>
                      <a:prstDash val="solid"/>
                      <a:round/>
                      <a:headEnd type="none" w="med" len="med"/>
                      <a:tailEnd type="none" w="med" len="med"/>
                    </a:lnR>
                    <a:lnT w="12700" cap="flat" cmpd="sng" algn="ctr">
                      <a:solidFill>
                        <a:srgbClr val="228B22"/>
                      </a:solidFill>
                      <a:prstDash val="solid"/>
                      <a:round/>
                      <a:headEnd type="none" w="med" len="med"/>
                      <a:tailEnd type="none" w="med" len="med"/>
                    </a:lnT>
                    <a:lnB w="12700" cap="flat" cmpd="sng" algn="ctr">
                      <a:solidFill>
                        <a:srgbClr val="228B22"/>
                      </a:solidFill>
                      <a:prstDash val="solid"/>
                      <a:round/>
                      <a:headEnd type="none" w="med" len="med"/>
                      <a:tailEnd type="none" w="med" len="med"/>
                    </a:lnB>
                    <a:lnTlToBr>
                      <a:noFill/>
                    </a:lnTlToBr>
                    <a:lnBlToTr>
                      <a:noFill/>
                    </a:lnBlToTr>
                    <a:solidFill>
                      <a:srgbClr val="FAEBD7"/>
                    </a:solidFill>
                  </a:tcPr>
                </a:tc>
                <a:tc>
                  <a:txBody>
                    <a:bodyPr/>
                    <a:lstStyle/>
                    <a:p>
                      <a:pPr marL="0" marR="0" lvl="0" indent="0" algn="ctr" defTabSz="914400" rtl="0" eaLnBrk="1" fontAlgn="base" latinLnBrk="0" hangingPunct="1">
                        <a:lnSpc>
                          <a:spcPct val="100000"/>
                        </a:lnSpc>
                        <a:spcBef>
                          <a:spcPct val="20000"/>
                        </a:spcBef>
                        <a:spcAft>
                          <a:spcPct val="0"/>
                        </a:spcAft>
                        <a:buClrTx/>
                        <a:buSzTx/>
                        <a:buFont typeface="Arial" charset="0"/>
                        <a:buNone/>
                        <a:tabLst/>
                      </a:pPr>
                      <a:r>
                        <a:rPr kumimoji="0" lang="en-US" sz="800" b="0" i="0" u="none" strike="noStrike" cap="none" normalizeH="0" baseline="0" smtClean="0">
                          <a:ln>
                            <a:noFill/>
                          </a:ln>
                          <a:solidFill>
                            <a:srgbClr val="000000"/>
                          </a:solidFill>
                          <a:effectLst/>
                          <a:latin typeface="Arial" charset="0"/>
                        </a:rPr>
                        <a:t>10 (18 %)</a:t>
                      </a:r>
                    </a:p>
                  </a:txBody>
                  <a:tcPr marL="90000" marR="90000" marT="46800" marB="46800" horzOverflow="overflow">
                    <a:lnL w="12700" cap="flat" cmpd="sng" algn="ctr">
                      <a:solidFill>
                        <a:srgbClr val="228B22"/>
                      </a:solidFill>
                      <a:prstDash val="solid"/>
                      <a:round/>
                      <a:headEnd type="none" w="med" len="med"/>
                      <a:tailEnd type="none" w="med" len="med"/>
                    </a:lnL>
                    <a:lnR w="12700" cap="flat" cmpd="sng" algn="ctr">
                      <a:solidFill>
                        <a:srgbClr val="228B22"/>
                      </a:solidFill>
                      <a:prstDash val="solid"/>
                      <a:round/>
                      <a:headEnd type="none" w="med" len="med"/>
                      <a:tailEnd type="none" w="med" len="med"/>
                    </a:lnR>
                    <a:lnT w="12700" cap="flat" cmpd="sng" algn="ctr">
                      <a:solidFill>
                        <a:srgbClr val="228B22"/>
                      </a:solidFill>
                      <a:prstDash val="solid"/>
                      <a:round/>
                      <a:headEnd type="none" w="med" len="med"/>
                      <a:tailEnd type="none" w="med" len="med"/>
                    </a:lnT>
                    <a:lnB w="12700" cap="flat" cmpd="sng" algn="ctr">
                      <a:solidFill>
                        <a:srgbClr val="228B22"/>
                      </a:solidFill>
                      <a:prstDash val="solid"/>
                      <a:round/>
                      <a:headEnd type="none" w="med" len="med"/>
                      <a:tailEnd type="none" w="med" len="med"/>
                    </a:lnB>
                    <a:lnTlToBr>
                      <a:noFill/>
                    </a:lnTlToBr>
                    <a:lnBlToTr>
                      <a:noFill/>
                    </a:lnBlToTr>
                    <a:noFill/>
                  </a:tcPr>
                </a:tc>
              </a:tr>
              <a:tr h="276225">
                <a:tc>
                  <a:txBody>
                    <a:bodyPr/>
                    <a:lstStyle/>
                    <a:p>
                      <a:pPr marL="0" marR="0" lvl="0" indent="0" algn="r" defTabSz="914400" rtl="0" eaLnBrk="1" fontAlgn="base" latinLnBrk="0" hangingPunct="1">
                        <a:lnSpc>
                          <a:spcPct val="100000"/>
                        </a:lnSpc>
                        <a:spcBef>
                          <a:spcPct val="20000"/>
                        </a:spcBef>
                        <a:spcAft>
                          <a:spcPct val="0"/>
                        </a:spcAft>
                        <a:buClrTx/>
                        <a:buSzTx/>
                        <a:buFont typeface="Arial" charset="0"/>
                        <a:buNone/>
                        <a:tabLst/>
                      </a:pPr>
                      <a:r>
                        <a:rPr kumimoji="0" lang="en-US" sz="800" b="1" i="0" u="none" strike="noStrike" cap="none" normalizeH="0" baseline="0" smtClean="0">
                          <a:ln>
                            <a:noFill/>
                          </a:ln>
                          <a:solidFill>
                            <a:srgbClr val="228B22"/>
                          </a:solidFill>
                          <a:effectLst/>
                          <a:latin typeface="Arial" charset="0"/>
                        </a:rPr>
                        <a:t>Other</a:t>
                      </a:r>
                    </a:p>
                  </a:txBody>
                  <a:tcPr marL="90000" marR="90000" marT="46800" marB="46800" horzOverflow="overflow">
                    <a:lnL w="12700" cap="flat" cmpd="sng" algn="ctr">
                      <a:solidFill>
                        <a:srgbClr val="228B22"/>
                      </a:solidFill>
                      <a:prstDash val="solid"/>
                      <a:round/>
                      <a:headEnd type="none" w="med" len="med"/>
                      <a:tailEnd type="none" w="med" len="med"/>
                    </a:lnL>
                    <a:lnR w="12700" cap="flat" cmpd="sng" algn="ctr">
                      <a:solidFill>
                        <a:srgbClr val="228B22"/>
                      </a:solidFill>
                      <a:prstDash val="solid"/>
                      <a:round/>
                      <a:headEnd type="none" w="med" len="med"/>
                      <a:tailEnd type="none" w="med" len="med"/>
                    </a:lnR>
                    <a:lnT w="12700" cap="flat" cmpd="sng" algn="ctr">
                      <a:solidFill>
                        <a:srgbClr val="228B22"/>
                      </a:solidFill>
                      <a:prstDash val="solid"/>
                      <a:round/>
                      <a:headEnd type="none" w="med" len="med"/>
                      <a:tailEnd type="none" w="med" len="med"/>
                    </a:lnT>
                    <a:lnB w="12700" cap="flat" cmpd="sng" algn="ctr">
                      <a:solidFill>
                        <a:srgbClr val="228B22"/>
                      </a:solidFill>
                      <a:prstDash val="solid"/>
                      <a:round/>
                      <a:headEnd type="none" w="med" len="med"/>
                      <a:tailEnd type="none" w="med" len="med"/>
                    </a:lnB>
                    <a:lnTlToBr>
                      <a:noFill/>
                    </a:lnTlToBr>
                    <a:lnBlToTr>
                      <a:noFill/>
                    </a:lnBlToTr>
                    <a:solidFill>
                      <a:srgbClr val="FAEBD7"/>
                    </a:solidFill>
                  </a:tcPr>
                </a:tc>
                <a:tc>
                  <a:txBody>
                    <a:bodyPr/>
                    <a:lstStyle/>
                    <a:p>
                      <a:pPr marL="0" marR="0" lvl="0" indent="0" algn="ctr" defTabSz="914400" rtl="0" eaLnBrk="1" fontAlgn="base" latinLnBrk="0" hangingPunct="1">
                        <a:lnSpc>
                          <a:spcPct val="100000"/>
                        </a:lnSpc>
                        <a:spcBef>
                          <a:spcPct val="20000"/>
                        </a:spcBef>
                        <a:spcAft>
                          <a:spcPct val="0"/>
                        </a:spcAft>
                        <a:buClrTx/>
                        <a:buSzTx/>
                        <a:buFont typeface="Arial" charset="0"/>
                        <a:buNone/>
                        <a:tabLst/>
                      </a:pPr>
                      <a:r>
                        <a:rPr kumimoji="0" lang="en-US" sz="800" b="0" i="0" u="none" strike="noStrike" cap="none" normalizeH="0" baseline="0" smtClean="0">
                          <a:ln>
                            <a:noFill/>
                          </a:ln>
                          <a:solidFill>
                            <a:srgbClr val="000000"/>
                          </a:solidFill>
                          <a:effectLst/>
                          <a:latin typeface="Arial" charset="0"/>
                        </a:rPr>
                        <a:t>1 (2 %)</a:t>
                      </a:r>
                    </a:p>
                  </a:txBody>
                  <a:tcPr marL="90000" marR="90000" marT="46800" marB="46800" horzOverflow="overflow">
                    <a:lnL w="12700" cap="flat" cmpd="sng" algn="ctr">
                      <a:solidFill>
                        <a:srgbClr val="228B22"/>
                      </a:solidFill>
                      <a:prstDash val="solid"/>
                      <a:round/>
                      <a:headEnd type="none" w="med" len="med"/>
                      <a:tailEnd type="none" w="med" len="med"/>
                    </a:lnL>
                    <a:lnR w="12700" cap="flat" cmpd="sng" algn="ctr">
                      <a:solidFill>
                        <a:srgbClr val="228B22"/>
                      </a:solidFill>
                      <a:prstDash val="solid"/>
                      <a:round/>
                      <a:headEnd type="none" w="med" len="med"/>
                      <a:tailEnd type="none" w="med" len="med"/>
                    </a:lnR>
                    <a:lnT w="12700" cap="flat" cmpd="sng" algn="ctr">
                      <a:solidFill>
                        <a:srgbClr val="228B22"/>
                      </a:solidFill>
                      <a:prstDash val="solid"/>
                      <a:round/>
                      <a:headEnd type="none" w="med" len="med"/>
                      <a:tailEnd type="none" w="med" len="med"/>
                    </a:lnT>
                    <a:lnB w="12700" cap="flat" cmpd="sng" algn="ctr">
                      <a:solidFill>
                        <a:srgbClr val="228B22"/>
                      </a:solidFill>
                      <a:prstDash val="solid"/>
                      <a:round/>
                      <a:headEnd type="none" w="med" len="med"/>
                      <a:tailEnd type="none" w="med" len="med"/>
                    </a:lnB>
                    <a:lnTlToBr>
                      <a:noFill/>
                    </a:lnTlToBr>
                    <a:lnBlToTr>
                      <a:noFill/>
                    </a:lnBlToTr>
                    <a:noFill/>
                  </a:tcPr>
                </a:tc>
              </a:tr>
            </a:tbl>
          </a:graphicData>
        </a:graphic>
      </p:graphicFrame>
      <p:pic>
        <p:nvPicPr>
          <p:cNvPr id="9247" name="Picture 59" descr="QuestionChartPage"/>
          <p:cNvPicPr>
            <a:picLocks noChangeAspect="1" noChangeArrowheads="1"/>
          </p:cNvPicPr>
          <p:nvPr/>
        </p:nvPicPr>
        <p:blipFill>
          <a:blip r:embed="rId2" cstate="print"/>
          <a:srcRect/>
          <a:stretch>
            <a:fillRect/>
          </a:stretch>
        </p:blipFill>
        <p:spPr bwMode="auto">
          <a:xfrm>
            <a:off x="1524000" y="574675"/>
            <a:ext cx="5740400" cy="3768725"/>
          </a:xfrm>
          <a:prstGeom prst="rect">
            <a:avLst/>
          </a:prstGeom>
          <a:noFill/>
          <a:ln w="12700">
            <a:solidFill>
              <a:srgbClr val="808080"/>
            </a:solidFill>
            <a:miter lim="800000"/>
            <a:headEnd/>
            <a:tailEnd/>
          </a:ln>
        </p:spPr>
      </p:pic>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2" name="Text Box 12" descr="QuestionChartTitleTextBox"/>
          <p:cNvSpPr txBox="1">
            <a:spLocks noChangeArrowheads="1"/>
          </p:cNvSpPr>
          <p:nvPr/>
        </p:nvSpPr>
        <p:spPr bwMode="auto">
          <a:xfrm>
            <a:off x="0" y="76200"/>
            <a:ext cx="8001000" cy="338138"/>
          </a:xfrm>
          <a:prstGeom prst="rect">
            <a:avLst/>
          </a:prstGeom>
          <a:noFill/>
          <a:ln w="9525">
            <a:noFill/>
            <a:miter lim="800000"/>
            <a:headEnd/>
            <a:tailEnd/>
          </a:ln>
        </p:spPr>
        <p:txBody>
          <a:bodyPr>
            <a:spAutoFit/>
          </a:bodyPr>
          <a:lstStyle/>
          <a:p>
            <a:r>
              <a:rPr lang="en-US" sz="1600" b="1" i="1">
                <a:latin typeface="Calibri" pitchFamily="34" charset="0"/>
              </a:rPr>
              <a:t>Commuter Survey:  </a:t>
            </a:r>
            <a:r>
              <a:rPr lang="en-US" sz="1600">
                <a:latin typeface="Calibri" pitchFamily="34" charset="0"/>
              </a:rPr>
              <a:t>Why I was NOT at work on Tuesday</a:t>
            </a:r>
          </a:p>
        </p:txBody>
      </p:sp>
      <p:graphicFrame>
        <p:nvGraphicFramePr>
          <p:cNvPr id="31744" name="Group 0" descr="QuestionChartGrid"/>
          <p:cNvGraphicFramePr>
            <a:graphicFrameLocks noGrp="1"/>
          </p:cNvGraphicFramePr>
          <p:nvPr/>
        </p:nvGraphicFramePr>
        <p:xfrm>
          <a:off x="152400" y="4495800"/>
          <a:ext cx="8839200" cy="2209802"/>
        </p:xfrm>
        <a:graphic>
          <a:graphicData uri="http://schemas.openxmlformats.org/drawingml/2006/table">
            <a:tbl>
              <a:tblPr/>
              <a:tblGrid>
                <a:gridCol w="4419600"/>
                <a:gridCol w="4419600"/>
              </a:tblGrid>
              <a:tr h="442913">
                <a:tc gridSpan="2">
                  <a:txBody>
                    <a:bodyPr/>
                    <a:lstStyle/>
                    <a:p>
                      <a:pPr marL="0" marR="0" lvl="0" indent="0" algn="ctr" defTabSz="914400" rtl="0" eaLnBrk="1" fontAlgn="base" latinLnBrk="0" hangingPunct="1">
                        <a:lnSpc>
                          <a:spcPct val="100000"/>
                        </a:lnSpc>
                        <a:spcBef>
                          <a:spcPct val="20000"/>
                        </a:spcBef>
                        <a:spcAft>
                          <a:spcPct val="0"/>
                        </a:spcAft>
                        <a:buClrTx/>
                        <a:buSzTx/>
                        <a:buFont typeface="Arial" charset="0"/>
                        <a:buNone/>
                        <a:tabLst/>
                      </a:pPr>
                      <a:r>
                        <a:rPr kumimoji="0" lang="en-US" sz="1200" b="0" i="0" u="none" strike="noStrike" cap="none" normalizeH="0" baseline="0" smtClean="0">
                          <a:ln>
                            <a:noFill/>
                          </a:ln>
                          <a:solidFill>
                            <a:srgbClr val="228B22"/>
                          </a:solidFill>
                          <a:effectLst/>
                          <a:latin typeface="Arial" charset="0"/>
                        </a:rPr>
                        <a:t>Why I was NOT at work on Tuesday</a:t>
                      </a:r>
                    </a:p>
                  </a:txBody>
                  <a:tcPr marL="90000" marR="90000" marT="46800" marB="46800" horzOverflow="overflow">
                    <a:lnL w="12700" cap="flat" cmpd="sng" algn="ctr">
                      <a:solidFill>
                        <a:srgbClr val="228B22"/>
                      </a:solidFill>
                      <a:prstDash val="solid"/>
                      <a:round/>
                      <a:headEnd type="none" w="med" len="med"/>
                      <a:tailEnd type="none" w="med" len="med"/>
                    </a:lnL>
                    <a:lnR w="12700" cap="flat" cmpd="sng" algn="ctr">
                      <a:solidFill>
                        <a:srgbClr val="228B22"/>
                      </a:solidFill>
                      <a:prstDash val="solid"/>
                      <a:round/>
                      <a:headEnd type="none" w="med" len="med"/>
                      <a:tailEnd type="none" w="med" len="med"/>
                    </a:lnR>
                    <a:lnT w="12700" cap="flat" cmpd="sng" algn="ctr">
                      <a:solidFill>
                        <a:srgbClr val="228B22"/>
                      </a:solidFill>
                      <a:prstDash val="solid"/>
                      <a:round/>
                      <a:headEnd type="none" w="med" len="med"/>
                      <a:tailEnd type="none" w="med" len="med"/>
                    </a:lnT>
                    <a:lnB w="12700" cap="flat" cmpd="sng" algn="ctr">
                      <a:solidFill>
                        <a:srgbClr val="228B22"/>
                      </a:solidFill>
                      <a:prstDash val="solid"/>
                      <a:round/>
                      <a:headEnd type="none" w="med" len="med"/>
                      <a:tailEnd type="none" w="med" len="med"/>
                    </a:lnB>
                    <a:lnTlToBr>
                      <a:noFill/>
                    </a:lnTlToBr>
                    <a:lnBlToTr>
                      <a:noFill/>
                    </a:lnBlToTr>
                    <a:solidFill>
                      <a:srgbClr val="FFE4B5"/>
                    </a:solidFill>
                  </a:tcPr>
                </a:tc>
                <a:tc hMerge="1">
                  <a:txBody>
                    <a:bodyPr/>
                    <a:lstStyle/>
                    <a:p>
                      <a:endParaRPr lang="en-US"/>
                    </a:p>
                  </a:txBody>
                  <a:tcPr/>
                </a:tc>
              </a:tr>
              <a:tr h="442913">
                <a:tc>
                  <a:txBody>
                    <a:bodyPr/>
                    <a:lstStyle/>
                    <a:p>
                      <a:pPr marL="0" marR="0" lvl="0" indent="0" algn="r" defTabSz="914400" rtl="0" eaLnBrk="1" fontAlgn="base" latinLnBrk="0" hangingPunct="1">
                        <a:lnSpc>
                          <a:spcPct val="100000"/>
                        </a:lnSpc>
                        <a:spcBef>
                          <a:spcPct val="20000"/>
                        </a:spcBef>
                        <a:spcAft>
                          <a:spcPct val="0"/>
                        </a:spcAft>
                        <a:buClrTx/>
                        <a:buSzTx/>
                        <a:buFont typeface="Arial" charset="0"/>
                        <a:buNone/>
                        <a:tabLst/>
                      </a:pPr>
                      <a:r>
                        <a:rPr kumimoji="0" lang="en-US" sz="1000" b="1" i="0" u="none" strike="noStrike" cap="none" normalizeH="0" baseline="0" smtClean="0">
                          <a:ln>
                            <a:noFill/>
                          </a:ln>
                          <a:solidFill>
                            <a:srgbClr val="228B22"/>
                          </a:solidFill>
                          <a:effectLst/>
                          <a:latin typeface="Arial" charset="0"/>
                        </a:rPr>
                        <a:t>Compressed schedule (e.g. 9/80 schedule)</a:t>
                      </a:r>
                    </a:p>
                  </a:txBody>
                  <a:tcPr marL="90000" marR="90000" marT="46800" marB="46800" horzOverflow="overflow">
                    <a:lnL w="12700" cap="flat" cmpd="sng" algn="ctr">
                      <a:solidFill>
                        <a:srgbClr val="228B22"/>
                      </a:solidFill>
                      <a:prstDash val="solid"/>
                      <a:round/>
                      <a:headEnd type="none" w="med" len="med"/>
                      <a:tailEnd type="none" w="med" len="med"/>
                    </a:lnL>
                    <a:lnR w="12700" cap="flat" cmpd="sng" algn="ctr">
                      <a:solidFill>
                        <a:srgbClr val="228B22"/>
                      </a:solidFill>
                      <a:prstDash val="solid"/>
                      <a:round/>
                      <a:headEnd type="none" w="med" len="med"/>
                      <a:tailEnd type="none" w="med" len="med"/>
                    </a:lnR>
                    <a:lnT w="12700" cap="flat" cmpd="sng" algn="ctr">
                      <a:solidFill>
                        <a:srgbClr val="228B22"/>
                      </a:solidFill>
                      <a:prstDash val="solid"/>
                      <a:round/>
                      <a:headEnd type="none" w="med" len="med"/>
                      <a:tailEnd type="none" w="med" len="med"/>
                    </a:lnT>
                    <a:lnB w="12700" cap="flat" cmpd="sng" algn="ctr">
                      <a:solidFill>
                        <a:srgbClr val="228B22"/>
                      </a:solidFill>
                      <a:prstDash val="solid"/>
                      <a:round/>
                      <a:headEnd type="none" w="med" len="med"/>
                      <a:tailEnd type="none" w="med" len="med"/>
                    </a:lnB>
                    <a:lnTlToBr>
                      <a:noFill/>
                    </a:lnTlToBr>
                    <a:lnBlToTr>
                      <a:noFill/>
                    </a:lnBlToTr>
                    <a:solidFill>
                      <a:srgbClr val="FAEBD7"/>
                    </a:solidFill>
                  </a:tcPr>
                </a:tc>
                <a:tc>
                  <a:txBody>
                    <a:bodyPr/>
                    <a:lstStyle/>
                    <a:p>
                      <a:pPr marL="0" marR="0" lvl="0" indent="0" algn="ctr" defTabSz="914400" rtl="0" eaLnBrk="1" fontAlgn="base" latinLnBrk="0" hangingPunct="1">
                        <a:lnSpc>
                          <a:spcPct val="100000"/>
                        </a:lnSpc>
                        <a:spcBef>
                          <a:spcPct val="20000"/>
                        </a:spcBef>
                        <a:spcAft>
                          <a:spcPct val="0"/>
                        </a:spcAft>
                        <a:buClrTx/>
                        <a:buSzTx/>
                        <a:buFont typeface="Arial" charset="0"/>
                        <a:buNone/>
                        <a:tabLst/>
                      </a:pPr>
                      <a:r>
                        <a:rPr kumimoji="0" lang="en-US" sz="1000" b="0" i="0" u="none" strike="noStrike" cap="none" normalizeH="0" baseline="0" smtClean="0">
                          <a:ln>
                            <a:noFill/>
                          </a:ln>
                          <a:solidFill>
                            <a:srgbClr val="000000"/>
                          </a:solidFill>
                          <a:effectLst/>
                          <a:latin typeface="Arial" charset="0"/>
                        </a:rPr>
                        <a:t>0 (0 %)</a:t>
                      </a:r>
                    </a:p>
                  </a:txBody>
                  <a:tcPr marL="90000" marR="90000" marT="46800" marB="46800" horzOverflow="overflow">
                    <a:lnL w="12700" cap="flat" cmpd="sng" algn="ctr">
                      <a:solidFill>
                        <a:srgbClr val="228B22"/>
                      </a:solidFill>
                      <a:prstDash val="solid"/>
                      <a:round/>
                      <a:headEnd type="none" w="med" len="med"/>
                      <a:tailEnd type="none" w="med" len="med"/>
                    </a:lnL>
                    <a:lnR w="12700" cap="flat" cmpd="sng" algn="ctr">
                      <a:solidFill>
                        <a:srgbClr val="228B22"/>
                      </a:solidFill>
                      <a:prstDash val="solid"/>
                      <a:round/>
                      <a:headEnd type="none" w="med" len="med"/>
                      <a:tailEnd type="none" w="med" len="med"/>
                    </a:lnR>
                    <a:lnT w="12700" cap="flat" cmpd="sng" algn="ctr">
                      <a:solidFill>
                        <a:srgbClr val="228B22"/>
                      </a:solidFill>
                      <a:prstDash val="solid"/>
                      <a:round/>
                      <a:headEnd type="none" w="med" len="med"/>
                      <a:tailEnd type="none" w="med" len="med"/>
                    </a:lnT>
                    <a:lnB w="12700" cap="flat" cmpd="sng" algn="ctr">
                      <a:solidFill>
                        <a:srgbClr val="228B22"/>
                      </a:solidFill>
                      <a:prstDash val="solid"/>
                      <a:round/>
                      <a:headEnd type="none" w="med" len="med"/>
                      <a:tailEnd type="none" w="med" len="med"/>
                    </a:lnB>
                    <a:lnTlToBr>
                      <a:noFill/>
                    </a:lnTlToBr>
                    <a:lnBlToTr>
                      <a:noFill/>
                    </a:lnBlToTr>
                    <a:noFill/>
                  </a:tcPr>
                </a:tc>
              </a:tr>
              <a:tr h="442913">
                <a:tc>
                  <a:txBody>
                    <a:bodyPr/>
                    <a:lstStyle/>
                    <a:p>
                      <a:pPr marL="0" marR="0" lvl="0" indent="0" algn="r" defTabSz="914400" rtl="0" eaLnBrk="1" fontAlgn="base" latinLnBrk="0" hangingPunct="1">
                        <a:lnSpc>
                          <a:spcPct val="100000"/>
                        </a:lnSpc>
                        <a:spcBef>
                          <a:spcPct val="20000"/>
                        </a:spcBef>
                        <a:spcAft>
                          <a:spcPct val="0"/>
                        </a:spcAft>
                        <a:buClrTx/>
                        <a:buSzTx/>
                        <a:buFont typeface="Arial" charset="0"/>
                        <a:buNone/>
                        <a:tabLst/>
                      </a:pPr>
                      <a:r>
                        <a:rPr kumimoji="0" lang="en-US" sz="1000" b="1" i="0" u="none" strike="noStrike" cap="none" normalizeH="0" baseline="0" smtClean="0">
                          <a:ln>
                            <a:noFill/>
                          </a:ln>
                          <a:solidFill>
                            <a:srgbClr val="228B22"/>
                          </a:solidFill>
                          <a:effectLst/>
                          <a:latin typeface="Arial" charset="0"/>
                        </a:rPr>
                        <a:t>Regular day off</a:t>
                      </a:r>
                    </a:p>
                  </a:txBody>
                  <a:tcPr marL="90000" marR="90000" marT="46800" marB="46800" horzOverflow="overflow">
                    <a:lnL w="12700" cap="flat" cmpd="sng" algn="ctr">
                      <a:solidFill>
                        <a:srgbClr val="228B22"/>
                      </a:solidFill>
                      <a:prstDash val="solid"/>
                      <a:round/>
                      <a:headEnd type="none" w="med" len="med"/>
                      <a:tailEnd type="none" w="med" len="med"/>
                    </a:lnL>
                    <a:lnR w="12700" cap="flat" cmpd="sng" algn="ctr">
                      <a:solidFill>
                        <a:srgbClr val="228B22"/>
                      </a:solidFill>
                      <a:prstDash val="solid"/>
                      <a:round/>
                      <a:headEnd type="none" w="med" len="med"/>
                      <a:tailEnd type="none" w="med" len="med"/>
                    </a:lnR>
                    <a:lnT w="12700" cap="flat" cmpd="sng" algn="ctr">
                      <a:solidFill>
                        <a:srgbClr val="228B22"/>
                      </a:solidFill>
                      <a:prstDash val="solid"/>
                      <a:round/>
                      <a:headEnd type="none" w="med" len="med"/>
                      <a:tailEnd type="none" w="med" len="med"/>
                    </a:lnT>
                    <a:lnB w="12700" cap="flat" cmpd="sng" algn="ctr">
                      <a:solidFill>
                        <a:srgbClr val="228B22"/>
                      </a:solidFill>
                      <a:prstDash val="solid"/>
                      <a:round/>
                      <a:headEnd type="none" w="med" len="med"/>
                      <a:tailEnd type="none" w="med" len="med"/>
                    </a:lnB>
                    <a:lnTlToBr>
                      <a:noFill/>
                    </a:lnTlToBr>
                    <a:lnBlToTr>
                      <a:noFill/>
                    </a:lnBlToTr>
                    <a:solidFill>
                      <a:srgbClr val="FAEBD7"/>
                    </a:solidFill>
                  </a:tcPr>
                </a:tc>
                <a:tc>
                  <a:txBody>
                    <a:bodyPr/>
                    <a:lstStyle/>
                    <a:p>
                      <a:pPr marL="0" marR="0" lvl="0" indent="0" algn="ctr" defTabSz="914400" rtl="0" eaLnBrk="1" fontAlgn="base" latinLnBrk="0" hangingPunct="1">
                        <a:lnSpc>
                          <a:spcPct val="100000"/>
                        </a:lnSpc>
                        <a:spcBef>
                          <a:spcPct val="20000"/>
                        </a:spcBef>
                        <a:spcAft>
                          <a:spcPct val="0"/>
                        </a:spcAft>
                        <a:buClrTx/>
                        <a:buSzTx/>
                        <a:buFont typeface="Arial" charset="0"/>
                        <a:buNone/>
                        <a:tabLst/>
                      </a:pPr>
                      <a:r>
                        <a:rPr kumimoji="0" lang="en-US" sz="1000" b="0" i="0" u="none" strike="noStrike" cap="none" normalizeH="0" baseline="0" smtClean="0">
                          <a:ln>
                            <a:noFill/>
                          </a:ln>
                          <a:solidFill>
                            <a:srgbClr val="000000"/>
                          </a:solidFill>
                          <a:effectLst/>
                          <a:latin typeface="Arial" charset="0"/>
                        </a:rPr>
                        <a:t>0 (0 %)</a:t>
                      </a:r>
                    </a:p>
                  </a:txBody>
                  <a:tcPr marL="90000" marR="90000" marT="46800" marB="46800" horzOverflow="overflow">
                    <a:lnL w="12700" cap="flat" cmpd="sng" algn="ctr">
                      <a:solidFill>
                        <a:srgbClr val="228B22"/>
                      </a:solidFill>
                      <a:prstDash val="solid"/>
                      <a:round/>
                      <a:headEnd type="none" w="med" len="med"/>
                      <a:tailEnd type="none" w="med" len="med"/>
                    </a:lnL>
                    <a:lnR w="12700" cap="flat" cmpd="sng" algn="ctr">
                      <a:solidFill>
                        <a:srgbClr val="228B22"/>
                      </a:solidFill>
                      <a:prstDash val="solid"/>
                      <a:round/>
                      <a:headEnd type="none" w="med" len="med"/>
                      <a:tailEnd type="none" w="med" len="med"/>
                    </a:lnR>
                    <a:lnT w="12700" cap="flat" cmpd="sng" algn="ctr">
                      <a:solidFill>
                        <a:srgbClr val="228B22"/>
                      </a:solidFill>
                      <a:prstDash val="solid"/>
                      <a:round/>
                      <a:headEnd type="none" w="med" len="med"/>
                      <a:tailEnd type="none" w="med" len="med"/>
                    </a:lnT>
                    <a:lnB w="12700" cap="flat" cmpd="sng" algn="ctr">
                      <a:solidFill>
                        <a:srgbClr val="228B22"/>
                      </a:solidFill>
                      <a:prstDash val="solid"/>
                      <a:round/>
                      <a:headEnd type="none" w="med" len="med"/>
                      <a:tailEnd type="none" w="med" len="med"/>
                    </a:lnB>
                    <a:lnTlToBr>
                      <a:noFill/>
                    </a:lnTlToBr>
                    <a:lnBlToTr>
                      <a:noFill/>
                    </a:lnBlToTr>
                    <a:noFill/>
                  </a:tcPr>
                </a:tc>
              </a:tr>
              <a:tr h="442913">
                <a:tc>
                  <a:txBody>
                    <a:bodyPr/>
                    <a:lstStyle/>
                    <a:p>
                      <a:pPr marL="0" marR="0" lvl="0" indent="0" algn="r" defTabSz="914400" rtl="0" eaLnBrk="1" fontAlgn="base" latinLnBrk="0" hangingPunct="1">
                        <a:lnSpc>
                          <a:spcPct val="100000"/>
                        </a:lnSpc>
                        <a:spcBef>
                          <a:spcPct val="20000"/>
                        </a:spcBef>
                        <a:spcAft>
                          <a:spcPct val="0"/>
                        </a:spcAft>
                        <a:buClrTx/>
                        <a:buSzTx/>
                        <a:buFont typeface="Arial" charset="0"/>
                        <a:buNone/>
                        <a:tabLst/>
                      </a:pPr>
                      <a:r>
                        <a:rPr kumimoji="0" lang="en-US" sz="1000" b="1" i="0" u="none" strike="noStrike" cap="none" normalizeH="0" baseline="0" smtClean="0">
                          <a:ln>
                            <a:noFill/>
                          </a:ln>
                          <a:solidFill>
                            <a:srgbClr val="228B22"/>
                          </a:solidFill>
                          <a:effectLst/>
                          <a:latin typeface="Arial" charset="0"/>
                        </a:rPr>
                        <a:t>Teleworked, worked at home or telework center all day</a:t>
                      </a:r>
                    </a:p>
                  </a:txBody>
                  <a:tcPr marL="90000" marR="90000" marT="46800" marB="46800" horzOverflow="overflow">
                    <a:lnL w="12700" cap="flat" cmpd="sng" algn="ctr">
                      <a:solidFill>
                        <a:srgbClr val="228B22"/>
                      </a:solidFill>
                      <a:prstDash val="solid"/>
                      <a:round/>
                      <a:headEnd type="none" w="med" len="med"/>
                      <a:tailEnd type="none" w="med" len="med"/>
                    </a:lnL>
                    <a:lnR w="12700" cap="flat" cmpd="sng" algn="ctr">
                      <a:solidFill>
                        <a:srgbClr val="228B22"/>
                      </a:solidFill>
                      <a:prstDash val="solid"/>
                      <a:round/>
                      <a:headEnd type="none" w="med" len="med"/>
                      <a:tailEnd type="none" w="med" len="med"/>
                    </a:lnR>
                    <a:lnT w="12700" cap="flat" cmpd="sng" algn="ctr">
                      <a:solidFill>
                        <a:srgbClr val="228B22"/>
                      </a:solidFill>
                      <a:prstDash val="solid"/>
                      <a:round/>
                      <a:headEnd type="none" w="med" len="med"/>
                      <a:tailEnd type="none" w="med" len="med"/>
                    </a:lnT>
                    <a:lnB w="12700" cap="flat" cmpd="sng" algn="ctr">
                      <a:solidFill>
                        <a:srgbClr val="228B22"/>
                      </a:solidFill>
                      <a:prstDash val="solid"/>
                      <a:round/>
                      <a:headEnd type="none" w="med" len="med"/>
                      <a:tailEnd type="none" w="med" len="med"/>
                    </a:lnB>
                    <a:lnTlToBr>
                      <a:noFill/>
                    </a:lnTlToBr>
                    <a:lnBlToTr>
                      <a:noFill/>
                    </a:lnBlToTr>
                    <a:solidFill>
                      <a:srgbClr val="FAEBD7"/>
                    </a:solidFill>
                  </a:tcPr>
                </a:tc>
                <a:tc>
                  <a:txBody>
                    <a:bodyPr/>
                    <a:lstStyle/>
                    <a:p>
                      <a:pPr marL="0" marR="0" lvl="0" indent="0" algn="ctr" defTabSz="914400" rtl="0" eaLnBrk="1" fontAlgn="base" latinLnBrk="0" hangingPunct="1">
                        <a:lnSpc>
                          <a:spcPct val="100000"/>
                        </a:lnSpc>
                        <a:spcBef>
                          <a:spcPct val="20000"/>
                        </a:spcBef>
                        <a:spcAft>
                          <a:spcPct val="0"/>
                        </a:spcAft>
                        <a:buClrTx/>
                        <a:buSzTx/>
                        <a:buFont typeface="Arial" charset="0"/>
                        <a:buNone/>
                        <a:tabLst/>
                      </a:pPr>
                      <a:r>
                        <a:rPr kumimoji="0" lang="en-US" sz="1000" b="0" i="0" u="none" strike="noStrike" cap="none" normalizeH="0" baseline="0" smtClean="0">
                          <a:ln>
                            <a:noFill/>
                          </a:ln>
                          <a:solidFill>
                            <a:srgbClr val="000000"/>
                          </a:solidFill>
                          <a:effectLst/>
                          <a:latin typeface="Arial" charset="0"/>
                        </a:rPr>
                        <a:t>1 (25 %)</a:t>
                      </a:r>
                    </a:p>
                  </a:txBody>
                  <a:tcPr marL="90000" marR="90000" marT="46800" marB="46800" horzOverflow="overflow">
                    <a:lnL w="12700" cap="flat" cmpd="sng" algn="ctr">
                      <a:solidFill>
                        <a:srgbClr val="228B22"/>
                      </a:solidFill>
                      <a:prstDash val="solid"/>
                      <a:round/>
                      <a:headEnd type="none" w="med" len="med"/>
                      <a:tailEnd type="none" w="med" len="med"/>
                    </a:lnL>
                    <a:lnR w="12700" cap="flat" cmpd="sng" algn="ctr">
                      <a:solidFill>
                        <a:srgbClr val="228B22"/>
                      </a:solidFill>
                      <a:prstDash val="solid"/>
                      <a:round/>
                      <a:headEnd type="none" w="med" len="med"/>
                      <a:tailEnd type="none" w="med" len="med"/>
                    </a:lnR>
                    <a:lnT w="12700" cap="flat" cmpd="sng" algn="ctr">
                      <a:solidFill>
                        <a:srgbClr val="228B22"/>
                      </a:solidFill>
                      <a:prstDash val="solid"/>
                      <a:round/>
                      <a:headEnd type="none" w="med" len="med"/>
                      <a:tailEnd type="none" w="med" len="med"/>
                    </a:lnT>
                    <a:lnB w="12700" cap="flat" cmpd="sng" algn="ctr">
                      <a:solidFill>
                        <a:srgbClr val="228B22"/>
                      </a:solidFill>
                      <a:prstDash val="solid"/>
                      <a:round/>
                      <a:headEnd type="none" w="med" len="med"/>
                      <a:tailEnd type="none" w="med" len="med"/>
                    </a:lnB>
                    <a:lnTlToBr>
                      <a:noFill/>
                    </a:lnTlToBr>
                    <a:lnBlToTr>
                      <a:noFill/>
                    </a:lnBlToTr>
                    <a:noFill/>
                  </a:tcPr>
                </a:tc>
              </a:tr>
              <a:tr h="438150">
                <a:tc>
                  <a:txBody>
                    <a:bodyPr/>
                    <a:lstStyle/>
                    <a:p>
                      <a:pPr marL="0" marR="0" lvl="0" indent="0" algn="r" defTabSz="914400" rtl="0" eaLnBrk="1" fontAlgn="base" latinLnBrk="0" hangingPunct="1">
                        <a:lnSpc>
                          <a:spcPct val="100000"/>
                        </a:lnSpc>
                        <a:spcBef>
                          <a:spcPct val="20000"/>
                        </a:spcBef>
                        <a:spcAft>
                          <a:spcPct val="0"/>
                        </a:spcAft>
                        <a:buClrTx/>
                        <a:buSzTx/>
                        <a:buFont typeface="Arial" charset="0"/>
                        <a:buNone/>
                        <a:tabLst/>
                      </a:pPr>
                      <a:r>
                        <a:rPr kumimoji="0" lang="en-US" sz="1000" b="1" i="0" u="none" strike="noStrike" cap="none" normalizeH="0" baseline="0" smtClean="0">
                          <a:ln>
                            <a:noFill/>
                          </a:ln>
                          <a:solidFill>
                            <a:srgbClr val="228B22"/>
                          </a:solidFill>
                          <a:effectLst/>
                          <a:latin typeface="Arial" charset="0"/>
                        </a:rPr>
                        <a:t>Meeting out of office, sick, vacation, or holiday all day</a:t>
                      </a:r>
                    </a:p>
                  </a:txBody>
                  <a:tcPr marL="90000" marR="90000" marT="46800" marB="46800" horzOverflow="overflow">
                    <a:lnL w="12700" cap="flat" cmpd="sng" algn="ctr">
                      <a:solidFill>
                        <a:srgbClr val="228B22"/>
                      </a:solidFill>
                      <a:prstDash val="solid"/>
                      <a:round/>
                      <a:headEnd type="none" w="med" len="med"/>
                      <a:tailEnd type="none" w="med" len="med"/>
                    </a:lnL>
                    <a:lnR w="12700" cap="flat" cmpd="sng" algn="ctr">
                      <a:solidFill>
                        <a:srgbClr val="228B22"/>
                      </a:solidFill>
                      <a:prstDash val="solid"/>
                      <a:round/>
                      <a:headEnd type="none" w="med" len="med"/>
                      <a:tailEnd type="none" w="med" len="med"/>
                    </a:lnR>
                    <a:lnT w="12700" cap="flat" cmpd="sng" algn="ctr">
                      <a:solidFill>
                        <a:srgbClr val="228B22"/>
                      </a:solidFill>
                      <a:prstDash val="solid"/>
                      <a:round/>
                      <a:headEnd type="none" w="med" len="med"/>
                      <a:tailEnd type="none" w="med" len="med"/>
                    </a:lnT>
                    <a:lnB w="12700" cap="flat" cmpd="sng" algn="ctr">
                      <a:solidFill>
                        <a:srgbClr val="228B22"/>
                      </a:solidFill>
                      <a:prstDash val="solid"/>
                      <a:round/>
                      <a:headEnd type="none" w="med" len="med"/>
                      <a:tailEnd type="none" w="med" len="med"/>
                    </a:lnB>
                    <a:lnTlToBr>
                      <a:noFill/>
                    </a:lnTlToBr>
                    <a:lnBlToTr>
                      <a:noFill/>
                    </a:lnBlToTr>
                    <a:solidFill>
                      <a:srgbClr val="FAEBD7"/>
                    </a:solidFill>
                  </a:tcPr>
                </a:tc>
                <a:tc>
                  <a:txBody>
                    <a:bodyPr/>
                    <a:lstStyle/>
                    <a:p>
                      <a:pPr marL="0" marR="0" lvl="0" indent="0" algn="ctr" defTabSz="914400" rtl="0" eaLnBrk="1" fontAlgn="base" latinLnBrk="0" hangingPunct="1">
                        <a:lnSpc>
                          <a:spcPct val="100000"/>
                        </a:lnSpc>
                        <a:spcBef>
                          <a:spcPct val="20000"/>
                        </a:spcBef>
                        <a:spcAft>
                          <a:spcPct val="0"/>
                        </a:spcAft>
                        <a:buClrTx/>
                        <a:buSzTx/>
                        <a:buFont typeface="Arial" charset="0"/>
                        <a:buNone/>
                        <a:tabLst/>
                      </a:pPr>
                      <a:r>
                        <a:rPr kumimoji="0" lang="en-US" sz="1000" b="0" i="0" u="none" strike="noStrike" cap="none" normalizeH="0" baseline="0" smtClean="0">
                          <a:ln>
                            <a:noFill/>
                          </a:ln>
                          <a:solidFill>
                            <a:srgbClr val="000000"/>
                          </a:solidFill>
                          <a:effectLst/>
                          <a:latin typeface="Arial" charset="0"/>
                        </a:rPr>
                        <a:t>3 (75 %)</a:t>
                      </a:r>
                    </a:p>
                  </a:txBody>
                  <a:tcPr marL="90000" marR="90000" marT="46800" marB="46800" horzOverflow="overflow">
                    <a:lnL w="12700" cap="flat" cmpd="sng" algn="ctr">
                      <a:solidFill>
                        <a:srgbClr val="228B22"/>
                      </a:solidFill>
                      <a:prstDash val="solid"/>
                      <a:round/>
                      <a:headEnd type="none" w="med" len="med"/>
                      <a:tailEnd type="none" w="med" len="med"/>
                    </a:lnL>
                    <a:lnR w="12700" cap="flat" cmpd="sng" algn="ctr">
                      <a:solidFill>
                        <a:srgbClr val="228B22"/>
                      </a:solidFill>
                      <a:prstDash val="solid"/>
                      <a:round/>
                      <a:headEnd type="none" w="med" len="med"/>
                      <a:tailEnd type="none" w="med" len="med"/>
                    </a:lnR>
                    <a:lnT w="12700" cap="flat" cmpd="sng" algn="ctr">
                      <a:solidFill>
                        <a:srgbClr val="228B22"/>
                      </a:solidFill>
                      <a:prstDash val="solid"/>
                      <a:round/>
                      <a:headEnd type="none" w="med" len="med"/>
                      <a:tailEnd type="none" w="med" len="med"/>
                    </a:lnT>
                    <a:lnB w="12700" cap="flat" cmpd="sng" algn="ctr">
                      <a:solidFill>
                        <a:srgbClr val="228B22"/>
                      </a:solidFill>
                      <a:prstDash val="solid"/>
                      <a:round/>
                      <a:headEnd type="none" w="med" len="med"/>
                      <a:tailEnd type="none" w="med" len="med"/>
                    </a:lnB>
                    <a:lnTlToBr>
                      <a:noFill/>
                    </a:lnTlToBr>
                    <a:lnBlToTr>
                      <a:noFill/>
                    </a:lnBlToTr>
                    <a:noFill/>
                  </a:tcPr>
                </a:tc>
              </a:tr>
            </a:tbl>
          </a:graphicData>
        </a:graphic>
      </p:graphicFrame>
      <p:pic>
        <p:nvPicPr>
          <p:cNvPr id="10262" name="Picture 38" descr="QuestionChartPage"/>
          <p:cNvPicPr>
            <a:picLocks noChangeAspect="1" noChangeArrowheads="1"/>
          </p:cNvPicPr>
          <p:nvPr/>
        </p:nvPicPr>
        <p:blipFill>
          <a:blip r:embed="rId2" cstate="print"/>
          <a:srcRect/>
          <a:stretch>
            <a:fillRect/>
          </a:stretch>
        </p:blipFill>
        <p:spPr bwMode="auto">
          <a:xfrm>
            <a:off x="1524000" y="574675"/>
            <a:ext cx="5740400" cy="3768725"/>
          </a:xfrm>
          <a:prstGeom prst="rect">
            <a:avLst/>
          </a:prstGeom>
          <a:noFill/>
          <a:ln w="12700">
            <a:solidFill>
              <a:srgbClr val="808080"/>
            </a:solidFill>
            <a:miter lim="800000"/>
            <a:headEnd/>
            <a:tailEnd/>
          </a:ln>
        </p:spPr>
      </p:pic>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6" name="Text Box 12" descr="QuestionChartTitleTextBox"/>
          <p:cNvSpPr txBox="1">
            <a:spLocks noChangeArrowheads="1"/>
          </p:cNvSpPr>
          <p:nvPr/>
        </p:nvSpPr>
        <p:spPr bwMode="auto">
          <a:xfrm>
            <a:off x="0" y="76200"/>
            <a:ext cx="8001000" cy="307975"/>
          </a:xfrm>
          <a:prstGeom prst="rect">
            <a:avLst/>
          </a:prstGeom>
          <a:noFill/>
          <a:ln w="9525">
            <a:noFill/>
            <a:miter lim="800000"/>
            <a:headEnd/>
            <a:tailEnd/>
          </a:ln>
        </p:spPr>
        <p:txBody>
          <a:bodyPr>
            <a:spAutoFit/>
          </a:bodyPr>
          <a:lstStyle/>
          <a:p>
            <a:r>
              <a:rPr lang="en-US" sz="1400" b="1" i="1">
                <a:latin typeface="Calibri" pitchFamily="34" charset="0"/>
              </a:rPr>
              <a:t>Commuter Survey:  </a:t>
            </a:r>
            <a:r>
              <a:rPr lang="en-US" sz="1400">
                <a:latin typeface="Calibri" pitchFamily="34" charset="0"/>
              </a:rPr>
              <a:t>Did you travel TO your regular work location on Wednesday?</a:t>
            </a:r>
          </a:p>
        </p:txBody>
      </p:sp>
      <p:graphicFrame>
        <p:nvGraphicFramePr>
          <p:cNvPr id="33792" name="Group 0" descr="QuestionChartGrid"/>
          <p:cNvGraphicFramePr>
            <a:graphicFrameLocks noGrp="1"/>
          </p:cNvGraphicFramePr>
          <p:nvPr/>
        </p:nvGraphicFramePr>
        <p:xfrm>
          <a:off x="152400" y="4495800"/>
          <a:ext cx="8839200" cy="2209800"/>
        </p:xfrm>
        <a:graphic>
          <a:graphicData uri="http://schemas.openxmlformats.org/drawingml/2006/table">
            <a:tbl>
              <a:tblPr/>
              <a:tblGrid>
                <a:gridCol w="4419600"/>
                <a:gridCol w="4419600"/>
              </a:tblGrid>
              <a:tr h="736600">
                <a:tc gridSpan="2">
                  <a:txBody>
                    <a:bodyPr/>
                    <a:lstStyle/>
                    <a:p>
                      <a:pPr marL="0" marR="0" lvl="0" indent="0" algn="ctr" defTabSz="914400" rtl="0" eaLnBrk="1" fontAlgn="base" latinLnBrk="0" hangingPunct="1">
                        <a:lnSpc>
                          <a:spcPct val="100000"/>
                        </a:lnSpc>
                        <a:spcBef>
                          <a:spcPct val="20000"/>
                        </a:spcBef>
                        <a:spcAft>
                          <a:spcPct val="0"/>
                        </a:spcAft>
                        <a:buClrTx/>
                        <a:buSzTx/>
                        <a:buFont typeface="Arial" charset="0"/>
                        <a:buNone/>
                        <a:tabLst/>
                      </a:pPr>
                      <a:r>
                        <a:rPr kumimoji="0" lang="en-US" sz="1200" b="0" i="0" u="none" strike="noStrike" cap="none" normalizeH="0" baseline="0" smtClean="0">
                          <a:ln>
                            <a:noFill/>
                          </a:ln>
                          <a:solidFill>
                            <a:srgbClr val="228B22"/>
                          </a:solidFill>
                          <a:effectLst/>
                          <a:latin typeface="Arial" charset="0"/>
                        </a:rPr>
                        <a:t>Did you travel TO your regular work location on Wednesday?</a:t>
                      </a:r>
                    </a:p>
                  </a:txBody>
                  <a:tcPr marL="90000" marR="90000" marT="46800" marB="46800" horzOverflow="overflow">
                    <a:lnL w="12700" cap="flat" cmpd="sng" algn="ctr">
                      <a:solidFill>
                        <a:srgbClr val="228B22"/>
                      </a:solidFill>
                      <a:prstDash val="solid"/>
                      <a:round/>
                      <a:headEnd type="none" w="med" len="med"/>
                      <a:tailEnd type="none" w="med" len="med"/>
                    </a:lnL>
                    <a:lnR w="12700" cap="flat" cmpd="sng" algn="ctr">
                      <a:solidFill>
                        <a:srgbClr val="228B22"/>
                      </a:solidFill>
                      <a:prstDash val="solid"/>
                      <a:round/>
                      <a:headEnd type="none" w="med" len="med"/>
                      <a:tailEnd type="none" w="med" len="med"/>
                    </a:lnR>
                    <a:lnT w="12700" cap="flat" cmpd="sng" algn="ctr">
                      <a:solidFill>
                        <a:srgbClr val="228B22"/>
                      </a:solidFill>
                      <a:prstDash val="solid"/>
                      <a:round/>
                      <a:headEnd type="none" w="med" len="med"/>
                      <a:tailEnd type="none" w="med" len="med"/>
                    </a:lnT>
                    <a:lnB w="12700" cap="flat" cmpd="sng" algn="ctr">
                      <a:solidFill>
                        <a:srgbClr val="228B22"/>
                      </a:solidFill>
                      <a:prstDash val="solid"/>
                      <a:round/>
                      <a:headEnd type="none" w="med" len="med"/>
                      <a:tailEnd type="none" w="med" len="med"/>
                    </a:lnB>
                    <a:lnTlToBr>
                      <a:noFill/>
                    </a:lnTlToBr>
                    <a:lnBlToTr>
                      <a:noFill/>
                    </a:lnBlToTr>
                    <a:solidFill>
                      <a:srgbClr val="FFE4B5"/>
                    </a:solidFill>
                  </a:tcPr>
                </a:tc>
                <a:tc hMerge="1">
                  <a:txBody>
                    <a:bodyPr/>
                    <a:lstStyle/>
                    <a:p>
                      <a:endParaRPr lang="en-US"/>
                    </a:p>
                  </a:txBody>
                  <a:tcPr/>
                </a:tc>
              </a:tr>
              <a:tr h="736600">
                <a:tc>
                  <a:txBody>
                    <a:bodyPr/>
                    <a:lstStyle/>
                    <a:p>
                      <a:pPr marL="0" marR="0" lvl="0" indent="0" algn="r" defTabSz="914400" rtl="0" eaLnBrk="1" fontAlgn="base" latinLnBrk="0" hangingPunct="1">
                        <a:lnSpc>
                          <a:spcPct val="100000"/>
                        </a:lnSpc>
                        <a:spcBef>
                          <a:spcPct val="20000"/>
                        </a:spcBef>
                        <a:spcAft>
                          <a:spcPct val="0"/>
                        </a:spcAft>
                        <a:buClrTx/>
                        <a:buSzTx/>
                        <a:buFont typeface="Arial" charset="0"/>
                        <a:buNone/>
                        <a:tabLst/>
                      </a:pPr>
                      <a:r>
                        <a:rPr kumimoji="0" lang="en-US" sz="1000" b="1" i="0" u="none" strike="noStrike" cap="none" normalizeH="0" baseline="0" smtClean="0">
                          <a:ln>
                            <a:noFill/>
                          </a:ln>
                          <a:solidFill>
                            <a:srgbClr val="228B22"/>
                          </a:solidFill>
                          <a:effectLst/>
                          <a:latin typeface="Arial" charset="0"/>
                        </a:rPr>
                        <a:t>Yes</a:t>
                      </a:r>
                    </a:p>
                  </a:txBody>
                  <a:tcPr marL="90000" marR="90000" marT="46800" marB="46800" horzOverflow="overflow">
                    <a:lnL w="12700" cap="flat" cmpd="sng" algn="ctr">
                      <a:solidFill>
                        <a:srgbClr val="228B22"/>
                      </a:solidFill>
                      <a:prstDash val="solid"/>
                      <a:round/>
                      <a:headEnd type="none" w="med" len="med"/>
                      <a:tailEnd type="none" w="med" len="med"/>
                    </a:lnL>
                    <a:lnR w="12700" cap="flat" cmpd="sng" algn="ctr">
                      <a:solidFill>
                        <a:srgbClr val="228B22"/>
                      </a:solidFill>
                      <a:prstDash val="solid"/>
                      <a:round/>
                      <a:headEnd type="none" w="med" len="med"/>
                      <a:tailEnd type="none" w="med" len="med"/>
                    </a:lnR>
                    <a:lnT w="12700" cap="flat" cmpd="sng" algn="ctr">
                      <a:solidFill>
                        <a:srgbClr val="228B22"/>
                      </a:solidFill>
                      <a:prstDash val="solid"/>
                      <a:round/>
                      <a:headEnd type="none" w="med" len="med"/>
                      <a:tailEnd type="none" w="med" len="med"/>
                    </a:lnT>
                    <a:lnB w="12700" cap="flat" cmpd="sng" algn="ctr">
                      <a:solidFill>
                        <a:srgbClr val="228B22"/>
                      </a:solidFill>
                      <a:prstDash val="solid"/>
                      <a:round/>
                      <a:headEnd type="none" w="med" len="med"/>
                      <a:tailEnd type="none" w="med" len="med"/>
                    </a:lnB>
                    <a:lnTlToBr>
                      <a:noFill/>
                    </a:lnTlToBr>
                    <a:lnBlToTr>
                      <a:noFill/>
                    </a:lnBlToTr>
                    <a:solidFill>
                      <a:srgbClr val="FAEBD7"/>
                    </a:solidFill>
                  </a:tcPr>
                </a:tc>
                <a:tc>
                  <a:txBody>
                    <a:bodyPr/>
                    <a:lstStyle/>
                    <a:p>
                      <a:pPr marL="0" marR="0" lvl="0" indent="0" algn="ctr" defTabSz="914400" rtl="0" eaLnBrk="1" fontAlgn="base" latinLnBrk="0" hangingPunct="1">
                        <a:lnSpc>
                          <a:spcPct val="100000"/>
                        </a:lnSpc>
                        <a:spcBef>
                          <a:spcPct val="20000"/>
                        </a:spcBef>
                        <a:spcAft>
                          <a:spcPct val="0"/>
                        </a:spcAft>
                        <a:buClrTx/>
                        <a:buSzTx/>
                        <a:buFont typeface="Arial" charset="0"/>
                        <a:buNone/>
                        <a:tabLst/>
                      </a:pPr>
                      <a:r>
                        <a:rPr kumimoji="0" lang="en-US" sz="1000" b="0" i="0" u="none" strike="noStrike" cap="none" normalizeH="0" baseline="0" smtClean="0">
                          <a:ln>
                            <a:noFill/>
                          </a:ln>
                          <a:solidFill>
                            <a:srgbClr val="000000"/>
                          </a:solidFill>
                          <a:effectLst/>
                          <a:latin typeface="Arial" charset="0"/>
                        </a:rPr>
                        <a:t>58 (95 %)</a:t>
                      </a:r>
                    </a:p>
                  </a:txBody>
                  <a:tcPr marL="90000" marR="90000" marT="46800" marB="46800" horzOverflow="overflow">
                    <a:lnL w="12700" cap="flat" cmpd="sng" algn="ctr">
                      <a:solidFill>
                        <a:srgbClr val="228B22"/>
                      </a:solidFill>
                      <a:prstDash val="solid"/>
                      <a:round/>
                      <a:headEnd type="none" w="med" len="med"/>
                      <a:tailEnd type="none" w="med" len="med"/>
                    </a:lnL>
                    <a:lnR w="12700" cap="flat" cmpd="sng" algn="ctr">
                      <a:solidFill>
                        <a:srgbClr val="228B22"/>
                      </a:solidFill>
                      <a:prstDash val="solid"/>
                      <a:round/>
                      <a:headEnd type="none" w="med" len="med"/>
                      <a:tailEnd type="none" w="med" len="med"/>
                    </a:lnR>
                    <a:lnT w="12700" cap="flat" cmpd="sng" algn="ctr">
                      <a:solidFill>
                        <a:srgbClr val="228B22"/>
                      </a:solidFill>
                      <a:prstDash val="solid"/>
                      <a:round/>
                      <a:headEnd type="none" w="med" len="med"/>
                      <a:tailEnd type="none" w="med" len="med"/>
                    </a:lnT>
                    <a:lnB w="12700" cap="flat" cmpd="sng" algn="ctr">
                      <a:solidFill>
                        <a:srgbClr val="228B22"/>
                      </a:solidFill>
                      <a:prstDash val="solid"/>
                      <a:round/>
                      <a:headEnd type="none" w="med" len="med"/>
                      <a:tailEnd type="none" w="med" len="med"/>
                    </a:lnB>
                    <a:lnTlToBr>
                      <a:noFill/>
                    </a:lnTlToBr>
                    <a:lnBlToTr>
                      <a:noFill/>
                    </a:lnBlToTr>
                    <a:noFill/>
                  </a:tcPr>
                </a:tc>
              </a:tr>
              <a:tr h="736600">
                <a:tc>
                  <a:txBody>
                    <a:bodyPr/>
                    <a:lstStyle/>
                    <a:p>
                      <a:pPr marL="0" marR="0" lvl="0" indent="0" algn="r" defTabSz="914400" rtl="0" eaLnBrk="1" fontAlgn="base" latinLnBrk="0" hangingPunct="1">
                        <a:lnSpc>
                          <a:spcPct val="100000"/>
                        </a:lnSpc>
                        <a:spcBef>
                          <a:spcPct val="20000"/>
                        </a:spcBef>
                        <a:spcAft>
                          <a:spcPct val="0"/>
                        </a:spcAft>
                        <a:buClrTx/>
                        <a:buSzTx/>
                        <a:buFont typeface="Arial" charset="0"/>
                        <a:buNone/>
                        <a:tabLst/>
                      </a:pPr>
                      <a:r>
                        <a:rPr kumimoji="0" lang="en-US" sz="1000" b="1" i="0" u="none" strike="noStrike" cap="none" normalizeH="0" baseline="0" smtClean="0">
                          <a:ln>
                            <a:noFill/>
                          </a:ln>
                          <a:solidFill>
                            <a:srgbClr val="228B22"/>
                          </a:solidFill>
                          <a:effectLst/>
                          <a:latin typeface="Arial" charset="0"/>
                        </a:rPr>
                        <a:t>No</a:t>
                      </a:r>
                    </a:p>
                  </a:txBody>
                  <a:tcPr marL="90000" marR="90000" marT="46800" marB="46800" horzOverflow="overflow">
                    <a:lnL w="12700" cap="flat" cmpd="sng" algn="ctr">
                      <a:solidFill>
                        <a:srgbClr val="228B22"/>
                      </a:solidFill>
                      <a:prstDash val="solid"/>
                      <a:round/>
                      <a:headEnd type="none" w="med" len="med"/>
                      <a:tailEnd type="none" w="med" len="med"/>
                    </a:lnL>
                    <a:lnR w="12700" cap="flat" cmpd="sng" algn="ctr">
                      <a:solidFill>
                        <a:srgbClr val="228B22"/>
                      </a:solidFill>
                      <a:prstDash val="solid"/>
                      <a:round/>
                      <a:headEnd type="none" w="med" len="med"/>
                      <a:tailEnd type="none" w="med" len="med"/>
                    </a:lnR>
                    <a:lnT w="12700" cap="flat" cmpd="sng" algn="ctr">
                      <a:solidFill>
                        <a:srgbClr val="228B22"/>
                      </a:solidFill>
                      <a:prstDash val="solid"/>
                      <a:round/>
                      <a:headEnd type="none" w="med" len="med"/>
                      <a:tailEnd type="none" w="med" len="med"/>
                    </a:lnT>
                    <a:lnB w="12700" cap="flat" cmpd="sng" algn="ctr">
                      <a:solidFill>
                        <a:srgbClr val="228B22"/>
                      </a:solidFill>
                      <a:prstDash val="solid"/>
                      <a:round/>
                      <a:headEnd type="none" w="med" len="med"/>
                      <a:tailEnd type="none" w="med" len="med"/>
                    </a:lnB>
                    <a:lnTlToBr>
                      <a:noFill/>
                    </a:lnTlToBr>
                    <a:lnBlToTr>
                      <a:noFill/>
                    </a:lnBlToTr>
                    <a:solidFill>
                      <a:srgbClr val="FAEBD7"/>
                    </a:solidFill>
                  </a:tcPr>
                </a:tc>
                <a:tc>
                  <a:txBody>
                    <a:bodyPr/>
                    <a:lstStyle/>
                    <a:p>
                      <a:pPr marL="0" marR="0" lvl="0" indent="0" algn="ctr" defTabSz="914400" rtl="0" eaLnBrk="1" fontAlgn="base" latinLnBrk="0" hangingPunct="1">
                        <a:lnSpc>
                          <a:spcPct val="100000"/>
                        </a:lnSpc>
                        <a:spcBef>
                          <a:spcPct val="20000"/>
                        </a:spcBef>
                        <a:spcAft>
                          <a:spcPct val="0"/>
                        </a:spcAft>
                        <a:buClrTx/>
                        <a:buSzTx/>
                        <a:buFont typeface="Arial" charset="0"/>
                        <a:buNone/>
                        <a:tabLst/>
                      </a:pPr>
                      <a:r>
                        <a:rPr kumimoji="0" lang="en-US" sz="1000" b="0" i="0" u="none" strike="noStrike" cap="none" normalizeH="0" baseline="0" smtClean="0">
                          <a:ln>
                            <a:noFill/>
                          </a:ln>
                          <a:solidFill>
                            <a:srgbClr val="000000"/>
                          </a:solidFill>
                          <a:effectLst/>
                          <a:latin typeface="Arial" charset="0"/>
                        </a:rPr>
                        <a:t>3 (5 %)</a:t>
                      </a:r>
                    </a:p>
                  </a:txBody>
                  <a:tcPr marL="90000" marR="90000" marT="46800" marB="46800" horzOverflow="overflow">
                    <a:lnL w="12700" cap="flat" cmpd="sng" algn="ctr">
                      <a:solidFill>
                        <a:srgbClr val="228B22"/>
                      </a:solidFill>
                      <a:prstDash val="solid"/>
                      <a:round/>
                      <a:headEnd type="none" w="med" len="med"/>
                      <a:tailEnd type="none" w="med" len="med"/>
                    </a:lnL>
                    <a:lnR w="12700" cap="flat" cmpd="sng" algn="ctr">
                      <a:solidFill>
                        <a:srgbClr val="228B22"/>
                      </a:solidFill>
                      <a:prstDash val="solid"/>
                      <a:round/>
                      <a:headEnd type="none" w="med" len="med"/>
                      <a:tailEnd type="none" w="med" len="med"/>
                    </a:lnR>
                    <a:lnT w="12700" cap="flat" cmpd="sng" algn="ctr">
                      <a:solidFill>
                        <a:srgbClr val="228B22"/>
                      </a:solidFill>
                      <a:prstDash val="solid"/>
                      <a:round/>
                      <a:headEnd type="none" w="med" len="med"/>
                      <a:tailEnd type="none" w="med" len="med"/>
                    </a:lnT>
                    <a:lnB w="12700" cap="flat" cmpd="sng" algn="ctr">
                      <a:solidFill>
                        <a:srgbClr val="228B22"/>
                      </a:solidFill>
                      <a:prstDash val="solid"/>
                      <a:round/>
                      <a:headEnd type="none" w="med" len="med"/>
                      <a:tailEnd type="none" w="med" len="med"/>
                    </a:lnB>
                    <a:lnTlToBr>
                      <a:noFill/>
                    </a:lnTlToBr>
                    <a:lnBlToTr>
                      <a:noFill/>
                    </a:lnBlToTr>
                    <a:noFill/>
                  </a:tcPr>
                </a:tc>
              </a:tr>
            </a:tbl>
          </a:graphicData>
        </a:graphic>
      </p:graphicFrame>
      <p:pic>
        <p:nvPicPr>
          <p:cNvPr id="11280" name="Picture 24" descr="QuestionChartPage"/>
          <p:cNvPicPr>
            <a:picLocks noChangeAspect="1" noChangeArrowheads="1"/>
          </p:cNvPicPr>
          <p:nvPr/>
        </p:nvPicPr>
        <p:blipFill>
          <a:blip r:embed="rId2" cstate="print"/>
          <a:srcRect/>
          <a:stretch>
            <a:fillRect/>
          </a:stretch>
        </p:blipFill>
        <p:spPr bwMode="auto">
          <a:xfrm>
            <a:off x="1524000" y="574675"/>
            <a:ext cx="5740400" cy="3768725"/>
          </a:xfrm>
          <a:prstGeom prst="rect">
            <a:avLst/>
          </a:prstGeom>
          <a:noFill/>
          <a:ln w="12700">
            <a:solidFill>
              <a:srgbClr val="808080"/>
            </a:solidFill>
            <a:miter lim="800000"/>
            <a:headEnd/>
            <a:tailEnd/>
          </a:ln>
        </p:spPr>
      </p:pic>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0" name="Text Box 12" descr="QuestionChartTitleTextBox"/>
          <p:cNvSpPr txBox="1">
            <a:spLocks noChangeArrowheads="1"/>
          </p:cNvSpPr>
          <p:nvPr/>
        </p:nvSpPr>
        <p:spPr bwMode="auto">
          <a:xfrm>
            <a:off x="0" y="76200"/>
            <a:ext cx="8001000" cy="338138"/>
          </a:xfrm>
          <a:prstGeom prst="rect">
            <a:avLst/>
          </a:prstGeom>
          <a:noFill/>
          <a:ln w="9525">
            <a:noFill/>
            <a:miter lim="800000"/>
            <a:headEnd/>
            <a:tailEnd/>
          </a:ln>
        </p:spPr>
        <p:txBody>
          <a:bodyPr>
            <a:spAutoFit/>
          </a:bodyPr>
          <a:lstStyle/>
          <a:p>
            <a:r>
              <a:rPr lang="en-US" sz="1600" b="1" i="1">
                <a:latin typeface="Calibri" pitchFamily="34" charset="0"/>
              </a:rPr>
              <a:t>Commuter Survey:  </a:t>
            </a:r>
            <a:r>
              <a:rPr lang="en-US" sz="1600">
                <a:latin typeface="Calibri" pitchFamily="34" charset="0"/>
              </a:rPr>
              <a:t>How I traveled TO work on Wednesday</a:t>
            </a:r>
          </a:p>
        </p:txBody>
      </p:sp>
      <p:graphicFrame>
        <p:nvGraphicFramePr>
          <p:cNvPr id="35840" name="Group 0" descr="QuestionChartGrid"/>
          <p:cNvGraphicFramePr>
            <a:graphicFrameLocks noGrp="1"/>
          </p:cNvGraphicFramePr>
          <p:nvPr/>
        </p:nvGraphicFramePr>
        <p:xfrm>
          <a:off x="152400" y="4495800"/>
          <a:ext cx="8839200" cy="2209800"/>
        </p:xfrm>
        <a:graphic>
          <a:graphicData uri="http://schemas.openxmlformats.org/drawingml/2006/table">
            <a:tbl>
              <a:tblPr/>
              <a:tblGrid>
                <a:gridCol w="4419600"/>
                <a:gridCol w="4419600"/>
              </a:tblGrid>
              <a:tr h="276225">
                <a:tc gridSpan="2">
                  <a:txBody>
                    <a:bodyPr/>
                    <a:lstStyle/>
                    <a:p>
                      <a:pPr marL="0" marR="0" lvl="0" indent="0" algn="ctr" defTabSz="914400" rtl="0" eaLnBrk="1" fontAlgn="base" latinLnBrk="0" hangingPunct="1">
                        <a:lnSpc>
                          <a:spcPct val="100000"/>
                        </a:lnSpc>
                        <a:spcBef>
                          <a:spcPct val="20000"/>
                        </a:spcBef>
                        <a:spcAft>
                          <a:spcPct val="0"/>
                        </a:spcAft>
                        <a:buClrTx/>
                        <a:buSzTx/>
                        <a:buFont typeface="Arial" charset="0"/>
                        <a:buNone/>
                        <a:tabLst/>
                      </a:pPr>
                      <a:r>
                        <a:rPr kumimoji="0" lang="en-US" sz="1000" b="0" i="0" u="none" strike="noStrike" cap="none" normalizeH="0" baseline="0" smtClean="0">
                          <a:ln>
                            <a:noFill/>
                          </a:ln>
                          <a:solidFill>
                            <a:srgbClr val="228B22"/>
                          </a:solidFill>
                          <a:effectLst/>
                          <a:latin typeface="Arial" charset="0"/>
                        </a:rPr>
                        <a:t>How I traveled TO work on Wednesday</a:t>
                      </a:r>
                    </a:p>
                  </a:txBody>
                  <a:tcPr marL="90000" marR="90000" marT="46800" marB="46800" horzOverflow="overflow">
                    <a:lnL w="12700" cap="flat" cmpd="sng" algn="ctr">
                      <a:solidFill>
                        <a:srgbClr val="228B22"/>
                      </a:solidFill>
                      <a:prstDash val="solid"/>
                      <a:round/>
                      <a:headEnd type="none" w="med" len="med"/>
                      <a:tailEnd type="none" w="med" len="med"/>
                    </a:lnL>
                    <a:lnR w="12700" cap="flat" cmpd="sng" algn="ctr">
                      <a:solidFill>
                        <a:srgbClr val="228B22"/>
                      </a:solidFill>
                      <a:prstDash val="solid"/>
                      <a:round/>
                      <a:headEnd type="none" w="med" len="med"/>
                      <a:tailEnd type="none" w="med" len="med"/>
                    </a:lnR>
                    <a:lnT w="12700" cap="flat" cmpd="sng" algn="ctr">
                      <a:solidFill>
                        <a:srgbClr val="228B22"/>
                      </a:solidFill>
                      <a:prstDash val="solid"/>
                      <a:round/>
                      <a:headEnd type="none" w="med" len="med"/>
                      <a:tailEnd type="none" w="med" len="med"/>
                    </a:lnT>
                    <a:lnB w="12700" cap="flat" cmpd="sng" algn="ctr">
                      <a:solidFill>
                        <a:srgbClr val="228B22"/>
                      </a:solidFill>
                      <a:prstDash val="solid"/>
                      <a:round/>
                      <a:headEnd type="none" w="med" len="med"/>
                      <a:tailEnd type="none" w="med" len="med"/>
                    </a:lnB>
                    <a:lnTlToBr>
                      <a:noFill/>
                    </a:lnTlToBr>
                    <a:lnBlToTr>
                      <a:noFill/>
                    </a:lnBlToTr>
                    <a:solidFill>
                      <a:srgbClr val="FFE4B5"/>
                    </a:solidFill>
                  </a:tcPr>
                </a:tc>
                <a:tc hMerge="1">
                  <a:txBody>
                    <a:bodyPr/>
                    <a:lstStyle/>
                    <a:p>
                      <a:endParaRPr lang="en-US"/>
                    </a:p>
                  </a:txBody>
                  <a:tcPr/>
                </a:tc>
              </a:tr>
              <a:tr h="276225">
                <a:tc>
                  <a:txBody>
                    <a:bodyPr/>
                    <a:lstStyle/>
                    <a:p>
                      <a:pPr marL="0" marR="0" lvl="0" indent="0" algn="r" defTabSz="914400" rtl="0" eaLnBrk="1" fontAlgn="base" latinLnBrk="0" hangingPunct="1">
                        <a:lnSpc>
                          <a:spcPct val="100000"/>
                        </a:lnSpc>
                        <a:spcBef>
                          <a:spcPct val="20000"/>
                        </a:spcBef>
                        <a:spcAft>
                          <a:spcPct val="0"/>
                        </a:spcAft>
                        <a:buClrTx/>
                        <a:buSzTx/>
                        <a:buFont typeface="Arial" charset="0"/>
                        <a:buNone/>
                        <a:tabLst/>
                      </a:pPr>
                      <a:r>
                        <a:rPr kumimoji="0" lang="en-US" sz="800" b="1" i="0" u="none" strike="noStrike" cap="none" normalizeH="0" baseline="0" smtClean="0">
                          <a:ln>
                            <a:noFill/>
                          </a:ln>
                          <a:solidFill>
                            <a:srgbClr val="228B22"/>
                          </a:solidFill>
                          <a:effectLst/>
                          <a:latin typeface="Arial" charset="0"/>
                        </a:rPr>
                        <a:t>Drove alone in a car, truck, or SUV</a:t>
                      </a:r>
                    </a:p>
                  </a:txBody>
                  <a:tcPr marL="90000" marR="90000" marT="46800" marB="46800" horzOverflow="overflow">
                    <a:lnL w="12700" cap="flat" cmpd="sng" algn="ctr">
                      <a:solidFill>
                        <a:srgbClr val="228B22"/>
                      </a:solidFill>
                      <a:prstDash val="solid"/>
                      <a:round/>
                      <a:headEnd type="none" w="med" len="med"/>
                      <a:tailEnd type="none" w="med" len="med"/>
                    </a:lnL>
                    <a:lnR w="12700" cap="flat" cmpd="sng" algn="ctr">
                      <a:solidFill>
                        <a:srgbClr val="228B22"/>
                      </a:solidFill>
                      <a:prstDash val="solid"/>
                      <a:round/>
                      <a:headEnd type="none" w="med" len="med"/>
                      <a:tailEnd type="none" w="med" len="med"/>
                    </a:lnR>
                    <a:lnT w="12700" cap="flat" cmpd="sng" algn="ctr">
                      <a:solidFill>
                        <a:srgbClr val="228B22"/>
                      </a:solidFill>
                      <a:prstDash val="solid"/>
                      <a:round/>
                      <a:headEnd type="none" w="med" len="med"/>
                      <a:tailEnd type="none" w="med" len="med"/>
                    </a:lnT>
                    <a:lnB w="12700" cap="flat" cmpd="sng" algn="ctr">
                      <a:solidFill>
                        <a:srgbClr val="228B22"/>
                      </a:solidFill>
                      <a:prstDash val="solid"/>
                      <a:round/>
                      <a:headEnd type="none" w="med" len="med"/>
                      <a:tailEnd type="none" w="med" len="med"/>
                    </a:lnB>
                    <a:lnTlToBr>
                      <a:noFill/>
                    </a:lnTlToBr>
                    <a:lnBlToTr>
                      <a:noFill/>
                    </a:lnBlToTr>
                    <a:solidFill>
                      <a:srgbClr val="FAEBD7"/>
                    </a:solidFill>
                  </a:tcPr>
                </a:tc>
                <a:tc>
                  <a:txBody>
                    <a:bodyPr/>
                    <a:lstStyle/>
                    <a:p>
                      <a:pPr marL="0" marR="0" lvl="0" indent="0" algn="ctr" defTabSz="914400" rtl="0" eaLnBrk="1" fontAlgn="base" latinLnBrk="0" hangingPunct="1">
                        <a:lnSpc>
                          <a:spcPct val="100000"/>
                        </a:lnSpc>
                        <a:spcBef>
                          <a:spcPct val="20000"/>
                        </a:spcBef>
                        <a:spcAft>
                          <a:spcPct val="0"/>
                        </a:spcAft>
                        <a:buClrTx/>
                        <a:buSzTx/>
                        <a:buFont typeface="Arial" charset="0"/>
                        <a:buNone/>
                        <a:tabLst/>
                      </a:pPr>
                      <a:r>
                        <a:rPr kumimoji="0" lang="en-US" sz="800" b="0" i="0" u="none" strike="noStrike" cap="none" normalizeH="0" baseline="0" smtClean="0">
                          <a:ln>
                            <a:noFill/>
                          </a:ln>
                          <a:solidFill>
                            <a:srgbClr val="000000"/>
                          </a:solidFill>
                          <a:effectLst/>
                          <a:latin typeface="Arial" charset="0"/>
                        </a:rPr>
                        <a:t>4 (7 %)</a:t>
                      </a:r>
                    </a:p>
                  </a:txBody>
                  <a:tcPr marL="90000" marR="90000" marT="46800" marB="46800" horzOverflow="overflow">
                    <a:lnL w="12700" cap="flat" cmpd="sng" algn="ctr">
                      <a:solidFill>
                        <a:srgbClr val="228B22"/>
                      </a:solidFill>
                      <a:prstDash val="solid"/>
                      <a:round/>
                      <a:headEnd type="none" w="med" len="med"/>
                      <a:tailEnd type="none" w="med" len="med"/>
                    </a:lnL>
                    <a:lnR w="12700" cap="flat" cmpd="sng" algn="ctr">
                      <a:solidFill>
                        <a:srgbClr val="228B22"/>
                      </a:solidFill>
                      <a:prstDash val="solid"/>
                      <a:round/>
                      <a:headEnd type="none" w="med" len="med"/>
                      <a:tailEnd type="none" w="med" len="med"/>
                    </a:lnR>
                    <a:lnT w="12700" cap="flat" cmpd="sng" algn="ctr">
                      <a:solidFill>
                        <a:srgbClr val="228B22"/>
                      </a:solidFill>
                      <a:prstDash val="solid"/>
                      <a:round/>
                      <a:headEnd type="none" w="med" len="med"/>
                      <a:tailEnd type="none" w="med" len="med"/>
                    </a:lnT>
                    <a:lnB w="12700" cap="flat" cmpd="sng" algn="ctr">
                      <a:solidFill>
                        <a:srgbClr val="228B22"/>
                      </a:solidFill>
                      <a:prstDash val="solid"/>
                      <a:round/>
                      <a:headEnd type="none" w="med" len="med"/>
                      <a:tailEnd type="none" w="med" len="med"/>
                    </a:lnB>
                    <a:lnTlToBr>
                      <a:noFill/>
                    </a:lnTlToBr>
                    <a:lnBlToTr>
                      <a:noFill/>
                    </a:lnBlToTr>
                    <a:noFill/>
                  </a:tcPr>
                </a:tc>
              </a:tr>
              <a:tr h="276225">
                <a:tc>
                  <a:txBody>
                    <a:bodyPr/>
                    <a:lstStyle/>
                    <a:p>
                      <a:pPr marL="0" marR="0" lvl="0" indent="0" algn="r" defTabSz="914400" rtl="0" eaLnBrk="1" fontAlgn="base" latinLnBrk="0" hangingPunct="1">
                        <a:lnSpc>
                          <a:spcPct val="100000"/>
                        </a:lnSpc>
                        <a:spcBef>
                          <a:spcPct val="20000"/>
                        </a:spcBef>
                        <a:spcAft>
                          <a:spcPct val="0"/>
                        </a:spcAft>
                        <a:buClrTx/>
                        <a:buSzTx/>
                        <a:buFont typeface="Arial" charset="0"/>
                        <a:buNone/>
                        <a:tabLst/>
                      </a:pPr>
                      <a:r>
                        <a:rPr kumimoji="0" lang="en-US" sz="800" b="1" i="0" u="none" strike="noStrike" cap="none" normalizeH="0" baseline="0" smtClean="0">
                          <a:ln>
                            <a:noFill/>
                          </a:ln>
                          <a:solidFill>
                            <a:srgbClr val="228B22"/>
                          </a:solidFill>
                          <a:effectLst/>
                          <a:latin typeface="Arial" charset="0"/>
                        </a:rPr>
                        <a:t>Drove myself and others (car/vanpool/slug)</a:t>
                      </a:r>
                    </a:p>
                  </a:txBody>
                  <a:tcPr marL="90000" marR="90000" marT="46800" marB="46800" horzOverflow="overflow">
                    <a:lnL w="12700" cap="flat" cmpd="sng" algn="ctr">
                      <a:solidFill>
                        <a:srgbClr val="228B22"/>
                      </a:solidFill>
                      <a:prstDash val="solid"/>
                      <a:round/>
                      <a:headEnd type="none" w="med" len="med"/>
                      <a:tailEnd type="none" w="med" len="med"/>
                    </a:lnL>
                    <a:lnR w="12700" cap="flat" cmpd="sng" algn="ctr">
                      <a:solidFill>
                        <a:srgbClr val="228B22"/>
                      </a:solidFill>
                      <a:prstDash val="solid"/>
                      <a:round/>
                      <a:headEnd type="none" w="med" len="med"/>
                      <a:tailEnd type="none" w="med" len="med"/>
                    </a:lnR>
                    <a:lnT w="12700" cap="flat" cmpd="sng" algn="ctr">
                      <a:solidFill>
                        <a:srgbClr val="228B22"/>
                      </a:solidFill>
                      <a:prstDash val="solid"/>
                      <a:round/>
                      <a:headEnd type="none" w="med" len="med"/>
                      <a:tailEnd type="none" w="med" len="med"/>
                    </a:lnT>
                    <a:lnB w="12700" cap="flat" cmpd="sng" algn="ctr">
                      <a:solidFill>
                        <a:srgbClr val="228B22"/>
                      </a:solidFill>
                      <a:prstDash val="solid"/>
                      <a:round/>
                      <a:headEnd type="none" w="med" len="med"/>
                      <a:tailEnd type="none" w="med" len="med"/>
                    </a:lnB>
                    <a:lnTlToBr>
                      <a:noFill/>
                    </a:lnTlToBr>
                    <a:lnBlToTr>
                      <a:noFill/>
                    </a:lnBlToTr>
                    <a:solidFill>
                      <a:srgbClr val="FAEBD7"/>
                    </a:solidFill>
                  </a:tcPr>
                </a:tc>
                <a:tc>
                  <a:txBody>
                    <a:bodyPr/>
                    <a:lstStyle/>
                    <a:p>
                      <a:pPr marL="0" marR="0" lvl="0" indent="0" algn="ctr" defTabSz="914400" rtl="0" eaLnBrk="1" fontAlgn="base" latinLnBrk="0" hangingPunct="1">
                        <a:lnSpc>
                          <a:spcPct val="100000"/>
                        </a:lnSpc>
                        <a:spcBef>
                          <a:spcPct val="20000"/>
                        </a:spcBef>
                        <a:spcAft>
                          <a:spcPct val="0"/>
                        </a:spcAft>
                        <a:buClrTx/>
                        <a:buSzTx/>
                        <a:buFont typeface="Arial" charset="0"/>
                        <a:buNone/>
                        <a:tabLst/>
                      </a:pPr>
                      <a:r>
                        <a:rPr kumimoji="0" lang="en-US" sz="800" b="0" i="0" u="none" strike="noStrike" cap="none" normalizeH="0" baseline="0" smtClean="0">
                          <a:ln>
                            <a:noFill/>
                          </a:ln>
                          <a:solidFill>
                            <a:srgbClr val="000000"/>
                          </a:solidFill>
                          <a:effectLst/>
                          <a:latin typeface="Arial" charset="0"/>
                        </a:rPr>
                        <a:t>1 (2 %)</a:t>
                      </a:r>
                    </a:p>
                  </a:txBody>
                  <a:tcPr marL="90000" marR="90000" marT="46800" marB="46800" horzOverflow="overflow">
                    <a:lnL w="12700" cap="flat" cmpd="sng" algn="ctr">
                      <a:solidFill>
                        <a:srgbClr val="228B22"/>
                      </a:solidFill>
                      <a:prstDash val="solid"/>
                      <a:round/>
                      <a:headEnd type="none" w="med" len="med"/>
                      <a:tailEnd type="none" w="med" len="med"/>
                    </a:lnL>
                    <a:lnR w="12700" cap="flat" cmpd="sng" algn="ctr">
                      <a:solidFill>
                        <a:srgbClr val="228B22"/>
                      </a:solidFill>
                      <a:prstDash val="solid"/>
                      <a:round/>
                      <a:headEnd type="none" w="med" len="med"/>
                      <a:tailEnd type="none" w="med" len="med"/>
                    </a:lnR>
                    <a:lnT w="12700" cap="flat" cmpd="sng" algn="ctr">
                      <a:solidFill>
                        <a:srgbClr val="228B22"/>
                      </a:solidFill>
                      <a:prstDash val="solid"/>
                      <a:round/>
                      <a:headEnd type="none" w="med" len="med"/>
                      <a:tailEnd type="none" w="med" len="med"/>
                    </a:lnT>
                    <a:lnB w="12700" cap="flat" cmpd="sng" algn="ctr">
                      <a:solidFill>
                        <a:srgbClr val="228B22"/>
                      </a:solidFill>
                      <a:prstDash val="solid"/>
                      <a:round/>
                      <a:headEnd type="none" w="med" len="med"/>
                      <a:tailEnd type="none" w="med" len="med"/>
                    </a:lnB>
                    <a:lnTlToBr>
                      <a:noFill/>
                    </a:lnTlToBr>
                    <a:lnBlToTr>
                      <a:noFill/>
                    </a:lnBlToTr>
                    <a:noFill/>
                  </a:tcPr>
                </a:tc>
              </a:tr>
              <a:tr h="276225">
                <a:tc>
                  <a:txBody>
                    <a:bodyPr/>
                    <a:lstStyle/>
                    <a:p>
                      <a:pPr marL="0" marR="0" lvl="0" indent="0" algn="r" defTabSz="914400" rtl="0" eaLnBrk="1" fontAlgn="base" latinLnBrk="0" hangingPunct="1">
                        <a:lnSpc>
                          <a:spcPct val="100000"/>
                        </a:lnSpc>
                        <a:spcBef>
                          <a:spcPct val="20000"/>
                        </a:spcBef>
                        <a:spcAft>
                          <a:spcPct val="0"/>
                        </a:spcAft>
                        <a:buClrTx/>
                        <a:buSzTx/>
                        <a:buFont typeface="Arial" charset="0"/>
                        <a:buNone/>
                        <a:tabLst/>
                      </a:pPr>
                      <a:r>
                        <a:rPr kumimoji="0" lang="en-US" sz="800" b="1" i="0" u="none" strike="noStrike" cap="none" normalizeH="0" baseline="0" smtClean="0">
                          <a:ln>
                            <a:noFill/>
                          </a:ln>
                          <a:solidFill>
                            <a:srgbClr val="228B22"/>
                          </a:solidFill>
                          <a:effectLst/>
                          <a:latin typeface="Arial" charset="0"/>
                        </a:rPr>
                        <a:t>Rode with others (car/vanpool/slug)</a:t>
                      </a:r>
                    </a:p>
                  </a:txBody>
                  <a:tcPr marL="90000" marR="90000" marT="46800" marB="46800" horzOverflow="overflow">
                    <a:lnL w="12700" cap="flat" cmpd="sng" algn="ctr">
                      <a:solidFill>
                        <a:srgbClr val="228B22"/>
                      </a:solidFill>
                      <a:prstDash val="solid"/>
                      <a:round/>
                      <a:headEnd type="none" w="med" len="med"/>
                      <a:tailEnd type="none" w="med" len="med"/>
                    </a:lnL>
                    <a:lnR w="12700" cap="flat" cmpd="sng" algn="ctr">
                      <a:solidFill>
                        <a:srgbClr val="228B22"/>
                      </a:solidFill>
                      <a:prstDash val="solid"/>
                      <a:round/>
                      <a:headEnd type="none" w="med" len="med"/>
                      <a:tailEnd type="none" w="med" len="med"/>
                    </a:lnR>
                    <a:lnT w="12700" cap="flat" cmpd="sng" algn="ctr">
                      <a:solidFill>
                        <a:srgbClr val="228B22"/>
                      </a:solidFill>
                      <a:prstDash val="solid"/>
                      <a:round/>
                      <a:headEnd type="none" w="med" len="med"/>
                      <a:tailEnd type="none" w="med" len="med"/>
                    </a:lnT>
                    <a:lnB w="12700" cap="flat" cmpd="sng" algn="ctr">
                      <a:solidFill>
                        <a:srgbClr val="228B22"/>
                      </a:solidFill>
                      <a:prstDash val="solid"/>
                      <a:round/>
                      <a:headEnd type="none" w="med" len="med"/>
                      <a:tailEnd type="none" w="med" len="med"/>
                    </a:lnB>
                    <a:lnTlToBr>
                      <a:noFill/>
                    </a:lnTlToBr>
                    <a:lnBlToTr>
                      <a:noFill/>
                    </a:lnBlToTr>
                    <a:solidFill>
                      <a:srgbClr val="FAEBD7"/>
                    </a:solidFill>
                  </a:tcPr>
                </a:tc>
                <a:tc>
                  <a:txBody>
                    <a:bodyPr/>
                    <a:lstStyle/>
                    <a:p>
                      <a:pPr marL="0" marR="0" lvl="0" indent="0" algn="ctr" defTabSz="914400" rtl="0" eaLnBrk="1" fontAlgn="base" latinLnBrk="0" hangingPunct="1">
                        <a:lnSpc>
                          <a:spcPct val="100000"/>
                        </a:lnSpc>
                        <a:spcBef>
                          <a:spcPct val="20000"/>
                        </a:spcBef>
                        <a:spcAft>
                          <a:spcPct val="0"/>
                        </a:spcAft>
                        <a:buClrTx/>
                        <a:buSzTx/>
                        <a:buFont typeface="Arial" charset="0"/>
                        <a:buNone/>
                        <a:tabLst/>
                      </a:pPr>
                      <a:r>
                        <a:rPr kumimoji="0" lang="en-US" sz="800" b="0" i="0" u="none" strike="noStrike" cap="none" normalizeH="0" baseline="0" smtClean="0">
                          <a:ln>
                            <a:noFill/>
                          </a:ln>
                          <a:solidFill>
                            <a:srgbClr val="000000"/>
                          </a:solidFill>
                          <a:effectLst/>
                          <a:latin typeface="Arial" charset="0"/>
                        </a:rPr>
                        <a:t>0 (0 %)</a:t>
                      </a:r>
                    </a:p>
                  </a:txBody>
                  <a:tcPr marL="90000" marR="90000" marT="46800" marB="46800" horzOverflow="overflow">
                    <a:lnL w="12700" cap="flat" cmpd="sng" algn="ctr">
                      <a:solidFill>
                        <a:srgbClr val="228B22"/>
                      </a:solidFill>
                      <a:prstDash val="solid"/>
                      <a:round/>
                      <a:headEnd type="none" w="med" len="med"/>
                      <a:tailEnd type="none" w="med" len="med"/>
                    </a:lnL>
                    <a:lnR w="12700" cap="flat" cmpd="sng" algn="ctr">
                      <a:solidFill>
                        <a:srgbClr val="228B22"/>
                      </a:solidFill>
                      <a:prstDash val="solid"/>
                      <a:round/>
                      <a:headEnd type="none" w="med" len="med"/>
                      <a:tailEnd type="none" w="med" len="med"/>
                    </a:lnR>
                    <a:lnT w="12700" cap="flat" cmpd="sng" algn="ctr">
                      <a:solidFill>
                        <a:srgbClr val="228B22"/>
                      </a:solidFill>
                      <a:prstDash val="solid"/>
                      <a:round/>
                      <a:headEnd type="none" w="med" len="med"/>
                      <a:tailEnd type="none" w="med" len="med"/>
                    </a:lnT>
                    <a:lnB w="12700" cap="flat" cmpd="sng" algn="ctr">
                      <a:solidFill>
                        <a:srgbClr val="228B22"/>
                      </a:solidFill>
                      <a:prstDash val="solid"/>
                      <a:round/>
                      <a:headEnd type="none" w="med" len="med"/>
                      <a:tailEnd type="none" w="med" len="med"/>
                    </a:lnB>
                    <a:lnTlToBr>
                      <a:noFill/>
                    </a:lnTlToBr>
                    <a:lnBlToTr>
                      <a:noFill/>
                    </a:lnBlToTr>
                    <a:noFill/>
                  </a:tcPr>
                </a:tc>
              </a:tr>
              <a:tr h="276225">
                <a:tc>
                  <a:txBody>
                    <a:bodyPr/>
                    <a:lstStyle/>
                    <a:p>
                      <a:pPr marL="0" marR="0" lvl="0" indent="0" algn="r" defTabSz="914400" rtl="0" eaLnBrk="1" fontAlgn="base" latinLnBrk="0" hangingPunct="1">
                        <a:lnSpc>
                          <a:spcPct val="100000"/>
                        </a:lnSpc>
                        <a:spcBef>
                          <a:spcPct val="20000"/>
                        </a:spcBef>
                        <a:spcAft>
                          <a:spcPct val="0"/>
                        </a:spcAft>
                        <a:buClrTx/>
                        <a:buSzTx/>
                        <a:buFont typeface="Arial" charset="0"/>
                        <a:buNone/>
                        <a:tabLst/>
                      </a:pPr>
                      <a:r>
                        <a:rPr kumimoji="0" lang="en-US" sz="800" b="1" i="0" u="none" strike="noStrike" cap="none" normalizeH="0" baseline="0" smtClean="0">
                          <a:ln>
                            <a:noFill/>
                          </a:ln>
                          <a:solidFill>
                            <a:srgbClr val="228B22"/>
                          </a:solidFill>
                          <a:effectLst/>
                          <a:latin typeface="Arial" charset="0"/>
                        </a:rPr>
                        <a:t>Metrobus or other bus (transit)</a:t>
                      </a:r>
                    </a:p>
                  </a:txBody>
                  <a:tcPr marL="90000" marR="90000" marT="46800" marB="46800" horzOverflow="overflow">
                    <a:lnL w="12700" cap="flat" cmpd="sng" algn="ctr">
                      <a:solidFill>
                        <a:srgbClr val="228B22"/>
                      </a:solidFill>
                      <a:prstDash val="solid"/>
                      <a:round/>
                      <a:headEnd type="none" w="med" len="med"/>
                      <a:tailEnd type="none" w="med" len="med"/>
                    </a:lnL>
                    <a:lnR w="12700" cap="flat" cmpd="sng" algn="ctr">
                      <a:solidFill>
                        <a:srgbClr val="228B22"/>
                      </a:solidFill>
                      <a:prstDash val="solid"/>
                      <a:round/>
                      <a:headEnd type="none" w="med" len="med"/>
                      <a:tailEnd type="none" w="med" len="med"/>
                    </a:lnR>
                    <a:lnT w="12700" cap="flat" cmpd="sng" algn="ctr">
                      <a:solidFill>
                        <a:srgbClr val="228B22"/>
                      </a:solidFill>
                      <a:prstDash val="solid"/>
                      <a:round/>
                      <a:headEnd type="none" w="med" len="med"/>
                      <a:tailEnd type="none" w="med" len="med"/>
                    </a:lnT>
                    <a:lnB w="12700" cap="flat" cmpd="sng" algn="ctr">
                      <a:solidFill>
                        <a:srgbClr val="228B22"/>
                      </a:solidFill>
                      <a:prstDash val="solid"/>
                      <a:round/>
                      <a:headEnd type="none" w="med" len="med"/>
                      <a:tailEnd type="none" w="med" len="med"/>
                    </a:lnB>
                    <a:lnTlToBr>
                      <a:noFill/>
                    </a:lnTlToBr>
                    <a:lnBlToTr>
                      <a:noFill/>
                    </a:lnBlToTr>
                    <a:solidFill>
                      <a:srgbClr val="FAEBD7"/>
                    </a:solidFill>
                  </a:tcPr>
                </a:tc>
                <a:tc>
                  <a:txBody>
                    <a:bodyPr/>
                    <a:lstStyle/>
                    <a:p>
                      <a:pPr marL="0" marR="0" lvl="0" indent="0" algn="ctr" defTabSz="914400" rtl="0" eaLnBrk="1" fontAlgn="base" latinLnBrk="0" hangingPunct="1">
                        <a:lnSpc>
                          <a:spcPct val="100000"/>
                        </a:lnSpc>
                        <a:spcBef>
                          <a:spcPct val="20000"/>
                        </a:spcBef>
                        <a:spcAft>
                          <a:spcPct val="0"/>
                        </a:spcAft>
                        <a:buClrTx/>
                        <a:buSzTx/>
                        <a:buFont typeface="Arial" charset="0"/>
                        <a:buNone/>
                        <a:tabLst/>
                      </a:pPr>
                      <a:r>
                        <a:rPr kumimoji="0" lang="en-US" sz="800" b="0" i="0" u="none" strike="noStrike" cap="none" normalizeH="0" baseline="0" smtClean="0">
                          <a:ln>
                            <a:noFill/>
                          </a:ln>
                          <a:solidFill>
                            <a:srgbClr val="000000"/>
                          </a:solidFill>
                          <a:effectLst/>
                          <a:latin typeface="Arial" charset="0"/>
                        </a:rPr>
                        <a:t>3 (5 %)</a:t>
                      </a:r>
                    </a:p>
                  </a:txBody>
                  <a:tcPr marL="90000" marR="90000" marT="46800" marB="46800" horzOverflow="overflow">
                    <a:lnL w="12700" cap="flat" cmpd="sng" algn="ctr">
                      <a:solidFill>
                        <a:srgbClr val="228B22"/>
                      </a:solidFill>
                      <a:prstDash val="solid"/>
                      <a:round/>
                      <a:headEnd type="none" w="med" len="med"/>
                      <a:tailEnd type="none" w="med" len="med"/>
                    </a:lnL>
                    <a:lnR w="12700" cap="flat" cmpd="sng" algn="ctr">
                      <a:solidFill>
                        <a:srgbClr val="228B22"/>
                      </a:solidFill>
                      <a:prstDash val="solid"/>
                      <a:round/>
                      <a:headEnd type="none" w="med" len="med"/>
                      <a:tailEnd type="none" w="med" len="med"/>
                    </a:lnR>
                    <a:lnT w="12700" cap="flat" cmpd="sng" algn="ctr">
                      <a:solidFill>
                        <a:srgbClr val="228B22"/>
                      </a:solidFill>
                      <a:prstDash val="solid"/>
                      <a:round/>
                      <a:headEnd type="none" w="med" len="med"/>
                      <a:tailEnd type="none" w="med" len="med"/>
                    </a:lnT>
                    <a:lnB w="12700" cap="flat" cmpd="sng" algn="ctr">
                      <a:solidFill>
                        <a:srgbClr val="228B22"/>
                      </a:solidFill>
                      <a:prstDash val="solid"/>
                      <a:round/>
                      <a:headEnd type="none" w="med" len="med"/>
                      <a:tailEnd type="none" w="med" len="med"/>
                    </a:lnB>
                    <a:lnTlToBr>
                      <a:noFill/>
                    </a:lnTlToBr>
                    <a:lnBlToTr>
                      <a:noFill/>
                    </a:lnBlToTr>
                    <a:noFill/>
                  </a:tcPr>
                </a:tc>
              </a:tr>
              <a:tr h="276225">
                <a:tc>
                  <a:txBody>
                    <a:bodyPr/>
                    <a:lstStyle/>
                    <a:p>
                      <a:pPr marL="0" marR="0" lvl="0" indent="0" algn="r" defTabSz="914400" rtl="0" eaLnBrk="1" fontAlgn="base" latinLnBrk="0" hangingPunct="1">
                        <a:lnSpc>
                          <a:spcPct val="100000"/>
                        </a:lnSpc>
                        <a:spcBef>
                          <a:spcPct val="20000"/>
                        </a:spcBef>
                        <a:spcAft>
                          <a:spcPct val="0"/>
                        </a:spcAft>
                        <a:buClrTx/>
                        <a:buSzTx/>
                        <a:buFont typeface="Arial" charset="0"/>
                        <a:buNone/>
                        <a:tabLst/>
                      </a:pPr>
                      <a:r>
                        <a:rPr kumimoji="0" lang="en-US" sz="800" b="1" i="0" u="none" strike="noStrike" cap="none" normalizeH="0" baseline="0" smtClean="0">
                          <a:ln>
                            <a:noFill/>
                          </a:ln>
                          <a:solidFill>
                            <a:srgbClr val="228B22"/>
                          </a:solidFill>
                          <a:effectLst/>
                          <a:latin typeface="Arial" charset="0"/>
                        </a:rPr>
                        <a:t>Metrorail, MARC, Amtrak, VRE train (transit)</a:t>
                      </a:r>
                    </a:p>
                  </a:txBody>
                  <a:tcPr marL="90000" marR="90000" marT="46800" marB="46800" horzOverflow="overflow">
                    <a:lnL w="12700" cap="flat" cmpd="sng" algn="ctr">
                      <a:solidFill>
                        <a:srgbClr val="228B22"/>
                      </a:solidFill>
                      <a:prstDash val="solid"/>
                      <a:round/>
                      <a:headEnd type="none" w="med" len="med"/>
                      <a:tailEnd type="none" w="med" len="med"/>
                    </a:lnL>
                    <a:lnR w="12700" cap="flat" cmpd="sng" algn="ctr">
                      <a:solidFill>
                        <a:srgbClr val="228B22"/>
                      </a:solidFill>
                      <a:prstDash val="solid"/>
                      <a:round/>
                      <a:headEnd type="none" w="med" len="med"/>
                      <a:tailEnd type="none" w="med" len="med"/>
                    </a:lnR>
                    <a:lnT w="12700" cap="flat" cmpd="sng" algn="ctr">
                      <a:solidFill>
                        <a:srgbClr val="228B22"/>
                      </a:solidFill>
                      <a:prstDash val="solid"/>
                      <a:round/>
                      <a:headEnd type="none" w="med" len="med"/>
                      <a:tailEnd type="none" w="med" len="med"/>
                    </a:lnT>
                    <a:lnB w="12700" cap="flat" cmpd="sng" algn="ctr">
                      <a:solidFill>
                        <a:srgbClr val="228B22"/>
                      </a:solidFill>
                      <a:prstDash val="solid"/>
                      <a:round/>
                      <a:headEnd type="none" w="med" len="med"/>
                      <a:tailEnd type="none" w="med" len="med"/>
                    </a:lnB>
                    <a:lnTlToBr>
                      <a:noFill/>
                    </a:lnTlToBr>
                    <a:lnBlToTr>
                      <a:noFill/>
                    </a:lnBlToTr>
                    <a:solidFill>
                      <a:srgbClr val="FAEBD7"/>
                    </a:solidFill>
                  </a:tcPr>
                </a:tc>
                <a:tc>
                  <a:txBody>
                    <a:bodyPr/>
                    <a:lstStyle/>
                    <a:p>
                      <a:pPr marL="0" marR="0" lvl="0" indent="0" algn="ctr" defTabSz="914400" rtl="0" eaLnBrk="1" fontAlgn="base" latinLnBrk="0" hangingPunct="1">
                        <a:lnSpc>
                          <a:spcPct val="100000"/>
                        </a:lnSpc>
                        <a:spcBef>
                          <a:spcPct val="20000"/>
                        </a:spcBef>
                        <a:spcAft>
                          <a:spcPct val="0"/>
                        </a:spcAft>
                        <a:buClrTx/>
                        <a:buSzTx/>
                        <a:buFont typeface="Arial" charset="0"/>
                        <a:buNone/>
                        <a:tabLst/>
                      </a:pPr>
                      <a:r>
                        <a:rPr kumimoji="0" lang="en-US" sz="800" b="0" i="0" u="none" strike="noStrike" cap="none" normalizeH="0" baseline="0" smtClean="0">
                          <a:ln>
                            <a:noFill/>
                          </a:ln>
                          <a:solidFill>
                            <a:srgbClr val="000000"/>
                          </a:solidFill>
                          <a:effectLst/>
                          <a:latin typeface="Arial" charset="0"/>
                        </a:rPr>
                        <a:t>43 (74 %)</a:t>
                      </a:r>
                    </a:p>
                  </a:txBody>
                  <a:tcPr marL="90000" marR="90000" marT="46800" marB="46800" horzOverflow="overflow">
                    <a:lnL w="12700" cap="flat" cmpd="sng" algn="ctr">
                      <a:solidFill>
                        <a:srgbClr val="228B22"/>
                      </a:solidFill>
                      <a:prstDash val="solid"/>
                      <a:round/>
                      <a:headEnd type="none" w="med" len="med"/>
                      <a:tailEnd type="none" w="med" len="med"/>
                    </a:lnL>
                    <a:lnR w="12700" cap="flat" cmpd="sng" algn="ctr">
                      <a:solidFill>
                        <a:srgbClr val="228B22"/>
                      </a:solidFill>
                      <a:prstDash val="solid"/>
                      <a:round/>
                      <a:headEnd type="none" w="med" len="med"/>
                      <a:tailEnd type="none" w="med" len="med"/>
                    </a:lnR>
                    <a:lnT w="12700" cap="flat" cmpd="sng" algn="ctr">
                      <a:solidFill>
                        <a:srgbClr val="228B22"/>
                      </a:solidFill>
                      <a:prstDash val="solid"/>
                      <a:round/>
                      <a:headEnd type="none" w="med" len="med"/>
                      <a:tailEnd type="none" w="med" len="med"/>
                    </a:lnT>
                    <a:lnB w="12700" cap="flat" cmpd="sng" algn="ctr">
                      <a:solidFill>
                        <a:srgbClr val="228B22"/>
                      </a:solidFill>
                      <a:prstDash val="solid"/>
                      <a:round/>
                      <a:headEnd type="none" w="med" len="med"/>
                      <a:tailEnd type="none" w="med" len="med"/>
                    </a:lnB>
                    <a:lnTlToBr>
                      <a:noFill/>
                    </a:lnTlToBr>
                    <a:lnBlToTr>
                      <a:noFill/>
                    </a:lnBlToTr>
                    <a:noFill/>
                  </a:tcPr>
                </a:tc>
              </a:tr>
              <a:tr h="276225">
                <a:tc>
                  <a:txBody>
                    <a:bodyPr/>
                    <a:lstStyle/>
                    <a:p>
                      <a:pPr marL="0" marR="0" lvl="0" indent="0" algn="r" defTabSz="914400" rtl="0" eaLnBrk="1" fontAlgn="base" latinLnBrk="0" hangingPunct="1">
                        <a:lnSpc>
                          <a:spcPct val="100000"/>
                        </a:lnSpc>
                        <a:spcBef>
                          <a:spcPct val="20000"/>
                        </a:spcBef>
                        <a:spcAft>
                          <a:spcPct val="0"/>
                        </a:spcAft>
                        <a:buClrTx/>
                        <a:buSzTx/>
                        <a:buFont typeface="Arial" charset="0"/>
                        <a:buNone/>
                        <a:tabLst/>
                      </a:pPr>
                      <a:r>
                        <a:rPr kumimoji="0" lang="en-US" sz="800" b="1" i="0" u="none" strike="noStrike" cap="none" normalizeH="0" baseline="0" smtClean="0">
                          <a:ln>
                            <a:noFill/>
                          </a:ln>
                          <a:solidFill>
                            <a:srgbClr val="228B22"/>
                          </a:solidFill>
                          <a:effectLst/>
                          <a:latin typeface="Arial" charset="0"/>
                        </a:rPr>
                        <a:t>Walked or bicycled (entire trip)</a:t>
                      </a:r>
                    </a:p>
                  </a:txBody>
                  <a:tcPr marL="90000" marR="90000" marT="46800" marB="46800" horzOverflow="overflow">
                    <a:lnL w="12700" cap="flat" cmpd="sng" algn="ctr">
                      <a:solidFill>
                        <a:srgbClr val="228B22"/>
                      </a:solidFill>
                      <a:prstDash val="solid"/>
                      <a:round/>
                      <a:headEnd type="none" w="med" len="med"/>
                      <a:tailEnd type="none" w="med" len="med"/>
                    </a:lnL>
                    <a:lnR w="12700" cap="flat" cmpd="sng" algn="ctr">
                      <a:solidFill>
                        <a:srgbClr val="228B22"/>
                      </a:solidFill>
                      <a:prstDash val="solid"/>
                      <a:round/>
                      <a:headEnd type="none" w="med" len="med"/>
                      <a:tailEnd type="none" w="med" len="med"/>
                    </a:lnR>
                    <a:lnT w="12700" cap="flat" cmpd="sng" algn="ctr">
                      <a:solidFill>
                        <a:srgbClr val="228B22"/>
                      </a:solidFill>
                      <a:prstDash val="solid"/>
                      <a:round/>
                      <a:headEnd type="none" w="med" len="med"/>
                      <a:tailEnd type="none" w="med" len="med"/>
                    </a:lnT>
                    <a:lnB w="12700" cap="flat" cmpd="sng" algn="ctr">
                      <a:solidFill>
                        <a:srgbClr val="228B22"/>
                      </a:solidFill>
                      <a:prstDash val="solid"/>
                      <a:round/>
                      <a:headEnd type="none" w="med" len="med"/>
                      <a:tailEnd type="none" w="med" len="med"/>
                    </a:lnB>
                    <a:lnTlToBr>
                      <a:noFill/>
                    </a:lnTlToBr>
                    <a:lnBlToTr>
                      <a:noFill/>
                    </a:lnBlToTr>
                    <a:solidFill>
                      <a:srgbClr val="FAEBD7"/>
                    </a:solidFill>
                  </a:tcPr>
                </a:tc>
                <a:tc>
                  <a:txBody>
                    <a:bodyPr/>
                    <a:lstStyle/>
                    <a:p>
                      <a:pPr marL="0" marR="0" lvl="0" indent="0" algn="ctr" defTabSz="914400" rtl="0" eaLnBrk="1" fontAlgn="base" latinLnBrk="0" hangingPunct="1">
                        <a:lnSpc>
                          <a:spcPct val="100000"/>
                        </a:lnSpc>
                        <a:spcBef>
                          <a:spcPct val="20000"/>
                        </a:spcBef>
                        <a:spcAft>
                          <a:spcPct val="0"/>
                        </a:spcAft>
                        <a:buClrTx/>
                        <a:buSzTx/>
                        <a:buFont typeface="Arial" charset="0"/>
                        <a:buNone/>
                        <a:tabLst/>
                      </a:pPr>
                      <a:r>
                        <a:rPr kumimoji="0" lang="en-US" sz="800" b="0" i="0" u="none" strike="noStrike" cap="none" normalizeH="0" baseline="0" smtClean="0">
                          <a:ln>
                            <a:noFill/>
                          </a:ln>
                          <a:solidFill>
                            <a:srgbClr val="000000"/>
                          </a:solidFill>
                          <a:effectLst/>
                          <a:latin typeface="Arial" charset="0"/>
                        </a:rPr>
                        <a:t>7 (12 %)</a:t>
                      </a:r>
                    </a:p>
                  </a:txBody>
                  <a:tcPr marL="90000" marR="90000" marT="46800" marB="46800" horzOverflow="overflow">
                    <a:lnL w="12700" cap="flat" cmpd="sng" algn="ctr">
                      <a:solidFill>
                        <a:srgbClr val="228B22"/>
                      </a:solidFill>
                      <a:prstDash val="solid"/>
                      <a:round/>
                      <a:headEnd type="none" w="med" len="med"/>
                      <a:tailEnd type="none" w="med" len="med"/>
                    </a:lnL>
                    <a:lnR w="12700" cap="flat" cmpd="sng" algn="ctr">
                      <a:solidFill>
                        <a:srgbClr val="228B22"/>
                      </a:solidFill>
                      <a:prstDash val="solid"/>
                      <a:round/>
                      <a:headEnd type="none" w="med" len="med"/>
                      <a:tailEnd type="none" w="med" len="med"/>
                    </a:lnR>
                    <a:lnT w="12700" cap="flat" cmpd="sng" algn="ctr">
                      <a:solidFill>
                        <a:srgbClr val="228B22"/>
                      </a:solidFill>
                      <a:prstDash val="solid"/>
                      <a:round/>
                      <a:headEnd type="none" w="med" len="med"/>
                      <a:tailEnd type="none" w="med" len="med"/>
                    </a:lnT>
                    <a:lnB w="12700" cap="flat" cmpd="sng" algn="ctr">
                      <a:solidFill>
                        <a:srgbClr val="228B22"/>
                      </a:solidFill>
                      <a:prstDash val="solid"/>
                      <a:round/>
                      <a:headEnd type="none" w="med" len="med"/>
                      <a:tailEnd type="none" w="med" len="med"/>
                    </a:lnB>
                    <a:lnTlToBr>
                      <a:noFill/>
                    </a:lnTlToBr>
                    <a:lnBlToTr>
                      <a:noFill/>
                    </a:lnBlToTr>
                    <a:noFill/>
                  </a:tcPr>
                </a:tc>
              </a:tr>
              <a:tr h="276225">
                <a:tc>
                  <a:txBody>
                    <a:bodyPr/>
                    <a:lstStyle/>
                    <a:p>
                      <a:pPr marL="0" marR="0" lvl="0" indent="0" algn="r" defTabSz="914400" rtl="0" eaLnBrk="1" fontAlgn="base" latinLnBrk="0" hangingPunct="1">
                        <a:lnSpc>
                          <a:spcPct val="100000"/>
                        </a:lnSpc>
                        <a:spcBef>
                          <a:spcPct val="20000"/>
                        </a:spcBef>
                        <a:spcAft>
                          <a:spcPct val="0"/>
                        </a:spcAft>
                        <a:buClrTx/>
                        <a:buSzTx/>
                        <a:buFont typeface="Arial" charset="0"/>
                        <a:buNone/>
                        <a:tabLst/>
                      </a:pPr>
                      <a:r>
                        <a:rPr kumimoji="0" lang="en-US" sz="800" b="1" i="0" u="none" strike="noStrike" cap="none" normalizeH="0" baseline="0" smtClean="0">
                          <a:ln>
                            <a:noFill/>
                          </a:ln>
                          <a:solidFill>
                            <a:srgbClr val="228B22"/>
                          </a:solidFill>
                          <a:effectLst/>
                          <a:latin typeface="Arial" charset="0"/>
                        </a:rPr>
                        <a:t>Other</a:t>
                      </a:r>
                    </a:p>
                  </a:txBody>
                  <a:tcPr marL="90000" marR="90000" marT="46800" marB="46800" horzOverflow="overflow">
                    <a:lnL w="12700" cap="flat" cmpd="sng" algn="ctr">
                      <a:solidFill>
                        <a:srgbClr val="228B22"/>
                      </a:solidFill>
                      <a:prstDash val="solid"/>
                      <a:round/>
                      <a:headEnd type="none" w="med" len="med"/>
                      <a:tailEnd type="none" w="med" len="med"/>
                    </a:lnL>
                    <a:lnR w="12700" cap="flat" cmpd="sng" algn="ctr">
                      <a:solidFill>
                        <a:srgbClr val="228B22"/>
                      </a:solidFill>
                      <a:prstDash val="solid"/>
                      <a:round/>
                      <a:headEnd type="none" w="med" len="med"/>
                      <a:tailEnd type="none" w="med" len="med"/>
                    </a:lnR>
                    <a:lnT w="12700" cap="flat" cmpd="sng" algn="ctr">
                      <a:solidFill>
                        <a:srgbClr val="228B22"/>
                      </a:solidFill>
                      <a:prstDash val="solid"/>
                      <a:round/>
                      <a:headEnd type="none" w="med" len="med"/>
                      <a:tailEnd type="none" w="med" len="med"/>
                    </a:lnT>
                    <a:lnB w="12700" cap="flat" cmpd="sng" algn="ctr">
                      <a:solidFill>
                        <a:srgbClr val="228B22"/>
                      </a:solidFill>
                      <a:prstDash val="solid"/>
                      <a:round/>
                      <a:headEnd type="none" w="med" len="med"/>
                      <a:tailEnd type="none" w="med" len="med"/>
                    </a:lnB>
                    <a:lnTlToBr>
                      <a:noFill/>
                    </a:lnTlToBr>
                    <a:lnBlToTr>
                      <a:noFill/>
                    </a:lnBlToTr>
                    <a:solidFill>
                      <a:srgbClr val="FAEBD7"/>
                    </a:solidFill>
                  </a:tcPr>
                </a:tc>
                <a:tc>
                  <a:txBody>
                    <a:bodyPr/>
                    <a:lstStyle/>
                    <a:p>
                      <a:pPr marL="0" marR="0" lvl="0" indent="0" algn="ctr" defTabSz="914400" rtl="0" eaLnBrk="1" fontAlgn="base" latinLnBrk="0" hangingPunct="1">
                        <a:lnSpc>
                          <a:spcPct val="100000"/>
                        </a:lnSpc>
                        <a:spcBef>
                          <a:spcPct val="20000"/>
                        </a:spcBef>
                        <a:spcAft>
                          <a:spcPct val="0"/>
                        </a:spcAft>
                        <a:buClrTx/>
                        <a:buSzTx/>
                        <a:buFont typeface="Arial" charset="0"/>
                        <a:buNone/>
                        <a:tabLst/>
                      </a:pPr>
                      <a:r>
                        <a:rPr kumimoji="0" lang="en-US" sz="800" b="0" i="0" u="none" strike="noStrike" cap="none" normalizeH="0" baseline="0" smtClean="0">
                          <a:ln>
                            <a:noFill/>
                          </a:ln>
                          <a:solidFill>
                            <a:srgbClr val="000000"/>
                          </a:solidFill>
                          <a:effectLst/>
                          <a:latin typeface="Arial" charset="0"/>
                        </a:rPr>
                        <a:t>0 (0 %)</a:t>
                      </a:r>
                    </a:p>
                  </a:txBody>
                  <a:tcPr marL="90000" marR="90000" marT="46800" marB="46800" horzOverflow="overflow">
                    <a:lnL w="12700" cap="flat" cmpd="sng" algn="ctr">
                      <a:solidFill>
                        <a:srgbClr val="228B22"/>
                      </a:solidFill>
                      <a:prstDash val="solid"/>
                      <a:round/>
                      <a:headEnd type="none" w="med" len="med"/>
                      <a:tailEnd type="none" w="med" len="med"/>
                    </a:lnL>
                    <a:lnR w="12700" cap="flat" cmpd="sng" algn="ctr">
                      <a:solidFill>
                        <a:srgbClr val="228B22"/>
                      </a:solidFill>
                      <a:prstDash val="solid"/>
                      <a:round/>
                      <a:headEnd type="none" w="med" len="med"/>
                      <a:tailEnd type="none" w="med" len="med"/>
                    </a:lnR>
                    <a:lnT w="12700" cap="flat" cmpd="sng" algn="ctr">
                      <a:solidFill>
                        <a:srgbClr val="228B22"/>
                      </a:solidFill>
                      <a:prstDash val="solid"/>
                      <a:round/>
                      <a:headEnd type="none" w="med" len="med"/>
                      <a:tailEnd type="none" w="med" len="med"/>
                    </a:lnT>
                    <a:lnB w="12700" cap="flat" cmpd="sng" algn="ctr">
                      <a:solidFill>
                        <a:srgbClr val="228B22"/>
                      </a:solidFill>
                      <a:prstDash val="solid"/>
                      <a:round/>
                      <a:headEnd type="none" w="med" len="med"/>
                      <a:tailEnd type="none" w="med" len="med"/>
                    </a:lnB>
                    <a:lnTlToBr>
                      <a:noFill/>
                    </a:lnTlToBr>
                    <a:lnBlToTr>
                      <a:noFill/>
                    </a:lnBlToTr>
                    <a:noFill/>
                  </a:tcPr>
                </a:tc>
              </a:tr>
            </a:tbl>
          </a:graphicData>
        </a:graphic>
      </p:graphicFrame>
      <p:pic>
        <p:nvPicPr>
          <p:cNvPr id="12319" name="Picture 59" descr="QuestionChartPage"/>
          <p:cNvPicPr>
            <a:picLocks noChangeAspect="1" noChangeArrowheads="1"/>
          </p:cNvPicPr>
          <p:nvPr/>
        </p:nvPicPr>
        <p:blipFill>
          <a:blip r:embed="rId2" cstate="print"/>
          <a:srcRect/>
          <a:stretch>
            <a:fillRect/>
          </a:stretch>
        </p:blipFill>
        <p:spPr bwMode="auto">
          <a:xfrm>
            <a:off x="1524000" y="574675"/>
            <a:ext cx="5740400" cy="3768725"/>
          </a:xfrm>
          <a:prstGeom prst="rect">
            <a:avLst/>
          </a:prstGeom>
          <a:noFill/>
          <a:ln w="12700">
            <a:solidFill>
              <a:srgbClr val="808080"/>
            </a:solidFill>
            <a:miter lim="800000"/>
            <a:headEnd/>
            <a:tailEnd/>
          </a:ln>
        </p:spPr>
      </p:pic>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4" name="Text Box 12" descr="QuestionChartTitleTextBox"/>
          <p:cNvSpPr txBox="1">
            <a:spLocks noChangeArrowheads="1"/>
          </p:cNvSpPr>
          <p:nvPr/>
        </p:nvSpPr>
        <p:spPr bwMode="auto">
          <a:xfrm>
            <a:off x="0" y="76200"/>
            <a:ext cx="8001000" cy="338138"/>
          </a:xfrm>
          <a:prstGeom prst="rect">
            <a:avLst/>
          </a:prstGeom>
          <a:noFill/>
          <a:ln w="9525">
            <a:noFill/>
            <a:miter lim="800000"/>
            <a:headEnd/>
            <a:tailEnd/>
          </a:ln>
        </p:spPr>
        <p:txBody>
          <a:bodyPr>
            <a:spAutoFit/>
          </a:bodyPr>
          <a:lstStyle/>
          <a:p>
            <a:r>
              <a:rPr lang="en-US" sz="1600" b="1" i="1">
                <a:latin typeface="Calibri" pitchFamily="34" charset="0"/>
              </a:rPr>
              <a:t>Commuter Survey:  </a:t>
            </a:r>
            <a:r>
              <a:rPr lang="en-US" sz="1600">
                <a:latin typeface="Calibri" pitchFamily="34" charset="0"/>
              </a:rPr>
              <a:t>Why I was NOT at work on Wednesday</a:t>
            </a:r>
          </a:p>
        </p:txBody>
      </p:sp>
      <p:graphicFrame>
        <p:nvGraphicFramePr>
          <p:cNvPr id="37888" name="Group 0" descr="QuestionChartGrid"/>
          <p:cNvGraphicFramePr>
            <a:graphicFrameLocks noGrp="1"/>
          </p:cNvGraphicFramePr>
          <p:nvPr/>
        </p:nvGraphicFramePr>
        <p:xfrm>
          <a:off x="152400" y="4495800"/>
          <a:ext cx="8839200" cy="2209802"/>
        </p:xfrm>
        <a:graphic>
          <a:graphicData uri="http://schemas.openxmlformats.org/drawingml/2006/table">
            <a:tbl>
              <a:tblPr/>
              <a:tblGrid>
                <a:gridCol w="4419600"/>
                <a:gridCol w="4419600"/>
              </a:tblGrid>
              <a:tr h="442913">
                <a:tc gridSpan="2">
                  <a:txBody>
                    <a:bodyPr/>
                    <a:lstStyle/>
                    <a:p>
                      <a:pPr marL="0" marR="0" lvl="0" indent="0" algn="ctr" defTabSz="914400" rtl="0" eaLnBrk="1" fontAlgn="base" latinLnBrk="0" hangingPunct="1">
                        <a:lnSpc>
                          <a:spcPct val="100000"/>
                        </a:lnSpc>
                        <a:spcBef>
                          <a:spcPct val="20000"/>
                        </a:spcBef>
                        <a:spcAft>
                          <a:spcPct val="0"/>
                        </a:spcAft>
                        <a:buClrTx/>
                        <a:buSzTx/>
                        <a:buFont typeface="Arial" charset="0"/>
                        <a:buNone/>
                        <a:tabLst/>
                      </a:pPr>
                      <a:r>
                        <a:rPr kumimoji="0" lang="en-US" sz="1200" b="0" i="0" u="none" strike="noStrike" cap="none" normalizeH="0" baseline="0" smtClean="0">
                          <a:ln>
                            <a:noFill/>
                          </a:ln>
                          <a:solidFill>
                            <a:srgbClr val="228B22"/>
                          </a:solidFill>
                          <a:effectLst/>
                          <a:latin typeface="Arial" charset="0"/>
                        </a:rPr>
                        <a:t>Why I was NOT at work on Wednesday</a:t>
                      </a:r>
                    </a:p>
                  </a:txBody>
                  <a:tcPr marL="90000" marR="90000" marT="46800" marB="46800" horzOverflow="overflow">
                    <a:lnL w="12700" cap="flat" cmpd="sng" algn="ctr">
                      <a:solidFill>
                        <a:srgbClr val="228B22"/>
                      </a:solidFill>
                      <a:prstDash val="solid"/>
                      <a:round/>
                      <a:headEnd type="none" w="med" len="med"/>
                      <a:tailEnd type="none" w="med" len="med"/>
                    </a:lnL>
                    <a:lnR w="12700" cap="flat" cmpd="sng" algn="ctr">
                      <a:solidFill>
                        <a:srgbClr val="228B22"/>
                      </a:solidFill>
                      <a:prstDash val="solid"/>
                      <a:round/>
                      <a:headEnd type="none" w="med" len="med"/>
                      <a:tailEnd type="none" w="med" len="med"/>
                    </a:lnR>
                    <a:lnT w="12700" cap="flat" cmpd="sng" algn="ctr">
                      <a:solidFill>
                        <a:srgbClr val="228B22"/>
                      </a:solidFill>
                      <a:prstDash val="solid"/>
                      <a:round/>
                      <a:headEnd type="none" w="med" len="med"/>
                      <a:tailEnd type="none" w="med" len="med"/>
                    </a:lnT>
                    <a:lnB w="12700" cap="flat" cmpd="sng" algn="ctr">
                      <a:solidFill>
                        <a:srgbClr val="228B22"/>
                      </a:solidFill>
                      <a:prstDash val="solid"/>
                      <a:round/>
                      <a:headEnd type="none" w="med" len="med"/>
                      <a:tailEnd type="none" w="med" len="med"/>
                    </a:lnB>
                    <a:lnTlToBr>
                      <a:noFill/>
                    </a:lnTlToBr>
                    <a:lnBlToTr>
                      <a:noFill/>
                    </a:lnBlToTr>
                    <a:solidFill>
                      <a:srgbClr val="FFE4B5"/>
                    </a:solidFill>
                  </a:tcPr>
                </a:tc>
                <a:tc hMerge="1">
                  <a:txBody>
                    <a:bodyPr/>
                    <a:lstStyle/>
                    <a:p>
                      <a:endParaRPr lang="en-US"/>
                    </a:p>
                  </a:txBody>
                  <a:tcPr/>
                </a:tc>
              </a:tr>
              <a:tr h="442913">
                <a:tc>
                  <a:txBody>
                    <a:bodyPr/>
                    <a:lstStyle/>
                    <a:p>
                      <a:pPr marL="0" marR="0" lvl="0" indent="0" algn="r" defTabSz="914400" rtl="0" eaLnBrk="1" fontAlgn="base" latinLnBrk="0" hangingPunct="1">
                        <a:lnSpc>
                          <a:spcPct val="100000"/>
                        </a:lnSpc>
                        <a:spcBef>
                          <a:spcPct val="20000"/>
                        </a:spcBef>
                        <a:spcAft>
                          <a:spcPct val="0"/>
                        </a:spcAft>
                        <a:buClrTx/>
                        <a:buSzTx/>
                        <a:buFont typeface="Arial" charset="0"/>
                        <a:buNone/>
                        <a:tabLst/>
                      </a:pPr>
                      <a:r>
                        <a:rPr kumimoji="0" lang="en-US" sz="1000" b="1" i="0" u="none" strike="noStrike" cap="none" normalizeH="0" baseline="0" smtClean="0">
                          <a:ln>
                            <a:noFill/>
                          </a:ln>
                          <a:solidFill>
                            <a:srgbClr val="228B22"/>
                          </a:solidFill>
                          <a:effectLst/>
                          <a:latin typeface="Arial" charset="0"/>
                        </a:rPr>
                        <a:t>Compressed schedule (e.g. 9/80 schedule)</a:t>
                      </a:r>
                    </a:p>
                  </a:txBody>
                  <a:tcPr marL="90000" marR="90000" marT="46800" marB="46800" horzOverflow="overflow">
                    <a:lnL w="12700" cap="flat" cmpd="sng" algn="ctr">
                      <a:solidFill>
                        <a:srgbClr val="228B22"/>
                      </a:solidFill>
                      <a:prstDash val="solid"/>
                      <a:round/>
                      <a:headEnd type="none" w="med" len="med"/>
                      <a:tailEnd type="none" w="med" len="med"/>
                    </a:lnL>
                    <a:lnR w="12700" cap="flat" cmpd="sng" algn="ctr">
                      <a:solidFill>
                        <a:srgbClr val="228B22"/>
                      </a:solidFill>
                      <a:prstDash val="solid"/>
                      <a:round/>
                      <a:headEnd type="none" w="med" len="med"/>
                      <a:tailEnd type="none" w="med" len="med"/>
                    </a:lnR>
                    <a:lnT w="12700" cap="flat" cmpd="sng" algn="ctr">
                      <a:solidFill>
                        <a:srgbClr val="228B22"/>
                      </a:solidFill>
                      <a:prstDash val="solid"/>
                      <a:round/>
                      <a:headEnd type="none" w="med" len="med"/>
                      <a:tailEnd type="none" w="med" len="med"/>
                    </a:lnT>
                    <a:lnB w="12700" cap="flat" cmpd="sng" algn="ctr">
                      <a:solidFill>
                        <a:srgbClr val="228B22"/>
                      </a:solidFill>
                      <a:prstDash val="solid"/>
                      <a:round/>
                      <a:headEnd type="none" w="med" len="med"/>
                      <a:tailEnd type="none" w="med" len="med"/>
                    </a:lnB>
                    <a:lnTlToBr>
                      <a:noFill/>
                    </a:lnTlToBr>
                    <a:lnBlToTr>
                      <a:noFill/>
                    </a:lnBlToTr>
                    <a:solidFill>
                      <a:srgbClr val="FAEBD7"/>
                    </a:solidFill>
                  </a:tcPr>
                </a:tc>
                <a:tc>
                  <a:txBody>
                    <a:bodyPr/>
                    <a:lstStyle/>
                    <a:p>
                      <a:pPr marL="0" marR="0" lvl="0" indent="0" algn="ctr" defTabSz="914400" rtl="0" eaLnBrk="1" fontAlgn="base" latinLnBrk="0" hangingPunct="1">
                        <a:lnSpc>
                          <a:spcPct val="100000"/>
                        </a:lnSpc>
                        <a:spcBef>
                          <a:spcPct val="20000"/>
                        </a:spcBef>
                        <a:spcAft>
                          <a:spcPct val="0"/>
                        </a:spcAft>
                        <a:buClrTx/>
                        <a:buSzTx/>
                        <a:buFont typeface="Arial" charset="0"/>
                        <a:buNone/>
                        <a:tabLst/>
                      </a:pPr>
                      <a:r>
                        <a:rPr kumimoji="0" lang="en-US" sz="1000" b="0" i="0" u="none" strike="noStrike" cap="none" normalizeH="0" baseline="0" smtClean="0">
                          <a:ln>
                            <a:noFill/>
                          </a:ln>
                          <a:solidFill>
                            <a:srgbClr val="000000"/>
                          </a:solidFill>
                          <a:effectLst/>
                          <a:latin typeface="Arial" charset="0"/>
                        </a:rPr>
                        <a:t>0 (0 %)</a:t>
                      </a:r>
                    </a:p>
                  </a:txBody>
                  <a:tcPr marL="90000" marR="90000" marT="46800" marB="46800" horzOverflow="overflow">
                    <a:lnL w="12700" cap="flat" cmpd="sng" algn="ctr">
                      <a:solidFill>
                        <a:srgbClr val="228B22"/>
                      </a:solidFill>
                      <a:prstDash val="solid"/>
                      <a:round/>
                      <a:headEnd type="none" w="med" len="med"/>
                      <a:tailEnd type="none" w="med" len="med"/>
                    </a:lnL>
                    <a:lnR w="12700" cap="flat" cmpd="sng" algn="ctr">
                      <a:solidFill>
                        <a:srgbClr val="228B22"/>
                      </a:solidFill>
                      <a:prstDash val="solid"/>
                      <a:round/>
                      <a:headEnd type="none" w="med" len="med"/>
                      <a:tailEnd type="none" w="med" len="med"/>
                    </a:lnR>
                    <a:lnT w="12700" cap="flat" cmpd="sng" algn="ctr">
                      <a:solidFill>
                        <a:srgbClr val="228B22"/>
                      </a:solidFill>
                      <a:prstDash val="solid"/>
                      <a:round/>
                      <a:headEnd type="none" w="med" len="med"/>
                      <a:tailEnd type="none" w="med" len="med"/>
                    </a:lnT>
                    <a:lnB w="12700" cap="flat" cmpd="sng" algn="ctr">
                      <a:solidFill>
                        <a:srgbClr val="228B22"/>
                      </a:solidFill>
                      <a:prstDash val="solid"/>
                      <a:round/>
                      <a:headEnd type="none" w="med" len="med"/>
                      <a:tailEnd type="none" w="med" len="med"/>
                    </a:lnB>
                    <a:lnTlToBr>
                      <a:noFill/>
                    </a:lnTlToBr>
                    <a:lnBlToTr>
                      <a:noFill/>
                    </a:lnBlToTr>
                    <a:noFill/>
                  </a:tcPr>
                </a:tc>
              </a:tr>
              <a:tr h="442913">
                <a:tc>
                  <a:txBody>
                    <a:bodyPr/>
                    <a:lstStyle/>
                    <a:p>
                      <a:pPr marL="0" marR="0" lvl="0" indent="0" algn="r" defTabSz="914400" rtl="0" eaLnBrk="1" fontAlgn="base" latinLnBrk="0" hangingPunct="1">
                        <a:lnSpc>
                          <a:spcPct val="100000"/>
                        </a:lnSpc>
                        <a:spcBef>
                          <a:spcPct val="20000"/>
                        </a:spcBef>
                        <a:spcAft>
                          <a:spcPct val="0"/>
                        </a:spcAft>
                        <a:buClrTx/>
                        <a:buSzTx/>
                        <a:buFont typeface="Arial" charset="0"/>
                        <a:buNone/>
                        <a:tabLst/>
                      </a:pPr>
                      <a:r>
                        <a:rPr kumimoji="0" lang="en-US" sz="1000" b="1" i="0" u="none" strike="noStrike" cap="none" normalizeH="0" baseline="0" smtClean="0">
                          <a:ln>
                            <a:noFill/>
                          </a:ln>
                          <a:solidFill>
                            <a:srgbClr val="228B22"/>
                          </a:solidFill>
                          <a:effectLst/>
                          <a:latin typeface="Arial" charset="0"/>
                        </a:rPr>
                        <a:t>Regular day off</a:t>
                      </a:r>
                    </a:p>
                  </a:txBody>
                  <a:tcPr marL="90000" marR="90000" marT="46800" marB="46800" horzOverflow="overflow">
                    <a:lnL w="12700" cap="flat" cmpd="sng" algn="ctr">
                      <a:solidFill>
                        <a:srgbClr val="228B22"/>
                      </a:solidFill>
                      <a:prstDash val="solid"/>
                      <a:round/>
                      <a:headEnd type="none" w="med" len="med"/>
                      <a:tailEnd type="none" w="med" len="med"/>
                    </a:lnL>
                    <a:lnR w="12700" cap="flat" cmpd="sng" algn="ctr">
                      <a:solidFill>
                        <a:srgbClr val="228B22"/>
                      </a:solidFill>
                      <a:prstDash val="solid"/>
                      <a:round/>
                      <a:headEnd type="none" w="med" len="med"/>
                      <a:tailEnd type="none" w="med" len="med"/>
                    </a:lnR>
                    <a:lnT w="12700" cap="flat" cmpd="sng" algn="ctr">
                      <a:solidFill>
                        <a:srgbClr val="228B22"/>
                      </a:solidFill>
                      <a:prstDash val="solid"/>
                      <a:round/>
                      <a:headEnd type="none" w="med" len="med"/>
                      <a:tailEnd type="none" w="med" len="med"/>
                    </a:lnT>
                    <a:lnB w="12700" cap="flat" cmpd="sng" algn="ctr">
                      <a:solidFill>
                        <a:srgbClr val="228B22"/>
                      </a:solidFill>
                      <a:prstDash val="solid"/>
                      <a:round/>
                      <a:headEnd type="none" w="med" len="med"/>
                      <a:tailEnd type="none" w="med" len="med"/>
                    </a:lnB>
                    <a:lnTlToBr>
                      <a:noFill/>
                    </a:lnTlToBr>
                    <a:lnBlToTr>
                      <a:noFill/>
                    </a:lnBlToTr>
                    <a:solidFill>
                      <a:srgbClr val="FAEBD7"/>
                    </a:solidFill>
                  </a:tcPr>
                </a:tc>
                <a:tc>
                  <a:txBody>
                    <a:bodyPr/>
                    <a:lstStyle/>
                    <a:p>
                      <a:pPr marL="0" marR="0" lvl="0" indent="0" algn="ctr" defTabSz="914400" rtl="0" eaLnBrk="1" fontAlgn="base" latinLnBrk="0" hangingPunct="1">
                        <a:lnSpc>
                          <a:spcPct val="100000"/>
                        </a:lnSpc>
                        <a:spcBef>
                          <a:spcPct val="20000"/>
                        </a:spcBef>
                        <a:spcAft>
                          <a:spcPct val="0"/>
                        </a:spcAft>
                        <a:buClrTx/>
                        <a:buSzTx/>
                        <a:buFont typeface="Arial" charset="0"/>
                        <a:buNone/>
                        <a:tabLst/>
                      </a:pPr>
                      <a:r>
                        <a:rPr kumimoji="0" lang="en-US" sz="1000" b="0" i="0" u="none" strike="noStrike" cap="none" normalizeH="0" baseline="0" smtClean="0">
                          <a:ln>
                            <a:noFill/>
                          </a:ln>
                          <a:solidFill>
                            <a:srgbClr val="000000"/>
                          </a:solidFill>
                          <a:effectLst/>
                          <a:latin typeface="Arial" charset="0"/>
                        </a:rPr>
                        <a:t>0 (0 %)</a:t>
                      </a:r>
                    </a:p>
                  </a:txBody>
                  <a:tcPr marL="90000" marR="90000" marT="46800" marB="46800" horzOverflow="overflow">
                    <a:lnL w="12700" cap="flat" cmpd="sng" algn="ctr">
                      <a:solidFill>
                        <a:srgbClr val="228B22"/>
                      </a:solidFill>
                      <a:prstDash val="solid"/>
                      <a:round/>
                      <a:headEnd type="none" w="med" len="med"/>
                      <a:tailEnd type="none" w="med" len="med"/>
                    </a:lnL>
                    <a:lnR w="12700" cap="flat" cmpd="sng" algn="ctr">
                      <a:solidFill>
                        <a:srgbClr val="228B22"/>
                      </a:solidFill>
                      <a:prstDash val="solid"/>
                      <a:round/>
                      <a:headEnd type="none" w="med" len="med"/>
                      <a:tailEnd type="none" w="med" len="med"/>
                    </a:lnR>
                    <a:lnT w="12700" cap="flat" cmpd="sng" algn="ctr">
                      <a:solidFill>
                        <a:srgbClr val="228B22"/>
                      </a:solidFill>
                      <a:prstDash val="solid"/>
                      <a:round/>
                      <a:headEnd type="none" w="med" len="med"/>
                      <a:tailEnd type="none" w="med" len="med"/>
                    </a:lnT>
                    <a:lnB w="12700" cap="flat" cmpd="sng" algn="ctr">
                      <a:solidFill>
                        <a:srgbClr val="228B22"/>
                      </a:solidFill>
                      <a:prstDash val="solid"/>
                      <a:round/>
                      <a:headEnd type="none" w="med" len="med"/>
                      <a:tailEnd type="none" w="med" len="med"/>
                    </a:lnB>
                    <a:lnTlToBr>
                      <a:noFill/>
                    </a:lnTlToBr>
                    <a:lnBlToTr>
                      <a:noFill/>
                    </a:lnBlToTr>
                    <a:noFill/>
                  </a:tcPr>
                </a:tc>
              </a:tr>
              <a:tr h="442913">
                <a:tc>
                  <a:txBody>
                    <a:bodyPr/>
                    <a:lstStyle/>
                    <a:p>
                      <a:pPr marL="0" marR="0" lvl="0" indent="0" algn="r" defTabSz="914400" rtl="0" eaLnBrk="1" fontAlgn="base" latinLnBrk="0" hangingPunct="1">
                        <a:lnSpc>
                          <a:spcPct val="100000"/>
                        </a:lnSpc>
                        <a:spcBef>
                          <a:spcPct val="20000"/>
                        </a:spcBef>
                        <a:spcAft>
                          <a:spcPct val="0"/>
                        </a:spcAft>
                        <a:buClrTx/>
                        <a:buSzTx/>
                        <a:buFont typeface="Arial" charset="0"/>
                        <a:buNone/>
                        <a:tabLst/>
                      </a:pPr>
                      <a:r>
                        <a:rPr kumimoji="0" lang="en-US" sz="1000" b="1" i="0" u="none" strike="noStrike" cap="none" normalizeH="0" baseline="0" smtClean="0">
                          <a:ln>
                            <a:noFill/>
                          </a:ln>
                          <a:solidFill>
                            <a:srgbClr val="228B22"/>
                          </a:solidFill>
                          <a:effectLst/>
                          <a:latin typeface="Arial" charset="0"/>
                        </a:rPr>
                        <a:t>Teleworked, worked at home or telework center all day</a:t>
                      </a:r>
                    </a:p>
                  </a:txBody>
                  <a:tcPr marL="90000" marR="90000" marT="46800" marB="46800" horzOverflow="overflow">
                    <a:lnL w="12700" cap="flat" cmpd="sng" algn="ctr">
                      <a:solidFill>
                        <a:srgbClr val="228B22"/>
                      </a:solidFill>
                      <a:prstDash val="solid"/>
                      <a:round/>
                      <a:headEnd type="none" w="med" len="med"/>
                      <a:tailEnd type="none" w="med" len="med"/>
                    </a:lnL>
                    <a:lnR w="12700" cap="flat" cmpd="sng" algn="ctr">
                      <a:solidFill>
                        <a:srgbClr val="228B22"/>
                      </a:solidFill>
                      <a:prstDash val="solid"/>
                      <a:round/>
                      <a:headEnd type="none" w="med" len="med"/>
                      <a:tailEnd type="none" w="med" len="med"/>
                    </a:lnR>
                    <a:lnT w="12700" cap="flat" cmpd="sng" algn="ctr">
                      <a:solidFill>
                        <a:srgbClr val="228B22"/>
                      </a:solidFill>
                      <a:prstDash val="solid"/>
                      <a:round/>
                      <a:headEnd type="none" w="med" len="med"/>
                      <a:tailEnd type="none" w="med" len="med"/>
                    </a:lnT>
                    <a:lnB w="12700" cap="flat" cmpd="sng" algn="ctr">
                      <a:solidFill>
                        <a:srgbClr val="228B22"/>
                      </a:solidFill>
                      <a:prstDash val="solid"/>
                      <a:round/>
                      <a:headEnd type="none" w="med" len="med"/>
                      <a:tailEnd type="none" w="med" len="med"/>
                    </a:lnB>
                    <a:lnTlToBr>
                      <a:noFill/>
                    </a:lnTlToBr>
                    <a:lnBlToTr>
                      <a:noFill/>
                    </a:lnBlToTr>
                    <a:solidFill>
                      <a:srgbClr val="FAEBD7"/>
                    </a:solidFill>
                  </a:tcPr>
                </a:tc>
                <a:tc>
                  <a:txBody>
                    <a:bodyPr/>
                    <a:lstStyle/>
                    <a:p>
                      <a:pPr marL="0" marR="0" lvl="0" indent="0" algn="ctr" defTabSz="914400" rtl="0" eaLnBrk="1" fontAlgn="base" latinLnBrk="0" hangingPunct="1">
                        <a:lnSpc>
                          <a:spcPct val="100000"/>
                        </a:lnSpc>
                        <a:spcBef>
                          <a:spcPct val="20000"/>
                        </a:spcBef>
                        <a:spcAft>
                          <a:spcPct val="0"/>
                        </a:spcAft>
                        <a:buClrTx/>
                        <a:buSzTx/>
                        <a:buFont typeface="Arial" charset="0"/>
                        <a:buNone/>
                        <a:tabLst/>
                      </a:pPr>
                      <a:r>
                        <a:rPr kumimoji="0" lang="en-US" sz="1000" b="0" i="0" u="none" strike="noStrike" cap="none" normalizeH="0" baseline="0" smtClean="0">
                          <a:ln>
                            <a:noFill/>
                          </a:ln>
                          <a:solidFill>
                            <a:srgbClr val="000000"/>
                          </a:solidFill>
                          <a:effectLst/>
                          <a:latin typeface="Arial" charset="0"/>
                        </a:rPr>
                        <a:t>1 (33 %)</a:t>
                      </a:r>
                    </a:p>
                  </a:txBody>
                  <a:tcPr marL="90000" marR="90000" marT="46800" marB="46800" horzOverflow="overflow">
                    <a:lnL w="12700" cap="flat" cmpd="sng" algn="ctr">
                      <a:solidFill>
                        <a:srgbClr val="228B22"/>
                      </a:solidFill>
                      <a:prstDash val="solid"/>
                      <a:round/>
                      <a:headEnd type="none" w="med" len="med"/>
                      <a:tailEnd type="none" w="med" len="med"/>
                    </a:lnL>
                    <a:lnR w="12700" cap="flat" cmpd="sng" algn="ctr">
                      <a:solidFill>
                        <a:srgbClr val="228B22"/>
                      </a:solidFill>
                      <a:prstDash val="solid"/>
                      <a:round/>
                      <a:headEnd type="none" w="med" len="med"/>
                      <a:tailEnd type="none" w="med" len="med"/>
                    </a:lnR>
                    <a:lnT w="12700" cap="flat" cmpd="sng" algn="ctr">
                      <a:solidFill>
                        <a:srgbClr val="228B22"/>
                      </a:solidFill>
                      <a:prstDash val="solid"/>
                      <a:round/>
                      <a:headEnd type="none" w="med" len="med"/>
                      <a:tailEnd type="none" w="med" len="med"/>
                    </a:lnT>
                    <a:lnB w="12700" cap="flat" cmpd="sng" algn="ctr">
                      <a:solidFill>
                        <a:srgbClr val="228B22"/>
                      </a:solidFill>
                      <a:prstDash val="solid"/>
                      <a:round/>
                      <a:headEnd type="none" w="med" len="med"/>
                      <a:tailEnd type="none" w="med" len="med"/>
                    </a:lnB>
                    <a:lnTlToBr>
                      <a:noFill/>
                    </a:lnTlToBr>
                    <a:lnBlToTr>
                      <a:noFill/>
                    </a:lnBlToTr>
                    <a:noFill/>
                  </a:tcPr>
                </a:tc>
              </a:tr>
              <a:tr h="438150">
                <a:tc>
                  <a:txBody>
                    <a:bodyPr/>
                    <a:lstStyle/>
                    <a:p>
                      <a:pPr marL="0" marR="0" lvl="0" indent="0" algn="r" defTabSz="914400" rtl="0" eaLnBrk="1" fontAlgn="base" latinLnBrk="0" hangingPunct="1">
                        <a:lnSpc>
                          <a:spcPct val="100000"/>
                        </a:lnSpc>
                        <a:spcBef>
                          <a:spcPct val="20000"/>
                        </a:spcBef>
                        <a:spcAft>
                          <a:spcPct val="0"/>
                        </a:spcAft>
                        <a:buClrTx/>
                        <a:buSzTx/>
                        <a:buFont typeface="Arial" charset="0"/>
                        <a:buNone/>
                        <a:tabLst/>
                      </a:pPr>
                      <a:r>
                        <a:rPr kumimoji="0" lang="en-US" sz="1000" b="1" i="0" u="none" strike="noStrike" cap="none" normalizeH="0" baseline="0" smtClean="0">
                          <a:ln>
                            <a:noFill/>
                          </a:ln>
                          <a:solidFill>
                            <a:srgbClr val="228B22"/>
                          </a:solidFill>
                          <a:effectLst/>
                          <a:latin typeface="Arial" charset="0"/>
                        </a:rPr>
                        <a:t>Meeting out of office, sick, vacation, or holiday all day</a:t>
                      </a:r>
                    </a:p>
                  </a:txBody>
                  <a:tcPr marL="90000" marR="90000" marT="46800" marB="46800" horzOverflow="overflow">
                    <a:lnL w="12700" cap="flat" cmpd="sng" algn="ctr">
                      <a:solidFill>
                        <a:srgbClr val="228B22"/>
                      </a:solidFill>
                      <a:prstDash val="solid"/>
                      <a:round/>
                      <a:headEnd type="none" w="med" len="med"/>
                      <a:tailEnd type="none" w="med" len="med"/>
                    </a:lnL>
                    <a:lnR w="12700" cap="flat" cmpd="sng" algn="ctr">
                      <a:solidFill>
                        <a:srgbClr val="228B22"/>
                      </a:solidFill>
                      <a:prstDash val="solid"/>
                      <a:round/>
                      <a:headEnd type="none" w="med" len="med"/>
                      <a:tailEnd type="none" w="med" len="med"/>
                    </a:lnR>
                    <a:lnT w="12700" cap="flat" cmpd="sng" algn="ctr">
                      <a:solidFill>
                        <a:srgbClr val="228B22"/>
                      </a:solidFill>
                      <a:prstDash val="solid"/>
                      <a:round/>
                      <a:headEnd type="none" w="med" len="med"/>
                      <a:tailEnd type="none" w="med" len="med"/>
                    </a:lnT>
                    <a:lnB w="12700" cap="flat" cmpd="sng" algn="ctr">
                      <a:solidFill>
                        <a:srgbClr val="228B22"/>
                      </a:solidFill>
                      <a:prstDash val="solid"/>
                      <a:round/>
                      <a:headEnd type="none" w="med" len="med"/>
                      <a:tailEnd type="none" w="med" len="med"/>
                    </a:lnB>
                    <a:lnTlToBr>
                      <a:noFill/>
                    </a:lnTlToBr>
                    <a:lnBlToTr>
                      <a:noFill/>
                    </a:lnBlToTr>
                    <a:solidFill>
                      <a:srgbClr val="FAEBD7"/>
                    </a:solidFill>
                  </a:tcPr>
                </a:tc>
                <a:tc>
                  <a:txBody>
                    <a:bodyPr/>
                    <a:lstStyle/>
                    <a:p>
                      <a:pPr marL="0" marR="0" lvl="0" indent="0" algn="ctr" defTabSz="914400" rtl="0" eaLnBrk="1" fontAlgn="base" latinLnBrk="0" hangingPunct="1">
                        <a:lnSpc>
                          <a:spcPct val="100000"/>
                        </a:lnSpc>
                        <a:spcBef>
                          <a:spcPct val="20000"/>
                        </a:spcBef>
                        <a:spcAft>
                          <a:spcPct val="0"/>
                        </a:spcAft>
                        <a:buClrTx/>
                        <a:buSzTx/>
                        <a:buFont typeface="Arial" charset="0"/>
                        <a:buNone/>
                        <a:tabLst/>
                      </a:pPr>
                      <a:r>
                        <a:rPr kumimoji="0" lang="en-US" sz="1000" b="0" i="0" u="none" strike="noStrike" cap="none" normalizeH="0" baseline="0" smtClean="0">
                          <a:ln>
                            <a:noFill/>
                          </a:ln>
                          <a:solidFill>
                            <a:srgbClr val="000000"/>
                          </a:solidFill>
                          <a:effectLst/>
                          <a:latin typeface="Arial" charset="0"/>
                        </a:rPr>
                        <a:t>2 (67 %)</a:t>
                      </a:r>
                    </a:p>
                  </a:txBody>
                  <a:tcPr marL="90000" marR="90000" marT="46800" marB="46800" horzOverflow="overflow">
                    <a:lnL w="12700" cap="flat" cmpd="sng" algn="ctr">
                      <a:solidFill>
                        <a:srgbClr val="228B22"/>
                      </a:solidFill>
                      <a:prstDash val="solid"/>
                      <a:round/>
                      <a:headEnd type="none" w="med" len="med"/>
                      <a:tailEnd type="none" w="med" len="med"/>
                    </a:lnL>
                    <a:lnR w="12700" cap="flat" cmpd="sng" algn="ctr">
                      <a:solidFill>
                        <a:srgbClr val="228B22"/>
                      </a:solidFill>
                      <a:prstDash val="solid"/>
                      <a:round/>
                      <a:headEnd type="none" w="med" len="med"/>
                      <a:tailEnd type="none" w="med" len="med"/>
                    </a:lnR>
                    <a:lnT w="12700" cap="flat" cmpd="sng" algn="ctr">
                      <a:solidFill>
                        <a:srgbClr val="228B22"/>
                      </a:solidFill>
                      <a:prstDash val="solid"/>
                      <a:round/>
                      <a:headEnd type="none" w="med" len="med"/>
                      <a:tailEnd type="none" w="med" len="med"/>
                    </a:lnT>
                    <a:lnB w="12700" cap="flat" cmpd="sng" algn="ctr">
                      <a:solidFill>
                        <a:srgbClr val="228B22"/>
                      </a:solidFill>
                      <a:prstDash val="solid"/>
                      <a:round/>
                      <a:headEnd type="none" w="med" len="med"/>
                      <a:tailEnd type="none" w="med" len="med"/>
                    </a:lnB>
                    <a:lnTlToBr>
                      <a:noFill/>
                    </a:lnTlToBr>
                    <a:lnBlToTr>
                      <a:noFill/>
                    </a:lnBlToTr>
                    <a:noFill/>
                  </a:tcPr>
                </a:tc>
              </a:tr>
            </a:tbl>
          </a:graphicData>
        </a:graphic>
      </p:graphicFrame>
      <p:pic>
        <p:nvPicPr>
          <p:cNvPr id="13334" name="Picture 38" descr="QuestionChartPage"/>
          <p:cNvPicPr>
            <a:picLocks noChangeAspect="1" noChangeArrowheads="1"/>
          </p:cNvPicPr>
          <p:nvPr/>
        </p:nvPicPr>
        <p:blipFill>
          <a:blip r:embed="rId2" cstate="print"/>
          <a:srcRect/>
          <a:stretch>
            <a:fillRect/>
          </a:stretch>
        </p:blipFill>
        <p:spPr bwMode="auto">
          <a:xfrm>
            <a:off x="1524000" y="574675"/>
            <a:ext cx="5740400" cy="3768725"/>
          </a:xfrm>
          <a:prstGeom prst="rect">
            <a:avLst/>
          </a:prstGeom>
          <a:noFill/>
          <a:ln w="12700">
            <a:solidFill>
              <a:srgbClr val="808080"/>
            </a:solidFill>
            <a:miter lim="800000"/>
            <a:headEnd/>
            <a:tailEnd/>
          </a:ln>
        </p:spPr>
      </p:pic>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8" name="Text Box 12" descr="QuestionChartTitleTextBox"/>
          <p:cNvSpPr txBox="1">
            <a:spLocks noChangeArrowheads="1"/>
          </p:cNvSpPr>
          <p:nvPr/>
        </p:nvSpPr>
        <p:spPr bwMode="auto">
          <a:xfrm>
            <a:off x="0" y="76200"/>
            <a:ext cx="8001000" cy="338138"/>
          </a:xfrm>
          <a:prstGeom prst="rect">
            <a:avLst/>
          </a:prstGeom>
          <a:noFill/>
          <a:ln w="9525">
            <a:noFill/>
            <a:miter lim="800000"/>
            <a:headEnd/>
            <a:tailEnd/>
          </a:ln>
        </p:spPr>
        <p:txBody>
          <a:bodyPr>
            <a:spAutoFit/>
          </a:bodyPr>
          <a:lstStyle/>
          <a:p>
            <a:r>
              <a:rPr lang="en-US" sz="1600" b="1" i="1">
                <a:latin typeface="Calibri" pitchFamily="34" charset="0"/>
              </a:rPr>
              <a:t>Commuter Survey:  </a:t>
            </a:r>
            <a:r>
              <a:rPr lang="en-US" sz="1600">
                <a:latin typeface="Calibri" pitchFamily="34" charset="0"/>
              </a:rPr>
              <a:t>Did you travel TO your regular work location on Thursday?</a:t>
            </a:r>
          </a:p>
        </p:txBody>
      </p:sp>
      <p:graphicFrame>
        <p:nvGraphicFramePr>
          <p:cNvPr id="39936" name="Group 0" descr="QuestionChartGrid"/>
          <p:cNvGraphicFramePr>
            <a:graphicFrameLocks noGrp="1"/>
          </p:cNvGraphicFramePr>
          <p:nvPr/>
        </p:nvGraphicFramePr>
        <p:xfrm>
          <a:off x="152400" y="4495800"/>
          <a:ext cx="8839200" cy="2209800"/>
        </p:xfrm>
        <a:graphic>
          <a:graphicData uri="http://schemas.openxmlformats.org/drawingml/2006/table">
            <a:tbl>
              <a:tblPr/>
              <a:tblGrid>
                <a:gridCol w="4419600"/>
                <a:gridCol w="4419600"/>
              </a:tblGrid>
              <a:tr h="736600">
                <a:tc gridSpan="2">
                  <a:txBody>
                    <a:bodyPr/>
                    <a:lstStyle/>
                    <a:p>
                      <a:pPr marL="0" marR="0" lvl="0" indent="0" algn="ctr" defTabSz="914400" rtl="0" eaLnBrk="1" fontAlgn="base" latinLnBrk="0" hangingPunct="1">
                        <a:lnSpc>
                          <a:spcPct val="100000"/>
                        </a:lnSpc>
                        <a:spcBef>
                          <a:spcPct val="20000"/>
                        </a:spcBef>
                        <a:spcAft>
                          <a:spcPct val="0"/>
                        </a:spcAft>
                        <a:buClrTx/>
                        <a:buSzTx/>
                        <a:buFont typeface="Arial" charset="0"/>
                        <a:buNone/>
                        <a:tabLst/>
                      </a:pPr>
                      <a:r>
                        <a:rPr kumimoji="0" lang="en-US" sz="1200" b="0" i="0" u="none" strike="noStrike" cap="none" normalizeH="0" baseline="0" smtClean="0">
                          <a:ln>
                            <a:noFill/>
                          </a:ln>
                          <a:solidFill>
                            <a:srgbClr val="228B22"/>
                          </a:solidFill>
                          <a:effectLst/>
                          <a:latin typeface="Arial" charset="0"/>
                        </a:rPr>
                        <a:t>Did you travel TO your regular work location on Thursday?</a:t>
                      </a:r>
                    </a:p>
                  </a:txBody>
                  <a:tcPr marL="90000" marR="90000" marT="46800" marB="46800" horzOverflow="overflow">
                    <a:lnL w="12700" cap="flat" cmpd="sng" algn="ctr">
                      <a:solidFill>
                        <a:srgbClr val="228B22"/>
                      </a:solidFill>
                      <a:prstDash val="solid"/>
                      <a:round/>
                      <a:headEnd type="none" w="med" len="med"/>
                      <a:tailEnd type="none" w="med" len="med"/>
                    </a:lnL>
                    <a:lnR w="12700" cap="flat" cmpd="sng" algn="ctr">
                      <a:solidFill>
                        <a:srgbClr val="228B22"/>
                      </a:solidFill>
                      <a:prstDash val="solid"/>
                      <a:round/>
                      <a:headEnd type="none" w="med" len="med"/>
                      <a:tailEnd type="none" w="med" len="med"/>
                    </a:lnR>
                    <a:lnT w="12700" cap="flat" cmpd="sng" algn="ctr">
                      <a:solidFill>
                        <a:srgbClr val="228B22"/>
                      </a:solidFill>
                      <a:prstDash val="solid"/>
                      <a:round/>
                      <a:headEnd type="none" w="med" len="med"/>
                      <a:tailEnd type="none" w="med" len="med"/>
                    </a:lnT>
                    <a:lnB w="12700" cap="flat" cmpd="sng" algn="ctr">
                      <a:solidFill>
                        <a:srgbClr val="228B22"/>
                      </a:solidFill>
                      <a:prstDash val="solid"/>
                      <a:round/>
                      <a:headEnd type="none" w="med" len="med"/>
                      <a:tailEnd type="none" w="med" len="med"/>
                    </a:lnB>
                    <a:lnTlToBr>
                      <a:noFill/>
                    </a:lnTlToBr>
                    <a:lnBlToTr>
                      <a:noFill/>
                    </a:lnBlToTr>
                    <a:solidFill>
                      <a:srgbClr val="FFE4B5"/>
                    </a:solidFill>
                  </a:tcPr>
                </a:tc>
                <a:tc hMerge="1">
                  <a:txBody>
                    <a:bodyPr/>
                    <a:lstStyle/>
                    <a:p>
                      <a:endParaRPr lang="en-US"/>
                    </a:p>
                  </a:txBody>
                  <a:tcPr/>
                </a:tc>
              </a:tr>
              <a:tr h="736600">
                <a:tc>
                  <a:txBody>
                    <a:bodyPr/>
                    <a:lstStyle/>
                    <a:p>
                      <a:pPr marL="0" marR="0" lvl="0" indent="0" algn="r" defTabSz="914400" rtl="0" eaLnBrk="1" fontAlgn="base" latinLnBrk="0" hangingPunct="1">
                        <a:lnSpc>
                          <a:spcPct val="100000"/>
                        </a:lnSpc>
                        <a:spcBef>
                          <a:spcPct val="20000"/>
                        </a:spcBef>
                        <a:spcAft>
                          <a:spcPct val="0"/>
                        </a:spcAft>
                        <a:buClrTx/>
                        <a:buSzTx/>
                        <a:buFont typeface="Arial" charset="0"/>
                        <a:buNone/>
                        <a:tabLst/>
                      </a:pPr>
                      <a:r>
                        <a:rPr kumimoji="0" lang="en-US" sz="1000" b="1" i="0" u="none" strike="noStrike" cap="none" normalizeH="0" baseline="0" smtClean="0">
                          <a:ln>
                            <a:noFill/>
                          </a:ln>
                          <a:solidFill>
                            <a:srgbClr val="228B22"/>
                          </a:solidFill>
                          <a:effectLst/>
                          <a:latin typeface="Arial" charset="0"/>
                        </a:rPr>
                        <a:t>Yes</a:t>
                      </a:r>
                    </a:p>
                  </a:txBody>
                  <a:tcPr marL="90000" marR="90000" marT="46800" marB="46800" horzOverflow="overflow">
                    <a:lnL w="12700" cap="flat" cmpd="sng" algn="ctr">
                      <a:solidFill>
                        <a:srgbClr val="228B22"/>
                      </a:solidFill>
                      <a:prstDash val="solid"/>
                      <a:round/>
                      <a:headEnd type="none" w="med" len="med"/>
                      <a:tailEnd type="none" w="med" len="med"/>
                    </a:lnL>
                    <a:lnR w="12700" cap="flat" cmpd="sng" algn="ctr">
                      <a:solidFill>
                        <a:srgbClr val="228B22"/>
                      </a:solidFill>
                      <a:prstDash val="solid"/>
                      <a:round/>
                      <a:headEnd type="none" w="med" len="med"/>
                      <a:tailEnd type="none" w="med" len="med"/>
                    </a:lnR>
                    <a:lnT w="12700" cap="flat" cmpd="sng" algn="ctr">
                      <a:solidFill>
                        <a:srgbClr val="228B22"/>
                      </a:solidFill>
                      <a:prstDash val="solid"/>
                      <a:round/>
                      <a:headEnd type="none" w="med" len="med"/>
                      <a:tailEnd type="none" w="med" len="med"/>
                    </a:lnT>
                    <a:lnB w="12700" cap="flat" cmpd="sng" algn="ctr">
                      <a:solidFill>
                        <a:srgbClr val="228B22"/>
                      </a:solidFill>
                      <a:prstDash val="solid"/>
                      <a:round/>
                      <a:headEnd type="none" w="med" len="med"/>
                      <a:tailEnd type="none" w="med" len="med"/>
                    </a:lnB>
                    <a:lnTlToBr>
                      <a:noFill/>
                    </a:lnTlToBr>
                    <a:lnBlToTr>
                      <a:noFill/>
                    </a:lnBlToTr>
                    <a:solidFill>
                      <a:srgbClr val="FAEBD7"/>
                    </a:solidFill>
                  </a:tcPr>
                </a:tc>
                <a:tc>
                  <a:txBody>
                    <a:bodyPr/>
                    <a:lstStyle/>
                    <a:p>
                      <a:pPr marL="0" marR="0" lvl="0" indent="0" algn="ctr" defTabSz="914400" rtl="0" eaLnBrk="1" fontAlgn="base" latinLnBrk="0" hangingPunct="1">
                        <a:lnSpc>
                          <a:spcPct val="100000"/>
                        </a:lnSpc>
                        <a:spcBef>
                          <a:spcPct val="20000"/>
                        </a:spcBef>
                        <a:spcAft>
                          <a:spcPct val="0"/>
                        </a:spcAft>
                        <a:buClrTx/>
                        <a:buSzTx/>
                        <a:buFont typeface="Arial" charset="0"/>
                        <a:buNone/>
                        <a:tabLst/>
                      </a:pPr>
                      <a:r>
                        <a:rPr kumimoji="0" lang="en-US" sz="1000" b="0" i="0" u="none" strike="noStrike" cap="none" normalizeH="0" baseline="0" smtClean="0">
                          <a:ln>
                            <a:noFill/>
                          </a:ln>
                          <a:solidFill>
                            <a:srgbClr val="000000"/>
                          </a:solidFill>
                          <a:effectLst/>
                          <a:latin typeface="Arial" charset="0"/>
                        </a:rPr>
                        <a:t>53 (87 %)</a:t>
                      </a:r>
                    </a:p>
                  </a:txBody>
                  <a:tcPr marL="90000" marR="90000" marT="46800" marB="46800" horzOverflow="overflow">
                    <a:lnL w="12700" cap="flat" cmpd="sng" algn="ctr">
                      <a:solidFill>
                        <a:srgbClr val="228B22"/>
                      </a:solidFill>
                      <a:prstDash val="solid"/>
                      <a:round/>
                      <a:headEnd type="none" w="med" len="med"/>
                      <a:tailEnd type="none" w="med" len="med"/>
                    </a:lnL>
                    <a:lnR w="12700" cap="flat" cmpd="sng" algn="ctr">
                      <a:solidFill>
                        <a:srgbClr val="228B22"/>
                      </a:solidFill>
                      <a:prstDash val="solid"/>
                      <a:round/>
                      <a:headEnd type="none" w="med" len="med"/>
                      <a:tailEnd type="none" w="med" len="med"/>
                    </a:lnR>
                    <a:lnT w="12700" cap="flat" cmpd="sng" algn="ctr">
                      <a:solidFill>
                        <a:srgbClr val="228B22"/>
                      </a:solidFill>
                      <a:prstDash val="solid"/>
                      <a:round/>
                      <a:headEnd type="none" w="med" len="med"/>
                      <a:tailEnd type="none" w="med" len="med"/>
                    </a:lnT>
                    <a:lnB w="12700" cap="flat" cmpd="sng" algn="ctr">
                      <a:solidFill>
                        <a:srgbClr val="228B22"/>
                      </a:solidFill>
                      <a:prstDash val="solid"/>
                      <a:round/>
                      <a:headEnd type="none" w="med" len="med"/>
                      <a:tailEnd type="none" w="med" len="med"/>
                    </a:lnB>
                    <a:lnTlToBr>
                      <a:noFill/>
                    </a:lnTlToBr>
                    <a:lnBlToTr>
                      <a:noFill/>
                    </a:lnBlToTr>
                    <a:noFill/>
                  </a:tcPr>
                </a:tc>
              </a:tr>
              <a:tr h="736600">
                <a:tc>
                  <a:txBody>
                    <a:bodyPr/>
                    <a:lstStyle/>
                    <a:p>
                      <a:pPr marL="0" marR="0" lvl="0" indent="0" algn="r" defTabSz="914400" rtl="0" eaLnBrk="1" fontAlgn="base" latinLnBrk="0" hangingPunct="1">
                        <a:lnSpc>
                          <a:spcPct val="100000"/>
                        </a:lnSpc>
                        <a:spcBef>
                          <a:spcPct val="20000"/>
                        </a:spcBef>
                        <a:spcAft>
                          <a:spcPct val="0"/>
                        </a:spcAft>
                        <a:buClrTx/>
                        <a:buSzTx/>
                        <a:buFont typeface="Arial" charset="0"/>
                        <a:buNone/>
                        <a:tabLst/>
                      </a:pPr>
                      <a:r>
                        <a:rPr kumimoji="0" lang="en-US" sz="1000" b="1" i="0" u="none" strike="noStrike" cap="none" normalizeH="0" baseline="0" smtClean="0">
                          <a:ln>
                            <a:noFill/>
                          </a:ln>
                          <a:solidFill>
                            <a:srgbClr val="228B22"/>
                          </a:solidFill>
                          <a:effectLst/>
                          <a:latin typeface="Arial" charset="0"/>
                        </a:rPr>
                        <a:t>No</a:t>
                      </a:r>
                    </a:p>
                  </a:txBody>
                  <a:tcPr marL="90000" marR="90000" marT="46800" marB="46800" horzOverflow="overflow">
                    <a:lnL w="12700" cap="flat" cmpd="sng" algn="ctr">
                      <a:solidFill>
                        <a:srgbClr val="228B22"/>
                      </a:solidFill>
                      <a:prstDash val="solid"/>
                      <a:round/>
                      <a:headEnd type="none" w="med" len="med"/>
                      <a:tailEnd type="none" w="med" len="med"/>
                    </a:lnL>
                    <a:lnR w="12700" cap="flat" cmpd="sng" algn="ctr">
                      <a:solidFill>
                        <a:srgbClr val="228B22"/>
                      </a:solidFill>
                      <a:prstDash val="solid"/>
                      <a:round/>
                      <a:headEnd type="none" w="med" len="med"/>
                      <a:tailEnd type="none" w="med" len="med"/>
                    </a:lnR>
                    <a:lnT w="12700" cap="flat" cmpd="sng" algn="ctr">
                      <a:solidFill>
                        <a:srgbClr val="228B22"/>
                      </a:solidFill>
                      <a:prstDash val="solid"/>
                      <a:round/>
                      <a:headEnd type="none" w="med" len="med"/>
                      <a:tailEnd type="none" w="med" len="med"/>
                    </a:lnT>
                    <a:lnB w="12700" cap="flat" cmpd="sng" algn="ctr">
                      <a:solidFill>
                        <a:srgbClr val="228B22"/>
                      </a:solidFill>
                      <a:prstDash val="solid"/>
                      <a:round/>
                      <a:headEnd type="none" w="med" len="med"/>
                      <a:tailEnd type="none" w="med" len="med"/>
                    </a:lnB>
                    <a:lnTlToBr>
                      <a:noFill/>
                    </a:lnTlToBr>
                    <a:lnBlToTr>
                      <a:noFill/>
                    </a:lnBlToTr>
                    <a:solidFill>
                      <a:srgbClr val="FAEBD7"/>
                    </a:solidFill>
                  </a:tcPr>
                </a:tc>
                <a:tc>
                  <a:txBody>
                    <a:bodyPr/>
                    <a:lstStyle/>
                    <a:p>
                      <a:pPr marL="0" marR="0" lvl="0" indent="0" algn="ctr" defTabSz="914400" rtl="0" eaLnBrk="1" fontAlgn="base" latinLnBrk="0" hangingPunct="1">
                        <a:lnSpc>
                          <a:spcPct val="100000"/>
                        </a:lnSpc>
                        <a:spcBef>
                          <a:spcPct val="20000"/>
                        </a:spcBef>
                        <a:spcAft>
                          <a:spcPct val="0"/>
                        </a:spcAft>
                        <a:buClrTx/>
                        <a:buSzTx/>
                        <a:buFont typeface="Arial" charset="0"/>
                        <a:buNone/>
                        <a:tabLst/>
                      </a:pPr>
                      <a:r>
                        <a:rPr kumimoji="0" lang="en-US" sz="1000" b="0" i="0" u="none" strike="noStrike" cap="none" normalizeH="0" baseline="0" smtClean="0">
                          <a:ln>
                            <a:noFill/>
                          </a:ln>
                          <a:solidFill>
                            <a:srgbClr val="000000"/>
                          </a:solidFill>
                          <a:effectLst/>
                          <a:latin typeface="Arial" charset="0"/>
                        </a:rPr>
                        <a:t>8 (13 %)</a:t>
                      </a:r>
                    </a:p>
                  </a:txBody>
                  <a:tcPr marL="90000" marR="90000" marT="46800" marB="46800" horzOverflow="overflow">
                    <a:lnL w="12700" cap="flat" cmpd="sng" algn="ctr">
                      <a:solidFill>
                        <a:srgbClr val="228B22"/>
                      </a:solidFill>
                      <a:prstDash val="solid"/>
                      <a:round/>
                      <a:headEnd type="none" w="med" len="med"/>
                      <a:tailEnd type="none" w="med" len="med"/>
                    </a:lnL>
                    <a:lnR w="12700" cap="flat" cmpd="sng" algn="ctr">
                      <a:solidFill>
                        <a:srgbClr val="228B22"/>
                      </a:solidFill>
                      <a:prstDash val="solid"/>
                      <a:round/>
                      <a:headEnd type="none" w="med" len="med"/>
                      <a:tailEnd type="none" w="med" len="med"/>
                    </a:lnR>
                    <a:lnT w="12700" cap="flat" cmpd="sng" algn="ctr">
                      <a:solidFill>
                        <a:srgbClr val="228B22"/>
                      </a:solidFill>
                      <a:prstDash val="solid"/>
                      <a:round/>
                      <a:headEnd type="none" w="med" len="med"/>
                      <a:tailEnd type="none" w="med" len="med"/>
                    </a:lnT>
                    <a:lnB w="12700" cap="flat" cmpd="sng" algn="ctr">
                      <a:solidFill>
                        <a:srgbClr val="228B22"/>
                      </a:solidFill>
                      <a:prstDash val="solid"/>
                      <a:round/>
                      <a:headEnd type="none" w="med" len="med"/>
                      <a:tailEnd type="none" w="med" len="med"/>
                    </a:lnB>
                    <a:lnTlToBr>
                      <a:noFill/>
                    </a:lnTlToBr>
                    <a:lnBlToTr>
                      <a:noFill/>
                    </a:lnBlToTr>
                    <a:noFill/>
                  </a:tcPr>
                </a:tc>
              </a:tr>
            </a:tbl>
          </a:graphicData>
        </a:graphic>
      </p:graphicFrame>
      <p:pic>
        <p:nvPicPr>
          <p:cNvPr id="14352" name="Picture 24" descr="QuestionChartPage"/>
          <p:cNvPicPr>
            <a:picLocks noChangeAspect="1" noChangeArrowheads="1"/>
          </p:cNvPicPr>
          <p:nvPr/>
        </p:nvPicPr>
        <p:blipFill>
          <a:blip r:embed="rId2" cstate="print"/>
          <a:srcRect/>
          <a:stretch>
            <a:fillRect/>
          </a:stretch>
        </p:blipFill>
        <p:spPr bwMode="auto">
          <a:xfrm>
            <a:off x="1524000" y="574675"/>
            <a:ext cx="5740400" cy="3768725"/>
          </a:xfrm>
          <a:prstGeom prst="rect">
            <a:avLst/>
          </a:prstGeom>
          <a:noFill/>
          <a:ln w="12700">
            <a:solidFill>
              <a:srgbClr val="808080"/>
            </a:solidFill>
            <a:miter lim="800000"/>
            <a:headEnd/>
            <a:tailEnd/>
          </a:ln>
        </p:spPr>
      </p:pic>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Text Box 12" descr="QuestionChartTitleTextBox"/>
          <p:cNvSpPr txBox="1">
            <a:spLocks noChangeArrowheads="1"/>
          </p:cNvSpPr>
          <p:nvPr/>
        </p:nvSpPr>
        <p:spPr bwMode="auto">
          <a:xfrm>
            <a:off x="0" y="76200"/>
            <a:ext cx="8001000" cy="338138"/>
          </a:xfrm>
          <a:prstGeom prst="rect">
            <a:avLst/>
          </a:prstGeom>
          <a:noFill/>
          <a:ln w="9525">
            <a:noFill/>
            <a:miter lim="800000"/>
            <a:headEnd/>
            <a:tailEnd/>
          </a:ln>
        </p:spPr>
        <p:txBody>
          <a:bodyPr>
            <a:spAutoFit/>
          </a:bodyPr>
          <a:lstStyle/>
          <a:p>
            <a:r>
              <a:rPr lang="en-US" sz="1600" b="1" i="1">
                <a:latin typeface="Calibri" pitchFamily="34" charset="0"/>
              </a:rPr>
              <a:t>Commuter Survey:  </a:t>
            </a:r>
            <a:r>
              <a:rPr lang="en-US" sz="1600">
                <a:latin typeface="Calibri" pitchFamily="34" charset="0"/>
              </a:rPr>
              <a:t>How I traveled TO work on Thursday</a:t>
            </a:r>
          </a:p>
        </p:txBody>
      </p:sp>
      <p:graphicFrame>
        <p:nvGraphicFramePr>
          <p:cNvPr id="41984" name="Group 0" descr="QuestionChartGrid"/>
          <p:cNvGraphicFramePr>
            <a:graphicFrameLocks noGrp="1"/>
          </p:cNvGraphicFramePr>
          <p:nvPr/>
        </p:nvGraphicFramePr>
        <p:xfrm>
          <a:off x="152400" y="4495800"/>
          <a:ext cx="8839200" cy="2209800"/>
        </p:xfrm>
        <a:graphic>
          <a:graphicData uri="http://schemas.openxmlformats.org/drawingml/2006/table">
            <a:tbl>
              <a:tblPr/>
              <a:tblGrid>
                <a:gridCol w="4419600"/>
                <a:gridCol w="4419600"/>
              </a:tblGrid>
              <a:tr h="276225">
                <a:tc gridSpan="2">
                  <a:txBody>
                    <a:bodyPr/>
                    <a:lstStyle/>
                    <a:p>
                      <a:pPr marL="0" marR="0" lvl="0" indent="0" algn="ctr" defTabSz="914400" rtl="0" eaLnBrk="1" fontAlgn="base" latinLnBrk="0" hangingPunct="1">
                        <a:lnSpc>
                          <a:spcPct val="100000"/>
                        </a:lnSpc>
                        <a:spcBef>
                          <a:spcPct val="20000"/>
                        </a:spcBef>
                        <a:spcAft>
                          <a:spcPct val="0"/>
                        </a:spcAft>
                        <a:buClrTx/>
                        <a:buSzTx/>
                        <a:buFont typeface="Arial" charset="0"/>
                        <a:buNone/>
                        <a:tabLst/>
                      </a:pPr>
                      <a:r>
                        <a:rPr kumimoji="0" lang="en-US" sz="1000" b="0" i="0" u="none" strike="noStrike" cap="none" normalizeH="0" baseline="0" smtClean="0">
                          <a:ln>
                            <a:noFill/>
                          </a:ln>
                          <a:solidFill>
                            <a:srgbClr val="228B22"/>
                          </a:solidFill>
                          <a:effectLst/>
                          <a:latin typeface="Arial" charset="0"/>
                        </a:rPr>
                        <a:t>How I traveled TO work on Thursday</a:t>
                      </a:r>
                    </a:p>
                  </a:txBody>
                  <a:tcPr marL="90000" marR="90000" marT="46800" marB="46800" horzOverflow="overflow">
                    <a:lnL w="12700" cap="flat" cmpd="sng" algn="ctr">
                      <a:solidFill>
                        <a:srgbClr val="228B22"/>
                      </a:solidFill>
                      <a:prstDash val="solid"/>
                      <a:round/>
                      <a:headEnd type="none" w="med" len="med"/>
                      <a:tailEnd type="none" w="med" len="med"/>
                    </a:lnL>
                    <a:lnR w="12700" cap="flat" cmpd="sng" algn="ctr">
                      <a:solidFill>
                        <a:srgbClr val="228B22"/>
                      </a:solidFill>
                      <a:prstDash val="solid"/>
                      <a:round/>
                      <a:headEnd type="none" w="med" len="med"/>
                      <a:tailEnd type="none" w="med" len="med"/>
                    </a:lnR>
                    <a:lnT w="12700" cap="flat" cmpd="sng" algn="ctr">
                      <a:solidFill>
                        <a:srgbClr val="228B22"/>
                      </a:solidFill>
                      <a:prstDash val="solid"/>
                      <a:round/>
                      <a:headEnd type="none" w="med" len="med"/>
                      <a:tailEnd type="none" w="med" len="med"/>
                    </a:lnT>
                    <a:lnB w="12700" cap="flat" cmpd="sng" algn="ctr">
                      <a:solidFill>
                        <a:srgbClr val="228B22"/>
                      </a:solidFill>
                      <a:prstDash val="solid"/>
                      <a:round/>
                      <a:headEnd type="none" w="med" len="med"/>
                      <a:tailEnd type="none" w="med" len="med"/>
                    </a:lnB>
                    <a:lnTlToBr>
                      <a:noFill/>
                    </a:lnTlToBr>
                    <a:lnBlToTr>
                      <a:noFill/>
                    </a:lnBlToTr>
                    <a:solidFill>
                      <a:srgbClr val="FFE4B5"/>
                    </a:solidFill>
                  </a:tcPr>
                </a:tc>
                <a:tc hMerge="1">
                  <a:txBody>
                    <a:bodyPr/>
                    <a:lstStyle/>
                    <a:p>
                      <a:endParaRPr lang="en-US"/>
                    </a:p>
                  </a:txBody>
                  <a:tcPr/>
                </a:tc>
              </a:tr>
              <a:tr h="276225">
                <a:tc>
                  <a:txBody>
                    <a:bodyPr/>
                    <a:lstStyle/>
                    <a:p>
                      <a:pPr marL="0" marR="0" lvl="0" indent="0" algn="r" defTabSz="914400" rtl="0" eaLnBrk="1" fontAlgn="base" latinLnBrk="0" hangingPunct="1">
                        <a:lnSpc>
                          <a:spcPct val="100000"/>
                        </a:lnSpc>
                        <a:spcBef>
                          <a:spcPct val="20000"/>
                        </a:spcBef>
                        <a:spcAft>
                          <a:spcPct val="0"/>
                        </a:spcAft>
                        <a:buClrTx/>
                        <a:buSzTx/>
                        <a:buFont typeface="Arial" charset="0"/>
                        <a:buNone/>
                        <a:tabLst/>
                      </a:pPr>
                      <a:r>
                        <a:rPr kumimoji="0" lang="en-US" sz="800" b="1" i="0" u="none" strike="noStrike" cap="none" normalizeH="0" baseline="0" smtClean="0">
                          <a:ln>
                            <a:noFill/>
                          </a:ln>
                          <a:solidFill>
                            <a:srgbClr val="228B22"/>
                          </a:solidFill>
                          <a:effectLst/>
                          <a:latin typeface="Arial" charset="0"/>
                        </a:rPr>
                        <a:t>Drove alone in a car, truck, or SUV</a:t>
                      </a:r>
                    </a:p>
                  </a:txBody>
                  <a:tcPr marL="90000" marR="90000" marT="46800" marB="46800" horzOverflow="overflow">
                    <a:lnL w="12700" cap="flat" cmpd="sng" algn="ctr">
                      <a:solidFill>
                        <a:srgbClr val="228B22"/>
                      </a:solidFill>
                      <a:prstDash val="solid"/>
                      <a:round/>
                      <a:headEnd type="none" w="med" len="med"/>
                      <a:tailEnd type="none" w="med" len="med"/>
                    </a:lnL>
                    <a:lnR w="12700" cap="flat" cmpd="sng" algn="ctr">
                      <a:solidFill>
                        <a:srgbClr val="228B22"/>
                      </a:solidFill>
                      <a:prstDash val="solid"/>
                      <a:round/>
                      <a:headEnd type="none" w="med" len="med"/>
                      <a:tailEnd type="none" w="med" len="med"/>
                    </a:lnR>
                    <a:lnT w="12700" cap="flat" cmpd="sng" algn="ctr">
                      <a:solidFill>
                        <a:srgbClr val="228B22"/>
                      </a:solidFill>
                      <a:prstDash val="solid"/>
                      <a:round/>
                      <a:headEnd type="none" w="med" len="med"/>
                      <a:tailEnd type="none" w="med" len="med"/>
                    </a:lnT>
                    <a:lnB w="12700" cap="flat" cmpd="sng" algn="ctr">
                      <a:solidFill>
                        <a:srgbClr val="228B22"/>
                      </a:solidFill>
                      <a:prstDash val="solid"/>
                      <a:round/>
                      <a:headEnd type="none" w="med" len="med"/>
                      <a:tailEnd type="none" w="med" len="med"/>
                    </a:lnB>
                    <a:lnTlToBr>
                      <a:noFill/>
                    </a:lnTlToBr>
                    <a:lnBlToTr>
                      <a:noFill/>
                    </a:lnBlToTr>
                    <a:solidFill>
                      <a:srgbClr val="FAEBD7"/>
                    </a:solidFill>
                  </a:tcPr>
                </a:tc>
                <a:tc>
                  <a:txBody>
                    <a:bodyPr/>
                    <a:lstStyle/>
                    <a:p>
                      <a:pPr marL="0" marR="0" lvl="0" indent="0" algn="ctr" defTabSz="914400" rtl="0" eaLnBrk="1" fontAlgn="base" latinLnBrk="0" hangingPunct="1">
                        <a:lnSpc>
                          <a:spcPct val="100000"/>
                        </a:lnSpc>
                        <a:spcBef>
                          <a:spcPct val="20000"/>
                        </a:spcBef>
                        <a:spcAft>
                          <a:spcPct val="0"/>
                        </a:spcAft>
                        <a:buClrTx/>
                        <a:buSzTx/>
                        <a:buFont typeface="Arial" charset="0"/>
                        <a:buNone/>
                        <a:tabLst/>
                      </a:pPr>
                      <a:r>
                        <a:rPr kumimoji="0" lang="en-US" sz="800" b="0" i="0" u="none" strike="noStrike" cap="none" normalizeH="0" baseline="0" smtClean="0">
                          <a:ln>
                            <a:noFill/>
                          </a:ln>
                          <a:solidFill>
                            <a:srgbClr val="000000"/>
                          </a:solidFill>
                          <a:effectLst/>
                          <a:latin typeface="Arial" charset="0"/>
                        </a:rPr>
                        <a:t>4 (8 %)</a:t>
                      </a:r>
                    </a:p>
                  </a:txBody>
                  <a:tcPr marL="90000" marR="90000" marT="46800" marB="46800" horzOverflow="overflow">
                    <a:lnL w="12700" cap="flat" cmpd="sng" algn="ctr">
                      <a:solidFill>
                        <a:srgbClr val="228B22"/>
                      </a:solidFill>
                      <a:prstDash val="solid"/>
                      <a:round/>
                      <a:headEnd type="none" w="med" len="med"/>
                      <a:tailEnd type="none" w="med" len="med"/>
                    </a:lnL>
                    <a:lnR w="12700" cap="flat" cmpd="sng" algn="ctr">
                      <a:solidFill>
                        <a:srgbClr val="228B22"/>
                      </a:solidFill>
                      <a:prstDash val="solid"/>
                      <a:round/>
                      <a:headEnd type="none" w="med" len="med"/>
                      <a:tailEnd type="none" w="med" len="med"/>
                    </a:lnR>
                    <a:lnT w="12700" cap="flat" cmpd="sng" algn="ctr">
                      <a:solidFill>
                        <a:srgbClr val="228B22"/>
                      </a:solidFill>
                      <a:prstDash val="solid"/>
                      <a:round/>
                      <a:headEnd type="none" w="med" len="med"/>
                      <a:tailEnd type="none" w="med" len="med"/>
                    </a:lnT>
                    <a:lnB w="12700" cap="flat" cmpd="sng" algn="ctr">
                      <a:solidFill>
                        <a:srgbClr val="228B22"/>
                      </a:solidFill>
                      <a:prstDash val="solid"/>
                      <a:round/>
                      <a:headEnd type="none" w="med" len="med"/>
                      <a:tailEnd type="none" w="med" len="med"/>
                    </a:lnB>
                    <a:lnTlToBr>
                      <a:noFill/>
                    </a:lnTlToBr>
                    <a:lnBlToTr>
                      <a:noFill/>
                    </a:lnBlToTr>
                    <a:noFill/>
                  </a:tcPr>
                </a:tc>
              </a:tr>
              <a:tr h="276225">
                <a:tc>
                  <a:txBody>
                    <a:bodyPr/>
                    <a:lstStyle/>
                    <a:p>
                      <a:pPr marL="0" marR="0" lvl="0" indent="0" algn="r" defTabSz="914400" rtl="0" eaLnBrk="1" fontAlgn="base" latinLnBrk="0" hangingPunct="1">
                        <a:lnSpc>
                          <a:spcPct val="100000"/>
                        </a:lnSpc>
                        <a:spcBef>
                          <a:spcPct val="20000"/>
                        </a:spcBef>
                        <a:spcAft>
                          <a:spcPct val="0"/>
                        </a:spcAft>
                        <a:buClrTx/>
                        <a:buSzTx/>
                        <a:buFont typeface="Arial" charset="0"/>
                        <a:buNone/>
                        <a:tabLst/>
                      </a:pPr>
                      <a:r>
                        <a:rPr kumimoji="0" lang="en-US" sz="800" b="1" i="0" u="none" strike="noStrike" cap="none" normalizeH="0" baseline="0" smtClean="0">
                          <a:ln>
                            <a:noFill/>
                          </a:ln>
                          <a:solidFill>
                            <a:srgbClr val="228B22"/>
                          </a:solidFill>
                          <a:effectLst/>
                          <a:latin typeface="Arial" charset="0"/>
                        </a:rPr>
                        <a:t>Drove myself and others (car/vanpool/slug)</a:t>
                      </a:r>
                    </a:p>
                  </a:txBody>
                  <a:tcPr marL="90000" marR="90000" marT="46800" marB="46800" horzOverflow="overflow">
                    <a:lnL w="12700" cap="flat" cmpd="sng" algn="ctr">
                      <a:solidFill>
                        <a:srgbClr val="228B22"/>
                      </a:solidFill>
                      <a:prstDash val="solid"/>
                      <a:round/>
                      <a:headEnd type="none" w="med" len="med"/>
                      <a:tailEnd type="none" w="med" len="med"/>
                    </a:lnL>
                    <a:lnR w="12700" cap="flat" cmpd="sng" algn="ctr">
                      <a:solidFill>
                        <a:srgbClr val="228B22"/>
                      </a:solidFill>
                      <a:prstDash val="solid"/>
                      <a:round/>
                      <a:headEnd type="none" w="med" len="med"/>
                      <a:tailEnd type="none" w="med" len="med"/>
                    </a:lnR>
                    <a:lnT w="12700" cap="flat" cmpd="sng" algn="ctr">
                      <a:solidFill>
                        <a:srgbClr val="228B22"/>
                      </a:solidFill>
                      <a:prstDash val="solid"/>
                      <a:round/>
                      <a:headEnd type="none" w="med" len="med"/>
                      <a:tailEnd type="none" w="med" len="med"/>
                    </a:lnT>
                    <a:lnB w="12700" cap="flat" cmpd="sng" algn="ctr">
                      <a:solidFill>
                        <a:srgbClr val="228B22"/>
                      </a:solidFill>
                      <a:prstDash val="solid"/>
                      <a:round/>
                      <a:headEnd type="none" w="med" len="med"/>
                      <a:tailEnd type="none" w="med" len="med"/>
                    </a:lnB>
                    <a:lnTlToBr>
                      <a:noFill/>
                    </a:lnTlToBr>
                    <a:lnBlToTr>
                      <a:noFill/>
                    </a:lnBlToTr>
                    <a:solidFill>
                      <a:srgbClr val="FAEBD7"/>
                    </a:solidFill>
                  </a:tcPr>
                </a:tc>
                <a:tc>
                  <a:txBody>
                    <a:bodyPr/>
                    <a:lstStyle/>
                    <a:p>
                      <a:pPr marL="0" marR="0" lvl="0" indent="0" algn="ctr" defTabSz="914400" rtl="0" eaLnBrk="1" fontAlgn="base" latinLnBrk="0" hangingPunct="1">
                        <a:lnSpc>
                          <a:spcPct val="100000"/>
                        </a:lnSpc>
                        <a:spcBef>
                          <a:spcPct val="20000"/>
                        </a:spcBef>
                        <a:spcAft>
                          <a:spcPct val="0"/>
                        </a:spcAft>
                        <a:buClrTx/>
                        <a:buSzTx/>
                        <a:buFont typeface="Arial" charset="0"/>
                        <a:buNone/>
                        <a:tabLst/>
                      </a:pPr>
                      <a:r>
                        <a:rPr kumimoji="0" lang="en-US" sz="800" b="0" i="0" u="none" strike="noStrike" cap="none" normalizeH="0" baseline="0" smtClean="0">
                          <a:ln>
                            <a:noFill/>
                          </a:ln>
                          <a:solidFill>
                            <a:srgbClr val="000000"/>
                          </a:solidFill>
                          <a:effectLst/>
                          <a:latin typeface="Arial" charset="0"/>
                        </a:rPr>
                        <a:t>1 (2 %)</a:t>
                      </a:r>
                    </a:p>
                  </a:txBody>
                  <a:tcPr marL="90000" marR="90000" marT="46800" marB="46800" horzOverflow="overflow">
                    <a:lnL w="12700" cap="flat" cmpd="sng" algn="ctr">
                      <a:solidFill>
                        <a:srgbClr val="228B22"/>
                      </a:solidFill>
                      <a:prstDash val="solid"/>
                      <a:round/>
                      <a:headEnd type="none" w="med" len="med"/>
                      <a:tailEnd type="none" w="med" len="med"/>
                    </a:lnL>
                    <a:lnR w="12700" cap="flat" cmpd="sng" algn="ctr">
                      <a:solidFill>
                        <a:srgbClr val="228B22"/>
                      </a:solidFill>
                      <a:prstDash val="solid"/>
                      <a:round/>
                      <a:headEnd type="none" w="med" len="med"/>
                      <a:tailEnd type="none" w="med" len="med"/>
                    </a:lnR>
                    <a:lnT w="12700" cap="flat" cmpd="sng" algn="ctr">
                      <a:solidFill>
                        <a:srgbClr val="228B22"/>
                      </a:solidFill>
                      <a:prstDash val="solid"/>
                      <a:round/>
                      <a:headEnd type="none" w="med" len="med"/>
                      <a:tailEnd type="none" w="med" len="med"/>
                    </a:lnT>
                    <a:lnB w="12700" cap="flat" cmpd="sng" algn="ctr">
                      <a:solidFill>
                        <a:srgbClr val="228B22"/>
                      </a:solidFill>
                      <a:prstDash val="solid"/>
                      <a:round/>
                      <a:headEnd type="none" w="med" len="med"/>
                      <a:tailEnd type="none" w="med" len="med"/>
                    </a:lnB>
                    <a:lnTlToBr>
                      <a:noFill/>
                    </a:lnTlToBr>
                    <a:lnBlToTr>
                      <a:noFill/>
                    </a:lnBlToTr>
                    <a:noFill/>
                  </a:tcPr>
                </a:tc>
              </a:tr>
              <a:tr h="276225">
                <a:tc>
                  <a:txBody>
                    <a:bodyPr/>
                    <a:lstStyle/>
                    <a:p>
                      <a:pPr marL="0" marR="0" lvl="0" indent="0" algn="r" defTabSz="914400" rtl="0" eaLnBrk="1" fontAlgn="base" latinLnBrk="0" hangingPunct="1">
                        <a:lnSpc>
                          <a:spcPct val="100000"/>
                        </a:lnSpc>
                        <a:spcBef>
                          <a:spcPct val="20000"/>
                        </a:spcBef>
                        <a:spcAft>
                          <a:spcPct val="0"/>
                        </a:spcAft>
                        <a:buClrTx/>
                        <a:buSzTx/>
                        <a:buFont typeface="Arial" charset="0"/>
                        <a:buNone/>
                        <a:tabLst/>
                      </a:pPr>
                      <a:r>
                        <a:rPr kumimoji="0" lang="en-US" sz="800" b="1" i="0" u="none" strike="noStrike" cap="none" normalizeH="0" baseline="0" smtClean="0">
                          <a:ln>
                            <a:noFill/>
                          </a:ln>
                          <a:solidFill>
                            <a:srgbClr val="228B22"/>
                          </a:solidFill>
                          <a:effectLst/>
                          <a:latin typeface="Arial" charset="0"/>
                        </a:rPr>
                        <a:t>Rode with others (car/vanpool/slug)</a:t>
                      </a:r>
                    </a:p>
                  </a:txBody>
                  <a:tcPr marL="90000" marR="90000" marT="46800" marB="46800" horzOverflow="overflow">
                    <a:lnL w="12700" cap="flat" cmpd="sng" algn="ctr">
                      <a:solidFill>
                        <a:srgbClr val="228B22"/>
                      </a:solidFill>
                      <a:prstDash val="solid"/>
                      <a:round/>
                      <a:headEnd type="none" w="med" len="med"/>
                      <a:tailEnd type="none" w="med" len="med"/>
                    </a:lnL>
                    <a:lnR w="12700" cap="flat" cmpd="sng" algn="ctr">
                      <a:solidFill>
                        <a:srgbClr val="228B22"/>
                      </a:solidFill>
                      <a:prstDash val="solid"/>
                      <a:round/>
                      <a:headEnd type="none" w="med" len="med"/>
                      <a:tailEnd type="none" w="med" len="med"/>
                    </a:lnR>
                    <a:lnT w="12700" cap="flat" cmpd="sng" algn="ctr">
                      <a:solidFill>
                        <a:srgbClr val="228B22"/>
                      </a:solidFill>
                      <a:prstDash val="solid"/>
                      <a:round/>
                      <a:headEnd type="none" w="med" len="med"/>
                      <a:tailEnd type="none" w="med" len="med"/>
                    </a:lnT>
                    <a:lnB w="12700" cap="flat" cmpd="sng" algn="ctr">
                      <a:solidFill>
                        <a:srgbClr val="228B22"/>
                      </a:solidFill>
                      <a:prstDash val="solid"/>
                      <a:round/>
                      <a:headEnd type="none" w="med" len="med"/>
                      <a:tailEnd type="none" w="med" len="med"/>
                    </a:lnB>
                    <a:lnTlToBr>
                      <a:noFill/>
                    </a:lnTlToBr>
                    <a:lnBlToTr>
                      <a:noFill/>
                    </a:lnBlToTr>
                    <a:solidFill>
                      <a:srgbClr val="FAEBD7"/>
                    </a:solidFill>
                  </a:tcPr>
                </a:tc>
                <a:tc>
                  <a:txBody>
                    <a:bodyPr/>
                    <a:lstStyle/>
                    <a:p>
                      <a:pPr marL="0" marR="0" lvl="0" indent="0" algn="ctr" defTabSz="914400" rtl="0" eaLnBrk="1" fontAlgn="base" latinLnBrk="0" hangingPunct="1">
                        <a:lnSpc>
                          <a:spcPct val="100000"/>
                        </a:lnSpc>
                        <a:spcBef>
                          <a:spcPct val="20000"/>
                        </a:spcBef>
                        <a:spcAft>
                          <a:spcPct val="0"/>
                        </a:spcAft>
                        <a:buClrTx/>
                        <a:buSzTx/>
                        <a:buFont typeface="Arial" charset="0"/>
                        <a:buNone/>
                        <a:tabLst/>
                      </a:pPr>
                      <a:r>
                        <a:rPr kumimoji="0" lang="en-US" sz="800" b="0" i="0" u="none" strike="noStrike" cap="none" normalizeH="0" baseline="0" smtClean="0">
                          <a:ln>
                            <a:noFill/>
                          </a:ln>
                          <a:solidFill>
                            <a:srgbClr val="000000"/>
                          </a:solidFill>
                          <a:effectLst/>
                          <a:latin typeface="Arial" charset="0"/>
                        </a:rPr>
                        <a:t>1 (2 %)</a:t>
                      </a:r>
                    </a:p>
                  </a:txBody>
                  <a:tcPr marL="90000" marR="90000" marT="46800" marB="46800" horzOverflow="overflow">
                    <a:lnL w="12700" cap="flat" cmpd="sng" algn="ctr">
                      <a:solidFill>
                        <a:srgbClr val="228B22"/>
                      </a:solidFill>
                      <a:prstDash val="solid"/>
                      <a:round/>
                      <a:headEnd type="none" w="med" len="med"/>
                      <a:tailEnd type="none" w="med" len="med"/>
                    </a:lnL>
                    <a:lnR w="12700" cap="flat" cmpd="sng" algn="ctr">
                      <a:solidFill>
                        <a:srgbClr val="228B22"/>
                      </a:solidFill>
                      <a:prstDash val="solid"/>
                      <a:round/>
                      <a:headEnd type="none" w="med" len="med"/>
                      <a:tailEnd type="none" w="med" len="med"/>
                    </a:lnR>
                    <a:lnT w="12700" cap="flat" cmpd="sng" algn="ctr">
                      <a:solidFill>
                        <a:srgbClr val="228B22"/>
                      </a:solidFill>
                      <a:prstDash val="solid"/>
                      <a:round/>
                      <a:headEnd type="none" w="med" len="med"/>
                      <a:tailEnd type="none" w="med" len="med"/>
                    </a:lnT>
                    <a:lnB w="12700" cap="flat" cmpd="sng" algn="ctr">
                      <a:solidFill>
                        <a:srgbClr val="228B22"/>
                      </a:solidFill>
                      <a:prstDash val="solid"/>
                      <a:round/>
                      <a:headEnd type="none" w="med" len="med"/>
                      <a:tailEnd type="none" w="med" len="med"/>
                    </a:lnB>
                    <a:lnTlToBr>
                      <a:noFill/>
                    </a:lnTlToBr>
                    <a:lnBlToTr>
                      <a:noFill/>
                    </a:lnBlToTr>
                    <a:noFill/>
                  </a:tcPr>
                </a:tc>
              </a:tr>
              <a:tr h="276225">
                <a:tc>
                  <a:txBody>
                    <a:bodyPr/>
                    <a:lstStyle/>
                    <a:p>
                      <a:pPr marL="0" marR="0" lvl="0" indent="0" algn="r" defTabSz="914400" rtl="0" eaLnBrk="1" fontAlgn="base" latinLnBrk="0" hangingPunct="1">
                        <a:lnSpc>
                          <a:spcPct val="100000"/>
                        </a:lnSpc>
                        <a:spcBef>
                          <a:spcPct val="20000"/>
                        </a:spcBef>
                        <a:spcAft>
                          <a:spcPct val="0"/>
                        </a:spcAft>
                        <a:buClrTx/>
                        <a:buSzTx/>
                        <a:buFont typeface="Arial" charset="0"/>
                        <a:buNone/>
                        <a:tabLst/>
                      </a:pPr>
                      <a:r>
                        <a:rPr kumimoji="0" lang="en-US" sz="800" b="1" i="0" u="none" strike="noStrike" cap="none" normalizeH="0" baseline="0" smtClean="0">
                          <a:ln>
                            <a:noFill/>
                          </a:ln>
                          <a:solidFill>
                            <a:srgbClr val="228B22"/>
                          </a:solidFill>
                          <a:effectLst/>
                          <a:latin typeface="Arial" charset="0"/>
                        </a:rPr>
                        <a:t>Metrobus or other bus (transit)</a:t>
                      </a:r>
                    </a:p>
                  </a:txBody>
                  <a:tcPr marL="90000" marR="90000" marT="46800" marB="46800" horzOverflow="overflow">
                    <a:lnL w="12700" cap="flat" cmpd="sng" algn="ctr">
                      <a:solidFill>
                        <a:srgbClr val="228B22"/>
                      </a:solidFill>
                      <a:prstDash val="solid"/>
                      <a:round/>
                      <a:headEnd type="none" w="med" len="med"/>
                      <a:tailEnd type="none" w="med" len="med"/>
                    </a:lnL>
                    <a:lnR w="12700" cap="flat" cmpd="sng" algn="ctr">
                      <a:solidFill>
                        <a:srgbClr val="228B22"/>
                      </a:solidFill>
                      <a:prstDash val="solid"/>
                      <a:round/>
                      <a:headEnd type="none" w="med" len="med"/>
                      <a:tailEnd type="none" w="med" len="med"/>
                    </a:lnR>
                    <a:lnT w="12700" cap="flat" cmpd="sng" algn="ctr">
                      <a:solidFill>
                        <a:srgbClr val="228B22"/>
                      </a:solidFill>
                      <a:prstDash val="solid"/>
                      <a:round/>
                      <a:headEnd type="none" w="med" len="med"/>
                      <a:tailEnd type="none" w="med" len="med"/>
                    </a:lnT>
                    <a:lnB w="12700" cap="flat" cmpd="sng" algn="ctr">
                      <a:solidFill>
                        <a:srgbClr val="228B22"/>
                      </a:solidFill>
                      <a:prstDash val="solid"/>
                      <a:round/>
                      <a:headEnd type="none" w="med" len="med"/>
                      <a:tailEnd type="none" w="med" len="med"/>
                    </a:lnB>
                    <a:lnTlToBr>
                      <a:noFill/>
                    </a:lnTlToBr>
                    <a:lnBlToTr>
                      <a:noFill/>
                    </a:lnBlToTr>
                    <a:solidFill>
                      <a:srgbClr val="FAEBD7"/>
                    </a:solidFill>
                  </a:tcPr>
                </a:tc>
                <a:tc>
                  <a:txBody>
                    <a:bodyPr/>
                    <a:lstStyle/>
                    <a:p>
                      <a:pPr marL="0" marR="0" lvl="0" indent="0" algn="ctr" defTabSz="914400" rtl="0" eaLnBrk="1" fontAlgn="base" latinLnBrk="0" hangingPunct="1">
                        <a:lnSpc>
                          <a:spcPct val="100000"/>
                        </a:lnSpc>
                        <a:spcBef>
                          <a:spcPct val="20000"/>
                        </a:spcBef>
                        <a:spcAft>
                          <a:spcPct val="0"/>
                        </a:spcAft>
                        <a:buClrTx/>
                        <a:buSzTx/>
                        <a:buFont typeface="Arial" charset="0"/>
                        <a:buNone/>
                        <a:tabLst/>
                      </a:pPr>
                      <a:r>
                        <a:rPr kumimoji="0" lang="en-US" sz="800" b="0" i="0" u="none" strike="noStrike" cap="none" normalizeH="0" baseline="0" smtClean="0">
                          <a:ln>
                            <a:noFill/>
                          </a:ln>
                          <a:solidFill>
                            <a:srgbClr val="000000"/>
                          </a:solidFill>
                          <a:effectLst/>
                          <a:latin typeface="Arial" charset="0"/>
                        </a:rPr>
                        <a:t>5 (9 %)</a:t>
                      </a:r>
                    </a:p>
                  </a:txBody>
                  <a:tcPr marL="90000" marR="90000" marT="46800" marB="46800" horzOverflow="overflow">
                    <a:lnL w="12700" cap="flat" cmpd="sng" algn="ctr">
                      <a:solidFill>
                        <a:srgbClr val="228B22"/>
                      </a:solidFill>
                      <a:prstDash val="solid"/>
                      <a:round/>
                      <a:headEnd type="none" w="med" len="med"/>
                      <a:tailEnd type="none" w="med" len="med"/>
                    </a:lnL>
                    <a:lnR w="12700" cap="flat" cmpd="sng" algn="ctr">
                      <a:solidFill>
                        <a:srgbClr val="228B22"/>
                      </a:solidFill>
                      <a:prstDash val="solid"/>
                      <a:round/>
                      <a:headEnd type="none" w="med" len="med"/>
                      <a:tailEnd type="none" w="med" len="med"/>
                    </a:lnR>
                    <a:lnT w="12700" cap="flat" cmpd="sng" algn="ctr">
                      <a:solidFill>
                        <a:srgbClr val="228B22"/>
                      </a:solidFill>
                      <a:prstDash val="solid"/>
                      <a:round/>
                      <a:headEnd type="none" w="med" len="med"/>
                      <a:tailEnd type="none" w="med" len="med"/>
                    </a:lnT>
                    <a:lnB w="12700" cap="flat" cmpd="sng" algn="ctr">
                      <a:solidFill>
                        <a:srgbClr val="228B22"/>
                      </a:solidFill>
                      <a:prstDash val="solid"/>
                      <a:round/>
                      <a:headEnd type="none" w="med" len="med"/>
                      <a:tailEnd type="none" w="med" len="med"/>
                    </a:lnB>
                    <a:lnTlToBr>
                      <a:noFill/>
                    </a:lnTlToBr>
                    <a:lnBlToTr>
                      <a:noFill/>
                    </a:lnBlToTr>
                    <a:noFill/>
                  </a:tcPr>
                </a:tc>
              </a:tr>
              <a:tr h="276225">
                <a:tc>
                  <a:txBody>
                    <a:bodyPr/>
                    <a:lstStyle/>
                    <a:p>
                      <a:pPr marL="0" marR="0" lvl="0" indent="0" algn="r" defTabSz="914400" rtl="0" eaLnBrk="1" fontAlgn="base" latinLnBrk="0" hangingPunct="1">
                        <a:lnSpc>
                          <a:spcPct val="100000"/>
                        </a:lnSpc>
                        <a:spcBef>
                          <a:spcPct val="20000"/>
                        </a:spcBef>
                        <a:spcAft>
                          <a:spcPct val="0"/>
                        </a:spcAft>
                        <a:buClrTx/>
                        <a:buSzTx/>
                        <a:buFont typeface="Arial" charset="0"/>
                        <a:buNone/>
                        <a:tabLst/>
                      </a:pPr>
                      <a:r>
                        <a:rPr kumimoji="0" lang="en-US" sz="800" b="1" i="0" u="none" strike="noStrike" cap="none" normalizeH="0" baseline="0" smtClean="0">
                          <a:ln>
                            <a:noFill/>
                          </a:ln>
                          <a:solidFill>
                            <a:srgbClr val="228B22"/>
                          </a:solidFill>
                          <a:effectLst/>
                          <a:latin typeface="Arial" charset="0"/>
                        </a:rPr>
                        <a:t>Metrorail, MARC, Amtrak, VRE train (transit)</a:t>
                      </a:r>
                    </a:p>
                  </a:txBody>
                  <a:tcPr marL="90000" marR="90000" marT="46800" marB="46800" horzOverflow="overflow">
                    <a:lnL w="12700" cap="flat" cmpd="sng" algn="ctr">
                      <a:solidFill>
                        <a:srgbClr val="228B22"/>
                      </a:solidFill>
                      <a:prstDash val="solid"/>
                      <a:round/>
                      <a:headEnd type="none" w="med" len="med"/>
                      <a:tailEnd type="none" w="med" len="med"/>
                    </a:lnL>
                    <a:lnR w="12700" cap="flat" cmpd="sng" algn="ctr">
                      <a:solidFill>
                        <a:srgbClr val="228B22"/>
                      </a:solidFill>
                      <a:prstDash val="solid"/>
                      <a:round/>
                      <a:headEnd type="none" w="med" len="med"/>
                      <a:tailEnd type="none" w="med" len="med"/>
                    </a:lnR>
                    <a:lnT w="12700" cap="flat" cmpd="sng" algn="ctr">
                      <a:solidFill>
                        <a:srgbClr val="228B22"/>
                      </a:solidFill>
                      <a:prstDash val="solid"/>
                      <a:round/>
                      <a:headEnd type="none" w="med" len="med"/>
                      <a:tailEnd type="none" w="med" len="med"/>
                    </a:lnT>
                    <a:lnB w="12700" cap="flat" cmpd="sng" algn="ctr">
                      <a:solidFill>
                        <a:srgbClr val="228B22"/>
                      </a:solidFill>
                      <a:prstDash val="solid"/>
                      <a:round/>
                      <a:headEnd type="none" w="med" len="med"/>
                      <a:tailEnd type="none" w="med" len="med"/>
                    </a:lnB>
                    <a:lnTlToBr>
                      <a:noFill/>
                    </a:lnTlToBr>
                    <a:lnBlToTr>
                      <a:noFill/>
                    </a:lnBlToTr>
                    <a:solidFill>
                      <a:srgbClr val="FAEBD7"/>
                    </a:solidFill>
                  </a:tcPr>
                </a:tc>
                <a:tc>
                  <a:txBody>
                    <a:bodyPr/>
                    <a:lstStyle/>
                    <a:p>
                      <a:pPr marL="0" marR="0" lvl="0" indent="0" algn="ctr" defTabSz="914400" rtl="0" eaLnBrk="1" fontAlgn="base" latinLnBrk="0" hangingPunct="1">
                        <a:lnSpc>
                          <a:spcPct val="100000"/>
                        </a:lnSpc>
                        <a:spcBef>
                          <a:spcPct val="20000"/>
                        </a:spcBef>
                        <a:spcAft>
                          <a:spcPct val="0"/>
                        </a:spcAft>
                        <a:buClrTx/>
                        <a:buSzTx/>
                        <a:buFont typeface="Arial" charset="0"/>
                        <a:buNone/>
                        <a:tabLst/>
                      </a:pPr>
                      <a:r>
                        <a:rPr kumimoji="0" lang="en-US" sz="800" b="0" i="0" u="none" strike="noStrike" cap="none" normalizeH="0" baseline="0" smtClean="0">
                          <a:ln>
                            <a:noFill/>
                          </a:ln>
                          <a:solidFill>
                            <a:srgbClr val="000000"/>
                          </a:solidFill>
                          <a:effectLst/>
                          <a:latin typeface="Arial" charset="0"/>
                        </a:rPr>
                        <a:t>37 (70 %)</a:t>
                      </a:r>
                    </a:p>
                  </a:txBody>
                  <a:tcPr marL="90000" marR="90000" marT="46800" marB="46800" horzOverflow="overflow">
                    <a:lnL w="12700" cap="flat" cmpd="sng" algn="ctr">
                      <a:solidFill>
                        <a:srgbClr val="228B22"/>
                      </a:solidFill>
                      <a:prstDash val="solid"/>
                      <a:round/>
                      <a:headEnd type="none" w="med" len="med"/>
                      <a:tailEnd type="none" w="med" len="med"/>
                    </a:lnL>
                    <a:lnR w="12700" cap="flat" cmpd="sng" algn="ctr">
                      <a:solidFill>
                        <a:srgbClr val="228B22"/>
                      </a:solidFill>
                      <a:prstDash val="solid"/>
                      <a:round/>
                      <a:headEnd type="none" w="med" len="med"/>
                      <a:tailEnd type="none" w="med" len="med"/>
                    </a:lnR>
                    <a:lnT w="12700" cap="flat" cmpd="sng" algn="ctr">
                      <a:solidFill>
                        <a:srgbClr val="228B22"/>
                      </a:solidFill>
                      <a:prstDash val="solid"/>
                      <a:round/>
                      <a:headEnd type="none" w="med" len="med"/>
                      <a:tailEnd type="none" w="med" len="med"/>
                    </a:lnT>
                    <a:lnB w="12700" cap="flat" cmpd="sng" algn="ctr">
                      <a:solidFill>
                        <a:srgbClr val="228B22"/>
                      </a:solidFill>
                      <a:prstDash val="solid"/>
                      <a:round/>
                      <a:headEnd type="none" w="med" len="med"/>
                      <a:tailEnd type="none" w="med" len="med"/>
                    </a:lnB>
                    <a:lnTlToBr>
                      <a:noFill/>
                    </a:lnTlToBr>
                    <a:lnBlToTr>
                      <a:noFill/>
                    </a:lnBlToTr>
                    <a:noFill/>
                  </a:tcPr>
                </a:tc>
              </a:tr>
              <a:tr h="276225">
                <a:tc>
                  <a:txBody>
                    <a:bodyPr/>
                    <a:lstStyle/>
                    <a:p>
                      <a:pPr marL="0" marR="0" lvl="0" indent="0" algn="r" defTabSz="914400" rtl="0" eaLnBrk="1" fontAlgn="base" latinLnBrk="0" hangingPunct="1">
                        <a:lnSpc>
                          <a:spcPct val="100000"/>
                        </a:lnSpc>
                        <a:spcBef>
                          <a:spcPct val="20000"/>
                        </a:spcBef>
                        <a:spcAft>
                          <a:spcPct val="0"/>
                        </a:spcAft>
                        <a:buClrTx/>
                        <a:buSzTx/>
                        <a:buFont typeface="Arial" charset="0"/>
                        <a:buNone/>
                        <a:tabLst/>
                      </a:pPr>
                      <a:r>
                        <a:rPr kumimoji="0" lang="en-US" sz="800" b="1" i="0" u="none" strike="noStrike" cap="none" normalizeH="0" baseline="0" smtClean="0">
                          <a:ln>
                            <a:noFill/>
                          </a:ln>
                          <a:solidFill>
                            <a:srgbClr val="228B22"/>
                          </a:solidFill>
                          <a:effectLst/>
                          <a:latin typeface="Arial" charset="0"/>
                        </a:rPr>
                        <a:t>Walked or bicycled (entire trip)</a:t>
                      </a:r>
                    </a:p>
                  </a:txBody>
                  <a:tcPr marL="90000" marR="90000" marT="46800" marB="46800" horzOverflow="overflow">
                    <a:lnL w="12700" cap="flat" cmpd="sng" algn="ctr">
                      <a:solidFill>
                        <a:srgbClr val="228B22"/>
                      </a:solidFill>
                      <a:prstDash val="solid"/>
                      <a:round/>
                      <a:headEnd type="none" w="med" len="med"/>
                      <a:tailEnd type="none" w="med" len="med"/>
                    </a:lnL>
                    <a:lnR w="12700" cap="flat" cmpd="sng" algn="ctr">
                      <a:solidFill>
                        <a:srgbClr val="228B22"/>
                      </a:solidFill>
                      <a:prstDash val="solid"/>
                      <a:round/>
                      <a:headEnd type="none" w="med" len="med"/>
                      <a:tailEnd type="none" w="med" len="med"/>
                    </a:lnR>
                    <a:lnT w="12700" cap="flat" cmpd="sng" algn="ctr">
                      <a:solidFill>
                        <a:srgbClr val="228B22"/>
                      </a:solidFill>
                      <a:prstDash val="solid"/>
                      <a:round/>
                      <a:headEnd type="none" w="med" len="med"/>
                      <a:tailEnd type="none" w="med" len="med"/>
                    </a:lnT>
                    <a:lnB w="12700" cap="flat" cmpd="sng" algn="ctr">
                      <a:solidFill>
                        <a:srgbClr val="228B22"/>
                      </a:solidFill>
                      <a:prstDash val="solid"/>
                      <a:round/>
                      <a:headEnd type="none" w="med" len="med"/>
                      <a:tailEnd type="none" w="med" len="med"/>
                    </a:lnB>
                    <a:lnTlToBr>
                      <a:noFill/>
                    </a:lnTlToBr>
                    <a:lnBlToTr>
                      <a:noFill/>
                    </a:lnBlToTr>
                    <a:solidFill>
                      <a:srgbClr val="FAEBD7"/>
                    </a:solidFill>
                  </a:tcPr>
                </a:tc>
                <a:tc>
                  <a:txBody>
                    <a:bodyPr/>
                    <a:lstStyle/>
                    <a:p>
                      <a:pPr marL="0" marR="0" lvl="0" indent="0" algn="ctr" defTabSz="914400" rtl="0" eaLnBrk="1" fontAlgn="base" latinLnBrk="0" hangingPunct="1">
                        <a:lnSpc>
                          <a:spcPct val="100000"/>
                        </a:lnSpc>
                        <a:spcBef>
                          <a:spcPct val="20000"/>
                        </a:spcBef>
                        <a:spcAft>
                          <a:spcPct val="0"/>
                        </a:spcAft>
                        <a:buClrTx/>
                        <a:buSzTx/>
                        <a:buFont typeface="Arial" charset="0"/>
                        <a:buNone/>
                        <a:tabLst/>
                      </a:pPr>
                      <a:r>
                        <a:rPr kumimoji="0" lang="en-US" sz="800" b="0" i="0" u="none" strike="noStrike" cap="none" normalizeH="0" baseline="0" smtClean="0">
                          <a:ln>
                            <a:noFill/>
                          </a:ln>
                          <a:solidFill>
                            <a:srgbClr val="000000"/>
                          </a:solidFill>
                          <a:effectLst/>
                          <a:latin typeface="Arial" charset="0"/>
                        </a:rPr>
                        <a:t>4 (8 %)</a:t>
                      </a:r>
                    </a:p>
                  </a:txBody>
                  <a:tcPr marL="90000" marR="90000" marT="46800" marB="46800" horzOverflow="overflow">
                    <a:lnL w="12700" cap="flat" cmpd="sng" algn="ctr">
                      <a:solidFill>
                        <a:srgbClr val="228B22"/>
                      </a:solidFill>
                      <a:prstDash val="solid"/>
                      <a:round/>
                      <a:headEnd type="none" w="med" len="med"/>
                      <a:tailEnd type="none" w="med" len="med"/>
                    </a:lnL>
                    <a:lnR w="12700" cap="flat" cmpd="sng" algn="ctr">
                      <a:solidFill>
                        <a:srgbClr val="228B22"/>
                      </a:solidFill>
                      <a:prstDash val="solid"/>
                      <a:round/>
                      <a:headEnd type="none" w="med" len="med"/>
                      <a:tailEnd type="none" w="med" len="med"/>
                    </a:lnR>
                    <a:lnT w="12700" cap="flat" cmpd="sng" algn="ctr">
                      <a:solidFill>
                        <a:srgbClr val="228B22"/>
                      </a:solidFill>
                      <a:prstDash val="solid"/>
                      <a:round/>
                      <a:headEnd type="none" w="med" len="med"/>
                      <a:tailEnd type="none" w="med" len="med"/>
                    </a:lnT>
                    <a:lnB w="12700" cap="flat" cmpd="sng" algn="ctr">
                      <a:solidFill>
                        <a:srgbClr val="228B22"/>
                      </a:solidFill>
                      <a:prstDash val="solid"/>
                      <a:round/>
                      <a:headEnd type="none" w="med" len="med"/>
                      <a:tailEnd type="none" w="med" len="med"/>
                    </a:lnB>
                    <a:lnTlToBr>
                      <a:noFill/>
                    </a:lnTlToBr>
                    <a:lnBlToTr>
                      <a:noFill/>
                    </a:lnBlToTr>
                    <a:noFill/>
                  </a:tcPr>
                </a:tc>
              </a:tr>
              <a:tr h="276225">
                <a:tc>
                  <a:txBody>
                    <a:bodyPr/>
                    <a:lstStyle/>
                    <a:p>
                      <a:pPr marL="0" marR="0" lvl="0" indent="0" algn="r" defTabSz="914400" rtl="0" eaLnBrk="1" fontAlgn="base" latinLnBrk="0" hangingPunct="1">
                        <a:lnSpc>
                          <a:spcPct val="100000"/>
                        </a:lnSpc>
                        <a:spcBef>
                          <a:spcPct val="20000"/>
                        </a:spcBef>
                        <a:spcAft>
                          <a:spcPct val="0"/>
                        </a:spcAft>
                        <a:buClrTx/>
                        <a:buSzTx/>
                        <a:buFont typeface="Arial" charset="0"/>
                        <a:buNone/>
                        <a:tabLst/>
                      </a:pPr>
                      <a:r>
                        <a:rPr kumimoji="0" lang="en-US" sz="800" b="1" i="0" u="none" strike="noStrike" cap="none" normalizeH="0" baseline="0" smtClean="0">
                          <a:ln>
                            <a:noFill/>
                          </a:ln>
                          <a:solidFill>
                            <a:srgbClr val="228B22"/>
                          </a:solidFill>
                          <a:effectLst/>
                          <a:latin typeface="Arial" charset="0"/>
                        </a:rPr>
                        <a:t>Other</a:t>
                      </a:r>
                    </a:p>
                  </a:txBody>
                  <a:tcPr marL="90000" marR="90000" marT="46800" marB="46800" horzOverflow="overflow">
                    <a:lnL w="12700" cap="flat" cmpd="sng" algn="ctr">
                      <a:solidFill>
                        <a:srgbClr val="228B22"/>
                      </a:solidFill>
                      <a:prstDash val="solid"/>
                      <a:round/>
                      <a:headEnd type="none" w="med" len="med"/>
                      <a:tailEnd type="none" w="med" len="med"/>
                    </a:lnL>
                    <a:lnR w="12700" cap="flat" cmpd="sng" algn="ctr">
                      <a:solidFill>
                        <a:srgbClr val="228B22"/>
                      </a:solidFill>
                      <a:prstDash val="solid"/>
                      <a:round/>
                      <a:headEnd type="none" w="med" len="med"/>
                      <a:tailEnd type="none" w="med" len="med"/>
                    </a:lnR>
                    <a:lnT w="12700" cap="flat" cmpd="sng" algn="ctr">
                      <a:solidFill>
                        <a:srgbClr val="228B22"/>
                      </a:solidFill>
                      <a:prstDash val="solid"/>
                      <a:round/>
                      <a:headEnd type="none" w="med" len="med"/>
                      <a:tailEnd type="none" w="med" len="med"/>
                    </a:lnT>
                    <a:lnB w="12700" cap="flat" cmpd="sng" algn="ctr">
                      <a:solidFill>
                        <a:srgbClr val="228B22"/>
                      </a:solidFill>
                      <a:prstDash val="solid"/>
                      <a:round/>
                      <a:headEnd type="none" w="med" len="med"/>
                      <a:tailEnd type="none" w="med" len="med"/>
                    </a:lnB>
                    <a:lnTlToBr>
                      <a:noFill/>
                    </a:lnTlToBr>
                    <a:lnBlToTr>
                      <a:noFill/>
                    </a:lnBlToTr>
                    <a:solidFill>
                      <a:srgbClr val="FAEBD7"/>
                    </a:solidFill>
                  </a:tcPr>
                </a:tc>
                <a:tc>
                  <a:txBody>
                    <a:bodyPr/>
                    <a:lstStyle/>
                    <a:p>
                      <a:pPr marL="0" marR="0" lvl="0" indent="0" algn="ctr" defTabSz="914400" rtl="0" eaLnBrk="1" fontAlgn="base" latinLnBrk="0" hangingPunct="1">
                        <a:lnSpc>
                          <a:spcPct val="100000"/>
                        </a:lnSpc>
                        <a:spcBef>
                          <a:spcPct val="20000"/>
                        </a:spcBef>
                        <a:spcAft>
                          <a:spcPct val="0"/>
                        </a:spcAft>
                        <a:buClrTx/>
                        <a:buSzTx/>
                        <a:buFont typeface="Arial" charset="0"/>
                        <a:buNone/>
                        <a:tabLst/>
                      </a:pPr>
                      <a:r>
                        <a:rPr kumimoji="0" lang="en-US" sz="800" b="0" i="0" u="none" strike="noStrike" cap="none" normalizeH="0" baseline="0" smtClean="0">
                          <a:ln>
                            <a:noFill/>
                          </a:ln>
                          <a:solidFill>
                            <a:srgbClr val="000000"/>
                          </a:solidFill>
                          <a:effectLst/>
                          <a:latin typeface="Arial" charset="0"/>
                        </a:rPr>
                        <a:t>1 (2 %)</a:t>
                      </a:r>
                    </a:p>
                  </a:txBody>
                  <a:tcPr marL="90000" marR="90000" marT="46800" marB="46800" horzOverflow="overflow">
                    <a:lnL w="12700" cap="flat" cmpd="sng" algn="ctr">
                      <a:solidFill>
                        <a:srgbClr val="228B22"/>
                      </a:solidFill>
                      <a:prstDash val="solid"/>
                      <a:round/>
                      <a:headEnd type="none" w="med" len="med"/>
                      <a:tailEnd type="none" w="med" len="med"/>
                    </a:lnL>
                    <a:lnR w="12700" cap="flat" cmpd="sng" algn="ctr">
                      <a:solidFill>
                        <a:srgbClr val="228B22"/>
                      </a:solidFill>
                      <a:prstDash val="solid"/>
                      <a:round/>
                      <a:headEnd type="none" w="med" len="med"/>
                      <a:tailEnd type="none" w="med" len="med"/>
                    </a:lnR>
                    <a:lnT w="12700" cap="flat" cmpd="sng" algn="ctr">
                      <a:solidFill>
                        <a:srgbClr val="228B22"/>
                      </a:solidFill>
                      <a:prstDash val="solid"/>
                      <a:round/>
                      <a:headEnd type="none" w="med" len="med"/>
                      <a:tailEnd type="none" w="med" len="med"/>
                    </a:lnT>
                    <a:lnB w="12700" cap="flat" cmpd="sng" algn="ctr">
                      <a:solidFill>
                        <a:srgbClr val="228B22"/>
                      </a:solidFill>
                      <a:prstDash val="solid"/>
                      <a:round/>
                      <a:headEnd type="none" w="med" len="med"/>
                      <a:tailEnd type="none" w="med" len="med"/>
                    </a:lnB>
                    <a:lnTlToBr>
                      <a:noFill/>
                    </a:lnTlToBr>
                    <a:lnBlToTr>
                      <a:noFill/>
                    </a:lnBlToTr>
                    <a:noFill/>
                  </a:tcPr>
                </a:tc>
              </a:tr>
            </a:tbl>
          </a:graphicData>
        </a:graphic>
      </p:graphicFrame>
      <p:pic>
        <p:nvPicPr>
          <p:cNvPr id="15391" name="Picture 59" descr="QuestionChartPage"/>
          <p:cNvPicPr>
            <a:picLocks noChangeAspect="1" noChangeArrowheads="1"/>
          </p:cNvPicPr>
          <p:nvPr/>
        </p:nvPicPr>
        <p:blipFill>
          <a:blip r:embed="rId2" cstate="print"/>
          <a:srcRect/>
          <a:stretch>
            <a:fillRect/>
          </a:stretch>
        </p:blipFill>
        <p:spPr bwMode="auto">
          <a:xfrm>
            <a:off x="1524000" y="574675"/>
            <a:ext cx="5740400" cy="3768725"/>
          </a:xfrm>
          <a:prstGeom prst="rect">
            <a:avLst/>
          </a:prstGeom>
          <a:noFill/>
          <a:ln w="12700">
            <a:solidFill>
              <a:srgbClr val="808080"/>
            </a:solidFill>
            <a:miter lim="800000"/>
            <a:headEnd/>
            <a:tailEnd/>
          </a:ln>
        </p:spPr>
      </p:pic>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6" name="Text Box 12" descr="QuestionChartTitleTextBox"/>
          <p:cNvSpPr txBox="1">
            <a:spLocks noChangeArrowheads="1"/>
          </p:cNvSpPr>
          <p:nvPr/>
        </p:nvSpPr>
        <p:spPr bwMode="auto">
          <a:xfrm>
            <a:off x="0" y="76200"/>
            <a:ext cx="8001000" cy="338138"/>
          </a:xfrm>
          <a:prstGeom prst="rect">
            <a:avLst/>
          </a:prstGeom>
          <a:noFill/>
          <a:ln w="9525">
            <a:noFill/>
            <a:miter lim="800000"/>
            <a:headEnd/>
            <a:tailEnd/>
          </a:ln>
        </p:spPr>
        <p:txBody>
          <a:bodyPr>
            <a:spAutoFit/>
          </a:bodyPr>
          <a:lstStyle/>
          <a:p>
            <a:r>
              <a:rPr lang="en-US" sz="1600" b="1" i="1">
                <a:latin typeface="Calibri" pitchFamily="34" charset="0"/>
              </a:rPr>
              <a:t>Commuter Survey:  </a:t>
            </a:r>
            <a:r>
              <a:rPr lang="en-US" sz="1600">
                <a:latin typeface="Calibri" pitchFamily="34" charset="0"/>
              </a:rPr>
              <a:t>Why I was NOT at work on Thursday</a:t>
            </a:r>
          </a:p>
        </p:txBody>
      </p:sp>
      <p:graphicFrame>
        <p:nvGraphicFramePr>
          <p:cNvPr id="44032" name="Group 0" descr="QuestionChartGrid"/>
          <p:cNvGraphicFramePr>
            <a:graphicFrameLocks noGrp="1"/>
          </p:cNvGraphicFramePr>
          <p:nvPr/>
        </p:nvGraphicFramePr>
        <p:xfrm>
          <a:off x="152400" y="4495800"/>
          <a:ext cx="8839200" cy="2209800"/>
        </p:xfrm>
        <a:graphic>
          <a:graphicData uri="http://schemas.openxmlformats.org/drawingml/2006/table">
            <a:tbl>
              <a:tblPr/>
              <a:tblGrid>
                <a:gridCol w="4419600"/>
                <a:gridCol w="4419600"/>
              </a:tblGrid>
              <a:tr h="442913">
                <a:tc gridSpan="2">
                  <a:txBody>
                    <a:bodyPr/>
                    <a:lstStyle/>
                    <a:p>
                      <a:pPr marL="0" marR="0" lvl="0" indent="0" algn="ctr" defTabSz="914400" rtl="0" eaLnBrk="1" fontAlgn="base" latinLnBrk="0" hangingPunct="1">
                        <a:lnSpc>
                          <a:spcPct val="100000"/>
                        </a:lnSpc>
                        <a:spcBef>
                          <a:spcPct val="20000"/>
                        </a:spcBef>
                        <a:spcAft>
                          <a:spcPct val="0"/>
                        </a:spcAft>
                        <a:buClrTx/>
                        <a:buSzTx/>
                        <a:buFont typeface="Arial" charset="0"/>
                        <a:buNone/>
                        <a:tabLst/>
                      </a:pPr>
                      <a:r>
                        <a:rPr kumimoji="0" lang="en-US" sz="1200" b="0" i="0" u="none" strike="noStrike" cap="none" normalizeH="0" baseline="0" smtClean="0">
                          <a:ln>
                            <a:noFill/>
                          </a:ln>
                          <a:solidFill>
                            <a:srgbClr val="228B22"/>
                          </a:solidFill>
                          <a:effectLst/>
                          <a:latin typeface="Arial" charset="0"/>
                        </a:rPr>
                        <a:t>Why I was NOT at work on Thursday</a:t>
                      </a:r>
                    </a:p>
                  </a:txBody>
                  <a:tcPr marL="90000" marR="90000" marT="46800" marB="46800" horzOverflow="overflow">
                    <a:lnL w="12700" cap="flat" cmpd="sng" algn="ctr">
                      <a:solidFill>
                        <a:srgbClr val="228B22"/>
                      </a:solidFill>
                      <a:prstDash val="solid"/>
                      <a:round/>
                      <a:headEnd type="none" w="med" len="med"/>
                      <a:tailEnd type="none" w="med" len="med"/>
                    </a:lnL>
                    <a:lnR w="12700" cap="flat" cmpd="sng" algn="ctr">
                      <a:solidFill>
                        <a:srgbClr val="228B22"/>
                      </a:solidFill>
                      <a:prstDash val="solid"/>
                      <a:round/>
                      <a:headEnd type="none" w="med" len="med"/>
                      <a:tailEnd type="none" w="med" len="med"/>
                    </a:lnR>
                    <a:lnT w="12700" cap="flat" cmpd="sng" algn="ctr">
                      <a:solidFill>
                        <a:srgbClr val="228B22"/>
                      </a:solidFill>
                      <a:prstDash val="solid"/>
                      <a:round/>
                      <a:headEnd type="none" w="med" len="med"/>
                      <a:tailEnd type="none" w="med" len="med"/>
                    </a:lnT>
                    <a:lnB w="12700" cap="flat" cmpd="sng" algn="ctr">
                      <a:solidFill>
                        <a:srgbClr val="228B22"/>
                      </a:solidFill>
                      <a:prstDash val="solid"/>
                      <a:round/>
                      <a:headEnd type="none" w="med" len="med"/>
                      <a:tailEnd type="none" w="med" len="med"/>
                    </a:lnB>
                    <a:lnTlToBr>
                      <a:noFill/>
                    </a:lnTlToBr>
                    <a:lnBlToTr>
                      <a:noFill/>
                    </a:lnBlToTr>
                    <a:solidFill>
                      <a:srgbClr val="FFE4B5"/>
                    </a:solidFill>
                  </a:tcPr>
                </a:tc>
                <a:tc hMerge="1">
                  <a:txBody>
                    <a:bodyPr/>
                    <a:lstStyle/>
                    <a:p>
                      <a:endParaRPr lang="en-US"/>
                    </a:p>
                  </a:txBody>
                  <a:tcPr/>
                </a:tc>
              </a:tr>
              <a:tr h="442913">
                <a:tc>
                  <a:txBody>
                    <a:bodyPr/>
                    <a:lstStyle/>
                    <a:p>
                      <a:pPr marL="0" marR="0" lvl="0" indent="0" algn="r" defTabSz="914400" rtl="0" eaLnBrk="1" fontAlgn="base" latinLnBrk="0" hangingPunct="1">
                        <a:lnSpc>
                          <a:spcPct val="100000"/>
                        </a:lnSpc>
                        <a:spcBef>
                          <a:spcPct val="20000"/>
                        </a:spcBef>
                        <a:spcAft>
                          <a:spcPct val="0"/>
                        </a:spcAft>
                        <a:buClrTx/>
                        <a:buSzTx/>
                        <a:buFont typeface="Arial" charset="0"/>
                        <a:buNone/>
                        <a:tabLst/>
                      </a:pPr>
                      <a:r>
                        <a:rPr kumimoji="0" lang="en-US" sz="1000" b="1" i="0" u="none" strike="noStrike" cap="none" normalizeH="0" baseline="0" smtClean="0">
                          <a:ln>
                            <a:noFill/>
                          </a:ln>
                          <a:solidFill>
                            <a:srgbClr val="228B22"/>
                          </a:solidFill>
                          <a:effectLst/>
                          <a:latin typeface="Arial" charset="0"/>
                        </a:rPr>
                        <a:t>Compressed schedule (e.g. 9/80 schedule)</a:t>
                      </a:r>
                    </a:p>
                  </a:txBody>
                  <a:tcPr marL="90000" marR="90000" marT="46800" marB="46800" horzOverflow="overflow">
                    <a:lnL w="12700" cap="flat" cmpd="sng" algn="ctr">
                      <a:solidFill>
                        <a:srgbClr val="228B22"/>
                      </a:solidFill>
                      <a:prstDash val="solid"/>
                      <a:round/>
                      <a:headEnd type="none" w="med" len="med"/>
                      <a:tailEnd type="none" w="med" len="med"/>
                    </a:lnL>
                    <a:lnR w="12700" cap="flat" cmpd="sng" algn="ctr">
                      <a:solidFill>
                        <a:srgbClr val="228B22"/>
                      </a:solidFill>
                      <a:prstDash val="solid"/>
                      <a:round/>
                      <a:headEnd type="none" w="med" len="med"/>
                      <a:tailEnd type="none" w="med" len="med"/>
                    </a:lnR>
                    <a:lnT w="12700" cap="flat" cmpd="sng" algn="ctr">
                      <a:solidFill>
                        <a:srgbClr val="228B22"/>
                      </a:solidFill>
                      <a:prstDash val="solid"/>
                      <a:round/>
                      <a:headEnd type="none" w="med" len="med"/>
                      <a:tailEnd type="none" w="med" len="med"/>
                    </a:lnT>
                    <a:lnB w="12700" cap="flat" cmpd="sng" algn="ctr">
                      <a:solidFill>
                        <a:srgbClr val="228B22"/>
                      </a:solidFill>
                      <a:prstDash val="solid"/>
                      <a:round/>
                      <a:headEnd type="none" w="med" len="med"/>
                      <a:tailEnd type="none" w="med" len="med"/>
                    </a:lnB>
                    <a:lnTlToBr>
                      <a:noFill/>
                    </a:lnTlToBr>
                    <a:lnBlToTr>
                      <a:noFill/>
                    </a:lnBlToTr>
                    <a:solidFill>
                      <a:srgbClr val="FAEBD7"/>
                    </a:solidFill>
                  </a:tcPr>
                </a:tc>
                <a:tc>
                  <a:txBody>
                    <a:bodyPr/>
                    <a:lstStyle/>
                    <a:p>
                      <a:pPr marL="0" marR="0" lvl="0" indent="0" algn="ctr" defTabSz="914400" rtl="0" eaLnBrk="1" fontAlgn="base" latinLnBrk="0" hangingPunct="1">
                        <a:lnSpc>
                          <a:spcPct val="100000"/>
                        </a:lnSpc>
                        <a:spcBef>
                          <a:spcPct val="20000"/>
                        </a:spcBef>
                        <a:spcAft>
                          <a:spcPct val="0"/>
                        </a:spcAft>
                        <a:buClrTx/>
                        <a:buSzTx/>
                        <a:buFont typeface="Arial" charset="0"/>
                        <a:buNone/>
                        <a:tabLst/>
                      </a:pPr>
                      <a:r>
                        <a:rPr kumimoji="0" lang="en-US" sz="1000" b="0" i="0" u="none" strike="noStrike" cap="none" normalizeH="0" baseline="0" smtClean="0">
                          <a:ln>
                            <a:noFill/>
                          </a:ln>
                          <a:solidFill>
                            <a:srgbClr val="000000"/>
                          </a:solidFill>
                          <a:effectLst/>
                          <a:latin typeface="Arial" charset="0"/>
                        </a:rPr>
                        <a:t>0 (0 %)</a:t>
                      </a:r>
                    </a:p>
                  </a:txBody>
                  <a:tcPr marL="90000" marR="90000" marT="46800" marB="46800" horzOverflow="overflow">
                    <a:lnL w="12700" cap="flat" cmpd="sng" algn="ctr">
                      <a:solidFill>
                        <a:srgbClr val="228B22"/>
                      </a:solidFill>
                      <a:prstDash val="solid"/>
                      <a:round/>
                      <a:headEnd type="none" w="med" len="med"/>
                      <a:tailEnd type="none" w="med" len="med"/>
                    </a:lnL>
                    <a:lnR w="12700" cap="flat" cmpd="sng" algn="ctr">
                      <a:solidFill>
                        <a:srgbClr val="228B22"/>
                      </a:solidFill>
                      <a:prstDash val="solid"/>
                      <a:round/>
                      <a:headEnd type="none" w="med" len="med"/>
                      <a:tailEnd type="none" w="med" len="med"/>
                    </a:lnR>
                    <a:lnT w="12700" cap="flat" cmpd="sng" algn="ctr">
                      <a:solidFill>
                        <a:srgbClr val="228B22"/>
                      </a:solidFill>
                      <a:prstDash val="solid"/>
                      <a:round/>
                      <a:headEnd type="none" w="med" len="med"/>
                      <a:tailEnd type="none" w="med" len="med"/>
                    </a:lnT>
                    <a:lnB w="12700" cap="flat" cmpd="sng" algn="ctr">
                      <a:solidFill>
                        <a:srgbClr val="228B22"/>
                      </a:solidFill>
                      <a:prstDash val="solid"/>
                      <a:round/>
                      <a:headEnd type="none" w="med" len="med"/>
                      <a:tailEnd type="none" w="med" len="med"/>
                    </a:lnB>
                    <a:lnTlToBr>
                      <a:noFill/>
                    </a:lnTlToBr>
                    <a:lnBlToTr>
                      <a:noFill/>
                    </a:lnBlToTr>
                    <a:noFill/>
                  </a:tcPr>
                </a:tc>
              </a:tr>
              <a:tr h="442913">
                <a:tc>
                  <a:txBody>
                    <a:bodyPr/>
                    <a:lstStyle/>
                    <a:p>
                      <a:pPr marL="0" marR="0" lvl="0" indent="0" algn="r" defTabSz="914400" rtl="0" eaLnBrk="1" fontAlgn="base" latinLnBrk="0" hangingPunct="1">
                        <a:lnSpc>
                          <a:spcPct val="100000"/>
                        </a:lnSpc>
                        <a:spcBef>
                          <a:spcPct val="20000"/>
                        </a:spcBef>
                        <a:spcAft>
                          <a:spcPct val="0"/>
                        </a:spcAft>
                        <a:buClrTx/>
                        <a:buSzTx/>
                        <a:buFont typeface="Arial" charset="0"/>
                        <a:buNone/>
                        <a:tabLst/>
                      </a:pPr>
                      <a:r>
                        <a:rPr kumimoji="0" lang="en-US" sz="1000" b="1" i="0" u="none" strike="noStrike" cap="none" normalizeH="0" baseline="0" smtClean="0">
                          <a:ln>
                            <a:noFill/>
                          </a:ln>
                          <a:solidFill>
                            <a:srgbClr val="228B22"/>
                          </a:solidFill>
                          <a:effectLst/>
                          <a:latin typeface="Arial" charset="0"/>
                        </a:rPr>
                        <a:t>Regular day off</a:t>
                      </a:r>
                    </a:p>
                  </a:txBody>
                  <a:tcPr marL="90000" marR="90000" marT="46800" marB="46800" horzOverflow="overflow">
                    <a:lnL w="12700" cap="flat" cmpd="sng" algn="ctr">
                      <a:solidFill>
                        <a:srgbClr val="228B22"/>
                      </a:solidFill>
                      <a:prstDash val="solid"/>
                      <a:round/>
                      <a:headEnd type="none" w="med" len="med"/>
                      <a:tailEnd type="none" w="med" len="med"/>
                    </a:lnL>
                    <a:lnR w="12700" cap="flat" cmpd="sng" algn="ctr">
                      <a:solidFill>
                        <a:srgbClr val="228B22"/>
                      </a:solidFill>
                      <a:prstDash val="solid"/>
                      <a:round/>
                      <a:headEnd type="none" w="med" len="med"/>
                      <a:tailEnd type="none" w="med" len="med"/>
                    </a:lnR>
                    <a:lnT w="12700" cap="flat" cmpd="sng" algn="ctr">
                      <a:solidFill>
                        <a:srgbClr val="228B22"/>
                      </a:solidFill>
                      <a:prstDash val="solid"/>
                      <a:round/>
                      <a:headEnd type="none" w="med" len="med"/>
                      <a:tailEnd type="none" w="med" len="med"/>
                    </a:lnT>
                    <a:lnB w="12700" cap="flat" cmpd="sng" algn="ctr">
                      <a:solidFill>
                        <a:srgbClr val="228B22"/>
                      </a:solidFill>
                      <a:prstDash val="solid"/>
                      <a:round/>
                      <a:headEnd type="none" w="med" len="med"/>
                      <a:tailEnd type="none" w="med" len="med"/>
                    </a:lnB>
                    <a:lnTlToBr>
                      <a:noFill/>
                    </a:lnTlToBr>
                    <a:lnBlToTr>
                      <a:noFill/>
                    </a:lnBlToTr>
                    <a:solidFill>
                      <a:srgbClr val="FAEBD7"/>
                    </a:solidFill>
                  </a:tcPr>
                </a:tc>
                <a:tc>
                  <a:txBody>
                    <a:bodyPr/>
                    <a:lstStyle/>
                    <a:p>
                      <a:pPr marL="0" marR="0" lvl="0" indent="0" algn="ctr" defTabSz="914400" rtl="0" eaLnBrk="1" fontAlgn="base" latinLnBrk="0" hangingPunct="1">
                        <a:lnSpc>
                          <a:spcPct val="100000"/>
                        </a:lnSpc>
                        <a:spcBef>
                          <a:spcPct val="20000"/>
                        </a:spcBef>
                        <a:spcAft>
                          <a:spcPct val="0"/>
                        </a:spcAft>
                        <a:buClrTx/>
                        <a:buSzTx/>
                        <a:buFont typeface="Arial" charset="0"/>
                        <a:buNone/>
                        <a:tabLst/>
                      </a:pPr>
                      <a:r>
                        <a:rPr kumimoji="0" lang="en-US" sz="1000" b="0" i="0" u="none" strike="noStrike" cap="none" normalizeH="0" baseline="0" smtClean="0">
                          <a:ln>
                            <a:noFill/>
                          </a:ln>
                          <a:solidFill>
                            <a:srgbClr val="000000"/>
                          </a:solidFill>
                          <a:effectLst/>
                          <a:latin typeface="Arial" charset="0"/>
                        </a:rPr>
                        <a:t>0 (0 %)</a:t>
                      </a:r>
                    </a:p>
                  </a:txBody>
                  <a:tcPr marL="90000" marR="90000" marT="46800" marB="46800" horzOverflow="overflow">
                    <a:lnL w="12700" cap="flat" cmpd="sng" algn="ctr">
                      <a:solidFill>
                        <a:srgbClr val="228B22"/>
                      </a:solidFill>
                      <a:prstDash val="solid"/>
                      <a:round/>
                      <a:headEnd type="none" w="med" len="med"/>
                      <a:tailEnd type="none" w="med" len="med"/>
                    </a:lnL>
                    <a:lnR w="12700" cap="flat" cmpd="sng" algn="ctr">
                      <a:solidFill>
                        <a:srgbClr val="228B22"/>
                      </a:solidFill>
                      <a:prstDash val="solid"/>
                      <a:round/>
                      <a:headEnd type="none" w="med" len="med"/>
                      <a:tailEnd type="none" w="med" len="med"/>
                    </a:lnR>
                    <a:lnT w="12700" cap="flat" cmpd="sng" algn="ctr">
                      <a:solidFill>
                        <a:srgbClr val="228B22"/>
                      </a:solidFill>
                      <a:prstDash val="solid"/>
                      <a:round/>
                      <a:headEnd type="none" w="med" len="med"/>
                      <a:tailEnd type="none" w="med" len="med"/>
                    </a:lnT>
                    <a:lnB w="12700" cap="flat" cmpd="sng" algn="ctr">
                      <a:solidFill>
                        <a:srgbClr val="228B22"/>
                      </a:solidFill>
                      <a:prstDash val="solid"/>
                      <a:round/>
                      <a:headEnd type="none" w="med" len="med"/>
                      <a:tailEnd type="none" w="med" len="med"/>
                    </a:lnB>
                    <a:lnTlToBr>
                      <a:noFill/>
                    </a:lnTlToBr>
                    <a:lnBlToTr>
                      <a:noFill/>
                    </a:lnBlToTr>
                    <a:noFill/>
                  </a:tcPr>
                </a:tc>
              </a:tr>
              <a:tr h="442913">
                <a:tc>
                  <a:txBody>
                    <a:bodyPr/>
                    <a:lstStyle/>
                    <a:p>
                      <a:pPr marL="0" marR="0" lvl="0" indent="0" algn="r" defTabSz="914400" rtl="0" eaLnBrk="1" fontAlgn="base" latinLnBrk="0" hangingPunct="1">
                        <a:lnSpc>
                          <a:spcPct val="100000"/>
                        </a:lnSpc>
                        <a:spcBef>
                          <a:spcPct val="20000"/>
                        </a:spcBef>
                        <a:spcAft>
                          <a:spcPct val="0"/>
                        </a:spcAft>
                        <a:buClrTx/>
                        <a:buSzTx/>
                        <a:buFont typeface="Arial" charset="0"/>
                        <a:buNone/>
                        <a:tabLst/>
                      </a:pPr>
                      <a:r>
                        <a:rPr kumimoji="0" lang="en-US" sz="1000" b="1" i="0" u="none" strike="noStrike" cap="none" normalizeH="0" baseline="0" smtClean="0">
                          <a:ln>
                            <a:noFill/>
                          </a:ln>
                          <a:solidFill>
                            <a:srgbClr val="228B22"/>
                          </a:solidFill>
                          <a:effectLst/>
                          <a:latin typeface="Arial" charset="0"/>
                        </a:rPr>
                        <a:t>Teleworked, worked at home or telework center all day</a:t>
                      </a:r>
                    </a:p>
                  </a:txBody>
                  <a:tcPr marL="90000" marR="90000" marT="46800" marB="46800" horzOverflow="overflow">
                    <a:lnL w="12700" cap="flat" cmpd="sng" algn="ctr">
                      <a:solidFill>
                        <a:srgbClr val="228B22"/>
                      </a:solidFill>
                      <a:prstDash val="solid"/>
                      <a:round/>
                      <a:headEnd type="none" w="med" len="med"/>
                      <a:tailEnd type="none" w="med" len="med"/>
                    </a:lnL>
                    <a:lnR w="12700" cap="flat" cmpd="sng" algn="ctr">
                      <a:solidFill>
                        <a:srgbClr val="228B22"/>
                      </a:solidFill>
                      <a:prstDash val="solid"/>
                      <a:round/>
                      <a:headEnd type="none" w="med" len="med"/>
                      <a:tailEnd type="none" w="med" len="med"/>
                    </a:lnR>
                    <a:lnT w="12700" cap="flat" cmpd="sng" algn="ctr">
                      <a:solidFill>
                        <a:srgbClr val="228B22"/>
                      </a:solidFill>
                      <a:prstDash val="solid"/>
                      <a:round/>
                      <a:headEnd type="none" w="med" len="med"/>
                      <a:tailEnd type="none" w="med" len="med"/>
                    </a:lnT>
                    <a:lnB w="12700" cap="flat" cmpd="sng" algn="ctr">
                      <a:solidFill>
                        <a:srgbClr val="228B22"/>
                      </a:solidFill>
                      <a:prstDash val="solid"/>
                      <a:round/>
                      <a:headEnd type="none" w="med" len="med"/>
                      <a:tailEnd type="none" w="med" len="med"/>
                    </a:lnB>
                    <a:lnTlToBr>
                      <a:noFill/>
                    </a:lnTlToBr>
                    <a:lnBlToTr>
                      <a:noFill/>
                    </a:lnBlToTr>
                    <a:solidFill>
                      <a:srgbClr val="FAEBD7"/>
                    </a:solidFill>
                  </a:tcPr>
                </a:tc>
                <a:tc>
                  <a:txBody>
                    <a:bodyPr/>
                    <a:lstStyle/>
                    <a:p>
                      <a:pPr marL="0" marR="0" lvl="0" indent="0" algn="ctr" defTabSz="914400" rtl="0" eaLnBrk="1" fontAlgn="base" latinLnBrk="0" hangingPunct="1">
                        <a:lnSpc>
                          <a:spcPct val="100000"/>
                        </a:lnSpc>
                        <a:spcBef>
                          <a:spcPct val="20000"/>
                        </a:spcBef>
                        <a:spcAft>
                          <a:spcPct val="0"/>
                        </a:spcAft>
                        <a:buClrTx/>
                        <a:buSzTx/>
                        <a:buFont typeface="Arial" charset="0"/>
                        <a:buNone/>
                        <a:tabLst/>
                      </a:pPr>
                      <a:r>
                        <a:rPr kumimoji="0" lang="en-US" sz="1000" b="0" i="0" u="none" strike="noStrike" cap="none" normalizeH="0" baseline="0" smtClean="0">
                          <a:ln>
                            <a:noFill/>
                          </a:ln>
                          <a:solidFill>
                            <a:srgbClr val="000000"/>
                          </a:solidFill>
                          <a:effectLst/>
                          <a:latin typeface="Arial" charset="0"/>
                        </a:rPr>
                        <a:t>4 (50 %)</a:t>
                      </a:r>
                    </a:p>
                  </a:txBody>
                  <a:tcPr marL="90000" marR="90000" marT="46800" marB="46800" horzOverflow="overflow">
                    <a:lnL w="12700" cap="flat" cmpd="sng" algn="ctr">
                      <a:solidFill>
                        <a:srgbClr val="228B22"/>
                      </a:solidFill>
                      <a:prstDash val="solid"/>
                      <a:round/>
                      <a:headEnd type="none" w="med" len="med"/>
                      <a:tailEnd type="none" w="med" len="med"/>
                    </a:lnL>
                    <a:lnR w="12700" cap="flat" cmpd="sng" algn="ctr">
                      <a:solidFill>
                        <a:srgbClr val="228B22"/>
                      </a:solidFill>
                      <a:prstDash val="solid"/>
                      <a:round/>
                      <a:headEnd type="none" w="med" len="med"/>
                      <a:tailEnd type="none" w="med" len="med"/>
                    </a:lnR>
                    <a:lnT w="12700" cap="flat" cmpd="sng" algn="ctr">
                      <a:solidFill>
                        <a:srgbClr val="228B22"/>
                      </a:solidFill>
                      <a:prstDash val="solid"/>
                      <a:round/>
                      <a:headEnd type="none" w="med" len="med"/>
                      <a:tailEnd type="none" w="med" len="med"/>
                    </a:lnT>
                    <a:lnB w="12700" cap="flat" cmpd="sng" algn="ctr">
                      <a:solidFill>
                        <a:srgbClr val="228B22"/>
                      </a:solidFill>
                      <a:prstDash val="solid"/>
                      <a:round/>
                      <a:headEnd type="none" w="med" len="med"/>
                      <a:tailEnd type="none" w="med" len="med"/>
                    </a:lnB>
                    <a:lnTlToBr>
                      <a:noFill/>
                    </a:lnTlToBr>
                    <a:lnBlToTr>
                      <a:noFill/>
                    </a:lnBlToTr>
                    <a:noFill/>
                  </a:tcPr>
                </a:tc>
              </a:tr>
              <a:tr h="438150">
                <a:tc>
                  <a:txBody>
                    <a:bodyPr/>
                    <a:lstStyle/>
                    <a:p>
                      <a:pPr marL="0" marR="0" lvl="0" indent="0" algn="r" defTabSz="914400" rtl="0" eaLnBrk="1" fontAlgn="base" latinLnBrk="0" hangingPunct="1">
                        <a:lnSpc>
                          <a:spcPct val="100000"/>
                        </a:lnSpc>
                        <a:spcBef>
                          <a:spcPct val="20000"/>
                        </a:spcBef>
                        <a:spcAft>
                          <a:spcPct val="0"/>
                        </a:spcAft>
                        <a:buClrTx/>
                        <a:buSzTx/>
                        <a:buFont typeface="Arial" charset="0"/>
                        <a:buNone/>
                        <a:tabLst/>
                      </a:pPr>
                      <a:r>
                        <a:rPr kumimoji="0" lang="en-US" sz="1000" b="1" i="0" u="none" strike="noStrike" cap="none" normalizeH="0" baseline="0" smtClean="0">
                          <a:ln>
                            <a:noFill/>
                          </a:ln>
                          <a:solidFill>
                            <a:srgbClr val="228B22"/>
                          </a:solidFill>
                          <a:effectLst/>
                          <a:latin typeface="Arial" charset="0"/>
                        </a:rPr>
                        <a:t>Meeting out of office, sick, vacation, or holiday all day</a:t>
                      </a:r>
                    </a:p>
                  </a:txBody>
                  <a:tcPr marL="90000" marR="90000" marT="46800" marB="46800" horzOverflow="overflow">
                    <a:lnL w="12700" cap="flat" cmpd="sng" algn="ctr">
                      <a:solidFill>
                        <a:srgbClr val="228B22"/>
                      </a:solidFill>
                      <a:prstDash val="solid"/>
                      <a:round/>
                      <a:headEnd type="none" w="med" len="med"/>
                      <a:tailEnd type="none" w="med" len="med"/>
                    </a:lnL>
                    <a:lnR w="12700" cap="flat" cmpd="sng" algn="ctr">
                      <a:solidFill>
                        <a:srgbClr val="228B22"/>
                      </a:solidFill>
                      <a:prstDash val="solid"/>
                      <a:round/>
                      <a:headEnd type="none" w="med" len="med"/>
                      <a:tailEnd type="none" w="med" len="med"/>
                    </a:lnR>
                    <a:lnT w="12700" cap="flat" cmpd="sng" algn="ctr">
                      <a:solidFill>
                        <a:srgbClr val="228B22"/>
                      </a:solidFill>
                      <a:prstDash val="solid"/>
                      <a:round/>
                      <a:headEnd type="none" w="med" len="med"/>
                      <a:tailEnd type="none" w="med" len="med"/>
                    </a:lnT>
                    <a:lnB w="12700" cap="flat" cmpd="sng" algn="ctr">
                      <a:solidFill>
                        <a:srgbClr val="228B22"/>
                      </a:solidFill>
                      <a:prstDash val="solid"/>
                      <a:round/>
                      <a:headEnd type="none" w="med" len="med"/>
                      <a:tailEnd type="none" w="med" len="med"/>
                    </a:lnB>
                    <a:lnTlToBr>
                      <a:noFill/>
                    </a:lnTlToBr>
                    <a:lnBlToTr>
                      <a:noFill/>
                    </a:lnBlToTr>
                    <a:solidFill>
                      <a:srgbClr val="FAEBD7"/>
                    </a:solidFill>
                  </a:tcPr>
                </a:tc>
                <a:tc>
                  <a:txBody>
                    <a:bodyPr/>
                    <a:lstStyle/>
                    <a:p>
                      <a:pPr marL="0" marR="0" lvl="0" indent="0" algn="ctr" defTabSz="914400" rtl="0" eaLnBrk="1" fontAlgn="base" latinLnBrk="0" hangingPunct="1">
                        <a:lnSpc>
                          <a:spcPct val="100000"/>
                        </a:lnSpc>
                        <a:spcBef>
                          <a:spcPct val="20000"/>
                        </a:spcBef>
                        <a:spcAft>
                          <a:spcPct val="0"/>
                        </a:spcAft>
                        <a:buClrTx/>
                        <a:buSzTx/>
                        <a:buFont typeface="Arial" charset="0"/>
                        <a:buNone/>
                        <a:tabLst/>
                      </a:pPr>
                      <a:r>
                        <a:rPr kumimoji="0" lang="en-US" sz="1000" b="0" i="0" u="none" strike="noStrike" cap="none" normalizeH="0" baseline="0" smtClean="0">
                          <a:ln>
                            <a:noFill/>
                          </a:ln>
                          <a:solidFill>
                            <a:srgbClr val="000000"/>
                          </a:solidFill>
                          <a:effectLst/>
                          <a:latin typeface="Arial" charset="0"/>
                        </a:rPr>
                        <a:t>4 (50 %)</a:t>
                      </a:r>
                    </a:p>
                  </a:txBody>
                  <a:tcPr marL="90000" marR="90000" marT="46800" marB="46800" horzOverflow="overflow">
                    <a:lnL w="12700" cap="flat" cmpd="sng" algn="ctr">
                      <a:solidFill>
                        <a:srgbClr val="228B22"/>
                      </a:solidFill>
                      <a:prstDash val="solid"/>
                      <a:round/>
                      <a:headEnd type="none" w="med" len="med"/>
                      <a:tailEnd type="none" w="med" len="med"/>
                    </a:lnL>
                    <a:lnR w="12700" cap="flat" cmpd="sng" algn="ctr">
                      <a:solidFill>
                        <a:srgbClr val="228B22"/>
                      </a:solidFill>
                      <a:prstDash val="solid"/>
                      <a:round/>
                      <a:headEnd type="none" w="med" len="med"/>
                      <a:tailEnd type="none" w="med" len="med"/>
                    </a:lnR>
                    <a:lnT w="12700" cap="flat" cmpd="sng" algn="ctr">
                      <a:solidFill>
                        <a:srgbClr val="228B22"/>
                      </a:solidFill>
                      <a:prstDash val="solid"/>
                      <a:round/>
                      <a:headEnd type="none" w="med" len="med"/>
                      <a:tailEnd type="none" w="med" len="med"/>
                    </a:lnT>
                    <a:lnB w="12700" cap="flat" cmpd="sng" algn="ctr">
                      <a:solidFill>
                        <a:srgbClr val="228B22"/>
                      </a:solidFill>
                      <a:prstDash val="solid"/>
                      <a:round/>
                      <a:headEnd type="none" w="med" len="med"/>
                      <a:tailEnd type="none" w="med" len="med"/>
                    </a:lnB>
                    <a:lnTlToBr>
                      <a:noFill/>
                    </a:lnTlToBr>
                    <a:lnBlToTr>
                      <a:noFill/>
                    </a:lnBlToTr>
                    <a:noFill/>
                  </a:tcPr>
                </a:tc>
              </a:tr>
            </a:tbl>
          </a:graphicData>
        </a:graphic>
      </p:graphicFrame>
      <p:pic>
        <p:nvPicPr>
          <p:cNvPr id="16406" name="Picture 38" descr="QuestionChartPage"/>
          <p:cNvPicPr>
            <a:picLocks noChangeAspect="1" noChangeArrowheads="1"/>
          </p:cNvPicPr>
          <p:nvPr/>
        </p:nvPicPr>
        <p:blipFill>
          <a:blip r:embed="rId2" cstate="print"/>
          <a:srcRect/>
          <a:stretch>
            <a:fillRect/>
          </a:stretch>
        </p:blipFill>
        <p:spPr bwMode="auto">
          <a:xfrm>
            <a:off x="1524000" y="574675"/>
            <a:ext cx="5740400" cy="3768725"/>
          </a:xfrm>
          <a:prstGeom prst="rect">
            <a:avLst/>
          </a:prstGeom>
          <a:noFill/>
          <a:ln w="12700">
            <a:solidFill>
              <a:srgbClr val="808080"/>
            </a:solidFill>
            <a:miter lim="800000"/>
            <a:headEnd/>
            <a:tailEnd/>
          </a:ln>
        </p:spPr>
      </p:pic>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0" name="Text Box 12" descr="QuestionChartTitleTextBox"/>
          <p:cNvSpPr txBox="1">
            <a:spLocks noChangeArrowheads="1"/>
          </p:cNvSpPr>
          <p:nvPr/>
        </p:nvSpPr>
        <p:spPr bwMode="auto">
          <a:xfrm>
            <a:off x="0" y="76200"/>
            <a:ext cx="8001000" cy="338138"/>
          </a:xfrm>
          <a:prstGeom prst="rect">
            <a:avLst/>
          </a:prstGeom>
          <a:noFill/>
          <a:ln w="9525">
            <a:noFill/>
            <a:miter lim="800000"/>
            <a:headEnd/>
            <a:tailEnd/>
          </a:ln>
        </p:spPr>
        <p:txBody>
          <a:bodyPr>
            <a:spAutoFit/>
          </a:bodyPr>
          <a:lstStyle/>
          <a:p>
            <a:r>
              <a:rPr lang="en-US" sz="1600" b="1" i="1">
                <a:latin typeface="Calibri" pitchFamily="34" charset="0"/>
              </a:rPr>
              <a:t>Commuter Survey:  </a:t>
            </a:r>
            <a:r>
              <a:rPr lang="en-US" sz="1600">
                <a:latin typeface="Calibri" pitchFamily="34" charset="0"/>
              </a:rPr>
              <a:t>Did you travel TO your regular work location on Friday?</a:t>
            </a:r>
          </a:p>
        </p:txBody>
      </p:sp>
      <p:graphicFrame>
        <p:nvGraphicFramePr>
          <p:cNvPr id="46080" name="Group 0" descr="QuestionChartGrid"/>
          <p:cNvGraphicFramePr>
            <a:graphicFrameLocks noGrp="1"/>
          </p:cNvGraphicFramePr>
          <p:nvPr/>
        </p:nvGraphicFramePr>
        <p:xfrm>
          <a:off x="152400" y="4495800"/>
          <a:ext cx="8839200" cy="2209800"/>
        </p:xfrm>
        <a:graphic>
          <a:graphicData uri="http://schemas.openxmlformats.org/drawingml/2006/table">
            <a:tbl>
              <a:tblPr/>
              <a:tblGrid>
                <a:gridCol w="4419600"/>
                <a:gridCol w="4419600"/>
              </a:tblGrid>
              <a:tr h="736600">
                <a:tc gridSpan="2">
                  <a:txBody>
                    <a:bodyPr/>
                    <a:lstStyle/>
                    <a:p>
                      <a:pPr marL="0" marR="0" lvl="0" indent="0" algn="ctr" defTabSz="914400" rtl="0" eaLnBrk="1" fontAlgn="base" latinLnBrk="0" hangingPunct="1">
                        <a:lnSpc>
                          <a:spcPct val="100000"/>
                        </a:lnSpc>
                        <a:spcBef>
                          <a:spcPct val="20000"/>
                        </a:spcBef>
                        <a:spcAft>
                          <a:spcPct val="0"/>
                        </a:spcAft>
                        <a:buClrTx/>
                        <a:buSzTx/>
                        <a:buFont typeface="Arial" charset="0"/>
                        <a:buNone/>
                        <a:tabLst/>
                      </a:pPr>
                      <a:r>
                        <a:rPr kumimoji="0" lang="en-US" sz="1200" b="0" i="0" u="none" strike="noStrike" cap="none" normalizeH="0" baseline="0" smtClean="0">
                          <a:ln>
                            <a:noFill/>
                          </a:ln>
                          <a:solidFill>
                            <a:srgbClr val="228B22"/>
                          </a:solidFill>
                          <a:effectLst/>
                          <a:latin typeface="Arial" charset="0"/>
                        </a:rPr>
                        <a:t>Did you travel TO your regular work location on Friday?</a:t>
                      </a:r>
                    </a:p>
                  </a:txBody>
                  <a:tcPr marL="90000" marR="90000" marT="46800" marB="46800" horzOverflow="overflow">
                    <a:lnL w="12700" cap="flat" cmpd="sng" algn="ctr">
                      <a:solidFill>
                        <a:srgbClr val="228B22"/>
                      </a:solidFill>
                      <a:prstDash val="solid"/>
                      <a:round/>
                      <a:headEnd type="none" w="med" len="med"/>
                      <a:tailEnd type="none" w="med" len="med"/>
                    </a:lnL>
                    <a:lnR w="12700" cap="flat" cmpd="sng" algn="ctr">
                      <a:solidFill>
                        <a:srgbClr val="228B22"/>
                      </a:solidFill>
                      <a:prstDash val="solid"/>
                      <a:round/>
                      <a:headEnd type="none" w="med" len="med"/>
                      <a:tailEnd type="none" w="med" len="med"/>
                    </a:lnR>
                    <a:lnT w="12700" cap="flat" cmpd="sng" algn="ctr">
                      <a:solidFill>
                        <a:srgbClr val="228B22"/>
                      </a:solidFill>
                      <a:prstDash val="solid"/>
                      <a:round/>
                      <a:headEnd type="none" w="med" len="med"/>
                      <a:tailEnd type="none" w="med" len="med"/>
                    </a:lnT>
                    <a:lnB w="12700" cap="flat" cmpd="sng" algn="ctr">
                      <a:solidFill>
                        <a:srgbClr val="228B22"/>
                      </a:solidFill>
                      <a:prstDash val="solid"/>
                      <a:round/>
                      <a:headEnd type="none" w="med" len="med"/>
                      <a:tailEnd type="none" w="med" len="med"/>
                    </a:lnB>
                    <a:lnTlToBr>
                      <a:noFill/>
                    </a:lnTlToBr>
                    <a:lnBlToTr>
                      <a:noFill/>
                    </a:lnBlToTr>
                    <a:solidFill>
                      <a:srgbClr val="FFE4B5"/>
                    </a:solidFill>
                  </a:tcPr>
                </a:tc>
                <a:tc hMerge="1">
                  <a:txBody>
                    <a:bodyPr/>
                    <a:lstStyle/>
                    <a:p>
                      <a:endParaRPr lang="en-US"/>
                    </a:p>
                  </a:txBody>
                  <a:tcPr/>
                </a:tc>
              </a:tr>
              <a:tr h="736600">
                <a:tc>
                  <a:txBody>
                    <a:bodyPr/>
                    <a:lstStyle/>
                    <a:p>
                      <a:pPr marL="0" marR="0" lvl="0" indent="0" algn="r" defTabSz="914400" rtl="0" eaLnBrk="1" fontAlgn="base" latinLnBrk="0" hangingPunct="1">
                        <a:lnSpc>
                          <a:spcPct val="100000"/>
                        </a:lnSpc>
                        <a:spcBef>
                          <a:spcPct val="20000"/>
                        </a:spcBef>
                        <a:spcAft>
                          <a:spcPct val="0"/>
                        </a:spcAft>
                        <a:buClrTx/>
                        <a:buSzTx/>
                        <a:buFont typeface="Arial" charset="0"/>
                        <a:buNone/>
                        <a:tabLst/>
                      </a:pPr>
                      <a:r>
                        <a:rPr kumimoji="0" lang="en-US" sz="1000" b="1" i="0" u="none" strike="noStrike" cap="none" normalizeH="0" baseline="0" smtClean="0">
                          <a:ln>
                            <a:noFill/>
                          </a:ln>
                          <a:solidFill>
                            <a:srgbClr val="228B22"/>
                          </a:solidFill>
                          <a:effectLst/>
                          <a:latin typeface="Arial" charset="0"/>
                        </a:rPr>
                        <a:t>Yes</a:t>
                      </a:r>
                    </a:p>
                  </a:txBody>
                  <a:tcPr marL="90000" marR="90000" marT="46800" marB="46800" horzOverflow="overflow">
                    <a:lnL w="12700" cap="flat" cmpd="sng" algn="ctr">
                      <a:solidFill>
                        <a:srgbClr val="228B22"/>
                      </a:solidFill>
                      <a:prstDash val="solid"/>
                      <a:round/>
                      <a:headEnd type="none" w="med" len="med"/>
                      <a:tailEnd type="none" w="med" len="med"/>
                    </a:lnL>
                    <a:lnR w="12700" cap="flat" cmpd="sng" algn="ctr">
                      <a:solidFill>
                        <a:srgbClr val="228B22"/>
                      </a:solidFill>
                      <a:prstDash val="solid"/>
                      <a:round/>
                      <a:headEnd type="none" w="med" len="med"/>
                      <a:tailEnd type="none" w="med" len="med"/>
                    </a:lnR>
                    <a:lnT w="12700" cap="flat" cmpd="sng" algn="ctr">
                      <a:solidFill>
                        <a:srgbClr val="228B22"/>
                      </a:solidFill>
                      <a:prstDash val="solid"/>
                      <a:round/>
                      <a:headEnd type="none" w="med" len="med"/>
                      <a:tailEnd type="none" w="med" len="med"/>
                    </a:lnT>
                    <a:lnB w="12700" cap="flat" cmpd="sng" algn="ctr">
                      <a:solidFill>
                        <a:srgbClr val="228B22"/>
                      </a:solidFill>
                      <a:prstDash val="solid"/>
                      <a:round/>
                      <a:headEnd type="none" w="med" len="med"/>
                      <a:tailEnd type="none" w="med" len="med"/>
                    </a:lnB>
                    <a:lnTlToBr>
                      <a:noFill/>
                    </a:lnTlToBr>
                    <a:lnBlToTr>
                      <a:noFill/>
                    </a:lnBlToTr>
                    <a:solidFill>
                      <a:srgbClr val="FAEBD7"/>
                    </a:solidFill>
                  </a:tcPr>
                </a:tc>
                <a:tc>
                  <a:txBody>
                    <a:bodyPr/>
                    <a:lstStyle/>
                    <a:p>
                      <a:pPr marL="0" marR="0" lvl="0" indent="0" algn="ctr" defTabSz="914400" rtl="0" eaLnBrk="1" fontAlgn="base" latinLnBrk="0" hangingPunct="1">
                        <a:lnSpc>
                          <a:spcPct val="100000"/>
                        </a:lnSpc>
                        <a:spcBef>
                          <a:spcPct val="20000"/>
                        </a:spcBef>
                        <a:spcAft>
                          <a:spcPct val="0"/>
                        </a:spcAft>
                        <a:buClrTx/>
                        <a:buSzTx/>
                        <a:buFont typeface="Arial" charset="0"/>
                        <a:buNone/>
                        <a:tabLst/>
                      </a:pPr>
                      <a:r>
                        <a:rPr kumimoji="0" lang="en-US" sz="1000" b="0" i="0" u="none" strike="noStrike" cap="none" normalizeH="0" baseline="0" smtClean="0">
                          <a:ln>
                            <a:noFill/>
                          </a:ln>
                          <a:solidFill>
                            <a:srgbClr val="000000"/>
                          </a:solidFill>
                          <a:effectLst/>
                          <a:latin typeface="Arial" charset="0"/>
                        </a:rPr>
                        <a:t>51 (84 %)</a:t>
                      </a:r>
                    </a:p>
                  </a:txBody>
                  <a:tcPr marL="90000" marR="90000" marT="46800" marB="46800" horzOverflow="overflow">
                    <a:lnL w="12700" cap="flat" cmpd="sng" algn="ctr">
                      <a:solidFill>
                        <a:srgbClr val="228B22"/>
                      </a:solidFill>
                      <a:prstDash val="solid"/>
                      <a:round/>
                      <a:headEnd type="none" w="med" len="med"/>
                      <a:tailEnd type="none" w="med" len="med"/>
                    </a:lnL>
                    <a:lnR w="12700" cap="flat" cmpd="sng" algn="ctr">
                      <a:solidFill>
                        <a:srgbClr val="228B22"/>
                      </a:solidFill>
                      <a:prstDash val="solid"/>
                      <a:round/>
                      <a:headEnd type="none" w="med" len="med"/>
                      <a:tailEnd type="none" w="med" len="med"/>
                    </a:lnR>
                    <a:lnT w="12700" cap="flat" cmpd="sng" algn="ctr">
                      <a:solidFill>
                        <a:srgbClr val="228B22"/>
                      </a:solidFill>
                      <a:prstDash val="solid"/>
                      <a:round/>
                      <a:headEnd type="none" w="med" len="med"/>
                      <a:tailEnd type="none" w="med" len="med"/>
                    </a:lnT>
                    <a:lnB w="12700" cap="flat" cmpd="sng" algn="ctr">
                      <a:solidFill>
                        <a:srgbClr val="228B22"/>
                      </a:solidFill>
                      <a:prstDash val="solid"/>
                      <a:round/>
                      <a:headEnd type="none" w="med" len="med"/>
                      <a:tailEnd type="none" w="med" len="med"/>
                    </a:lnB>
                    <a:lnTlToBr>
                      <a:noFill/>
                    </a:lnTlToBr>
                    <a:lnBlToTr>
                      <a:noFill/>
                    </a:lnBlToTr>
                    <a:noFill/>
                  </a:tcPr>
                </a:tc>
              </a:tr>
              <a:tr h="736600">
                <a:tc>
                  <a:txBody>
                    <a:bodyPr/>
                    <a:lstStyle/>
                    <a:p>
                      <a:pPr marL="0" marR="0" lvl="0" indent="0" algn="r" defTabSz="914400" rtl="0" eaLnBrk="1" fontAlgn="base" latinLnBrk="0" hangingPunct="1">
                        <a:lnSpc>
                          <a:spcPct val="100000"/>
                        </a:lnSpc>
                        <a:spcBef>
                          <a:spcPct val="20000"/>
                        </a:spcBef>
                        <a:spcAft>
                          <a:spcPct val="0"/>
                        </a:spcAft>
                        <a:buClrTx/>
                        <a:buSzTx/>
                        <a:buFont typeface="Arial" charset="0"/>
                        <a:buNone/>
                        <a:tabLst/>
                      </a:pPr>
                      <a:r>
                        <a:rPr kumimoji="0" lang="en-US" sz="1000" b="1" i="0" u="none" strike="noStrike" cap="none" normalizeH="0" baseline="0" smtClean="0">
                          <a:ln>
                            <a:noFill/>
                          </a:ln>
                          <a:solidFill>
                            <a:srgbClr val="228B22"/>
                          </a:solidFill>
                          <a:effectLst/>
                          <a:latin typeface="Arial" charset="0"/>
                        </a:rPr>
                        <a:t>No</a:t>
                      </a:r>
                    </a:p>
                  </a:txBody>
                  <a:tcPr marL="90000" marR="90000" marT="46800" marB="46800" horzOverflow="overflow">
                    <a:lnL w="12700" cap="flat" cmpd="sng" algn="ctr">
                      <a:solidFill>
                        <a:srgbClr val="228B22"/>
                      </a:solidFill>
                      <a:prstDash val="solid"/>
                      <a:round/>
                      <a:headEnd type="none" w="med" len="med"/>
                      <a:tailEnd type="none" w="med" len="med"/>
                    </a:lnL>
                    <a:lnR w="12700" cap="flat" cmpd="sng" algn="ctr">
                      <a:solidFill>
                        <a:srgbClr val="228B22"/>
                      </a:solidFill>
                      <a:prstDash val="solid"/>
                      <a:round/>
                      <a:headEnd type="none" w="med" len="med"/>
                      <a:tailEnd type="none" w="med" len="med"/>
                    </a:lnR>
                    <a:lnT w="12700" cap="flat" cmpd="sng" algn="ctr">
                      <a:solidFill>
                        <a:srgbClr val="228B22"/>
                      </a:solidFill>
                      <a:prstDash val="solid"/>
                      <a:round/>
                      <a:headEnd type="none" w="med" len="med"/>
                      <a:tailEnd type="none" w="med" len="med"/>
                    </a:lnT>
                    <a:lnB w="12700" cap="flat" cmpd="sng" algn="ctr">
                      <a:solidFill>
                        <a:srgbClr val="228B22"/>
                      </a:solidFill>
                      <a:prstDash val="solid"/>
                      <a:round/>
                      <a:headEnd type="none" w="med" len="med"/>
                      <a:tailEnd type="none" w="med" len="med"/>
                    </a:lnB>
                    <a:lnTlToBr>
                      <a:noFill/>
                    </a:lnTlToBr>
                    <a:lnBlToTr>
                      <a:noFill/>
                    </a:lnBlToTr>
                    <a:solidFill>
                      <a:srgbClr val="FAEBD7"/>
                    </a:solidFill>
                  </a:tcPr>
                </a:tc>
                <a:tc>
                  <a:txBody>
                    <a:bodyPr/>
                    <a:lstStyle/>
                    <a:p>
                      <a:pPr marL="0" marR="0" lvl="0" indent="0" algn="ctr" defTabSz="914400" rtl="0" eaLnBrk="1" fontAlgn="base" latinLnBrk="0" hangingPunct="1">
                        <a:lnSpc>
                          <a:spcPct val="100000"/>
                        </a:lnSpc>
                        <a:spcBef>
                          <a:spcPct val="20000"/>
                        </a:spcBef>
                        <a:spcAft>
                          <a:spcPct val="0"/>
                        </a:spcAft>
                        <a:buClrTx/>
                        <a:buSzTx/>
                        <a:buFont typeface="Arial" charset="0"/>
                        <a:buNone/>
                        <a:tabLst/>
                      </a:pPr>
                      <a:r>
                        <a:rPr kumimoji="0" lang="en-US" sz="1000" b="0" i="0" u="none" strike="noStrike" cap="none" normalizeH="0" baseline="0" smtClean="0">
                          <a:ln>
                            <a:noFill/>
                          </a:ln>
                          <a:solidFill>
                            <a:srgbClr val="000000"/>
                          </a:solidFill>
                          <a:effectLst/>
                          <a:latin typeface="Arial" charset="0"/>
                        </a:rPr>
                        <a:t>10 (16 %)</a:t>
                      </a:r>
                    </a:p>
                  </a:txBody>
                  <a:tcPr marL="90000" marR="90000" marT="46800" marB="46800" horzOverflow="overflow">
                    <a:lnL w="12700" cap="flat" cmpd="sng" algn="ctr">
                      <a:solidFill>
                        <a:srgbClr val="228B22"/>
                      </a:solidFill>
                      <a:prstDash val="solid"/>
                      <a:round/>
                      <a:headEnd type="none" w="med" len="med"/>
                      <a:tailEnd type="none" w="med" len="med"/>
                    </a:lnL>
                    <a:lnR w="12700" cap="flat" cmpd="sng" algn="ctr">
                      <a:solidFill>
                        <a:srgbClr val="228B22"/>
                      </a:solidFill>
                      <a:prstDash val="solid"/>
                      <a:round/>
                      <a:headEnd type="none" w="med" len="med"/>
                      <a:tailEnd type="none" w="med" len="med"/>
                    </a:lnR>
                    <a:lnT w="12700" cap="flat" cmpd="sng" algn="ctr">
                      <a:solidFill>
                        <a:srgbClr val="228B22"/>
                      </a:solidFill>
                      <a:prstDash val="solid"/>
                      <a:round/>
                      <a:headEnd type="none" w="med" len="med"/>
                      <a:tailEnd type="none" w="med" len="med"/>
                    </a:lnT>
                    <a:lnB w="12700" cap="flat" cmpd="sng" algn="ctr">
                      <a:solidFill>
                        <a:srgbClr val="228B22"/>
                      </a:solidFill>
                      <a:prstDash val="solid"/>
                      <a:round/>
                      <a:headEnd type="none" w="med" len="med"/>
                      <a:tailEnd type="none" w="med" len="med"/>
                    </a:lnB>
                    <a:lnTlToBr>
                      <a:noFill/>
                    </a:lnTlToBr>
                    <a:lnBlToTr>
                      <a:noFill/>
                    </a:lnBlToTr>
                    <a:noFill/>
                  </a:tcPr>
                </a:tc>
              </a:tr>
            </a:tbl>
          </a:graphicData>
        </a:graphic>
      </p:graphicFrame>
      <p:pic>
        <p:nvPicPr>
          <p:cNvPr id="17424" name="Picture 24" descr="QuestionChartPage"/>
          <p:cNvPicPr>
            <a:picLocks noChangeAspect="1" noChangeArrowheads="1"/>
          </p:cNvPicPr>
          <p:nvPr/>
        </p:nvPicPr>
        <p:blipFill>
          <a:blip r:embed="rId2" cstate="print"/>
          <a:srcRect/>
          <a:stretch>
            <a:fillRect/>
          </a:stretch>
        </p:blipFill>
        <p:spPr bwMode="auto">
          <a:xfrm>
            <a:off x="1524000" y="574675"/>
            <a:ext cx="5740400" cy="3768725"/>
          </a:xfrm>
          <a:prstGeom prst="rect">
            <a:avLst/>
          </a:prstGeom>
          <a:noFill/>
          <a:ln w="12700">
            <a:solidFill>
              <a:srgbClr val="808080"/>
            </a:solidFill>
            <a:miter lim="800000"/>
            <a:headEnd/>
            <a:tailEnd/>
          </a:ln>
        </p:spPr>
      </p:pic>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4" name="Text Box 12" descr="QuestionChartTitleTextBox"/>
          <p:cNvSpPr txBox="1">
            <a:spLocks noChangeArrowheads="1"/>
          </p:cNvSpPr>
          <p:nvPr/>
        </p:nvSpPr>
        <p:spPr bwMode="auto">
          <a:xfrm>
            <a:off x="0" y="76200"/>
            <a:ext cx="8001000" cy="338138"/>
          </a:xfrm>
          <a:prstGeom prst="rect">
            <a:avLst/>
          </a:prstGeom>
          <a:noFill/>
          <a:ln w="9525">
            <a:noFill/>
            <a:miter lim="800000"/>
            <a:headEnd/>
            <a:tailEnd/>
          </a:ln>
        </p:spPr>
        <p:txBody>
          <a:bodyPr>
            <a:spAutoFit/>
          </a:bodyPr>
          <a:lstStyle/>
          <a:p>
            <a:r>
              <a:rPr lang="en-US" sz="1600" b="1" i="1">
                <a:latin typeface="Calibri" pitchFamily="34" charset="0"/>
              </a:rPr>
              <a:t>Commuter Survey:  </a:t>
            </a:r>
            <a:r>
              <a:rPr lang="en-US" sz="1600">
                <a:latin typeface="Calibri" pitchFamily="34" charset="0"/>
              </a:rPr>
              <a:t>How I traveled TO work on Friday</a:t>
            </a:r>
          </a:p>
        </p:txBody>
      </p:sp>
      <p:graphicFrame>
        <p:nvGraphicFramePr>
          <p:cNvPr id="48128" name="Group 0" descr="QuestionChartGrid"/>
          <p:cNvGraphicFramePr>
            <a:graphicFrameLocks noGrp="1"/>
          </p:cNvGraphicFramePr>
          <p:nvPr/>
        </p:nvGraphicFramePr>
        <p:xfrm>
          <a:off x="152400" y="4495800"/>
          <a:ext cx="8839200" cy="2209800"/>
        </p:xfrm>
        <a:graphic>
          <a:graphicData uri="http://schemas.openxmlformats.org/drawingml/2006/table">
            <a:tbl>
              <a:tblPr/>
              <a:tblGrid>
                <a:gridCol w="4419600"/>
                <a:gridCol w="4419600"/>
              </a:tblGrid>
              <a:tr h="276225">
                <a:tc gridSpan="2">
                  <a:txBody>
                    <a:bodyPr/>
                    <a:lstStyle/>
                    <a:p>
                      <a:pPr marL="0" marR="0" lvl="0" indent="0" algn="ctr" defTabSz="914400" rtl="0" eaLnBrk="1" fontAlgn="base" latinLnBrk="0" hangingPunct="1">
                        <a:lnSpc>
                          <a:spcPct val="100000"/>
                        </a:lnSpc>
                        <a:spcBef>
                          <a:spcPct val="20000"/>
                        </a:spcBef>
                        <a:spcAft>
                          <a:spcPct val="0"/>
                        </a:spcAft>
                        <a:buClrTx/>
                        <a:buSzTx/>
                        <a:buFont typeface="Arial" charset="0"/>
                        <a:buNone/>
                        <a:tabLst/>
                      </a:pPr>
                      <a:r>
                        <a:rPr kumimoji="0" lang="en-US" sz="1000" b="0" i="0" u="none" strike="noStrike" cap="none" normalizeH="0" baseline="0" smtClean="0">
                          <a:ln>
                            <a:noFill/>
                          </a:ln>
                          <a:solidFill>
                            <a:srgbClr val="228B22"/>
                          </a:solidFill>
                          <a:effectLst/>
                          <a:latin typeface="Arial" charset="0"/>
                        </a:rPr>
                        <a:t>How I traveled TO work on Friday</a:t>
                      </a:r>
                    </a:p>
                  </a:txBody>
                  <a:tcPr marL="90000" marR="90000" marT="46800" marB="46800" horzOverflow="overflow">
                    <a:lnL w="12700" cap="flat" cmpd="sng" algn="ctr">
                      <a:solidFill>
                        <a:srgbClr val="228B22"/>
                      </a:solidFill>
                      <a:prstDash val="solid"/>
                      <a:round/>
                      <a:headEnd type="none" w="med" len="med"/>
                      <a:tailEnd type="none" w="med" len="med"/>
                    </a:lnL>
                    <a:lnR w="12700" cap="flat" cmpd="sng" algn="ctr">
                      <a:solidFill>
                        <a:srgbClr val="228B22"/>
                      </a:solidFill>
                      <a:prstDash val="solid"/>
                      <a:round/>
                      <a:headEnd type="none" w="med" len="med"/>
                      <a:tailEnd type="none" w="med" len="med"/>
                    </a:lnR>
                    <a:lnT w="12700" cap="flat" cmpd="sng" algn="ctr">
                      <a:solidFill>
                        <a:srgbClr val="228B22"/>
                      </a:solidFill>
                      <a:prstDash val="solid"/>
                      <a:round/>
                      <a:headEnd type="none" w="med" len="med"/>
                      <a:tailEnd type="none" w="med" len="med"/>
                    </a:lnT>
                    <a:lnB w="12700" cap="flat" cmpd="sng" algn="ctr">
                      <a:solidFill>
                        <a:srgbClr val="228B22"/>
                      </a:solidFill>
                      <a:prstDash val="solid"/>
                      <a:round/>
                      <a:headEnd type="none" w="med" len="med"/>
                      <a:tailEnd type="none" w="med" len="med"/>
                    </a:lnB>
                    <a:lnTlToBr>
                      <a:noFill/>
                    </a:lnTlToBr>
                    <a:lnBlToTr>
                      <a:noFill/>
                    </a:lnBlToTr>
                    <a:solidFill>
                      <a:srgbClr val="FFE4B5"/>
                    </a:solidFill>
                  </a:tcPr>
                </a:tc>
                <a:tc hMerge="1">
                  <a:txBody>
                    <a:bodyPr/>
                    <a:lstStyle/>
                    <a:p>
                      <a:endParaRPr lang="en-US"/>
                    </a:p>
                  </a:txBody>
                  <a:tcPr/>
                </a:tc>
              </a:tr>
              <a:tr h="276225">
                <a:tc>
                  <a:txBody>
                    <a:bodyPr/>
                    <a:lstStyle/>
                    <a:p>
                      <a:pPr marL="0" marR="0" lvl="0" indent="0" algn="r" defTabSz="914400" rtl="0" eaLnBrk="1" fontAlgn="base" latinLnBrk="0" hangingPunct="1">
                        <a:lnSpc>
                          <a:spcPct val="100000"/>
                        </a:lnSpc>
                        <a:spcBef>
                          <a:spcPct val="20000"/>
                        </a:spcBef>
                        <a:spcAft>
                          <a:spcPct val="0"/>
                        </a:spcAft>
                        <a:buClrTx/>
                        <a:buSzTx/>
                        <a:buFont typeface="Arial" charset="0"/>
                        <a:buNone/>
                        <a:tabLst/>
                      </a:pPr>
                      <a:r>
                        <a:rPr kumimoji="0" lang="en-US" sz="800" b="1" i="0" u="none" strike="noStrike" cap="none" normalizeH="0" baseline="0" smtClean="0">
                          <a:ln>
                            <a:noFill/>
                          </a:ln>
                          <a:solidFill>
                            <a:srgbClr val="228B22"/>
                          </a:solidFill>
                          <a:effectLst/>
                          <a:latin typeface="Arial" charset="0"/>
                        </a:rPr>
                        <a:t>Drove alone in a car, truck, or SUV</a:t>
                      </a:r>
                    </a:p>
                  </a:txBody>
                  <a:tcPr marL="90000" marR="90000" marT="46800" marB="46800" horzOverflow="overflow">
                    <a:lnL w="12700" cap="flat" cmpd="sng" algn="ctr">
                      <a:solidFill>
                        <a:srgbClr val="228B22"/>
                      </a:solidFill>
                      <a:prstDash val="solid"/>
                      <a:round/>
                      <a:headEnd type="none" w="med" len="med"/>
                      <a:tailEnd type="none" w="med" len="med"/>
                    </a:lnL>
                    <a:lnR w="12700" cap="flat" cmpd="sng" algn="ctr">
                      <a:solidFill>
                        <a:srgbClr val="228B22"/>
                      </a:solidFill>
                      <a:prstDash val="solid"/>
                      <a:round/>
                      <a:headEnd type="none" w="med" len="med"/>
                      <a:tailEnd type="none" w="med" len="med"/>
                    </a:lnR>
                    <a:lnT w="12700" cap="flat" cmpd="sng" algn="ctr">
                      <a:solidFill>
                        <a:srgbClr val="228B22"/>
                      </a:solidFill>
                      <a:prstDash val="solid"/>
                      <a:round/>
                      <a:headEnd type="none" w="med" len="med"/>
                      <a:tailEnd type="none" w="med" len="med"/>
                    </a:lnT>
                    <a:lnB w="12700" cap="flat" cmpd="sng" algn="ctr">
                      <a:solidFill>
                        <a:srgbClr val="228B22"/>
                      </a:solidFill>
                      <a:prstDash val="solid"/>
                      <a:round/>
                      <a:headEnd type="none" w="med" len="med"/>
                      <a:tailEnd type="none" w="med" len="med"/>
                    </a:lnB>
                    <a:lnTlToBr>
                      <a:noFill/>
                    </a:lnTlToBr>
                    <a:lnBlToTr>
                      <a:noFill/>
                    </a:lnBlToTr>
                    <a:solidFill>
                      <a:srgbClr val="FAEBD7"/>
                    </a:solidFill>
                  </a:tcPr>
                </a:tc>
                <a:tc>
                  <a:txBody>
                    <a:bodyPr/>
                    <a:lstStyle/>
                    <a:p>
                      <a:pPr marL="0" marR="0" lvl="0" indent="0" algn="ctr" defTabSz="914400" rtl="0" eaLnBrk="1" fontAlgn="base" latinLnBrk="0" hangingPunct="1">
                        <a:lnSpc>
                          <a:spcPct val="100000"/>
                        </a:lnSpc>
                        <a:spcBef>
                          <a:spcPct val="20000"/>
                        </a:spcBef>
                        <a:spcAft>
                          <a:spcPct val="0"/>
                        </a:spcAft>
                        <a:buClrTx/>
                        <a:buSzTx/>
                        <a:buFont typeface="Arial" charset="0"/>
                        <a:buNone/>
                        <a:tabLst/>
                      </a:pPr>
                      <a:r>
                        <a:rPr kumimoji="0" lang="en-US" sz="800" b="0" i="0" u="none" strike="noStrike" cap="none" normalizeH="0" baseline="0" smtClean="0">
                          <a:ln>
                            <a:noFill/>
                          </a:ln>
                          <a:solidFill>
                            <a:srgbClr val="000000"/>
                          </a:solidFill>
                          <a:effectLst/>
                          <a:latin typeface="Arial" charset="0"/>
                        </a:rPr>
                        <a:t>5 (10 %)</a:t>
                      </a:r>
                    </a:p>
                  </a:txBody>
                  <a:tcPr marL="90000" marR="90000" marT="46800" marB="46800" horzOverflow="overflow">
                    <a:lnL w="12700" cap="flat" cmpd="sng" algn="ctr">
                      <a:solidFill>
                        <a:srgbClr val="228B22"/>
                      </a:solidFill>
                      <a:prstDash val="solid"/>
                      <a:round/>
                      <a:headEnd type="none" w="med" len="med"/>
                      <a:tailEnd type="none" w="med" len="med"/>
                    </a:lnL>
                    <a:lnR w="12700" cap="flat" cmpd="sng" algn="ctr">
                      <a:solidFill>
                        <a:srgbClr val="228B22"/>
                      </a:solidFill>
                      <a:prstDash val="solid"/>
                      <a:round/>
                      <a:headEnd type="none" w="med" len="med"/>
                      <a:tailEnd type="none" w="med" len="med"/>
                    </a:lnR>
                    <a:lnT w="12700" cap="flat" cmpd="sng" algn="ctr">
                      <a:solidFill>
                        <a:srgbClr val="228B22"/>
                      </a:solidFill>
                      <a:prstDash val="solid"/>
                      <a:round/>
                      <a:headEnd type="none" w="med" len="med"/>
                      <a:tailEnd type="none" w="med" len="med"/>
                    </a:lnT>
                    <a:lnB w="12700" cap="flat" cmpd="sng" algn="ctr">
                      <a:solidFill>
                        <a:srgbClr val="228B22"/>
                      </a:solidFill>
                      <a:prstDash val="solid"/>
                      <a:round/>
                      <a:headEnd type="none" w="med" len="med"/>
                      <a:tailEnd type="none" w="med" len="med"/>
                    </a:lnB>
                    <a:lnTlToBr>
                      <a:noFill/>
                    </a:lnTlToBr>
                    <a:lnBlToTr>
                      <a:noFill/>
                    </a:lnBlToTr>
                    <a:noFill/>
                  </a:tcPr>
                </a:tc>
              </a:tr>
              <a:tr h="276225">
                <a:tc>
                  <a:txBody>
                    <a:bodyPr/>
                    <a:lstStyle/>
                    <a:p>
                      <a:pPr marL="0" marR="0" lvl="0" indent="0" algn="r" defTabSz="914400" rtl="0" eaLnBrk="1" fontAlgn="base" latinLnBrk="0" hangingPunct="1">
                        <a:lnSpc>
                          <a:spcPct val="100000"/>
                        </a:lnSpc>
                        <a:spcBef>
                          <a:spcPct val="20000"/>
                        </a:spcBef>
                        <a:spcAft>
                          <a:spcPct val="0"/>
                        </a:spcAft>
                        <a:buClrTx/>
                        <a:buSzTx/>
                        <a:buFont typeface="Arial" charset="0"/>
                        <a:buNone/>
                        <a:tabLst/>
                      </a:pPr>
                      <a:r>
                        <a:rPr kumimoji="0" lang="en-US" sz="800" b="1" i="0" u="none" strike="noStrike" cap="none" normalizeH="0" baseline="0" smtClean="0">
                          <a:ln>
                            <a:noFill/>
                          </a:ln>
                          <a:solidFill>
                            <a:srgbClr val="228B22"/>
                          </a:solidFill>
                          <a:effectLst/>
                          <a:latin typeface="Arial" charset="0"/>
                        </a:rPr>
                        <a:t>Drove myself and others (car/vanpool/slug)</a:t>
                      </a:r>
                    </a:p>
                  </a:txBody>
                  <a:tcPr marL="90000" marR="90000" marT="46800" marB="46800" horzOverflow="overflow">
                    <a:lnL w="12700" cap="flat" cmpd="sng" algn="ctr">
                      <a:solidFill>
                        <a:srgbClr val="228B22"/>
                      </a:solidFill>
                      <a:prstDash val="solid"/>
                      <a:round/>
                      <a:headEnd type="none" w="med" len="med"/>
                      <a:tailEnd type="none" w="med" len="med"/>
                    </a:lnL>
                    <a:lnR w="12700" cap="flat" cmpd="sng" algn="ctr">
                      <a:solidFill>
                        <a:srgbClr val="228B22"/>
                      </a:solidFill>
                      <a:prstDash val="solid"/>
                      <a:round/>
                      <a:headEnd type="none" w="med" len="med"/>
                      <a:tailEnd type="none" w="med" len="med"/>
                    </a:lnR>
                    <a:lnT w="12700" cap="flat" cmpd="sng" algn="ctr">
                      <a:solidFill>
                        <a:srgbClr val="228B22"/>
                      </a:solidFill>
                      <a:prstDash val="solid"/>
                      <a:round/>
                      <a:headEnd type="none" w="med" len="med"/>
                      <a:tailEnd type="none" w="med" len="med"/>
                    </a:lnT>
                    <a:lnB w="12700" cap="flat" cmpd="sng" algn="ctr">
                      <a:solidFill>
                        <a:srgbClr val="228B22"/>
                      </a:solidFill>
                      <a:prstDash val="solid"/>
                      <a:round/>
                      <a:headEnd type="none" w="med" len="med"/>
                      <a:tailEnd type="none" w="med" len="med"/>
                    </a:lnB>
                    <a:lnTlToBr>
                      <a:noFill/>
                    </a:lnTlToBr>
                    <a:lnBlToTr>
                      <a:noFill/>
                    </a:lnBlToTr>
                    <a:solidFill>
                      <a:srgbClr val="FAEBD7"/>
                    </a:solidFill>
                  </a:tcPr>
                </a:tc>
                <a:tc>
                  <a:txBody>
                    <a:bodyPr/>
                    <a:lstStyle/>
                    <a:p>
                      <a:pPr marL="0" marR="0" lvl="0" indent="0" algn="ctr" defTabSz="914400" rtl="0" eaLnBrk="1" fontAlgn="base" latinLnBrk="0" hangingPunct="1">
                        <a:lnSpc>
                          <a:spcPct val="100000"/>
                        </a:lnSpc>
                        <a:spcBef>
                          <a:spcPct val="20000"/>
                        </a:spcBef>
                        <a:spcAft>
                          <a:spcPct val="0"/>
                        </a:spcAft>
                        <a:buClrTx/>
                        <a:buSzTx/>
                        <a:buFont typeface="Arial" charset="0"/>
                        <a:buNone/>
                        <a:tabLst/>
                      </a:pPr>
                      <a:r>
                        <a:rPr kumimoji="0" lang="en-US" sz="800" b="0" i="0" u="none" strike="noStrike" cap="none" normalizeH="0" baseline="0" smtClean="0">
                          <a:ln>
                            <a:noFill/>
                          </a:ln>
                          <a:solidFill>
                            <a:srgbClr val="000000"/>
                          </a:solidFill>
                          <a:effectLst/>
                          <a:latin typeface="Arial" charset="0"/>
                        </a:rPr>
                        <a:t>1 (2 %)</a:t>
                      </a:r>
                    </a:p>
                  </a:txBody>
                  <a:tcPr marL="90000" marR="90000" marT="46800" marB="46800" horzOverflow="overflow">
                    <a:lnL w="12700" cap="flat" cmpd="sng" algn="ctr">
                      <a:solidFill>
                        <a:srgbClr val="228B22"/>
                      </a:solidFill>
                      <a:prstDash val="solid"/>
                      <a:round/>
                      <a:headEnd type="none" w="med" len="med"/>
                      <a:tailEnd type="none" w="med" len="med"/>
                    </a:lnL>
                    <a:lnR w="12700" cap="flat" cmpd="sng" algn="ctr">
                      <a:solidFill>
                        <a:srgbClr val="228B22"/>
                      </a:solidFill>
                      <a:prstDash val="solid"/>
                      <a:round/>
                      <a:headEnd type="none" w="med" len="med"/>
                      <a:tailEnd type="none" w="med" len="med"/>
                    </a:lnR>
                    <a:lnT w="12700" cap="flat" cmpd="sng" algn="ctr">
                      <a:solidFill>
                        <a:srgbClr val="228B22"/>
                      </a:solidFill>
                      <a:prstDash val="solid"/>
                      <a:round/>
                      <a:headEnd type="none" w="med" len="med"/>
                      <a:tailEnd type="none" w="med" len="med"/>
                    </a:lnT>
                    <a:lnB w="12700" cap="flat" cmpd="sng" algn="ctr">
                      <a:solidFill>
                        <a:srgbClr val="228B22"/>
                      </a:solidFill>
                      <a:prstDash val="solid"/>
                      <a:round/>
                      <a:headEnd type="none" w="med" len="med"/>
                      <a:tailEnd type="none" w="med" len="med"/>
                    </a:lnB>
                    <a:lnTlToBr>
                      <a:noFill/>
                    </a:lnTlToBr>
                    <a:lnBlToTr>
                      <a:noFill/>
                    </a:lnBlToTr>
                    <a:noFill/>
                  </a:tcPr>
                </a:tc>
              </a:tr>
              <a:tr h="276225">
                <a:tc>
                  <a:txBody>
                    <a:bodyPr/>
                    <a:lstStyle/>
                    <a:p>
                      <a:pPr marL="0" marR="0" lvl="0" indent="0" algn="r" defTabSz="914400" rtl="0" eaLnBrk="1" fontAlgn="base" latinLnBrk="0" hangingPunct="1">
                        <a:lnSpc>
                          <a:spcPct val="100000"/>
                        </a:lnSpc>
                        <a:spcBef>
                          <a:spcPct val="20000"/>
                        </a:spcBef>
                        <a:spcAft>
                          <a:spcPct val="0"/>
                        </a:spcAft>
                        <a:buClrTx/>
                        <a:buSzTx/>
                        <a:buFont typeface="Arial" charset="0"/>
                        <a:buNone/>
                        <a:tabLst/>
                      </a:pPr>
                      <a:r>
                        <a:rPr kumimoji="0" lang="en-US" sz="800" b="1" i="0" u="none" strike="noStrike" cap="none" normalizeH="0" baseline="0" smtClean="0">
                          <a:ln>
                            <a:noFill/>
                          </a:ln>
                          <a:solidFill>
                            <a:srgbClr val="228B22"/>
                          </a:solidFill>
                          <a:effectLst/>
                          <a:latin typeface="Arial" charset="0"/>
                        </a:rPr>
                        <a:t>Rode with others (car/vanpool/slug)</a:t>
                      </a:r>
                    </a:p>
                  </a:txBody>
                  <a:tcPr marL="90000" marR="90000" marT="46800" marB="46800" horzOverflow="overflow">
                    <a:lnL w="12700" cap="flat" cmpd="sng" algn="ctr">
                      <a:solidFill>
                        <a:srgbClr val="228B22"/>
                      </a:solidFill>
                      <a:prstDash val="solid"/>
                      <a:round/>
                      <a:headEnd type="none" w="med" len="med"/>
                      <a:tailEnd type="none" w="med" len="med"/>
                    </a:lnL>
                    <a:lnR w="12700" cap="flat" cmpd="sng" algn="ctr">
                      <a:solidFill>
                        <a:srgbClr val="228B22"/>
                      </a:solidFill>
                      <a:prstDash val="solid"/>
                      <a:round/>
                      <a:headEnd type="none" w="med" len="med"/>
                      <a:tailEnd type="none" w="med" len="med"/>
                    </a:lnR>
                    <a:lnT w="12700" cap="flat" cmpd="sng" algn="ctr">
                      <a:solidFill>
                        <a:srgbClr val="228B22"/>
                      </a:solidFill>
                      <a:prstDash val="solid"/>
                      <a:round/>
                      <a:headEnd type="none" w="med" len="med"/>
                      <a:tailEnd type="none" w="med" len="med"/>
                    </a:lnT>
                    <a:lnB w="12700" cap="flat" cmpd="sng" algn="ctr">
                      <a:solidFill>
                        <a:srgbClr val="228B22"/>
                      </a:solidFill>
                      <a:prstDash val="solid"/>
                      <a:round/>
                      <a:headEnd type="none" w="med" len="med"/>
                      <a:tailEnd type="none" w="med" len="med"/>
                    </a:lnB>
                    <a:lnTlToBr>
                      <a:noFill/>
                    </a:lnTlToBr>
                    <a:lnBlToTr>
                      <a:noFill/>
                    </a:lnBlToTr>
                    <a:solidFill>
                      <a:srgbClr val="FAEBD7"/>
                    </a:solidFill>
                  </a:tcPr>
                </a:tc>
                <a:tc>
                  <a:txBody>
                    <a:bodyPr/>
                    <a:lstStyle/>
                    <a:p>
                      <a:pPr marL="0" marR="0" lvl="0" indent="0" algn="ctr" defTabSz="914400" rtl="0" eaLnBrk="1" fontAlgn="base" latinLnBrk="0" hangingPunct="1">
                        <a:lnSpc>
                          <a:spcPct val="100000"/>
                        </a:lnSpc>
                        <a:spcBef>
                          <a:spcPct val="20000"/>
                        </a:spcBef>
                        <a:spcAft>
                          <a:spcPct val="0"/>
                        </a:spcAft>
                        <a:buClrTx/>
                        <a:buSzTx/>
                        <a:buFont typeface="Arial" charset="0"/>
                        <a:buNone/>
                        <a:tabLst/>
                      </a:pPr>
                      <a:r>
                        <a:rPr kumimoji="0" lang="en-US" sz="800" b="0" i="0" u="none" strike="noStrike" cap="none" normalizeH="0" baseline="0" smtClean="0">
                          <a:ln>
                            <a:noFill/>
                          </a:ln>
                          <a:solidFill>
                            <a:srgbClr val="000000"/>
                          </a:solidFill>
                          <a:effectLst/>
                          <a:latin typeface="Arial" charset="0"/>
                        </a:rPr>
                        <a:t>0 (0 %)</a:t>
                      </a:r>
                    </a:p>
                  </a:txBody>
                  <a:tcPr marL="90000" marR="90000" marT="46800" marB="46800" horzOverflow="overflow">
                    <a:lnL w="12700" cap="flat" cmpd="sng" algn="ctr">
                      <a:solidFill>
                        <a:srgbClr val="228B22"/>
                      </a:solidFill>
                      <a:prstDash val="solid"/>
                      <a:round/>
                      <a:headEnd type="none" w="med" len="med"/>
                      <a:tailEnd type="none" w="med" len="med"/>
                    </a:lnL>
                    <a:lnR w="12700" cap="flat" cmpd="sng" algn="ctr">
                      <a:solidFill>
                        <a:srgbClr val="228B22"/>
                      </a:solidFill>
                      <a:prstDash val="solid"/>
                      <a:round/>
                      <a:headEnd type="none" w="med" len="med"/>
                      <a:tailEnd type="none" w="med" len="med"/>
                    </a:lnR>
                    <a:lnT w="12700" cap="flat" cmpd="sng" algn="ctr">
                      <a:solidFill>
                        <a:srgbClr val="228B22"/>
                      </a:solidFill>
                      <a:prstDash val="solid"/>
                      <a:round/>
                      <a:headEnd type="none" w="med" len="med"/>
                      <a:tailEnd type="none" w="med" len="med"/>
                    </a:lnT>
                    <a:lnB w="12700" cap="flat" cmpd="sng" algn="ctr">
                      <a:solidFill>
                        <a:srgbClr val="228B22"/>
                      </a:solidFill>
                      <a:prstDash val="solid"/>
                      <a:round/>
                      <a:headEnd type="none" w="med" len="med"/>
                      <a:tailEnd type="none" w="med" len="med"/>
                    </a:lnB>
                    <a:lnTlToBr>
                      <a:noFill/>
                    </a:lnTlToBr>
                    <a:lnBlToTr>
                      <a:noFill/>
                    </a:lnBlToTr>
                    <a:noFill/>
                  </a:tcPr>
                </a:tc>
              </a:tr>
              <a:tr h="276225">
                <a:tc>
                  <a:txBody>
                    <a:bodyPr/>
                    <a:lstStyle/>
                    <a:p>
                      <a:pPr marL="0" marR="0" lvl="0" indent="0" algn="r" defTabSz="914400" rtl="0" eaLnBrk="1" fontAlgn="base" latinLnBrk="0" hangingPunct="1">
                        <a:lnSpc>
                          <a:spcPct val="100000"/>
                        </a:lnSpc>
                        <a:spcBef>
                          <a:spcPct val="20000"/>
                        </a:spcBef>
                        <a:spcAft>
                          <a:spcPct val="0"/>
                        </a:spcAft>
                        <a:buClrTx/>
                        <a:buSzTx/>
                        <a:buFont typeface="Arial" charset="0"/>
                        <a:buNone/>
                        <a:tabLst/>
                      </a:pPr>
                      <a:r>
                        <a:rPr kumimoji="0" lang="en-US" sz="800" b="1" i="0" u="none" strike="noStrike" cap="none" normalizeH="0" baseline="0" smtClean="0">
                          <a:ln>
                            <a:noFill/>
                          </a:ln>
                          <a:solidFill>
                            <a:srgbClr val="228B22"/>
                          </a:solidFill>
                          <a:effectLst/>
                          <a:latin typeface="Arial" charset="0"/>
                        </a:rPr>
                        <a:t>Metrobus or other bus (transit)</a:t>
                      </a:r>
                    </a:p>
                  </a:txBody>
                  <a:tcPr marL="90000" marR="90000" marT="46800" marB="46800" horzOverflow="overflow">
                    <a:lnL w="12700" cap="flat" cmpd="sng" algn="ctr">
                      <a:solidFill>
                        <a:srgbClr val="228B22"/>
                      </a:solidFill>
                      <a:prstDash val="solid"/>
                      <a:round/>
                      <a:headEnd type="none" w="med" len="med"/>
                      <a:tailEnd type="none" w="med" len="med"/>
                    </a:lnL>
                    <a:lnR w="12700" cap="flat" cmpd="sng" algn="ctr">
                      <a:solidFill>
                        <a:srgbClr val="228B22"/>
                      </a:solidFill>
                      <a:prstDash val="solid"/>
                      <a:round/>
                      <a:headEnd type="none" w="med" len="med"/>
                      <a:tailEnd type="none" w="med" len="med"/>
                    </a:lnR>
                    <a:lnT w="12700" cap="flat" cmpd="sng" algn="ctr">
                      <a:solidFill>
                        <a:srgbClr val="228B22"/>
                      </a:solidFill>
                      <a:prstDash val="solid"/>
                      <a:round/>
                      <a:headEnd type="none" w="med" len="med"/>
                      <a:tailEnd type="none" w="med" len="med"/>
                    </a:lnT>
                    <a:lnB w="12700" cap="flat" cmpd="sng" algn="ctr">
                      <a:solidFill>
                        <a:srgbClr val="228B22"/>
                      </a:solidFill>
                      <a:prstDash val="solid"/>
                      <a:round/>
                      <a:headEnd type="none" w="med" len="med"/>
                      <a:tailEnd type="none" w="med" len="med"/>
                    </a:lnB>
                    <a:lnTlToBr>
                      <a:noFill/>
                    </a:lnTlToBr>
                    <a:lnBlToTr>
                      <a:noFill/>
                    </a:lnBlToTr>
                    <a:solidFill>
                      <a:srgbClr val="FAEBD7"/>
                    </a:solidFill>
                  </a:tcPr>
                </a:tc>
                <a:tc>
                  <a:txBody>
                    <a:bodyPr/>
                    <a:lstStyle/>
                    <a:p>
                      <a:pPr marL="0" marR="0" lvl="0" indent="0" algn="ctr" defTabSz="914400" rtl="0" eaLnBrk="1" fontAlgn="base" latinLnBrk="0" hangingPunct="1">
                        <a:lnSpc>
                          <a:spcPct val="100000"/>
                        </a:lnSpc>
                        <a:spcBef>
                          <a:spcPct val="20000"/>
                        </a:spcBef>
                        <a:spcAft>
                          <a:spcPct val="0"/>
                        </a:spcAft>
                        <a:buClrTx/>
                        <a:buSzTx/>
                        <a:buFont typeface="Arial" charset="0"/>
                        <a:buNone/>
                        <a:tabLst/>
                      </a:pPr>
                      <a:r>
                        <a:rPr kumimoji="0" lang="en-US" sz="800" b="0" i="0" u="none" strike="noStrike" cap="none" normalizeH="0" baseline="0" smtClean="0">
                          <a:ln>
                            <a:noFill/>
                          </a:ln>
                          <a:solidFill>
                            <a:srgbClr val="000000"/>
                          </a:solidFill>
                          <a:effectLst/>
                          <a:latin typeface="Arial" charset="0"/>
                        </a:rPr>
                        <a:t>3 (6 %)</a:t>
                      </a:r>
                    </a:p>
                  </a:txBody>
                  <a:tcPr marL="90000" marR="90000" marT="46800" marB="46800" horzOverflow="overflow">
                    <a:lnL w="12700" cap="flat" cmpd="sng" algn="ctr">
                      <a:solidFill>
                        <a:srgbClr val="228B22"/>
                      </a:solidFill>
                      <a:prstDash val="solid"/>
                      <a:round/>
                      <a:headEnd type="none" w="med" len="med"/>
                      <a:tailEnd type="none" w="med" len="med"/>
                    </a:lnL>
                    <a:lnR w="12700" cap="flat" cmpd="sng" algn="ctr">
                      <a:solidFill>
                        <a:srgbClr val="228B22"/>
                      </a:solidFill>
                      <a:prstDash val="solid"/>
                      <a:round/>
                      <a:headEnd type="none" w="med" len="med"/>
                      <a:tailEnd type="none" w="med" len="med"/>
                    </a:lnR>
                    <a:lnT w="12700" cap="flat" cmpd="sng" algn="ctr">
                      <a:solidFill>
                        <a:srgbClr val="228B22"/>
                      </a:solidFill>
                      <a:prstDash val="solid"/>
                      <a:round/>
                      <a:headEnd type="none" w="med" len="med"/>
                      <a:tailEnd type="none" w="med" len="med"/>
                    </a:lnT>
                    <a:lnB w="12700" cap="flat" cmpd="sng" algn="ctr">
                      <a:solidFill>
                        <a:srgbClr val="228B22"/>
                      </a:solidFill>
                      <a:prstDash val="solid"/>
                      <a:round/>
                      <a:headEnd type="none" w="med" len="med"/>
                      <a:tailEnd type="none" w="med" len="med"/>
                    </a:lnB>
                    <a:lnTlToBr>
                      <a:noFill/>
                    </a:lnTlToBr>
                    <a:lnBlToTr>
                      <a:noFill/>
                    </a:lnBlToTr>
                    <a:noFill/>
                  </a:tcPr>
                </a:tc>
              </a:tr>
              <a:tr h="276225">
                <a:tc>
                  <a:txBody>
                    <a:bodyPr/>
                    <a:lstStyle/>
                    <a:p>
                      <a:pPr marL="0" marR="0" lvl="0" indent="0" algn="r" defTabSz="914400" rtl="0" eaLnBrk="1" fontAlgn="base" latinLnBrk="0" hangingPunct="1">
                        <a:lnSpc>
                          <a:spcPct val="100000"/>
                        </a:lnSpc>
                        <a:spcBef>
                          <a:spcPct val="20000"/>
                        </a:spcBef>
                        <a:spcAft>
                          <a:spcPct val="0"/>
                        </a:spcAft>
                        <a:buClrTx/>
                        <a:buSzTx/>
                        <a:buFont typeface="Arial" charset="0"/>
                        <a:buNone/>
                        <a:tabLst/>
                      </a:pPr>
                      <a:r>
                        <a:rPr kumimoji="0" lang="en-US" sz="800" b="1" i="0" u="none" strike="noStrike" cap="none" normalizeH="0" baseline="0" smtClean="0">
                          <a:ln>
                            <a:noFill/>
                          </a:ln>
                          <a:solidFill>
                            <a:srgbClr val="228B22"/>
                          </a:solidFill>
                          <a:effectLst/>
                          <a:latin typeface="Arial" charset="0"/>
                        </a:rPr>
                        <a:t>Metrorail, MARC, Amtrak, VRE train (transit)</a:t>
                      </a:r>
                    </a:p>
                  </a:txBody>
                  <a:tcPr marL="90000" marR="90000" marT="46800" marB="46800" horzOverflow="overflow">
                    <a:lnL w="12700" cap="flat" cmpd="sng" algn="ctr">
                      <a:solidFill>
                        <a:srgbClr val="228B22"/>
                      </a:solidFill>
                      <a:prstDash val="solid"/>
                      <a:round/>
                      <a:headEnd type="none" w="med" len="med"/>
                      <a:tailEnd type="none" w="med" len="med"/>
                    </a:lnL>
                    <a:lnR w="12700" cap="flat" cmpd="sng" algn="ctr">
                      <a:solidFill>
                        <a:srgbClr val="228B22"/>
                      </a:solidFill>
                      <a:prstDash val="solid"/>
                      <a:round/>
                      <a:headEnd type="none" w="med" len="med"/>
                      <a:tailEnd type="none" w="med" len="med"/>
                    </a:lnR>
                    <a:lnT w="12700" cap="flat" cmpd="sng" algn="ctr">
                      <a:solidFill>
                        <a:srgbClr val="228B22"/>
                      </a:solidFill>
                      <a:prstDash val="solid"/>
                      <a:round/>
                      <a:headEnd type="none" w="med" len="med"/>
                      <a:tailEnd type="none" w="med" len="med"/>
                    </a:lnT>
                    <a:lnB w="12700" cap="flat" cmpd="sng" algn="ctr">
                      <a:solidFill>
                        <a:srgbClr val="228B22"/>
                      </a:solidFill>
                      <a:prstDash val="solid"/>
                      <a:round/>
                      <a:headEnd type="none" w="med" len="med"/>
                      <a:tailEnd type="none" w="med" len="med"/>
                    </a:lnB>
                    <a:lnTlToBr>
                      <a:noFill/>
                    </a:lnTlToBr>
                    <a:lnBlToTr>
                      <a:noFill/>
                    </a:lnBlToTr>
                    <a:solidFill>
                      <a:srgbClr val="FAEBD7"/>
                    </a:solidFill>
                  </a:tcPr>
                </a:tc>
                <a:tc>
                  <a:txBody>
                    <a:bodyPr/>
                    <a:lstStyle/>
                    <a:p>
                      <a:pPr marL="0" marR="0" lvl="0" indent="0" algn="ctr" defTabSz="914400" rtl="0" eaLnBrk="1" fontAlgn="base" latinLnBrk="0" hangingPunct="1">
                        <a:lnSpc>
                          <a:spcPct val="100000"/>
                        </a:lnSpc>
                        <a:spcBef>
                          <a:spcPct val="20000"/>
                        </a:spcBef>
                        <a:spcAft>
                          <a:spcPct val="0"/>
                        </a:spcAft>
                        <a:buClrTx/>
                        <a:buSzTx/>
                        <a:buFont typeface="Arial" charset="0"/>
                        <a:buNone/>
                        <a:tabLst/>
                      </a:pPr>
                      <a:r>
                        <a:rPr kumimoji="0" lang="en-US" sz="800" b="0" i="0" u="none" strike="noStrike" cap="none" normalizeH="0" baseline="0" smtClean="0">
                          <a:ln>
                            <a:noFill/>
                          </a:ln>
                          <a:solidFill>
                            <a:srgbClr val="000000"/>
                          </a:solidFill>
                          <a:effectLst/>
                          <a:latin typeface="Arial" charset="0"/>
                        </a:rPr>
                        <a:t>39 (76 %)</a:t>
                      </a:r>
                    </a:p>
                  </a:txBody>
                  <a:tcPr marL="90000" marR="90000" marT="46800" marB="46800" horzOverflow="overflow">
                    <a:lnL w="12700" cap="flat" cmpd="sng" algn="ctr">
                      <a:solidFill>
                        <a:srgbClr val="228B22"/>
                      </a:solidFill>
                      <a:prstDash val="solid"/>
                      <a:round/>
                      <a:headEnd type="none" w="med" len="med"/>
                      <a:tailEnd type="none" w="med" len="med"/>
                    </a:lnL>
                    <a:lnR w="12700" cap="flat" cmpd="sng" algn="ctr">
                      <a:solidFill>
                        <a:srgbClr val="228B22"/>
                      </a:solidFill>
                      <a:prstDash val="solid"/>
                      <a:round/>
                      <a:headEnd type="none" w="med" len="med"/>
                      <a:tailEnd type="none" w="med" len="med"/>
                    </a:lnR>
                    <a:lnT w="12700" cap="flat" cmpd="sng" algn="ctr">
                      <a:solidFill>
                        <a:srgbClr val="228B22"/>
                      </a:solidFill>
                      <a:prstDash val="solid"/>
                      <a:round/>
                      <a:headEnd type="none" w="med" len="med"/>
                      <a:tailEnd type="none" w="med" len="med"/>
                    </a:lnT>
                    <a:lnB w="12700" cap="flat" cmpd="sng" algn="ctr">
                      <a:solidFill>
                        <a:srgbClr val="228B22"/>
                      </a:solidFill>
                      <a:prstDash val="solid"/>
                      <a:round/>
                      <a:headEnd type="none" w="med" len="med"/>
                      <a:tailEnd type="none" w="med" len="med"/>
                    </a:lnB>
                    <a:lnTlToBr>
                      <a:noFill/>
                    </a:lnTlToBr>
                    <a:lnBlToTr>
                      <a:noFill/>
                    </a:lnBlToTr>
                    <a:noFill/>
                  </a:tcPr>
                </a:tc>
              </a:tr>
              <a:tr h="276225">
                <a:tc>
                  <a:txBody>
                    <a:bodyPr/>
                    <a:lstStyle/>
                    <a:p>
                      <a:pPr marL="0" marR="0" lvl="0" indent="0" algn="r" defTabSz="914400" rtl="0" eaLnBrk="1" fontAlgn="base" latinLnBrk="0" hangingPunct="1">
                        <a:lnSpc>
                          <a:spcPct val="100000"/>
                        </a:lnSpc>
                        <a:spcBef>
                          <a:spcPct val="20000"/>
                        </a:spcBef>
                        <a:spcAft>
                          <a:spcPct val="0"/>
                        </a:spcAft>
                        <a:buClrTx/>
                        <a:buSzTx/>
                        <a:buFont typeface="Arial" charset="0"/>
                        <a:buNone/>
                        <a:tabLst/>
                      </a:pPr>
                      <a:r>
                        <a:rPr kumimoji="0" lang="en-US" sz="800" b="1" i="0" u="none" strike="noStrike" cap="none" normalizeH="0" baseline="0" smtClean="0">
                          <a:ln>
                            <a:noFill/>
                          </a:ln>
                          <a:solidFill>
                            <a:srgbClr val="228B22"/>
                          </a:solidFill>
                          <a:effectLst/>
                          <a:latin typeface="Arial" charset="0"/>
                        </a:rPr>
                        <a:t>Walked or bicycled (entire trip)</a:t>
                      </a:r>
                    </a:p>
                  </a:txBody>
                  <a:tcPr marL="90000" marR="90000" marT="46800" marB="46800" horzOverflow="overflow">
                    <a:lnL w="12700" cap="flat" cmpd="sng" algn="ctr">
                      <a:solidFill>
                        <a:srgbClr val="228B22"/>
                      </a:solidFill>
                      <a:prstDash val="solid"/>
                      <a:round/>
                      <a:headEnd type="none" w="med" len="med"/>
                      <a:tailEnd type="none" w="med" len="med"/>
                    </a:lnL>
                    <a:lnR w="12700" cap="flat" cmpd="sng" algn="ctr">
                      <a:solidFill>
                        <a:srgbClr val="228B22"/>
                      </a:solidFill>
                      <a:prstDash val="solid"/>
                      <a:round/>
                      <a:headEnd type="none" w="med" len="med"/>
                      <a:tailEnd type="none" w="med" len="med"/>
                    </a:lnR>
                    <a:lnT w="12700" cap="flat" cmpd="sng" algn="ctr">
                      <a:solidFill>
                        <a:srgbClr val="228B22"/>
                      </a:solidFill>
                      <a:prstDash val="solid"/>
                      <a:round/>
                      <a:headEnd type="none" w="med" len="med"/>
                      <a:tailEnd type="none" w="med" len="med"/>
                    </a:lnT>
                    <a:lnB w="12700" cap="flat" cmpd="sng" algn="ctr">
                      <a:solidFill>
                        <a:srgbClr val="228B22"/>
                      </a:solidFill>
                      <a:prstDash val="solid"/>
                      <a:round/>
                      <a:headEnd type="none" w="med" len="med"/>
                      <a:tailEnd type="none" w="med" len="med"/>
                    </a:lnB>
                    <a:lnTlToBr>
                      <a:noFill/>
                    </a:lnTlToBr>
                    <a:lnBlToTr>
                      <a:noFill/>
                    </a:lnBlToTr>
                    <a:solidFill>
                      <a:srgbClr val="FAEBD7"/>
                    </a:solidFill>
                  </a:tcPr>
                </a:tc>
                <a:tc>
                  <a:txBody>
                    <a:bodyPr/>
                    <a:lstStyle/>
                    <a:p>
                      <a:pPr marL="0" marR="0" lvl="0" indent="0" algn="ctr" defTabSz="914400" rtl="0" eaLnBrk="1" fontAlgn="base" latinLnBrk="0" hangingPunct="1">
                        <a:lnSpc>
                          <a:spcPct val="100000"/>
                        </a:lnSpc>
                        <a:spcBef>
                          <a:spcPct val="20000"/>
                        </a:spcBef>
                        <a:spcAft>
                          <a:spcPct val="0"/>
                        </a:spcAft>
                        <a:buClrTx/>
                        <a:buSzTx/>
                        <a:buFont typeface="Arial" charset="0"/>
                        <a:buNone/>
                        <a:tabLst/>
                      </a:pPr>
                      <a:r>
                        <a:rPr kumimoji="0" lang="en-US" sz="800" b="0" i="0" u="none" strike="noStrike" cap="none" normalizeH="0" baseline="0" smtClean="0">
                          <a:ln>
                            <a:noFill/>
                          </a:ln>
                          <a:solidFill>
                            <a:srgbClr val="000000"/>
                          </a:solidFill>
                          <a:effectLst/>
                          <a:latin typeface="Arial" charset="0"/>
                        </a:rPr>
                        <a:t>3 (6 %)</a:t>
                      </a:r>
                    </a:p>
                  </a:txBody>
                  <a:tcPr marL="90000" marR="90000" marT="46800" marB="46800" horzOverflow="overflow">
                    <a:lnL w="12700" cap="flat" cmpd="sng" algn="ctr">
                      <a:solidFill>
                        <a:srgbClr val="228B22"/>
                      </a:solidFill>
                      <a:prstDash val="solid"/>
                      <a:round/>
                      <a:headEnd type="none" w="med" len="med"/>
                      <a:tailEnd type="none" w="med" len="med"/>
                    </a:lnL>
                    <a:lnR w="12700" cap="flat" cmpd="sng" algn="ctr">
                      <a:solidFill>
                        <a:srgbClr val="228B22"/>
                      </a:solidFill>
                      <a:prstDash val="solid"/>
                      <a:round/>
                      <a:headEnd type="none" w="med" len="med"/>
                      <a:tailEnd type="none" w="med" len="med"/>
                    </a:lnR>
                    <a:lnT w="12700" cap="flat" cmpd="sng" algn="ctr">
                      <a:solidFill>
                        <a:srgbClr val="228B22"/>
                      </a:solidFill>
                      <a:prstDash val="solid"/>
                      <a:round/>
                      <a:headEnd type="none" w="med" len="med"/>
                      <a:tailEnd type="none" w="med" len="med"/>
                    </a:lnT>
                    <a:lnB w="12700" cap="flat" cmpd="sng" algn="ctr">
                      <a:solidFill>
                        <a:srgbClr val="228B22"/>
                      </a:solidFill>
                      <a:prstDash val="solid"/>
                      <a:round/>
                      <a:headEnd type="none" w="med" len="med"/>
                      <a:tailEnd type="none" w="med" len="med"/>
                    </a:lnB>
                    <a:lnTlToBr>
                      <a:noFill/>
                    </a:lnTlToBr>
                    <a:lnBlToTr>
                      <a:noFill/>
                    </a:lnBlToTr>
                    <a:noFill/>
                  </a:tcPr>
                </a:tc>
              </a:tr>
              <a:tr h="276225">
                <a:tc>
                  <a:txBody>
                    <a:bodyPr/>
                    <a:lstStyle/>
                    <a:p>
                      <a:pPr marL="0" marR="0" lvl="0" indent="0" algn="r" defTabSz="914400" rtl="0" eaLnBrk="1" fontAlgn="base" latinLnBrk="0" hangingPunct="1">
                        <a:lnSpc>
                          <a:spcPct val="100000"/>
                        </a:lnSpc>
                        <a:spcBef>
                          <a:spcPct val="20000"/>
                        </a:spcBef>
                        <a:spcAft>
                          <a:spcPct val="0"/>
                        </a:spcAft>
                        <a:buClrTx/>
                        <a:buSzTx/>
                        <a:buFont typeface="Arial" charset="0"/>
                        <a:buNone/>
                        <a:tabLst/>
                      </a:pPr>
                      <a:r>
                        <a:rPr kumimoji="0" lang="en-US" sz="800" b="1" i="0" u="none" strike="noStrike" cap="none" normalizeH="0" baseline="0" smtClean="0">
                          <a:ln>
                            <a:noFill/>
                          </a:ln>
                          <a:solidFill>
                            <a:srgbClr val="228B22"/>
                          </a:solidFill>
                          <a:effectLst/>
                          <a:latin typeface="Arial" charset="0"/>
                        </a:rPr>
                        <a:t>Other</a:t>
                      </a:r>
                    </a:p>
                  </a:txBody>
                  <a:tcPr marL="90000" marR="90000" marT="46800" marB="46800" horzOverflow="overflow">
                    <a:lnL w="12700" cap="flat" cmpd="sng" algn="ctr">
                      <a:solidFill>
                        <a:srgbClr val="228B22"/>
                      </a:solidFill>
                      <a:prstDash val="solid"/>
                      <a:round/>
                      <a:headEnd type="none" w="med" len="med"/>
                      <a:tailEnd type="none" w="med" len="med"/>
                    </a:lnL>
                    <a:lnR w="12700" cap="flat" cmpd="sng" algn="ctr">
                      <a:solidFill>
                        <a:srgbClr val="228B22"/>
                      </a:solidFill>
                      <a:prstDash val="solid"/>
                      <a:round/>
                      <a:headEnd type="none" w="med" len="med"/>
                      <a:tailEnd type="none" w="med" len="med"/>
                    </a:lnR>
                    <a:lnT w="12700" cap="flat" cmpd="sng" algn="ctr">
                      <a:solidFill>
                        <a:srgbClr val="228B22"/>
                      </a:solidFill>
                      <a:prstDash val="solid"/>
                      <a:round/>
                      <a:headEnd type="none" w="med" len="med"/>
                      <a:tailEnd type="none" w="med" len="med"/>
                    </a:lnT>
                    <a:lnB w="12700" cap="flat" cmpd="sng" algn="ctr">
                      <a:solidFill>
                        <a:srgbClr val="228B22"/>
                      </a:solidFill>
                      <a:prstDash val="solid"/>
                      <a:round/>
                      <a:headEnd type="none" w="med" len="med"/>
                      <a:tailEnd type="none" w="med" len="med"/>
                    </a:lnB>
                    <a:lnTlToBr>
                      <a:noFill/>
                    </a:lnTlToBr>
                    <a:lnBlToTr>
                      <a:noFill/>
                    </a:lnBlToTr>
                    <a:solidFill>
                      <a:srgbClr val="FAEBD7"/>
                    </a:solidFill>
                  </a:tcPr>
                </a:tc>
                <a:tc>
                  <a:txBody>
                    <a:bodyPr/>
                    <a:lstStyle/>
                    <a:p>
                      <a:pPr marL="0" marR="0" lvl="0" indent="0" algn="ctr" defTabSz="914400" rtl="0" eaLnBrk="1" fontAlgn="base" latinLnBrk="0" hangingPunct="1">
                        <a:lnSpc>
                          <a:spcPct val="100000"/>
                        </a:lnSpc>
                        <a:spcBef>
                          <a:spcPct val="20000"/>
                        </a:spcBef>
                        <a:spcAft>
                          <a:spcPct val="0"/>
                        </a:spcAft>
                        <a:buClrTx/>
                        <a:buSzTx/>
                        <a:buFont typeface="Arial" charset="0"/>
                        <a:buNone/>
                        <a:tabLst/>
                      </a:pPr>
                      <a:r>
                        <a:rPr kumimoji="0" lang="en-US" sz="800" b="0" i="0" u="none" strike="noStrike" cap="none" normalizeH="0" baseline="0" smtClean="0">
                          <a:ln>
                            <a:noFill/>
                          </a:ln>
                          <a:solidFill>
                            <a:srgbClr val="000000"/>
                          </a:solidFill>
                          <a:effectLst/>
                          <a:latin typeface="Arial" charset="0"/>
                        </a:rPr>
                        <a:t>0 (0 %)</a:t>
                      </a:r>
                    </a:p>
                  </a:txBody>
                  <a:tcPr marL="90000" marR="90000" marT="46800" marB="46800" horzOverflow="overflow">
                    <a:lnL w="12700" cap="flat" cmpd="sng" algn="ctr">
                      <a:solidFill>
                        <a:srgbClr val="228B22"/>
                      </a:solidFill>
                      <a:prstDash val="solid"/>
                      <a:round/>
                      <a:headEnd type="none" w="med" len="med"/>
                      <a:tailEnd type="none" w="med" len="med"/>
                    </a:lnL>
                    <a:lnR w="12700" cap="flat" cmpd="sng" algn="ctr">
                      <a:solidFill>
                        <a:srgbClr val="228B22"/>
                      </a:solidFill>
                      <a:prstDash val="solid"/>
                      <a:round/>
                      <a:headEnd type="none" w="med" len="med"/>
                      <a:tailEnd type="none" w="med" len="med"/>
                    </a:lnR>
                    <a:lnT w="12700" cap="flat" cmpd="sng" algn="ctr">
                      <a:solidFill>
                        <a:srgbClr val="228B22"/>
                      </a:solidFill>
                      <a:prstDash val="solid"/>
                      <a:round/>
                      <a:headEnd type="none" w="med" len="med"/>
                      <a:tailEnd type="none" w="med" len="med"/>
                    </a:lnT>
                    <a:lnB w="12700" cap="flat" cmpd="sng" algn="ctr">
                      <a:solidFill>
                        <a:srgbClr val="228B22"/>
                      </a:solidFill>
                      <a:prstDash val="solid"/>
                      <a:round/>
                      <a:headEnd type="none" w="med" len="med"/>
                      <a:tailEnd type="none" w="med" len="med"/>
                    </a:lnB>
                    <a:lnTlToBr>
                      <a:noFill/>
                    </a:lnTlToBr>
                    <a:lnBlToTr>
                      <a:noFill/>
                    </a:lnBlToTr>
                    <a:noFill/>
                  </a:tcPr>
                </a:tc>
              </a:tr>
            </a:tbl>
          </a:graphicData>
        </a:graphic>
      </p:graphicFrame>
      <p:pic>
        <p:nvPicPr>
          <p:cNvPr id="18463" name="Picture 59" descr="QuestionChartPage"/>
          <p:cNvPicPr>
            <a:picLocks noChangeAspect="1" noChangeArrowheads="1"/>
          </p:cNvPicPr>
          <p:nvPr/>
        </p:nvPicPr>
        <p:blipFill>
          <a:blip r:embed="rId2" cstate="print"/>
          <a:srcRect/>
          <a:stretch>
            <a:fillRect/>
          </a:stretch>
        </p:blipFill>
        <p:spPr bwMode="auto">
          <a:xfrm>
            <a:off x="1524000" y="574675"/>
            <a:ext cx="5740400" cy="3768725"/>
          </a:xfrm>
          <a:prstGeom prst="rect">
            <a:avLst/>
          </a:prstGeom>
          <a:noFill/>
          <a:ln w="12700">
            <a:solidFill>
              <a:srgbClr val="808080"/>
            </a:solidFill>
            <a:miter lim="800000"/>
            <a:headEnd/>
            <a:tailEnd/>
          </a:ln>
        </p:spPr>
      </p:pic>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8" name="Text Box 12" descr="QuestionChartTitleTextBox"/>
          <p:cNvSpPr txBox="1">
            <a:spLocks noChangeArrowheads="1"/>
          </p:cNvSpPr>
          <p:nvPr/>
        </p:nvSpPr>
        <p:spPr bwMode="auto">
          <a:xfrm>
            <a:off x="0" y="76200"/>
            <a:ext cx="8001000" cy="338138"/>
          </a:xfrm>
          <a:prstGeom prst="rect">
            <a:avLst/>
          </a:prstGeom>
          <a:noFill/>
          <a:ln w="9525">
            <a:noFill/>
            <a:miter lim="800000"/>
            <a:headEnd/>
            <a:tailEnd/>
          </a:ln>
        </p:spPr>
        <p:txBody>
          <a:bodyPr>
            <a:spAutoFit/>
          </a:bodyPr>
          <a:lstStyle/>
          <a:p>
            <a:r>
              <a:rPr lang="en-US" sz="1600" b="1" i="1">
                <a:latin typeface="Calibri" pitchFamily="34" charset="0"/>
              </a:rPr>
              <a:t>Commuter Survey:  </a:t>
            </a:r>
            <a:r>
              <a:rPr lang="en-US" sz="1600">
                <a:latin typeface="Calibri" pitchFamily="34" charset="0"/>
              </a:rPr>
              <a:t>Why I was NOT at work on Friday</a:t>
            </a:r>
          </a:p>
        </p:txBody>
      </p:sp>
      <p:graphicFrame>
        <p:nvGraphicFramePr>
          <p:cNvPr id="50176" name="Group 0" descr="QuestionChartGrid"/>
          <p:cNvGraphicFramePr>
            <a:graphicFrameLocks noGrp="1"/>
          </p:cNvGraphicFramePr>
          <p:nvPr/>
        </p:nvGraphicFramePr>
        <p:xfrm>
          <a:off x="152400" y="4495800"/>
          <a:ext cx="8839200" cy="2209800"/>
        </p:xfrm>
        <a:graphic>
          <a:graphicData uri="http://schemas.openxmlformats.org/drawingml/2006/table">
            <a:tbl>
              <a:tblPr/>
              <a:tblGrid>
                <a:gridCol w="4419600"/>
                <a:gridCol w="4419600"/>
              </a:tblGrid>
              <a:tr h="442913">
                <a:tc gridSpan="2">
                  <a:txBody>
                    <a:bodyPr/>
                    <a:lstStyle/>
                    <a:p>
                      <a:pPr marL="0" marR="0" lvl="0" indent="0" algn="ctr" defTabSz="914400" rtl="0" eaLnBrk="1" fontAlgn="base" latinLnBrk="0" hangingPunct="1">
                        <a:lnSpc>
                          <a:spcPct val="100000"/>
                        </a:lnSpc>
                        <a:spcBef>
                          <a:spcPct val="20000"/>
                        </a:spcBef>
                        <a:spcAft>
                          <a:spcPct val="0"/>
                        </a:spcAft>
                        <a:buClrTx/>
                        <a:buSzTx/>
                        <a:buFont typeface="Arial" charset="0"/>
                        <a:buNone/>
                        <a:tabLst/>
                      </a:pPr>
                      <a:r>
                        <a:rPr kumimoji="0" lang="en-US" sz="1200" b="0" i="0" u="none" strike="noStrike" cap="none" normalizeH="0" baseline="0" smtClean="0">
                          <a:ln>
                            <a:noFill/>
                          </a:ln>
                          <a:solidFill>
                            <a:srgbClr val="228B22"/>
                          </a:solidFill>
                          <a:effectLst/>
                          <a:latin typeface="Arial" charset="0"/>
                        </a:rPr>
                        <a:t>Why I was NOT at work on Friday</a:t>
                      </a:r>
                    </a:p>
                  </a:txBody>
                  <a:tcPr marL="90000" marR="90000" marT="46800" marB="46800" horzOverflow="overflow">
                    <a:lnL w="12700" cap="flat" cmpd="sng" algn="ctr">
                      <a:solidFill>
                        <a:srgbClr val="228B22"/>
                      </a:solidFill>
                      <a:prstDash val="solid"/>
                      <a:round/>
                      <a:headEnd type="none" w="med" len="med"/>
                      <a:tailEnd type="none" w="med" len="med"/>
                    </a:lnL>
                    <a:lnR w="12700" cap="flat" cmpd="sng" algn="ctr">
                      <a:solidFill>
                        <a:srgbClr val="228B22"/>
                      </a:solidFill>
                      <a:prstDash val="solid"/>
                      <a:round/>
                      <a:headEnd type="none" w="med" len="med"/>
                      <a:tailEnd type="none" w="med" len="med"/>
                    </a:lnR>
                    <a:lnT w="12700" cap="flat" cmpd="sng" algn="ctr">
                      <a:solidFill>
                        <a:srgbClr val="228B22"/>
                      </a:solidFill>
                      <a:prstDash val="solid"/>
                      <a:round/>
                      <a:headEnd type="none" w="med" len="med"/>
                      <a:tailEnd type="none" w="med" len="med"/>
                    </a:lnT>
                    <a:lnB w="12700" cap="flat" cmpd="sng" algn="ctr">
                      <a:solidFill>
                        <a:srgbClr val="228B22"/>
                      </a:solidFill>
                      <a:prstDash val="solid"/>
                      <a:round/>
                      <a:headEnd type="none" w="med" len="med"/>
                      <a:tailEnd type="none" w="med" len="med"/>
                    </a:lnB>
                    <a:lnTlToBr>
                      <a:noFill/>
                    </a:lnTlToBr>
                    <a:lnBlToTr>
                      <a:noFill/>
                    </a:lnBlToTr>
                    <a:solidFill>
                      <a:srgbClr val="FFE4B5"/>
                    </a:solidFill>
                  </a:tcPr>
                </a:tc>
                <a:tc hMerge="1">
                  <a:txBody>
                    <a:bodyPr/>
                    <a:lstStyle/>
                    <a:p>
                      <a:endParaRPr lang="en-US"/>
                    </a:p>
                  </a:txBody>
                  <a:tcPr/>
                </a:tc>
              </a:tr>
              <a:tr h="442913">
                <a:tc>
                  <a:txBody>
                    <a:bodyPr/>
                    <a:lstStyle/>
                    <a:p>
                      <a:pPr marL="0" marR="0" lvl="0" indent="0" algn="r" defTabSz="914400" rtl="0" eaLnBrk="1" fontAlgn="base" latinLnBrk="0" hangingPunct="1">
                        <a:lnSpc>
                          <a:spcPct val="100000"/>
                        </a:lnSpc>
                        <a:spcBef>
                          <a:spcPct val="20000"/>
                        </a:spcBef>
                        <a:spcAft>
                          <a:spcPct val="0"/>
                        </a:spcAft>
                        <a:buClrTx/>
                        <a:buSzTx/>
                        <a:buFont typeface="Arial" charset="0"/>
                        <a:buNone/>
                        <a:tabLst/>
                      </a:pPr>
                      <a:r>
                        <a:rPr kumimoji="0" lang="en-US" sz="1000" b="1" i="0" u="none" strike="noStrike" cap="none" normalizeH="0" baseline="0" smtClean="0">
                          <a:ln>
                            <a:noFill/>
                          </a:ln>
                          <a:solidFill>
                            <a:srgbClr val="228B22"/>
                          </a:solidFill>
                          <a:effectLst/>
                          <a:latin typeface="Arial" charset="0"/>
                        </a:rPr>
                        <a:t>Compressed schedule (e.g. 9/80 schedule)</a:t>
                      </a:r>
                    </a:p>
                  </a:txBody>
                  <a:tcPr marL="90000" marR="90000" marT="46800" marB="46800" horzOverflow="overflow">
                    <a:lnL w="12700" cap="flat" cmpd="sng" algn="ctr">
                      <a:solidFill>
                        <a:srgbClr val="228B22"/>
                      </a:solidFill>
                      <a:prstDash val="solid"/>
                      <a:round/>
                      <a:headEnd type="none" w="med" len="med"/>
                      <a:tailEnd type="none" w="med" len="med"/>
                    </a:lnL>
                    <a:lnR w="12700" cap="flat" cmpd="sng" algn="ctr">
                      <a:solidFill>
                        <a:srgbClr val="228B22"/>
                      </a:solidFill>
                      <a:prstDash val="solid"/>
                      <a:round/>
                      <a:headEnd type="none" w="med" len="med"/>
                      <a:tailEnd type="none" w="med" len="med"/>
                    </a:lnR>
                    <a:lnT w="12700" cap="flat" cmpd="sng" algn="ctr">
                      <a:solidFill>
                        <a:srgbClr val="228B22"/>
                      </a:solidFill>
                      <a:prstDash val="solid"/>
                      <a:round/>
                      <a:headEnd type="none" w="med" len="med"/>
                      <a:tailEnd type="none" w="med" len="med"/>
                    </a:lnT>
                    <a:lnB w="12700" cap="flat" cmpd="sng" algn="ctr">
                      <a:solidFill>
                        <a:srgbClr val="228B22"/>
                      </a:solidFill>
                      <a:prstDash val="solid"/>
                      <a:round/>
                      <a:headEnd type="none" w="med" len="med"/>
                      <a:tailEnd type="none" w="med" len="med"/>
                    </a:lnB>
                    <a:lnTlToBr>
                      <a:noFill/>
                    </a:lnTlToBr>
                    <a:lnBlToTr>
                      <a:noFill/>
                    </a:lnBlToTr>
                    <a:solidFill>
                      <a:srgbClr val="FAEBD7"/>
                    </a:solidFill>
                  </a:tcPr>
                </a:tc>
                <a:tc>
                  <a:txBody>
                    <a:bodyPr/>
                    <a:lstStyle/>
                    <a:p>
                      <a:pPr marL="0" marR="0" lvl="0" indent="0" algn="ctr" defTabSz="914400" rtl="0" eaLnBrk="1" fontAlgn="base" latinLnBrk="0" hangingPunct="1">
                        <a:lnSpc>
                          <a:spcPct val="100000"/>
                        </a:lnSpc>
                        <a:spcBef>
                          <a:spcPct val="20000"/>
                        </a:spcBef>
                        <a:spcAft>
                          <a:spcPct val="0"/>
                        </a:spcAft>
                        <a:buClrTx/>
                        <a:buSzTx/>
                        <a:buFont typeface="Arial" charset="0"/>
                        <a:buNone/>
                        <a:tabLst/>
                      </a:pPr>
                      <a:r>
                        <a:rPr kumimoji="0" lang="en-US" sz="1000" b="0" i="0" u="none" strike="noStrike" cap="none" normalizeH="0" baseline="0" smtClean="0">
                          <a:ln>
                            <a:noFill/>
                          </a:ln>
                          <a:solidFill>
                            <a:srgbClr val="000000"/>
                          </a:solidFill>
                          <a:effectLst/>
                          <a:latin typeface="Arial" charset="0"/>
                        </a:rPr>
                        <a:t>1 (10 %)</a:t>
                      </a:r>
                    </a:p>
                  </a:txBody>
                  <a:tcPr marL="90000" marR="90000" marT="46800" marB="46800" horzOverflow="overflow">
                    <a:lnL w="12700" cap="flat" cmpd="sng" algn="ctr">
                      <a:solidFill>
                        <a:srgbClr val="228B22"/>
                      </a:solidFill>
                      <a:prstDash val="solid"/>
                      <a:round/>
                      <a:headEnd type="none" w="med" len="med"/>
                      <a:tailEnd type="none" w="med" len="med"/>
                    </a:lnL>
                    <a:lnR w="12700" cap="flat" cmpd="sng" algn="ctr">
                      <a:solidFill>
                        <a:srgbClr val="228B22"/>
                      </a:solidFill>
                      <a:prstDash val="solid"/>
                      <a:round/>
                      <a:headEnd type="none" w="med" len="med"/>
                      <a:tailEnd type="none" w="med" len="med"/>
                    </a:lnR>
                    <a:lnT w="12700" cap="flat" cmpd="sng" algn="ctr">
                      <a:solidFill>
                        <a:srgbClr val="228B22"/>
                      </a:solidFill>
                      <a:prstDash val="solid"/>
                      <a:round/>
                      <a:headEnd type="none" w="med" len="med"/>
                      <a:tailEnd type="none" w="med" len="med"/>
                    </a:lnT>
                    <a:lnB w="12700" cap="flat" cmpd="sng" algn="ctr">
                      <a:solidFill>
                        <a:srgbClr val="228B22"/>
                      </a:solidFill>
                      <a:prstDash val="solid"/>
                      <a:round/>
                      <a:headEnd type="none" w="med" len="med"/>
                      <a:tailEnd type="none" w="med" len="med"/>
                    </a:lnB>
                    <a:lnTlToBr>
                      <a:noFill/>
                    </a:lnTlToBr>
                    <a:lnBlToTr>
                      <a:noFill/>
                    </a:lnBlToTr>
                    <a:noFill/>
                  </a:tcPr>
                </a:tc>
              </a:tr>
              <a:tr h="442913">
                <a:tc>
                  <a:txBody>
                    <a:bodyPr/>
                    <a:lstStyle/>
                    <a:p>
                      <a:pPr marL="0" marR="0" lvl="0" indent="0" algn="r" defTabSz="914400" rtl="0" eaLnBrk="1" fontAlgn="base" latinLnBrk="0" hangingPunct="1">
                        <a:lnSpc>
                          <a:spcPct val="100000"/>
                        </a:lnSpc>
                        <a:spcBef>
                          <a:spcPct val="20000"/>
                        </a:spcBef>
                        <a:spcAft>
                          <a:spcPct val="0"/>
                        </a:spcAft>
                        <a:buClrTx/>
                        <a:buSzTx/>
                        <a:buFont typeface="Arial" charset="0"/>
                        <a:buNone/>
                        <a:tabLst/>
                      </a:pPr>
                      <a:r>
                        <a:rPr kumimoji="0" lang="en-US" sz="1000" b="1" i="0" u="none" strike="noStrike" cap="none" normalizeH="0" baseline="0" smtClean="0">
                          <a:ln>
                            <a:noFill/>
                          </a:ln>
                          <a:solidFill>
                            <a:srgbClr val="228B22"/>
                          </a:solidFill>
                          <a:effectLst/>
                          <a:latin typeface="Arial" charset="0"/>
                        </a:rPr>
                        <a:t>Regular day off</a:t>
                      </a:r>
                    </a:p>
                  </a:txBody>
                  <a:tcPr marL="90000" marR="90000" marT="46800" marB="46800" horzOverflow="overflow">
                    <a:lnL w="12700" cap="flat" cmpd="sng" algn="ctr">
                      <a:solidFill>
                        <a:srgbClr val="228B22"/>
                      </a:solidFill>
                      <a:prstDash val="solid"/>
                      <a:round/>
                      <a:headEnd type="none" w="med" len="med"/>
                      <a:tailEnd type="none" w="med" len="med"/>
                    </a:lnL>
                    <a:lnR w="12700" cap="flat" cmpd="sng" algn="ctr">
                      <a:solidFill>
                        <a:srgbClr val="228B22"/>
                      </a:solidFill>
                      <a:prstDash val="solid"/>
                      <a:round/>
                      <a:headEnd type="none" w="med" len="med"/>
                      <a:tailEnd type="none" w="med" len="med"/>
                    </a:lnR>
                    <a:lnT w="12700" cap="flat" cmpd="sng" algn="ctr">
                      <a:solidFill>
                        <a:srgbClr val="228B22"/>
                      </a:solidFill>
                      <a:prstDash val="solid"/>
                      <a:round/>
                      <a:headEnd type="none" w="med" len="med"/>
                      <a:tailEnd type="none" w="med" len="med"/>
                    </a:lnT>
                    <a:lnB w="12700" cap="flat" cmpd="sng" algn="ctr">
                      <a:solidFill>
                        <a:srgbClr val="228B22"/>
                      </a:solidFill>
                      <a:prstDash val="solid"/>
                      <a:round/>
                      <a:headEnd type="none" w="med" len="med"/>
                      <a:tailEnd type="none" w="med" len="med"/>
                    </a:lnB>
                    <a:lnTlToBr>
                      <a:noFill/>
                    </a:lnTlToBr>
                    <a:lnBlToTr>
                      <a:noFill/>
                    </a:lnBlToTr>
                    <a:solidFill>
                      <a:srgbClr val="FAEBD7"/>
                    </a:solidFill>
                  </a:tcPr>
                </a:tc>
                <a:tc>
                  <a:txBody>
                    <a:bodyPr/>
                    <a:lstStyle/>
                    <a:p>
                      <a:pPr marL="0" marR="0" lvl="0" indent="0" algn="ctr" defTabSz="914400" rtl="0" eaLnBrk="1" fontAlgn="base" latinLnBrk="0" hangingPunct="1">
                        <a:lnSpc>
                          <a:spcPct val="100000"/>
                        </a:lnSpc>
                        <a:spcBef>
                          <a:spcPct val="20000"/>
                        </a:spcBef>
                        <a:spcAft>
                          <a:spcPct val="0"/>
                        </a:spcAft>
                        <a:buClrTx/>
                        <a:buSzTx/>
                        <a:buFont typeface="Arial" charset="0"/>
                        <a:buNone/>
                        <a:tabLst/>
                      </a:pPr>
                      <a:r>
                        <a:rPr kumimoji="0" lang="en-US" sz="1000" b="0" i="0" u="none" strike="noStrike" cap="none" normalizeH="0" baseline="0" smtClean="0">
                          <a:ln>
                            <a:noFill/>
                          </a:ln>
                          <a:solidFill>
                            <a:srgbClr val="000000"/>
                          </a:solidFill>
                          <a:effectLst/>
                          <a:latin typeface="Arial" charset="0"/>
                        </a:rPr>
                        <a:t>2 (20 %)</a:t>
                      </a:r>
                    </a:p>
                  </a:txBody>
                  <a:tcPr marL="90000" marR="90000" marT="46800" marB="46800" horzOverflow="overflow">
                    <a:lnL w="12700" cap="flat" cmpd="sng" algn="ctr">
                      <a:solidFill>
                        <a:srgbClr val="228B22"/>
                      </a:solidFill>
                      <a:prstDash val="solid"/>
                      <a:round/>
                      <a:headEnd type="none" w="med" len="med"/>
                      <a:tailEnd type="none" w="med" len="med"/>
                    </a:lnL>
                    <a:lnR w="12700" cap="flat" cmpd="sng" algn="ctr">
                      <a:solidFill>
                        <a:srgbClr val="228B22"/>
                      </a:solidFill>
                      <a:prstDash val="solid"/>
                      <a:round/>
                      <a:headEnd type="none" w="med" len="med"/>
                      <a:tailEnd type="none" w="med" len="med"/>
                    </a:lnR>
                    <a:lnT w="12700" cap="flat" cmpd="sng" algn="ctr">
                      <a:solidFill>
                        <a:srgbClr val="228B22"/>
                      </a:solidFill>
                      <a:prstDash val="solid"/>
                      <a:round/>
                      <a:headEnd type="none" w="med" len="med"/>
                      <a:tailEnd type="none" w="med" len="med"/>
                    </a:lnT>
                    <a:lnB w="12700" cap="flat" cmpd="sng" algn="ctr">
                      <a:solidFill>
                        <a:srgbClr val="228B22"/>
                      </a:solidFill>
                      <a:prstDash val="solid"/>
                      <a:round/>
                      <a:headEnd type="none" w="med" len="med"/>
                      <a:tailEnd type="none" w="med" len="med"/>
                    </a:lnB>
                    <a:lnTlToBr>
                      <a:noFill/>
                    </a:lnTlToBr>
                    <a:lnBlToTr>
                      <a:noFill/>
                    </a:lnBlToTr>
                    <a:noFill/>
                  </a:tcPr>
                </a:tc>
              </a:tr>
              <a:tr h="442913">
                <a:tc>
                  <a:txBody>
                    <a:bodyPr/>
                    <a:lstStyle/>
                    <a:p>
                      <a:pPr marL="0" marR="0" lvl="0" indent="0" algn="r" defTabSz="914400" rtl="0" eaLnBrk="1" fontAlgn="base" latinLnBrk="0" hangingPunct="1">
                        <a:lnSpc>
                          <a:spcPct val="100000"/>
                        </a:lnSpc>
                        <a:spcBef>
                          <a:spcPct val="20000"/>
                        </a:spcBef>
                        <a:spcAft>
                          <a:spcPct val="0"/>
                        </a:spcAft>
                        <a:buClrTx/>
                        <a:buSzTx/>
                        <a:buFont typeface="Arial" charset="0"/>
                        <a:buNone/>
                        <a:tabLst/>
                      </a:pPr>
                      <a:r>
                        <a:rPr kumimoji="0" lang="en-US" sz="1000" b="1" i="0" u="none" strike="noStrike" cap="none" normalizeH="0" baseline="0" smtClean="0">
                          <a:ln>
                            <a:noFill/>
                          </a:ln>
                          <a:solidFill>
                            <a:srgbClr val="228B22"/>
                          </a:solidFill>
                          <a:effectLst/>
                          <a:latin typeface="Arial" charset="0"/>
                        </a:rPr>
                        <a:t>Teleworked, worked at home or telework center all day</a:t>
                      </a:r>
                    </a:p>
                  </a:txBody>
                  <a:tcPr marL="90000" marR="90000" marT="46800" marB="46800" horzOverflow="overflow">
                    <a:lnL w="12700" cap="flat" cmpd="sng" algn="ctr">
                      <a:solidFill>
                        <a:srgbClr val="228B22"/>
                      </a:solidFill>
                      <a:prstDash val="solid"/>
                      <a:round/>
                      <a:headEnd type="none" w="med" len="med"/>
                      <a:tailEnd type="none" w="med" len="med"/>
                    </a:lnL>
                    <a:lnR w="12700" cap="flat" cmpd="sng" algn="ctr">
                      <a:solidFill>
                        <a:srgbClr val="228B22"/>
                      </a:solidFill>
                      <a:prstDash val="solid"/>
                      <a:round/>
                      <a:headEnd type="none" w="med" len="med"/>
                      <a:tailEnd type="none" w="med" len="med"/>
                    </a:lnR>
                    <a:lnT w="12700" cap="flat" cmpd="sng" algn="ctr">
                      <a:solidFill>
                        <a:srgbClr val="228B22"/>
                      </a:solidFill>
                      <a:prstDash val="solid"/>
                      <a:round/>
                      <a:headEnd type="none" w="med" len="med"/>
                      <a:tailEnd type="none" w="med" len="med"/>
                    </a:lnT>
                    <a:lnB w="12700" cap="flat" cmpd="sng" algn="ctr">
                      <a:solidFill>
                        <a:srgbClr val="228B22"/>
                      </a:solidFill>
                      <a:prstDash val="solid"/>
                      <a:round/>
                      <a:headEnd type="none" w="med" len="med"/>
                      <a:tailEnd type="none" w="med" len="med"/>
                    </a:lnB>
                    <a:lnTlToBr>
                      <a:noFill/>
                    </a:lnTlToBr>
                    <a:lnBlToTr>
                      <a:noFill/>
                    </a:lnBlToTr>
                    <a:solidFill>
                      <a:srgbClr val="FAEBD7"/>
                    </a:solidFill>
                  </a:tcPr>
                </a:tc>
                <a:tc>
                  <a:txBody>
                    <a:bodyPr/>
                    <a:lstStyle/>
                    <a:p>
                      <a:pPr marL="0" marR="0" lvl="0" indent="0" algn="ctr" defTabSz="914400" rtl="0" eaLnBrk="1" fontAlgn="base" latinLnBrk="0" hangingPunct="1">
                        <a:lnSpc>
                          <a:spcPct val="100000"/>
                        </a:lnSpc>
                        <a:spcBef>
                          <a:spcPct val="20000"/>
                        </a:spcBef>
                        <a:spcAft>
                          <a:spcPct val="0"/>
                        </a:spcAft>
                        <a:buClrTx/>
                        <a:buSzTx/>
                        <a:buFont typeface="Arial" charset="0"/>
                        <a:buNone/>
                        <a:tabLst/>
                      </a:pPr>
                      <a:r>
                        <a:rPr kumimoji="0" lang="en-US" sz="1000" b="0" i="0" u="none" strike="noStrike" cap="none" normalizeH="0" baseline="0" smtClean="0">
                          <a:ln>
                            <a:noFill/>
                          </a:ln>
                          <a:solidFill>
                            <a:srgbClr val="000000"/>
                          </a:solidFill>
                          <a:effectLst/>
                          <a:latin typeface="Arial" charset="0"/>
                        </a:rPr>
                        <a:t>2 (20 %)</a:t>
                      </a:r>
                    </a:p>
                  </a:txBody>
                  <a:tcPr marL="90000" marR="90000" marT="46800" marB="46800" horzOverflow="overflow">
                    <a:lnL w="12700" cap="flat" cmpd="sng" algn="ctr">
                      <a:solidFill>
                        <a:srgbClr val="228B22"/>
                      </a:solidFill>
                      <a:prstDash val="solid"/>
                      <a:round/>
                      <a:headEnd type="none" w="med" len="med"/>
                      <a:tailEnd type="none" w="med" len="med"/>
                    </a:lnL>
                    <a:lnR w="12700" cap="flat" cmpd="sng" algn="ctr">
                      <a:solidFill>
                        <a:srgbClr val="228B22"/>
                      </a:solidFill>
                      <a:prstDash val="solid"/>
                      <a:round/>
                      <a:headEnd type="none" w="med" len="med"/>
                      <a:tailEnd type="none" w="med" len="med"/>
                    </a:lnR>
                    <a:lnT w="12700" cap="flat" cmpd="sng" algn="ctr">
                      <a:solidFill>
                        <a:srgbClr val="228B22"/>
                      </a:solidFill>
                      <a:prstDash val="solid"/>
                      <a:round/>
                      <a:headEnd type="none" w="med" len="med"/>
                      <a:tailEnd type="none" w="med" len="med"/>
                    </a:lnT>
                    <a:lnB w="12700" cap="flat" cmpd="sng" algn="ctr">
                      <a:solidFill>
                        <a:srgbClr val="228B22"/>
                      </a:solidFill>
                      <a:prstDash val="solid"/>
                      <a:round/>
                      <a:headEnd type="none" w="med" len="med"/>
                      <a:tailEnd type="none" w="med" len="med"/>
                    </a:lnB>
                    <a:lnTlToBr>
                      <a:noFill/>
                    </a:lnTlToBr>
                    <a:lnBlToTr>
                      <a:noFill/>
                    </a:lnBlToTr>
                    <a:noFill/>
                  </a:tcPr>
                </a:tc>
              </a:tr>
              <a:tr h="438150">
                <a:tc>
                  <a:txBody>
                    <a:bodyPr/>
                    <a:lstStyle/>
                    <a:p>
                      <a:pPr marL="0" marR="0" lvl="0" indent="0" algn="r" defTabSz="914400" rtl="0" eaLnBrk="1" fontAlgn="base" latinLnBrk="0" hangingPunct="1">
                        <a:lnSpc>
                          <a:spcPct val="100000"/>
                        </a:lnSpc>
                        <a:spcBef>
                          <a:spcPct val="20000"/>
                        </a:spcBef>
                        <a:spcAft>
                          <a:spcPct val="0"/>
                        </a:spcAft>
                        <a:buClrTx/>
                        <a:buSzTx/>
                        <a:buFont typeface="Arial" charset="0"/>
                        <a:buNone/>
                        <a:tabLst/>
                      </a:pPr>
                      <a:r>
                        <a:rPr kumimoji="0" lang="en-US" sz="1000" b="1" i="0" u="none" strike="noStrike" cap="none" normalizeH="0" baseline="0" smtClean="0">
                          <a:ln>
                            <a:noFill/>
                          </a:ln>
                          <a:solidFill>
                            <a:srgbClr val="228B22"/>
                          </a:solidFill>
                          <a:effectLst/>
                          <a:latin typeface="Arial" charset="0"/>
                        </a:rPr>
                        <a:t>Meeting out of office, sick, vacation, or holiday all day</a:t>
                      </a:r>
                    </a:p>
                  </a:txBody>
                  <a:tcPr marL="90000" marR="90000" marT="46800" marB="46800" horzOverflow="overflow">
                    <a:lnL w="12700" cap="flat" cmpd="sng" algn="ctr">
                      <a:solidFill>
                        <a:srgbClr val="228B22"/>
                      </a:solidFill>
                      <a:prstDash val="solid"/>
                      <a:round/>
                      <a:headEnd type="none" w="med" len="med"/>
                      <a:tailEnd type="none" w="med" len="med"/>
                    </a:lnL>
                    <a:lnR w="12700" cap="flat" cmpd="sng" algn="ctr">
                      <a:solidFill>
                        <a:srgbClr val="228B22"/>
                      </a:solidFill>
                      <a:prstDash val="solid"/>
                      <a:round/>
                      <a:headEnd type="none" w="med" len="med"/>
                      <a:tailEnd type="none" w="med" len="med"/>
                    </a:lnR>
                    <a:lnT w="12700" cap="flat" cmpd="sng" algn="ctr">
                      <a:solidFill>
                        <a:srgbClr val="228B22"/>
                      </a:solidFill>
                      <a:prstDash val="solid"/>
                      <a:round/>
                      <a:headEnd type="none" w="med" len="med"/>
                      <a:tailEnd type="none" w="med" len="med"/>
                    </a:lnT>
                    <a:lnB w="12700" cap="flat" cmpd="sng" algn="ctr">
                      <a:solidFill>
                        <a:srgbClr val="228B22"/>
                      </a:solidFill>
                      <a:prstDash val="solid"/>
                      <a:round/>
                      <a:headEnd type="none" w="med" len="med"/>
                      <a:tailEnd type="none" w="med" len="med"/>
                    </a:lnB>
                    <a:lnTlToBr>
                      <a:noFill/>
                    </a:lnTlToBr>
                    <a:lnBlToTr>
                      <a:noFill/>
                    </a:lnBlToTr>
                    <a:solidFill>
                      <a:srgbClr val="FAEBD7"/>
                    </a:solidFill>
                  </a:tcPr>
                </a:tc>
                <a:tc>
                  <a:txBody>
                    <a:bodyPr/>
                    <a:lstStyle/>
                    <a:p>
                      <a:pPr marL="0" marR="0" lvl="0" indent="0" algn="ctr" defTabSz="914400" rtl="0" eaLnBrk="1" fontAlgn="base" latinLnBrk="0" hangingPunct="1">
                        <a:lnSpc>
                          <a:spcPct val="100000"/>
                        </a:lnSpc>
                        <a:spcBef>
                          <a:spcPct val="20000"/>
                        </a:spcBef>
                        <a:spcAft>
                          <a:spcPct val="0"/>
                        </a:spcAft>
                        <a:buClrTx/>
                        <a:buSzTx/>
                        <a:buFont typeface="Arial" charset="0"/>
                        <a:buNone/>
                        <a:tabLst/>
                      </a:pPr>
                      <a:r>
                        <a:rPr kumimoji="0" lang="en-US" sz="1000" b="0" i="0" u="none" strike="noStrike" cap="none" normalizeH="0" baseline="0" smtClean="0">
                          <a:ln>
                            <a:noFill/>
                          </a:ln>
                          <a:solidFill>
                            <a:srgbClr val="000000"/>
                          </a:solidFill>
                          <a:effectLst/>
                          <a:latin typeface="Arial" charset="0"/>
                        </a:rPr>
                        <a:t>5 (50 %)</a:t>
                      </a:r>
                    </a:p>
                  </a:txBody>
                  <a:tcPr marL="90000" marR="90000" marT="46800" marB="46800" horzOverflow="overflow">
                    <a:lnL w="12700" cap="flat" cmpd="sng" algn="ctr">
                      <a:solidFill>
                        <a:srgbClr val="228B22"/>
                      </a:solidFill>
                      <a:prstDash val="solid"/>
                      <a:round/>
                      <a:headEnd type="none" w="med" len="med"/>
                      <a:tailEnd type="none" w="med" len="med"/>
                    </a:lnL>
                    <a:lnR w="12700" cap="flat" cmpd="sng" algn="ctr">
                      <a:solidFill>
                        <a:srgbClr val="228B22"/>
                      </a:solidFill>
                      <a:prstDash val="solid"/>
                      <a:round/>
                      <a:headEnd type="none" w="med" len="med"/>
                      <a:tailEnd type="none" w="med" len="med"/>
                    </a:lnR>
                    <a:lnT w="12700" cap="flat" cmpd="sng" algn="ctr">
                      <a:solidFill>
                        <a:srgbClr val="228B22"/>
                      </a:solidFill>
                      <a:prstDash val="solid"/>
                      <a:round/>
                      <a:headEnd type="none" w="med" len="med"/>
                      <a:tailEnd type="none" w="med" len="med"/>
                    </a:lnT>
                    <a:lnB w="12700" cap="flat" cmpd="sng" algn="ctr">
                      <a:solidFill>
                        <a:srgbClr val="228B22"/>
                      </a:solidFill>
                      <a:prstDash val="solid"/>
                      <a:round/>
                      <a:headEnd type="none" w="med" len="med"/>
                      <a:tailEnd type="none" w="med" len="med"/>
                    </a:lnB>
                    <a:lnTlToBr>
                      <a:noFill/>
                    </a:lnTlToBr>
                    <a:lnBlToTr>
                      <a:noFill/>
                    </a:lnBlToTr>
                    <a:noFill/>
                  </a:tcPr>
                </a:tc>
              </a:tr>
            </a:tbl>
          </a:graphicData>
        </a:graphic>
      </p:graphicFrame>
      <p:pic>
        <p:nvPicPr>
          <p:cNvPr id="19478" name="Picture 38" descr="QuestionChartPage"/>
          <p:cNvPicPr>
            <a:picLocks noChangeAspect="1" noChangeArrowheads="1"/>
          </p:cNvPicPr>
          <p:nvPr/>
        </p:nvPicPr>
        <p:blipFill>
          <a:blip r:embed="rId2" cstate="print"/>
          <a:srcRect/>
          <a:stretch>
            <a:fillRect/>
          </a:stretch>
        </p:blipFill>
        <p:spPr bwMode="auto">
          <a:xfrm>
            <a:off x="1524000" y="574675"/>
            <a:ext cx="5740400" cy="3768725"/>
          </a:xfrm>
          <a:prstGeom prst="rect">
            <a:avLst/>
          </a:prstGeom>
          <a:noFill/>
          <a:ln w="12700">
            <a:solidFill>
              <a:srgbClr val="808080"/>
            </a:solidFill>
            <a:miter lim="800000"/>
            <a:headEnd/>
            <a:tailEnd/>
          </a:ln>
        </p:spPr>
      </p:pic>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2" name="Text Box 12" descr="QuestionChartTitleTextBox"/>
          <p:cNvSpPr txBox="1">
            <a:spLocks noChangeArrowheads="1"/>
          </p:cNvSpPr>
          <p:nvPr/>
        </p:nvSpPr>
        <p:spPr bwMode="auto">
          <a:xfrm>
            <a:off x="0" y="76200"/>
            <a:ext cx="8001000" cy="338138"/>
          </a:xfrm>
          <a:prstGeom prst="rect">
            <a:avLst/>
          </a:prstGeom>
          <a:noFill/>
          <a:ln w="9525">
            <a:noFill/>
            <a:miter lim="800000"/>
            <a:headEnd/>
            <a:tailEnd/>
          </a:ln>
        </p:spPr>
        <p:txBody>
          <a:bodyPr>
            <a:spAutoFit/>
          </a:bodyPr>
          <a:lstStyle/>
          <a:p>
            <a:r>
              <a:rPr lang="en-US" sz="1600" b="1" i="1">
                <a:latin typeface="Calibri" pitchFamily="34" charset="0"/>
              </a:rPr>
              <a:t>Commuter Survey:  </a:t>
            </a:r>
            <a:r>
              <a:rPr lang="en-US" sz="1600">
                <a:latin typeface="Calibri" pitchFamily="34" charset="0"/>
              </a:rPr>
              <a:t>Did you travel TO your regular work location on Saturday?</a:t>
            </a:r>
          </a:p>
        </p:txBody>
      </p:sp>
      <p:graphicFrame>
        <p:nvGraphicFramePr>
          <p:cNvPr id="52224" name="Group 0" descr="QuestionChartGrid"/>
          <p:cNvGraphicFramePr>
            <a:graphicFrameLocks noGrp="1"/>
          </p:cNvGraphicFramePr>
          <p:nvPr/>
        </p:nvGraphicFramePr>
        <p:xfrm>
          <a:off x="152400" y="4495800"/>
          <a:ext cx="8839200" cy="2209800"/>
        </p:xfrm>
        <a:graphic>
          <a:graphicData uri="http://schemas.openxmlformats.org/drawingml/2006/table">
            <a:tbl>
              <a:tblPr/>
              <a:tblGrid>
                <a:gridCol w="4419600"/>
                <a:gridCol w="4419600"/>
              </a:tblGrid>
              <a:tr h="736600">
                <a:tc gridSpan="2">
                  <a:txBody>
                    <a:bodyPr/>
                    <a:lstStyle/>
                    <a:p>
                      <a:pPr marL="0" marR="0" lvl="0" indent="0" algn="ctr" defTabSz="914400" rtl="0" eaLnBrk="1" fontAlgn="base" latinLnBrk="0" hangingPunct="1">
                        <a:lnSpc>
                          <a:spcPct val="100000"/>
                        </a:lnSpc>
                        <a:spcBef>
                          <a:spcPct val="20000"/>
                        </a:spcBef>
                        <a:spcAft>
                          <a:spcPct val="0"/>
                        </a:spcAft>
                        <a:buClrTx/>
                        <a:buSzTx/>
                        <a:buFont typeface="Arial" charset="0"/>
                        <a:buNone/>
                        <a:tabLst/>
                      </a:pPr>
                      <a:r>
                        <a:rPr kumimoji="0" lang="en-US" sz="1200" b="0" i="0" u="none" strike="noStrike" cap="none" normalizeH="0" baseline="0" smtClean="0">
                          <a:ln>
                            <a:noFill/>
                          </a:ln>
                          <a:solidFill>
                            <a:srgbClr val="228B22"/>
                          </a:solidFill>
                          <a:effectLst/>
                          <a:latin typeface="Arial" charset="0"/>
                        </a:rPr>
                        <a:t>Did you travel TO your regular work location on Saturday?</a:t>
                      </a:r>
                    </a:p>
                  </a:txBody>
                  <a:tcPr marL="90000" marR="90000" marT="46800" marB="46800" horzOverflow="overflow">
                    <a:lnL w="12700" cap="flat" cmpd="sng" algn="ctr">
                      <a:solidFill>
                        <a:srgbClr val="228B22"/>
                      </a:solidFill>
                      <a:prstDash val="solid"/>
                      <a:round/>
                      <a:headEnd type="none" w="med" len="med"/>
                      <a:tailEnd type="none" w="med" len="med"/>
                    </a:lnL>
                    <a:lnR w="12700" cap="flat" cmpd="sng" algn="ctr">
                      <a:solidFill>
                        <a:srgbClr val="228B22"/>
                      </a:solidFill>
                      <a:prstDash val="solid"/>
                      <a:round/>
                      <a:headEnd type="none" w="med" len="med"/>
                      <a:tailEnd type="none" w="med" len="med"/>
                    </a:lnR>
                    <a:lnT w="12700" cap="flat" cmpd="sng" algn="ctr">
                      <a:solidFill>
                        <a:srgbClr val="228B22"/>
                      </a:solidFill>
                      <a:prstDash val="solid"/>
                      <a:round/>
                      <a:headEnd type="none" w="med" len="med"/>
                      <a:tailEnd type="none" w="med" len="med"/>
                    </a:lnT>
                    <a:lnB w="12700" cap="flat" cmpd="sng" algn="ctr">
                      <a:solidFill>
                        <a:srgbClr val="228B22"/>
                      </a:solidFill>
                      <a:prstDash val="solid"/>
                      <a:round/>
                      <a:headEnd type="none" w="med" len="med"/>
                      <a:tailEnd type="none" w="med" len="med"/>
                    </a:lnB>
                    <a:lnTlToBr>
                      <a:noFill/>
                    </a:lnTlToBr>
                    <a:lnBlToTr>
                      <a:noFill/>
                    </a:lnBlToTr>
                    <a:solidFill>
                      <a:srgbClr val="FFE4B5"/>
                    </a:solidFill>
                  </a:tcPr>
                </a:tc>
                <a:tc hMerge="1">
                  <a:txBody>
                    <a:bodyPr/>
                    <a:lstStyle/>
                    <a:p>
                      <a:endParaRPr lang="en-US"/>
                    </a:p>
                  </a:txBody>
                  <a:tcPr/>
                </a:tc>
              </a:tr>
              <a:tr h="736600">
                <a:tc>
                  <a:txBody>
                    <a:bodyPr/>
                    <a:lstStyle/>
                    <a:p>
                      <a:pPr marL="0" marR="0" lvl="0" indent="0" algn="r" defTabSz="914400" rtl="0" eaLnBrk="1" fontAlgn="base" latinLnBrk="0" hangingPunct="1">
                        <a:lnSpc>
                          <a:spcPct val="100000"/>
                        </a:lnSpc>
                        <a:spcBef>
                          <a:spcPct val="20000"/>
                        </a:spcBef>
                        <a:spcAft>
                          <a:spcPct val="0"/>
                        </a:spcAft>
                        <a:buClrTx/>
                        <a:buSzTx/>
                        <a:buFont typeface="Arial" charset="0"/>
                        <a:buNone/>
                        <a:tabLst/>
                      </a:pPr>
                      <a:r>
                        <a:rPr kumimoji="0" lang="en-US" sz="1000" b="1" i="0" u="none" strike="noStrike" cap="none" normalizeH="0" baseline="0" smtClean="0">
                          <a:ln>
                            <a:noFill/>
                          </a:ln>
                          <a:solidFill>
                            <a:srgbClr val="228B22"/>
                          </a:solidFill>
                          <a:effectLst/>
                          <a:latin typeface="Arial" charset="0"/>
                        </a:rPr>
                        <a:t>Yes</a:t>
                      </a:r>
                    </a:p>
                  </a:txBody>
                  <a:tcPr marL="90000" marR="90000" marT="46800" marB="46800" horzOverflow="overflow">
                    <a:lnL w="12700" cap="flat" cmpd="sng" algn="ctr">
                      <a:solidFill>
                        <a:srgbClr val="228B22"/>
                      </a:solidFill>
                      <a:prstDash val="solid"/>
                      <a:round/>
                      <a:headEnd type="none" w="med" len="med"/>
                      <a:tailEnd type="none" w="med" len="med"/>
                    </a:lnL>
                    <a:lnR w="12700" cap="flat" cmpd="sng" algn="ctr">
                      <a:solidFill>
                        <a:srgbClr val="228B22"/>
                      </a:solidFill>
                      <a:prstDash val="solid"/>
                      <a:round/>
                      <a:headEnd type="none" w="med" len="med"/>
                      <a:tailEnd type="none" w="med" len="med"/>
                    </a:lnR>
                    <a:lnT w="12700" cap="flat" cmpd="sng" algn="ctr">
                      <a:solidFill>
                        <a:srgbClr val="228B22"/>
                      </a:solidFill>
                      <a:prstDash val="solid"/>
                      <a:round/>
                      <a:headEnd type="none" w="med" len="med"/>
                      <a:tailEnd type="none" w="med" len="med"/>
                    </a:lnT>
                    <a:lnB w="12700" cap="flat" cmpd="sng" algn="ctr">
                      <a:solidFill>
                        <a:srgbClr val="228B22"/>
                      </a:solidFill>
                      <a:prstDash val="solid"/>
                      <a:round/>
                      <a:headEnd type="none" w="med" len="med"/>
                      <a:tailEnd type="none" w="med" len="med"/>
                    </a:lnB>
                    <a:lnTlToBr>
                      <a:noFill/>
                    </a:lnTlToBr>
                    <a:lnBlToTr>
                      <a:noFill/>
                    </a:lnBlToTr>
                    <a:solidFill>
                      <a:srgbClr val="FAEBD7"/>
                    </a:solidFill>
                  </a:tcPr>
                </a:tc>
                <a:tc>
                  <a:txBody>
                    <a:bodyPr/>
                    <a:lstStyle/>
                    <a:p>
                      <a:pPr marL="0" marR="0" lvl="0" indent="0" algn="ctr" defTabSz="914400" rtl="0" eaLnBrk="1" fontAlgn="base" latinLnBrk="0" hangingPunct="1">
                        <a:lnSpc>
                          <a:spcPct val="100000"/>
                        </a:lnSpc>
                        <a:spcBef>
                          <a:spcPct val="20000"/>
                        </a:spcBef>
                        <a:spcAft>
                          <a:spcPct val="0"/>
                        </a:spcAft>
                        <a:buClrTx/>
                        <a:buSzTx/>
                        <a:buFont typeface="Arial" charset="0"/>
                        <a:buNone/>
                        <a:tabLst/>
                      </a:pPr>
                      <a:r>
                        <a:rPr kumimoji="0" lang="en-US" sz="1000" b="0" i="0" u="none" strike="noStrike" cap="none" normalizeH="0" baseline="0" smtClean="0">
                          <a:ln>
                            <a:noFill/>
                          </a:ln>
                          <a:solidFill>
                            <a:srgbClr val="000000"/>
                          </a:solidFill>
                          <a:effectLst/>
                          <a:latin typeface="Arial" charset="0"/>
                        </a:rPr>
                        <a:t>0 (0 %)</a:t>
                      </a:r>
                    </a:p>
                  </a:txBody>
                  <a:tcPr marL="90000" marR="90000" marT="46800" marB="46800" horzOverflow="overflow">
                    <a:lnL w="12700" cap="flat" cmpd="sng" algn="ctr">
                      <a:solidFill>
                        <a:srgbClr val="228B22"/>
                      </a:solidFill>
                      <a:prstDash val="solid"/>
                      <a:round/>
                      <a:headEnd type="none" w="med" len="med"/>
                      <a:tailEnd type="none" w="med" len="med"/>
                    </a:lnL>
                    <a:lnR w="12700" cap="flat" cmpd="sng" algn="ctr">
                      <a:solidFill>
                        <a:srgbClr val="228B22"/>
                      </a:solidFill>
                      <a:prstDash val="solid"/>
                      <a:round/>
                      <a:headEnd type="none" w="med" len="med"/>
                      <a:tailEnd type="none" w="med" len="med"/>
                    </a:lnR>
                    <a:lnT w="12700" cap="flat" cmpd="sng" algn="ctr">
                      <a:solidFill>
                        <a:srgbClr val="228B22"/>
                      </a:solidFill>
                      <a:prstDash val="solid"/>
                      <a:round/>
                      <a:headEnd type="none" w="med" len="med"/>
                      <a:tailEnd type="none" w="med" len="med"/>
                    </a:lnT>
                    <a:lnB w="12700" cap="flat" cmpd="sng" algn="ctr">
                      <a:solidFill>
                        <a:srgbClr val="228B22"/>
                      </a:solidFill>
                      <a:prstDash val="solid"/>
                      <a:round/>
                      <a:headEnd type="none" w="med" len="med"/>
                      <a:tailEnd type="none" w="med" len="med"/>
                    </a:lnB>
                    <a:lnTlToBr>
                      <a:noFill/>
                    </a:lnTlToBr>
                    <a:lnBlToTr>
                      <a:noFill/>
                    </a:lnBlToTr>
                    <a:noFill/>
                  </a:tcPr>
                </a:tc>
              </a:tr>
              <a:tr h="736600">
                <a:tc>
                  <a:txBody>
                    <a:bodyPr/>
                    <a:lstStyle/>
                    <a:p>
                      <a:pPr marL="0" marR="0" lvl="0" indent="0" algn="r" defTabSz="914400" rtl="0" eaLnBrk="1" fontAlgn="base" latinLnBrk="0" hangingPunct="1">
                        <a:lnSpc>
                          <a:spcPct val="100000"/>
                        </a:lnSpc>
                        <a:spcBef>
                          <a:spcPct val="20000"/>
                        </a:spcBef>
                        <a:spcAft>
                          <a:spcPct val="0"/>
                        </a:spcAft>
                        <a:buClrTx/>
                        <a:buSzTx/>
                        <a:buFont typeface="Arial" charset="0"/>
                        <a:buNone/>
                        <a:tabLst/>
                      </a:pPr>
                      <a:r>
                        <a:rPr kumimoji="0" lang="en-US" sz="1000" b="1" i="0" u="none" strike="noStrike" cap="none" normalizeH="0" baseline="0" smtClean="0">
                          <a:ln>
                            <a:noFill/>
                          </a:ln>
                          <a:solidFill>
                            <a:srgbClr val="228B22"/>
                          </a:solidFill>
                          <a:effectLst/>
                          <a:latin typeface="Arial" charset="0"/>
                        </a:rPr>
                        <a:t>No</a:t>
                      </a:r>
                    </a:p>
                  </a:txBody>
                  <a:tcPr marL="90000" marR="90000" marT="46800" marB="46800" horzOverflow="overflow">
                    <a:lnL w="12700" cap="flat" cmpd="sng" algn="ctr">
                      <a:solidFill>
                        <a:srgbClr val="228B22"/>
                      </a:solidFill>
                      <a:prstDash val="solid"/>
                      <a:round/>
                      <a:headEnd type="none" w="med" len="med"/>
                      <a:tailEnd type="none" w="med" len="med"/>
                    </a:lnL>
                    <a:lnR w="12700" cap="flat" cmpd="sng" algn="ctr">
                      <a:solidFill>
                        <a:srgbClr val="228B22"/>
                      </a:solidFill>
                      <a:prstDash val="solid"/>
                      <a:round/>
                      <a:headEnd type="none" w="med" len="med"/>
                      <a:tailEnd type="none" w="med" len="med"/>
                    </a:lnR>
                    <a:lnT w="12700" cap="flat" cmpd="sng" algn="ctr">
                      <a:solidFill>
                        <a:srgbClr val="228B22"/>
                      </a:solidFill>
                      <a:prstDash val="solid"/>
                      <a:round/>
                      <a:headEnd type="none" w="med" len="med"/>
                      <a:tailEnd type="none" w="med" len="med"/>
                    </a:lnT>
                    <a:lnB w="12700" cap="flat" cmpd="sng" algn="ctr">
                      <a:solidFill>
                        <a:srgbClr val="228B22"/>
                      </a:solidFill>
                      <a:prstDash val="solid"/>
                      <a:round/>
                      <a:headEnd type="none" w="med" len="med"/>
                      <a:tailEnd type="none" w="med" len="med"/>
                    </a:lnB>
                    <a:lnTlToBr>
                      <a:noFill/>
                    </a:lnTlToBr>
                    <a:lnBlToTr>
                      <a:noFill/>
                    </a:lnBlToTr>
                    <a:solidFill>
                      <a:srgbClr val="FAEBD7"/>
                    </a:solidFill>
                  </a:tcPr>
                </a:tc>
                <a:tc>
                  <a:txBody>
                    <a:bodyPr/>
                    <a:lstStyle/>
                    <a:p>
                      <a:pPr marL="0" marR="0" lvl="0" indent="0" algn="ctr" defTabSz="914400" rtl="0" eaLnBrk="1" fontAlgn="base" latinLnBrk="0" hangingPunct="1">
                        <a:lnSpc>
                          <a:spcPct val="100000"/>
                        </a:lnSpc>
                        <a:spcBef>
                          <a:spcPct val="20000"/>
                        </a:spcBef>
                        <a:spcAft>
                          <a:spcPct val="0"/>
                        </a:spcAft>
                        <a:buClrTx/>
                        <a:buSzTx/>
                        <a:buFont typeface="Arial" charset="0"/>
                        <a:buNone/>
                        <a:tabLst/>
                      </a:pPr>
                      <a:r>
                        <a:rPr kumimoji="0" lang="en-US" sz="1000" b="0" i="0" u="none" strike="noStrike" cap="none" normalizeH="0" baseline="0" smtClean="0">
                          <a:ln>
                            <a:noFill/>
                          </a:ln>
                          <a:solidFill>
                            <a:srgbClr val="000000"/>
                          </a:solidFill>
                          <a:effectLst/>
                          <a:latin typeface="Arial" charset="0"/>
                        </a:rPr>
                        <a:t>61 (100 %)</a:t>
                      </a:r>
                    </a:p>
                  </a:txBody>
                  <a:tcPr marL="90000" marR="90000" marT="46800" marB="46800" horzOverflow="overflow">
                    <a:lnL w="12700" cap="flat" cmpd="sng" algn="ctr">
                      <a:solidFill>
                        <a:srgbClr val="228B22"/>
                      </a:solidFill>
                      <a:prstDash val="solid"/>
                      <a:round/>
                      <a:headEnd type="none" w="med" len="med"/>
                      <a:tailEnd type="none" w="med" len="med"/>
                    </a:lnL>
                    <a:lnR w="12700" cap="flat" cmpd="sng" algn="ctr">
                      <a:solidFill>
                        <a:srgbClr val="228B22"/>
                      </a:solidFill>
                      <a:prstDash val="solid"/>
                      <a:round/>
                      <a:headEnd type="none" w="med" len="med"/>
                      <a:tailEnd type="none" w="med" len="med"/>
                    </a:lnR>
                    <a:lnT w="12700" cap="flat" cmpd="sng" algn="ctr">
                      <a:solidFill>
                        <a:srgbClr val="228B22"/>
                      </a:solidFill>
                      <a:prstDash val="solid"/>
                      <a:round/>
                      <a:headEnd type="none" w="med" len="med"/>
                      <a:tailEnd type="none" w="med" len="med"/>
                    </a:lnT>
                    <a:lnB w="12700" cap="flat" cmpd="sng" algn="ctr">
                      <a:solidFill>
                        <a:srgbClr val="228B22"/>
                      </a:solidFill>
                      <a:prstDash val="solid"/>
                      <a:round/>
                      <a:headEnd type="none" w="med" len="med"/>
                      <a:tailEnd type="none" w="med" len="med"/>
                    </a:lnB>
                    <a:lnTlToBr>
                      <a:noFill/>
                    </a:lnTlToBr>
                    <a:lnBlToTr>
                      <a:noFill/>
                    </a:lnBlToTr>
                    <a:noFill/>
                  </a:tcPr>
                </a:tc>
              </a:tr>
            </a:tbl>
          </a:graphicData>
        </a:graphic>
      </p:graphicFrame>
      <p:pic>
        <p:nvPicPr>
          <p:cNvPr id="20496" name="Picture 24" descr="QuestionChartPage"/>
          <p:cNvPicPr>
            <a:picLocks noChangeAspect="1" noChangeArrowheads="1"/>
          </p:cNvPicPr>
          <p:nvPr/>
        </p:nvPicPr>
        <p:blipFill>
          <a:blip r:embed="rId2" cstate="print"/>
          <a:srcRect/>
          <a:stretch>
            <a:fillRect/>
          </a:stretch>
        </p:blipFill>
        <p:spPr bwMode="auto">
          <a:xfrm>
            <a:off x="1524000" y="574675"/>
            <a:ext cx="5740400" cy="3768725"/>
          </a:xfrm>
          <a:prstGeom prst="rect">
            <a:avLst/>
          </a:prstGeom>
          <a:noFill/>
          <a:ln w="12700">
            <a:solidFill>
              <a:srgbClr val="808080"/>
            </a:solidFill>
            <a:miter lim="800000"/>
            <a:headEnd/>
            <a:tailEnd/>
          </a:ln>
        </p:spPr>
      </p:pic>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6" name="Text Box 12" descr="QuestionChartTitleTextBox"/>
          <p:cNvSpPr txBox="1">
            <a:spLocks noChangeArrowheads="1"/>
          </p:cNvSpPr>
          <p:nvPr/>
        </p:nvSpPr>
        <p:spPr bwMode="auto">
          <a:xfrm>
            <a:off x="0" y="76200"/>
            <a:ext cx="8001000" cy="338138"/>
          </a:xfrm>
          <a:prstGeom prst="rect">
            <a:avLst/>
          </a:prstGeom>
          <a:noFill/>
          <a:ln w="9525">
            <a:noFill/>
            <a:miter lim="800000"/>
            <a:headEnd/>
            <a:tailEnd/>
          </a:ln>
        </p:spPr>
        <p:txBody>
          <a:bodyPr>
            <a:spAutoFit/>
          </a:bodyPr>
          <a:lstStyle/>
          <a:p>
            <a:r>
              <a:rPr lang="en-US" sz="1600" b="1" i="1">
                <a:latin typeface="Calibri" pitchFamily="34" charset="0"/>
              </a:rPr>
              <a:t>Commuter Survey:  </a:t>
            </a:r>
            <a:r>
              <a:rPr lang="en-US" sz="1600">
                <a:latin typeface="Calibri" pitchFamily="34" charset="0"/>
              </a:rPr>
              <a:t>How I traveled TO work on Saturday</a:t>
            </a:r>
          </a:p>
        </p:txBody>
      </p:sp>
      <p:graphicFrame>
        <p:nvGraphicFramePr>
          <p:cNvPr id="54272" name="Group 0" descr="QuestionChartGrid"/>
          <p:cNvGraphicFramePr>
            <a:graphicFrameLocks noGrp="1"/>
          </p:cNvGraphicFramePr>
          <p:nvPr/>
        </p:nvGraphicFramePr>
        <p:xfrm>
          <a:off x="152400" y="4495800"/>
          <a:ext cx="8839200" cy="2209800"/>
        </p:xfrm>
        <a:graphic>
          <a:graphicData uri="http://schemas.openxmlformats.org/drawingml/2006/table">
            <a:tbl>
              <a:tblPr/>
              <a:tblGrid>
                <a:gridCol w="4419600"/>
                <a:gridCol w="4419600"/>
              </a:tblGrid>
              <a:tr h="276225">
                <a:tc gridSpan="2">
                  <a:txBody>
                    <a:bodyPr/>
                    <a:lstStyle/>
                    <a:p>
                      <a:pPr marL="0" marR="0" lvl="0" indent="0" algn="ctr" defTabSz="914400" rtl="0" eaLnBrk="1" fontAlgn="base" latinLnBrk="0" hangingPunct="1">
                        <a:lnSpc>
                          <a:spcPct val="100000"/>
                        </a:lnSpc>
                        <a:spcBef>
                          <a:spcPct val="20000"/>
                        </a:spcBef>
                        <a:spcAft>
                          <a:spcPct val="0"/>
                        </a:spcAft>
                        <a:buClrTx/>
                        <a:buSzTx/>
                        <a:buFont typeface="Arial" charset="0"/>
                        <a:buNone/>
                        <a:tabLst/>
                      </a:pPr>
                      <a:r>
                        <a:rPr kumimoji="0" lang="en-US" sz="1000" b="0" i="0" u="none" strike="noStrike" cap="none" normalizeH="0" baseline="0" smtClean="0">
                          <a:ln>
                            <a:noFill/>
                          </a:ln>
                          <a:solidFill>
                            <a:srgbClr val="228B22"/>
                          </a:solidFill>
                          <a:effectLst/>
                          <a:latin typeface="Arial" charset="0"/>
                        </a:rPr>
                        <a:t>How I traveled TO work on Saturday</a:t>
                      </a:r>
                    </a:p>
                  </a:txBody>
                  <a:tcPr marL="90000" marR="90000" marT="46800" marB="46800" horzOverflow="overflow">
                    <a:lnL w="12700" cap="flat" cmpd="sng" algn="ctr">
                      <a:solidFill>
                        <a:srgbClr val="228B22"/>
                      </a:solidFill>
                      <a:prstDash val="solid"/>
                      <a:round/>
                      <a:headEnd type="none" w="med" len="med"/>
                      <a:tailEnd type="none" w="med" len="med"/>
                    </a:lnL>
                    <a:lnR w="12700" cap="flat" cmpd="sng" algn="ctr">
                      <a:solidFill>
                        <a:srgbClr val="228B22"/>
                      </a:solidFill>
                      <a:prstDash val="solid"/>
                      <a:round/>
                      <a:headEnd type="none" w="med" len="med"/>
                      <a:tailEnd type="none" w="med" len="med"/>
                    </a:lnR>
                    <a:lnT w="12700" cap="flat" cmpd="sng" algn="ctr">
                      <a:solidFill>
                        <a:srgbClr val="228B22"/>
                      </a:solidFill>
                      <a:prstDash val="solid"/>
                      <a:round/>
                      <a:headEnd type="none" w="med" len="med"/>
                      <a:tailEnd type="none" w="med" len="med"/>
                    </a:lnT>
                    <a:lnB w="12700" cap="flat" cmpd="sng" algn="ctr">
                      <a:solidFill>
                        <a:srgbClr val="228B22"/>
                      </a:solidFill>
                      <a:prstDash val="solid"/>
                      <a:round/>
                      <a:headEnd type="none" w="med" len="med"/>
                      <a:tailEnd type="none" w="med" len="med"/>
                    </a:lnB>
                    <a:lnTlToBr>
                      <a:noFill/>
                    </a:lnTlToBr>
                    <a:lnBlToTr>
                      <a:noFill/>
                    </a:lnBlToTr>
                    <a:solidFill>
                      <a:srgbClr val="FFE4B5"/>
                    </a:solidFill>
                  </a:tcPr>
                </a:tc>
                <a:tc hMerge="1">
                  <a:txBody>
                    <a:bodyPr/>
                    <a:lstStyle/>
                    <a:p>
                      <a:endParaRPr lang="en-US"/>
                    </a:p>
                  </a:txBody>
                  <a:tcPr/>
                </a:tc>
              </a:tr>
              <a:tr h="276225">
                <a:tc>
                  <a:txBody>
                    <a:bodyPr/>
                    <a:lstStyle/>
                    <a:p>
                      <a:pPr marL="0" marR="0" lvl="0" indent="0" algn="r" defTabSz="914400" rtl="0" eaLnBrk="1" fontAlgn="base" latinLnBrk="0" hangingPunct="1">
                        <a:lnSpc>
                          <a:spcPct val="100000"/>
                        </a:lnSpc>
                        <a:spcBef>
                          <a:spcPct val="20000"/>
                        </a:spcBef>
                        <a:spcAft>
                          <a:spcPct val="0"/>
                        </a:spcAft>
                        <a:buClrTx/>
                        <a:buSzTx/>
                        <a:buFont typeface="Arial" charset="0"/>
                        <a:buNone/>
                        <a:tabLst/>
                      </a:pPr>
                      <a:r>
                        <a:rPr kumimoji="0" lang="en-US" sz="800" b="1" i="0" u="none" strike="noStrike" cap="none" normalizeH="0" baseline="0" smtClean="0">
                          <a:ln>
                            <a:noFill/>
                          </a:ln>
                          <a:solidFill>
                            <a:srgbClr val="228B22"/>
                          </a:solidFill>
                          <a:effectLst/>
                          <a:latin typeface="Arial" charset="0"/>
                        </a:rPr>
                        <a:t>Drove alone in a car, truck, or SUV</a:t>
                      </a:r>
                    </a:p>
                  </a:txBody>
                  <a:tcPr marL="90000" marR="90000" marT="46800" marB="46800" horzOverflow="overflow">
                    <a:lnL w="12700" cap="flat" cmpd="sng" algn="ctr">
                      <a:solidFill>
                        <a:srgbClr val="228B22"/>
                      </a:solidFill>
                      <a:prstDash val="solid"/>
                      <a:round/>
                      <a:headEnd type="none" w="med" len="med"/>
                      <a:tailEnd type="none" w="med" len="med"/>
                    </a:lnL>
                    <a:lnR w="12700" cap="flat" cmpd="sng" algn="ctr">
                      <a:solidFill>
                        <a:srgbClr val="228B22"/>
                      </a:solidFill>
                      <a:prstDash val="solid"/>
                      <a:round/>
                      <a:headEnd type="none" w="med" len="med"/>
                      <a:tailEnd type="none" w="med" len="med"/>
                    </a:lnR>
                    <a:lnT w="12700" cap="flat" cmpd="sng" algn="ctr">
                      <a:solidFill>
                        <a:srgbClr val="228B22"/>
                      </a:solidFill>
                      <a:prstDash val="solid"/>
                      <a:round/>
                      <a:headEnd type="none" w="med" len="med"/>
                      <a:tailEnd type="none" w="med" len="med"/>
                    </a:lnT>
                    <a:lnB w="12700" cap="flat" cmpd="sng" algn="ctr">
                      <a:solidFill>
                        <a:srgbClr val="228B22"/>
                      </a:solidFill>
                      <a:prstDash val="solid"/>
                      <a:round/>
                      <a:headEnd type="none" w="med" len="med"/>
                      <a:tailEnd type="none" w="med" len="med"/>
                    </a:lnB>
                    <a:lnTlToBr>
                      <a:noFill/>
                    </a:lnTlToBr>
                    <a:lnBlToTr>
                      <a:noFill/>
                    </a:lnBlToTr>
                    <a:solidFill>
                      <a:srgbClr val="FAEBD7"/>
                    </a:solidFill>
                  </a:tcPr>
                </a:tc>
                <a:tc>
                  <a:txBody>
                    <a:bodyPr/>
                    <a:lstStyle/>
                    <a:p>
                      <a:pPr marL="0" marR="0" lvl="0" indent="0" algn="ctr" defTabSz="914400" rtl="0" eaLnBrk="1" fontAlgn="base" latinLnBrk="0" hangingPunct="1">
                        <a:lnSpc>
                          <a:spcPct val="100000"/>
                        </a:lnSpc>
                        <a:spcBef>
                          <a:spcPct val="20000"/>
                        </a:spcBef>
                        <a:spcAft>
                          <a:spcPct val="0"/>
                        </a:spcAft>
                        <a:buClrTx/>
                        <a:buSzTx/>
                        <a:buFont typeface="Arial" charset="0"/>
                        <a:buNone/>
                        <a:tabLst/>
                      </a:pPr>
                      <a:r>
                        <a:rPr kumimoji="0" lang="en-US" sz="800" b="0" i="0" u="none" strike="noStrike" cap="none" normalizeH="0" baseline="0" smtClean="0">
                          <a:ln>
                            <a:noFill/>
                          </a:ln>
                          <a:solidFill>
                            <a:srgbClr val="000000"/>
                          </a:solidFill>
                          <a:effectLst/>
                          <a:latin typeface="Arial" charset="0"/>
                        </a:rPr>
                        <a:t>0 (0 %)</a:t>
                      </a:r>
                    </a:p>
                  </a:txBody>
                  <a:tcPr marL="90000" marR="90000" marT="46800" marB="46800" horzOverflow="overflow">
                    <a:lnL w="12700" cap="flat" cmpd="sng" algn="ctr">
                      <a:solidFill>
                        <a:srgbClr val="228B22"/>
                      </a:solidFill>
                      <a:prstDash val="solid"/>
                      <a:round/>
                      <a:headEnd type="none" w="med" len="med"/>
                      <a:tailEnd type="none" w="med" len="med"/>
                    </a:lnL>
                    <a:lnR w="12700" cap="flat" cmpd="sng" algn="ctr">
                      <a:solidFill>
                        <a:srgbClr val="228B22"/>
                      </a:solidFill>
                      <a:prstDash val="solid"/>
                      <a:round/>
                      <a:headEnd type="none" w="med" len="med"/>
                      <a:tailEnd type="none" w="med" len="med"/>
                    </a:lnR>
                    <a:lnT w="12700" cap="flat" cmpd="sng" algn="ctr">
                      <a:solidFill>
                        <a:srgbClr val="228B22"/>
                      </a:solidFill>
                      <a:prstDash val="solid"/>
                      <a:round/>
                      <a:headEnd type="none" w="med" len="med"/>
                      <a:tailEnd type="none" w="med" len="med"/>
                    </a:lnT>
                    <a:lnB w="12700" cap="flat" cmpd="sng" algn="ctr">
                      <a:solidFill>
                        <a:srgbClr val="228B22"/>
                      </a:solidFill>
                      <a:prstDash val="solid"/>
                      <a:round/>
                      <a:headEnd type="none" w="med" len="med"/>
                      <a:tailEnd type="none" w="med" len="med"/>
                    </a:lnB>
                    <a:lnTlToBr>
                      <a:noFill/>
                    </a:lnTlToBr>
                    <a:lnBlToTr>
                      <a:noFill/>
                    </a:lnBlToTr>
                    <a:noFill/>
                  </a:tcPr>
                </a:tc>
              </a:tr>
              <a:tr h="276225">
                <a:tc>
                  <a:txBody>
                    <a:bodyPr/>
                    <a:lstStyle/>
                    <a:p>
                      <a:pPr marL="0" marR="0" lvl="0" indent="0" algn="r" defTabSz="914400" rtl="0" eaLnBrk="1" fontAlgn="base" latinLnBrk="0" hangingPunct="1">
                        <a:lnSpc>
                          <a:spcPct val="100000"/>
                        </a:lnSpc>
                        <a:spcBef>
                          <a:spcPct val="20000"/>
                        </a:spcBef>
                        <a:spcAft>
                          <a:spcPct val="0"/>
                        </a:spcAft>
                        <a:buClrTx/>
                        <a:buSzTx/>
                        <a:buFont typeface="Arial" charset="0"/>
                        <a:buNone/>
                        <a:tabLst/>
                      </a:pPr>
                      <a:r>
                        <a:rPr kumimoji="0" lang="en-US" sz="800" b="1" i="0" u="none" strike="noStrike" cap="none" normalizeH="0" baseline="0" smtClean="0">
                          <a:ln>
                            <a:noFill/>
                          </a:ln>
                          <a:solidFill>
                            <a:srgbClr val="228B22"/>
                          </a:solidFill>
                          <a:effectLst/>
                          <a:latin typeface="Arial" charset="0"/>
                        </a:rPr>
                        <a:t>Drove myself and others (car/vanpool/slug)</a:t>
                      </a:r>
                    </a:p>
                  </a:txBody>
                  <a:tcPr marL="90000" marR="90000" marT="46800" marB="46800" horzOverflow="overflow">
                    <a:lnL w="12700" cap="flat" cmpd="sng" algn="ctr">
                      <a:solidFill>
                        <a:srgbClr val="228B22"/>
                      </a:solidFill>
                      <a:prstDash val="solid"/>
                      <a:round/>
                      <a:headEnd type="none" w="med" len="med"/>
                      <a:tailEnd type="none" w="med" len="med"/>
                    </a:lnL>
                    <a:lnR w="12700" cap="flat" cmpd="sng" algn="ctr">
                      <a:solidFill>
                        <a:srgbClr val="228B22"/>
                      </a:solidFill>
                      <a:prstDash val="solid"/>
                      <a:round/>
                      <a:headEnd type="none" w="med" len="med"/>
                      <a:tailEnd type="none" w="med" len="med"/>
                    </a:lnR>
                    <a:lnT w="12700" cap="flat" cmpd="sng" algn="ctr">
                      <a:solidFill>
                        <a:srgbClr val="228B22"/>
                      </a:solidFill>
                      <a:prstDash val="solid"/>
                      <a:round/>
                      <a:headEnd type="none" w="med" len="med"/>
                      <a:tailEnd type="none" w="med" len="med"/>
                    </a:lnT>
                    <a:lnB w="12700" cap="flat" cmpd="sng" algn="ctr">
                      <a:solidFill>
                        <a:srgbClr val="228B22"/>
                      </a:solidFill>
                      <a:prstDash val="solid"/>
                      <a:round/>
                      <a:headEnd type="none" w="med" len="med"/>
                      <a:tailEnd type="none" w="med" len="med"/>
                    </a:lnB>
                    <a:lnTlToBr>
                      <a:noFill/>
                    </a:lnTlToBr>
                    <a:lnBlToTr>
                      <a:noFill/>
                    </a:lnBlToTr>
                    <a:solidFill>
                      <a:srgbClr val="FAEBD7"/>
                    </a:solidFill>
                  </a:tcPr>
                </a:tc>
                <a:tc>
                  <a:txBody>
                    <a:bodyPr/>
                    <a:lstStyle/>
                    <a:p>
                      <a:pPr marL="0" marR="0" lvl="0" indent="0" algn="ctr" defTabSz="914400" rtl="0" eaLnBrk="1" fontAlgn="base" latinLnBrk="0" hangingPunct="1">
                        <a:lnSpc>
                          <a:spcPct val="100000"/>
                        </a:lnSpc>
                        <a:spcBef>
                          <a:spcPct val="20000"/>
                        </a:spcBef>
                        <a:spcAft>
                          <a:spcPct val="0"/>
                        </a:spcAft>
                        <a:buClrTx/>
                        <a:buSzTx/>
                        <a:buFont typeface="Arial" charset="0"/>
                        <a:buNone/>
                        <a:tabLst/>
                      </a:pPr>
                      <a:r>
                        <a:rPr kumimoji="0" lang="en-US" sz="800" b="0" i="0" u="none" strike="noStrike" cap="none" normalizeH="0" baseline="0" smtClean="0">
                          <a:ln>
                            <a:noFill/>
                          </a:ln>
                          <a:solidFill>
                            <a:srgbClr val="000000"/>
                          </a:solidFill>
                          <a:effectLst/>
                          <a:latin typeface="Arial" charset="0"/>
                        </a:rPr>
                        <a:t>0 (0 %)</a:t>
                      </a:r>
                    </a:p>
                  </a:txBody>
                  <a:tcPr marL="90000" marR="90000" marT="46800" marB="46800" horzOverflow="overflow">
                    <a:lnL w="12700" cap="flat" cmpd="sng" algn="ctr">
                      <a:solidFill>
                        <a:srgbClr val="228B22"/>
                      </a:solidFill>
                      <a:prstDash val="solid"/>
                      <a:round/>
                      <a:headEnd type="none" w="med" len="med"/>
                      <a:tailEnd type="none" w="med" len="med"/>
                    </a:lnL>
                    <a:lnR w="12700" cap="flat" cmpd="sng" algn="ctr">
                      <a:solidFill>
                        <a:srgbClr val="228B22"/>
                      </a:solidFill>
                      <a:prstDash val="solid"/>
                      <a:round/>
                      <a:headEnd type="none" w="med" len="med"/>
                      <a:tailEnd type="none" w="med" len="med"/>
                    </a:lnR>
                    <a:lnT w="12700" cap="flat" cmpd="sng" algn="ctr">
                      <a:solidFill>
                        <a:srgbClr val="228B22"/>
                      </a:solidFill>
                      <a:prstDash val="solid"/>
                      <a:round/>
                      <a:headEnd type="none" w="med" len="med"/>
                      <a:tailEnd type="none" w="med" len="med"/>
                    </a:lnT>
                    <a:lnB w="12700" cap="flat" cmpd="sng" algn="ctr">
                      <a:solidFill>
                        <a:srgbClr val="228B22"/>
                      </a:solidFill>
                      <a:prstDash val="solid"/>
                      <a:round/>
                      <a:headEnd type="none" w="med" len="med"/>
                      <a:tailEnd type="none" w="med" len="med"/>
                    </a:lnB>
                    <a:lnTlToBr>
                      <a:noFill/>
                    </a:lnTlToBr>
                    <a:lnBlToTr>
                      <a:noFill/>
                    </a:lnBlToTr>
                    <a:noFill/>
                  </a:tcPr>
                </a:tc>
              </a:tr>
              <a:tr h="276225">
                <a:tc>
                  <a:txBody>
                    <a:bodyPr/>
                    <a:lstStyle/>
                    <a:p>
                      <a:pPr marL="0" marR="0" lvl="0" indent="0" algn="r" defTabSz="914400" rtl="0" eaLnBrk="1" fontAlgn="base" latinLnBrk="0" hangingPunct="1">
                        <a:lnSpc>
                          <a:spcPct val="100000"/>
                        </a:lnSpc>
                        <a:spcBef>
                          <a:spcPct val="20000"/>
                        </a:spcBef>
                        <a:spcAft>
                          <a:spcPct val="0"/>
                        </a:spcAft>
                        <a:buClrTx/>
                        <a:buSzTx/>
                        <a:buFont typeface="Arial" charset="0"/>
                        <a:buNone/>
                        <a:tabLst/>
                      </a:pPr>
                      <a:r>
                        <a:rPr kumimoji="0" lang="en-US" sz="800" b="1" i="0" u="none" strike="noStrike" cap="none" normalizeH="0" baseline="0" smtClean="0">
                          <a:ln>
                            <a:noFill/>
                          </a:ln>
                          <a:solidFill>
                            <a:srgbClr val="228B22"/>
                          </a:solidFill>
                          <a:effectLst/>
                          <a:latin typeface="Arial" charset="0"/>
                        </a:rPr>
                        <a:t>Rode with others (car/vanpool/slug)</a:t>
                      </a:r>
                    </a:p>
                  </a:txBody>
                  <a:tcPr marL="90000" marR="90000" marT="46800" marB="46800" horzOverflow="overflow">
                    <a:lnL w="12700" cap="flat" cmpd="sng" algn="ctr">
                      <a:solidFill>
                        <a:srgbClr val="228B22"/>
                      </a:solidFill>
                      <a:prstDash val="solid"/>
                      <a:round/>
                      <a:headEnd type="none" w="med" len="med"/>
                      <a:tailEnd type="none" w="med" len="med"/>
                    </a:lnL>
                    <a:lnR w="12700" cap="flat" cmpd="sng" algn="ctr">
                      <a:solidFill>
                        <a:srgbClr val="228B22"/>
                      </a:solidFill>
                      <a:prstDash val="solid"/>
                      <a:round/>
                      <a:headEnd type="none" w="med" len="med"/>
                      <a:tailEnd type="none" w="med" len="med"/>
                    </a:lnR>
                    <a:lnT w="12700" cap="flat" cmpd="sng" algn="ctr">
                      <a:solidFill>
                        <a:srgbClr val="228B22"/>
                      </a:solidFill>
                      <a:prstDash val="solid"/>
                      <a:round/>
                      <a:headEnd type="none" w="med" len="med"/>
                      <a:tailEnd type="none" w="med" len="med"/>
                    </a:lnT>
                    <a:lnB w="12700" cap="flat" cmpd="sng" algn="ctr">
                      <a:solidFill>
                        <a:srgbClr val="228B22"/>
                      </a:solidFill>
                      <a:prstDash val="solid"/>
                      <a:round/>
                      <a:headEnd type="none" w="med" len="med"/>
                      <a:tailEnd type="none" w="med" len="med"/>
                    </a:lnB>
                    <a:lnTlToBr>
                      <a:noFill/>
                    </a:lnTlToBr>
                    <a:lnBlToTr>
                      <a:noFill/>
                    </a:lnBlToTr>
                    <a:solidFill>
                      <a:srgbClr val="FAEBD7"/>
                    </a:solidFill>
                  </a:tcPr>
                </a:tc>
                <a:tc>
                  <a:txBody>
                    <a:bodyPr/>
                    <a:lstStyle/>
                    <a:p>
                      <a:pPr marL="0" marR="0" lvl="0" indent="0" algn="ctr" defTabSz="914400" rtl="0" eaLnBrk="1" fontAlgn="base" latinLnBrk="0" hangingPunct="1">
                        <a:lnSpc>
                          <a:spcPct val="100000"/>
                        </a:lnSpc>
                        <a:spcBef>
                          <a:spcPct val="20000"/>
                        </a:spcBef>
                        <a:spcAft>
                          <a:spcPct val="0"/>
                        </a:spcAft>
                        <a:buClrTx/>
                        <a:buSzTx/>
                        <a:buFont typeface="Arial" charset="0"/>
                        <a:buNone/>
                        <a:tabLst/>
                      </a:pPr>
                      <a:r>
                        <a:rPr kumimoji="0" lang="en-US" sz="800" b="0" i="0" u="none" strike="noStrike" cap="none" normalizeH="0" baseline="0" smtClean="0">
                          <a:ln>
                            <a:noFill/>
                          </a:ln>
                          <a:solidFill>
                            <a:srgbClr val="000000"/>
                          </a:solidFill>
                          <a:effectLst/>
                          <a:latin typeface="Arial" charset="0"/>
                        </a:rPr>
                        <a:t>0 (0 %)</a:t>
                      </a:r>
                    </a:p>
                  </a:txBody>
                  <a:tcPr marL="90000" marR="90000" marT="46800" marB="46800" horzOverflow="overflow">
                    <a:lnL w="12700" cap="flat" cmpd="sng" algn="ctr">
                      <a:solidFill>
                        <a:srgbClr val="228B22"/>
                      </a:solidFill>
                      <a:prstDash val="solid"/>
                      <a:round/>
                      <a:headEnd type="none" w="med" len="med"/>
                      <a:tailEnd type="none" w="med" len="med"/>
                    </a:lnL>
                    <a:lnR w="12700" cap="flat" cmpd="sng" algn="ctr">
                      <a:solidFill>
                        <a:srgbClr val="228B22"/>
                      </a:solidFill>
                      <a:prstDash val="solid"/>
                      <a:round/>
                      <a:headEnd type="none" w="med" len="med"/>
                      <a:tailEnd type="none" w="med" len="med"/>
                    </a:lnR>
                    <a:lnT w="12700" cap="flat" cmpd="sng" algn="ctr">
                      <a:solidFill>
                        <a:srgbClr val="228B22"/>
                      </a:solidFill>
                      <a:prstDash val="solid"/>
                      <a:round/>
                      <a:headEnd type="none" w="med" len="med"/>
                      <a:tailEnd type="none" w="med" len="med"/>
                    </a:lnT>
                    <a:lnB w="12700" cap="flat" cmpd="sng" algn="ctr">
                      <a:solidFill>
                        <a:srgbClr val="228B22"/>
                      </a:solidFill>
                      <a:prstDash val="solid"/>
                      <a:round/>
                      <a:headEnd type="none" w="med" len="med"/>
                      <a:tailEnd type="none" w="med" len="med"/>
                    </a:lnB>
                    <a:lnTlToBr>
                      <a:noFill/>
                    </a:lnTlToBr>
                    <a:lnBlToTr>
                      <a:noFill/>
                    </a:lnBlToTr>
                    <a:noFill/>
                  </a:tcPr>
                </a:tc>
              </a:tr>
              <a:tr h="276225">
                <a:tc>
                  <a:txBody>
                    <a:bodyPr/>
                    <a:lstStyle/>
                    <a:p>
                      <a:pPr marL="0" marR="0" lvl="0" indent="0" algn="r" defTabSz="914400" rtl="0" eaLnBrk="1" fontAlgn="base" latinLnBrk="0" hangingPunct="1">
                        <a:lnSpc>
                          <a:spcPct val="100000"/>
                        </a:lnSpc>
                        <a:spcBef>
                          <a:spcPct val="20000"/>
                        </a:spcBef>
                        <a:spcAft>
                          <a:spcPct val="0"/>
                        </a:spcAft>
                        <a:buClrTx/>
                        <a:buSzTx/>
                        <a:buFont typeface="Arial" charset="0"/>
                        <a:buNone/>
                        <a:tabLst/>
                      </a:pPr>
                      <a:r>
                        <a:rPr kumimoji="0" lang="en-US" sz="800" b="1" i="0" u="none" strike="noStrike" cap="none" normalizeH="0" baseline="0" smtClean="0">
                          <a:ln>
                            <a:noFill/>
                          </a:ln>
                          <a:solidFill>
                            <a:srgbClr val="228B22"/>
                          </a:solidFill>
                          <a:effectLst/>
                          <a:latin typeface="Arial" charset="0"/>
                        </a:rPr>
                        <a:t>Metrobus or other bus (transit)</a:t>
                      </a:r>
                    </a:p>
                  </a:txBody>
                  <a:tcPr marL="90000" marR="90000" marT="46800" marB="46800" horzOverflow="overflow">
                    <a:lnL w="12700" cap="flat" cmpd="sng" algn="ctr">
                      <a:solidFill>
                        <a:srgbClr val="228B22"/>
                      </a:solidFill>
                      <a:prstDash val="solid"/>
                      <a:round/>
                      <a:headEnd type="none" w="med" len="med"/>
                      <a:tailEnd type="none" w="med" len="med"/>
                    </a:lnL>
                    <a:lnR w="12700" cap="flat" cmpd="sng" algn="ctr">
                      <a:solidFill>
                        <a:srgbClr val="228B22"/>
                      </a:solidFill>
                      <a:prstDash val="solid"/>
                      <a:round/>
                      <a:headEnd type="none" w="med" len="med"/>
                      <a:tailEnd type="none" w="med" len="med"/>
                    </a:lnR>
                    <a:lnT w="12700" cap="flat" cmpd="sng" algn="ctr">
                      <a:solidFill>
                        <a:srgbClr val="228B22"/>
                      </a:solidFill>
                      <a:prstDash val="solid"/>
                      <a:round/>
                      <a:headEnd type="none" w="med" len="med"/>
                      <a:tailEnd type="none" w="med" len="med"/>
                    </a:lnT>
                    <a:lnB w="12700" cap="flat" cmpd="sng" algn="ctr">
                      <a:solidFill>
                        <a:srgbClr val="228B22"/>
                      </a:solidFill>
                      <a:prstDash val="solid"/>
                      <a:round/>
                      <a:headEnd type="none" w="med" len="med"/>
                      <a:tailEnd type="none" w="med" len="med"/>
                    </a:lnB>
                    <a:lnTlToBr>
                      <a:noFill/>
                    </a:lnTlToBr>
                    <a:lnBlToTr>
                      <a:noFill/>
                    </a:lnBlToTr>
                    <a:solidFill>
                      <a:srgbClr val="FAEBD7"/>
                    </a:solidFill>
                  </a:tcPr>
                </a:tc>
                <a:tc>
                  <a:txBody>
                    <a:bodyPr/>
                    <a:lstStyle/>
                    <a:p>
                      <a:pPr marL="0" marR="0" lvl="0" indent="0" algn="ctr" defTabSz="914400" rtl="0" eaLnBrk="1" fontAlgn="base" latinLnBrk="0" hangingPunct="1">
                        <a:lnSpc>
                          <a:spcPct val="100000"/>
                        </a:lnSpc>
                        <a:spcBef>
                          <a:spcPct val="20000"/>
                        </a:spcBef>
                        <a:spcAft>
                          <a:spcPct val="0"/>
                        </a:spcAft>
                        <a:buClrTx/>
                        <a:buSzTx/>
                        <a:buFont typeface="Arial" charset="0"/>
                        <a:buNone/>
                        <a:tabLst/>
                      </a:pPr>
                      <a:r>
                        <a:rPr kumimoji="0" lang="en-US" sz="800" b="0" i="0" u="none" strike="noStrike" cap="none" normalizeH="0" baseline="0" smtClean="0">
                          <a:ln>
                            <a:noFill/>
                          </a:ln>
                          <a:solidFill>
                            <a:srgbClr val="000000"/>
                          </a:solidFill>
                          <a:effectLst/>
                          <a:latin typeface="Arial" charset="0"/>
                        </a:rPr>
                        <a:t>0 (0 %)</a:t>
                      </a:r>
                    </a:p>
                  </a:txBody>
                  <a:tcPr marL="90000" marR="90000" marT="46800" marB="46800" horzOverflow="overflow">
                    <a:lnL w="12700" cap="flat" cmpd="sng" algn="ctr">
                      <a:solidFill>
                        <a:srgbClr val="228B22"/>
                      </a:solidFill>
                      <a:prstDash val="solid"/>
                      <a:round/>
                      <a:headEnd type="none" w="med" len="med"/>
                      <a:tailEnd type="none" w="med" len="med"/>
                    </a:lnL>
                    <a:lnR w="12700" cap="flat" cmpd="sng" algn="ctr">
                      <a:solidFill>
                        <a:srgbClr val="228B22"/>
                      </a:solidFill>
                      <a:prstDash val="solid"/>
                      <a:round/>
                      <a:headEnd type="none" w="med" len="med"/>
                      <a:tailEnd type="none" w="med" len="med"/>
                    </a:lnR>
                    <a:lnT w="12700" cap="flat" cmpd="sng" algn="ctr">
                      <a:solidFill>
                        <a:srgbClr val="228B22"/>
                      </a:solidFill>
                      <a:prstDash val="solid"/>
                      <a:round/>
                      <a:headEnd type="none" w="med" len="med"/>
                      <a:tailEnd type="none" w="med" len="med"/>
                    </a:lnT>
                    <a:lnB w="12700" cap="flat" cmpd="sng" algn="ctr">
                      <a:solidFill>
                        <a:srgbClr val="228B22"/>
                      </a:solidFill>
                      <a:prstDash val="solid"/>
                      <a:round/>
                      <a:headEnd type="none" w="med" len="med"/>
                      <a:tailEnd type="none" w="med" len="med"/>
                    </a:lnB>
                    <a:lnTlToBr>
                      <a:noFill/>
                    </a:lnTlToBr>
                    <a:lnBlToTr>
                      <a:noFill/>
                    </a:lnBlToTr>
                    <a:noFill/>
                  </a:tcPr>
                </a:tc>
              </a:tr>
              <a:tr h="276225">
                <a:tc>
                  <a:txBody>
                    <a:bodyPr/>
                    <a:lstStyle/>
                    <a:p>
                      <a:pPr marL="0" marR="0" lvl="0" indent="0" algn="r" defTabSz="914400" rtl="0" eaLnBrk="1" fontAlgn="base" latinLnBrk="0" hangingPunct="1">
                        <a:lnSpc>
                          <a:spcPct val="100000"/>
                        </a:lnSpc>
                        <a:spcBef>
                          <a:spcPct val="20000"/>
                        </a:spcBef>
                        <a:spcAft>
                          <a:spcPct val="0"/>
                        </a:spcAft>
                        <a:buClrTx/>
                        <a:buSzTx/>
                        <a:buFont typeface="Arial" charset="0"/>
                        <a:buNone/>
                        <a:tabLst/>
                      </a:pPr>
                      <a:r>
                        <a:rPr kumimoji="0" lang="en-US" sz="800" b="1" i="0" u="none" strike="noStrike" cap="none" normalizeH="0" baseline="0" smtClean="0">
                          <a:ln>
                            <a:noFill/>
                          </a:ln>
                          <a:solidFill>
                            <a:srgbClr val="228B22"/>
                          </a:solidFill>
                          <a:effectLst/>
                          <a:latin typeface="Arial" charset="0"/>
                        </a:rPr>
                        <a:t>Metrorail, MARC, Amtrak, VRE train (transit)</a:t>
                      </a:r>
                    </a:p>
                  </a:txBody>
                  <a:tcPr marL="90000" marR="90000" marT="46800" marB="46800" horzOverflow="overflow">
                    <a:lnL w="12700" cap="flat" cmpd="sng" algn="ctr">
                      <a:solidFill>
                        <a:srgbClr val="228B22"/>
                      </a:solidFill>
                      <a:prstDash val="solid"/>
                      <a:round/>
                      <a:headEnd type="none" w="med" len="med"/>
                      <a:tailEnd type="none" w="med" len="med"/>
                    </a:lnL>
                    <a:lnR w="12700" cap="flat" cmpd="sng" algn="ctr">
                      <a:solidFill>
                        <a:srgbClr val="228B22"/>
                      </a:solidFill>
                      <a:prstDash val="solid"/>
                      <a:round/>
                      <a:headEnd type="none" w="med" len="med"/>
                      <a:tailEnd type="none" w="med" len="med"/>
                    </a:lnR>
                    <a:lnT w="12700" cap="flat" cmpd="sng" algn="ctr">
                      <a:solidFill>
                        <a:srgbClr val="228B22"/>
                      </a:solidFill>
                      <a:prstDash val="solid"/>
                      <a:round/>
                      <a:headEnd type="none" w="med" len="med"/>
                      <a:tailEnd type="none" w="med" len="med"/>
                    </a:lnT>
                    <a:lnB w="12700" cap="flat" cmpd="sng" algn="ctr">
                      <a:solidFill>
                        <a:srgbClr val="228B22"/>
                      </a:solidFill>
                      <a:prstDash val="solid"/>
                      <a:round/>
                      <a:headEnd type="none" w="med" len="med"/>
                      <a:tailEnd type="none" w="med" len="med"/>
                    </a:lnB>
                    <a:lnTlToBr>
                      <a:noFill/>
                    </a:lnTlToBr>
                    <a:lnBlToTr>
                      <a:noFill/>
                    </a:lnBlToTr>
                    <a:solidFill>
                      <a:srgbClr val="FAEBD7"/>
                    </a:solidFill>
                  </a:tcPr>
                </a:tc>
                <a:tc>
                  <a:txBody>
                    <a:bodyPr/>
                    <a:lstStyle/>
                    <a:p>
                      <a:pPr marL="0" marR="0" lvl="0" indent="0" algn="ctr" defTabSz="914400" rtl="0" eaLnBrk="1" fontAlgn="base" latinLnBrk="0" hangingPunct="1">
                        <a:lnSpc>
                          <a:spcPct val="100000"/>
                        </a:lnSpc>
                        <a:spcBef>
                          <a:spcPct val="20000"/>
                        </a:spcBef>
                        <a:spcAft>
                          <a:spcPct val="0"/>
                        </a:spcAft>
                        <a:buClrTx/>
                        <a:buSzTx/>
                        <a:buFont typeface="Arial" charset="0"/>
                        <a:buNone/>
                        <a:tabLst/>
                      </a:pPr>
                      <a:r>
                        <a:rPr kumimoji="0" lang="en-US" sz="800" b="0" i="0" u="none" strike="noStrike" cap="none" normalizeH="0" baseline="0" smtClean="0">
                          <a:ln>
                            <a:noFill/>
                          </a:ln>
                          <a:solidFill>
                            <a:srgbClr val="000000"/>
                          </a:solidFill>
                          <a:effectLst/>
                          <a:latin typeface="Arial" charset="0"/>
                        </a:rPr>
                        <a:t>0 (0 %)</a:t>
                      </a:r>
                    </a:p>
                  </a:txBody>
                  <a:tcPr marL="90000" marR="90000" marT="46800" marB="46800" horzOverflow="overflow">
                    <a:lnL w="12700" cap="flat" cmpd="sng" algn="ctr">
                      <a:solidFill>
                        <a:srgbClr val="228B22"/>
                      </a:solidFill>
                      <a:prstDash val="solid"/>
                      <a:round/>
                      <a:headEnd type="none" w="med" len="med"/>
                      <a:tailEnd type="none" w="med" len="med"/>
                    </a:lnL>
                    <a:lnR w="12700" cap="flat" cmpd="sng" algn="ctr">
                      <a:solidFill>
                        <a:srgbClr val="228B22"/>
                      </a:solidFill>
                      <a:prstDash val="solid"/>
                      <a:round/>
                      <a:headEnd type="none" w="med" len="med"/>
                      <a:tailEnd type="none" w="med" len="med"/>
                    </a:lnR>
                    <a:lnT w="12700" cap="flat" cmpd="sng" algn="ctr">
                      <a:solidFill>
                        <a:srgbClr val="228B22"/>
                      </a:solidFill>
                      <a:prstDash val="solid"/>
                      <a:round/>
                      <a:headEnd type="none" w="med" len="med"/>
                      <a:tailEnd type="none" w="med" len="med"/>
                    </a:lnT>
                    <a:lnB w="12700" cap="flat" cmpd="sng" algn="ctr">
                      <a:solidFill>
                        <a:srgbClr val="228B22"/>
                      </a:solidFill>
                      <a:prstDash val="solid"/>
                      <a:round/>
                      <a:headEnd type="none" w="med" len="med"/>
                      <a:tailEnd type="none" w="med" len="med"/>
                    </a:lnB>
                    <a:lnTlToBr>
                      <a:noFill/>
                    </a:lnTlToBr>
                    <a:lnBlToTr>
                      <a:noFill/>
                    </a:lnBlToTr>
                    <a:noFill/>
                  </a:tcPr>
                </a:tc>
              </a:tr>
              <a:tr h="276225">
                <a:tc>
                  <a:txBody>
                    <a:bodyPr/>
                    <a:lstStyle/>
                    <a:p>
                      <a:pPr marL="0" marR="0" lvl="0" indent="0" algn="r" defTabSz="914400" rtl="0" eaLnBrk="1" fontAlgn="base" latinLnBrk="0" hangingPunct="1">
                        <a:lnSpc>
                          <a:spcPct val="100000"/>
                        </a:lnSpc>
                        <a:spcBef>
                          <a:spcPct val="20000"/>
                        </a:spcBef>
                        <a:spcAft>
                          <a:spcPct val="0"/>
                        </a:spcAft>
                        <a:buClrTx/>
                        <a:buSzTx/>
                        <a:buFont typeface="Arial" charset="0"/>
                        <a:buNone/>
                        <a:tabLst/>
                      </a:pPr>
                      <a:r>
                        <a:rPr kumimoji="0" lang="en-US" sz="800" b="1" i="0" u="none" strike="noStrike" cap="none" normalizeH="0" baseline="0" smtClean="0">
                          <a:ln>
                            <a:noFill/>
                          </a:ln>
                          <a:solidFill>
                            <a:srgbClr val="228B22"/>
                          </a:solidFill>
                          <a:effectLst/>
                          <a:latin typeface="Arial" charset="0"/>
                        </a:rPr>
                        <a:t>Walked or bicycled (entire trip)</a:t>
                      </a:r>
                    </a:p>
                  </a:txBody>
                  <a:tcPr marL="90000" marR="90000" marT="46800" marB="46800" horzOverflow="overflow">
                    <a:lnL w="12700" cap="flat" cmpd="sng" algn="ctr">
                      <a:solidFill>
                        <a:srgbClr val="228B22"/>
                      </a:solidFill>
                      <a:prstDash val="solid"/>
                      <a:round/>
                      <a:headEnd type="none" w="med" len="med"/>
                      <a:tailEnd type="none" w="med" len="med"/>
                    </a:lnL>
                    <a:lnR w="12700" cap="flat" cmpd="sng" algn="ctr">
                      <a:solidFill>
                        <a:srgbClr val="228B22"/>
                      </a:solidFill>
                      <a:prstDash val="solid"/>
                      <a:round/>
                      <a:headEnd type="none" w="med" len="med"/>
                      <a:tailEnd type="none" w="med" len="med"/>
                    </a:lnR>
                    <a:lnT w="12700" cap="flat" cmpd="sng" algn="ctr">
                      <a:solidFill>
                        <a:srgbClr val="228B22"/>
                      </a:solidFill>
                      <a:prstDash val="solid"/>
                      <a:round/>
                      <a:headEnd type="none" w="med" len="med"/>
                      <a:tailEnd type="none" w="med" len="med"/>
                    </a:lnT>
                    <a:lnB w="12700" cap="flat" cmpd="sng" algn="ctr">
                      <a:solidFill>
                        <a:srgbClr val="228B22"/>
                      </a:solidFill>
                      <a:prstDash val="solid"/>
                      <a:round/>
                      <a:headEnd type="none" w="med" len="med"/>
                      <a:tailEnd type="none" w="med" len="med"/>
                    </a:lnB>
                    <a:lnTlToBr>
                      <a:noFill/>
                    </a:lnTlToBr>
                    <a:lnBlToTr>
                      <a:noFill/>
                    </a:lnBlToTr>
                    <a:solidFill>
                      <a:srgbClr val="FAEBD7"/>
                    </a:solidFill>
                  </a:tcPr>
                </a:tc>
                <a:tc>
                  <a:txBody>
                    <a:bodyPr/>
                    <a:lstStyle/>
                    <a:p>
                      <a:pPr marL="0" marR="0" lvl="0" indent="0" algn="ctr" defTabSz="914400" rtl="0" eaLnBrk="1" fontAlgn="base" latinLnBrk="0" hangingPunct="1">
                        <a:lnSpc>
                          <a:spcPct val="100000"/>
                        </a:lnSpc>
                        <a:spcBef>
                          <a:spcPct val="20000"/>
                        </a:spcBef>
                        <a:spcAft>
                          <a:spcPct val="0"/>
                        </a:spcAft>
                        <a:buClrTx/>
                        <a:buSzTx/>
                        <a:buFont typeface="Arial" charset="0"/>
                        <a:buNone/>
                        <a:tabLst/>
                      </a:pPr>
                      <a:r>
                        <a:rPr kumimoji="0" lang="en-US" sz="800" b="0" i="0" u="none" strike="noStrike" cap="none" normalizeH="0" baseline="0" smtClean="0">
                          <a:ln>
                            <a:noFill/>
                          </a:ln>
                          <a:solidFill>
                            <a:srgbClr val="000000"/>
                          </a:solidFill>
                          <a:effectLst/>
                          <a:latin typeface="Arial" charset="0"/>
                        </a:rPr>
                        <a:t>0 (0 %)</a:t>
                      </a:r>
                    </a:p>
                  </a:txBody>
                  <a:tcPr marL="90000" marR="90000" marT="46800" marB="46800" horzOverflow="overflow">
                    <a:lnL w="12700" cap="flat" cmpd="sng" algn="ctr">
                      <a:solidFill>
                        <a:srgbClr val="228B22"/>
                      </a:solidFill>
                      <a:prstDash val="solid"/>
                      <a:round/>
                      <a:headEnd type="none" w="med" len="med"/>
                      <a:tailEnd type="none" w="med" len="med"/>
                    </a:lnL>
                    <a:lnR w="12700" cap="flat" cmpd="sng" algn="ctr">
                      <a:solidFill>
                        <a:srgbClr val="228B22"/>
                      </a:solidFill>
                      <a:prstDash val="solid"/>
                      <a:round/>
                      <a:headEnd type="none" w="med" len="med"/>
                      <a:tailEnd type="none" w="med" len="med"/>
                    </a:lnR>
                    <a:lnT w="12700" cap="flat" cmpd="sng" algn="ctr">
                      <a:solidFill>
                        <a:srgbClr val="228B22"/>
                      </a:solidFill>
                      <a:prstDash val="solid"/>
                      <a:round/>
                      <a:headEnd type="none" w="med" len="med"/>
                      <a:tailEnd type="none" w="med" len="med"/>
                    </a:lnT>
                    <a:lnB w="12700" cap="flat" cmpd="sng" algn="ctr">
                      <a:solidFill>
                        <a:srgbClr val="228B22"/>
                      </a:solidFill>
                      <a:prstDash val="solid"/>
                      <a:round/>
                      <a:headEnd type="none" w="med" len="med"/>
                      <a:tailEnd type="none" w="med" len="med"/>
                    </a:lnB>
                    <a:lnTlToBr>
                      <a:noFill/>
                    </a:lnTlToBr>
                    <a:lnBlToTr>
                      <a:noFill/>
                    </a:lnBlToTr>
                    <a:noFill/>
                  </a:tcPr>
                </a:tc>
              </a:tr>
              <a:tr h="276225">
                <a:tc>
                  <a:txBody>
                    <a:bodyPr/>
                    <a:lstStyle/>
                    <a:p>
                      <a:pPr marL="0" marR="0" lvl="0" indent="0" algn="r" defTabSz="914400" rtl="0" eaLnBrk="1" fontAlgn="base" latinLnBrk="0" hangingPunct="1">
                        <a:lnSpc>
                          <a:spcPct val="100000"/>
                        </a:lnSpc>
                        <a:spcBef>
                          <a:spcPct val="20000"/>
                        </a:spcBef>
                        <a:spcAft>
                          <a:spcPct val="0"/>
                        </a:spcAft>
                        <a:buClrTx/>
                        <a:buSzTx/>
                        <a:buFont typeface="Arial" charset="0"/>
                        <a:buNone/>
                        <a:tabLst/>
                      </a:pPr>
                      <a:r>
                        <a:rPr kumimoji="0" lang="en-US" sz="800" b="1" i="0" u="none" strike="noStrike" cap="none" normalizeH="0" baseline="0" smtClean="0">
                          <a:ln>
                            <a:noFill/>
                          </a:ln>
                          <a:solidFill>
                            <a:srgbClr val="228B22"/>
                          </a:solidFill>
                          <a:effectLst/>
                          <a:latin typeface="Arial" charset="0"/>
                        </a:rPr>
                        <a:t>Other</a:t>
                      </a:r>
                    </a:p>
                  </a:txBody>
                  <a:tcPr marL="90000" marR="90000" marT="46800" marB="46800" horzOverflow="overflow">
                    <a:lnL w="12700" cap="flat" cmpd="sng" algn="ctr">
                      <a:solidFill>
                        <a:srgbClr val="228B22"/>
                      </a:solidFill>
                      <a:prstDash val="solid"/>
                      <a:round/>
                      <a:headEnd type="none" w="med" len="med"/>
                      <a:tailEnd type="none" w="med" len="med"/>
                    </a:lnL>
                    <a:lnR w="12700" cap="flat" cmpd="sng" algn="ctr">
                      <a:solidFill>
                        <a:srgbClr val="228B22"/>
                      </a:solidFill>
                      <a:prstDash val="solid"/>
                      <a:round/>
                      <a:headEnd type="none" w="med" len="med"/>
                      <a:tailEnd type="none" w="med" len="med"/>
                    </a:lnR>
                    <a:lnT w="12700" cap="flat" cmpd="sng" algn="ctr">
                      <a:solidFill>
                        <a:srgbClr val="228B22"/>
                      </a:solidFill>
                      <a:prstDash val="solid"/>
                      <a:round/>
                      <a:headEnd type="none" w="med" len="med"/>
                      <a:tailEnd type="none" w="med" len="med"/>
                    </a:lnT>
                    <a:lnB w="12700" cap="flat" cmpd="sng" algn="ctr">
                      <a:solidFill>
                        <a:srgbClr val="228B22"/>
                      </a:solidFill>
                      <a:prstDash val="solid"/>
                      <a:round/>
                      <a:headEnd type="none" w="med" len="med"/>
                      <a:tailEnd type="none" w="med" len="med"/>
                    </a:lnB>
                    <a:lnTlToBr>
                      <a:noFill/>
                    </a:lnTlToBr>
                    <a:lnBlToTr>
                      <a:noFill/>
                    </a:lnBlToTr>
                    <a:solidFill>
                      <a:srgbClr val="FAEBD7"/>
                    </a:solidFill>
                  </a:tcPr>
                </a:tc>
                <a:tc>
                  <a:txBody>
                    <a:bodyPr/>
                    <a:lstStyle/>
                    <a:p>
                      <a:pPr marL="0" marR="0" lvl="0" indent="0" algn="ctr" defTabSz="914400" rtl="0" eaLnBrk="1" fontAlgn="base" latinLnBrk="0" hangingPunct="1">
                        <a:lnSpc>
                          <a:spcPct val="100000"/>
                        </a:lnSpc>
                        <a:spcBef>
                          <a:spcPct val="20000"/>
                        </a:spcBef>
                        <a:spcAft>
                          <a:spcPct val="0"/>
                        </a:spcAft>
                        <a:buClrTx/>
                        <a:buSzTx/>
                        <a:buFont typeface="Arial" charset="0"/>
                        <a:buNone/>
                        <a:tabLst/>
                      </a:pPr>
                      <a:r>
                        <a:rPr kumimoji="0" lang="en-US" sz="800" b="0" i="0" u="none" strike="noStrike" cap="none" normalizeH="0" baseline="0" smtClean="0">
                          <a:ln>
                            <a:noFill/>
                          </a:ln>
                          <a:solidFill>
                            <a:srgbClr val="000000"/>
                          </a:solidFill>
                          <a:effectLst/>
                          <a:latin typeface="Arial" charset="0"/>
                        </a:rPr>
                        <a:t>0 (0 %)</a:t>
                      </a:r>
                    </a:p>
                  </a:txBody>
                  <a:tcPr marL="90000" marR="90000" marT="46800" marB="46800" horzOverflow="overflow">
                    <a:lnL w="12700" cap="flat" cmpd="sng" algn="ctr">
                      <a:solidFill>
                        <a:srgbClr val="228B22"/>
                      </a:solidFill>
                      <a:prstDash val="solid"/>
                      <a:round/>
                      <a:headEnd type="none" w="med" len="med"/>
                      <a:tailEnd type="none" w="med" len="med"/>
                    </a:lnL>
                    <a:lnR w="12700" cap="flat" cmpd="sng" algn="ctr">
                      <a:solidFill>
                        <a:srgbClr val="228B22"/>
                      </a:solidFill>
                      <a:prstDash val="solid"/>
                      <a:round/>
                      <a:headEnd type="none" w="med" len="med"/>
                      <a:tailEnd type="none" w="med" len="med"/>
                    </a:lnR>
                    <a:lnT w="12700" cap="flat" cmpd="sng" algn="ctr">
                      <a:solidFill>
                        <a:srgbClr val="228B22"/>
                      </a:solidFill>
                      <a:prstDash val="solid"/>
                      <a:round/>
                      <a:headEnd type="none" w="med" len="med"/>
                      <a:tailEnd type="none" w="med" len="med"/>
                    </a:lnT>
                    <a:lnB w="12700" cap="flat" cmpd="sng" algn="ctr">
                      <a:solidFill>
                        <a:srgbClr val="228B22"/>
                      </a:solidFill>
                      <a:prstDash val="solid"/>
                      <a:round/>
                      <a:headEnd type="none" w="med" len="med"/>
                      <a:tailEnd type="none" w="med" len="med"/>
                    </a:lnB>
                    <a:lnTlToBr>
                      <a:noFill/>
                    </a:lnTlToBr>
                    <a:lnBlToTr>
                      <a:noFill/>
                    </a:lnBlToTr>
                    <a:noFill/>
                  </a:tcPr>
                </a:tc>
              </a:tr>
            </a:tbl>
          </a:graphicData>
        </a:graphic>
      </p:graphicFrame>
      <p:pic>
        <p:nvPicPr>
          <p:cNvPr id="21535" name="Picture 59" descr="QuestionChartPage"/>
          <p:cNvPicPr>
            <a:picLocks noChangeAspect="1" noChangeArrowheads="1"/>
          </p:cNvPicPr>
          <p:nvPr/>
        </p:nvPicPr>
        <p:blipFill>
          <a:blip r:embed="rId2" cstate="print"/>
          <a:srcRect/>
          <a:stretch>
            <a:fillRect/>
          </a:stretch>
        </p:blipFill>
        <p:spPr bwMode="auto">
          <a:xfrm>
            <a:off x="1524000" y="574675"/>
            <a:ext cx="5740400" cy="3768725"/>
          </a:xfrm>
          <a:prstGeom prst="rect">
            <a:avLst/>
          </a:prstGeom>
          <a:noFill/>
          <a:ln w="12700">
            <a:solidFill>
              <a:srgbClr val="808080"/>
            </a:solidFill>
            <a:miter lim="800000"/>
            <a:headEnd/>
            <a:tailEnd/>
          </a:ln>
        </p:spPr>
      </p:pic>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0" name="Text Box 12" descr="QuestionChartTitleTextBox"/>
          <p:cNvSpPr txBox="1">
            <a:spLocks noChangeArrowheads="1"/>
          </p:cNvSpPr>
          <p:nvPr/>
        </p:nvSpPr>
        <p:spPr bwMode="auto">
          <a:xfrm>
            <a:off x="0" y="76200"/>
            <a:ext cx="8001000" cy="338138"/>
          </a:xfrm>
          <a:prstGeom prst="rect">
            <a:avLst/>
          </a:prstGeom>
          <a:noFill/>
          <a:ln w="9525">
            <a:noFill/>
            <a:miter lim="800000"/>
            <a:headEnd/>
            <a:tailEnd/>
          </a:ln>
        </p:spPr>
        <p:txBody>
          <a:bodyPr>
            <a:spAutoFit/>
          </a:bodyPr>
          <a:lstStyle/>
          <a:p>
            <a:r>
              <a:rPr lang="en-US" sz="1600" b="1" i="1">
                <a:latin typeface="Calibri" pitchFamily="34" charset="0"/>
              </a:rPr>
              <a:t>Commuter Survey:  </a:t>
            </a:r>
            <a:r>
              <a:rPr lang="en-US" sz="1600">
                <a:latin typeface="Calibri" pitchFamily="34" charset="0"/>
              </a:rPr>
              <a:t>Why I was NOT at work on Saturday</a:t>
            </a:r>
          </a:p>
        </p:txBody>
      </p:sp>
      <p:graphicFrame>
        <p:nvGraphicFramePr>
          <p:cNvPr id="56320" name="Group 0" descr="QuestionChartGrid"/>
          <p:cNvGraphicFramePr>
            <a:graphicFrameLocks noGrp="1"/>
          </p:cNvGraphicFramePr>
          <p:nvPr/>
        </p:nvGraphicFramePr>
        <p:xfrm>
          <a:off x="152400" y="4495800"/>
          <a:ext cx="8839200" cy="2209800"/>
        </p:xfrm>
        <a:graphic>
          <a:graphicData uri="http://schemas.openxmlformats.org/drawingml/2006/table">
            <a:tbl>
              <a:tblPr/>
              <a:tblGrid>
                <a:gridCol w="4419600"/>
                <a:gridCol w="4419600"/>
              </a:tblGrid>
              <a:tr h="442913">
                <a:tc gridSpan="2">
                  <a:txBody>
                    <a:bodyPr/>
                    <a:lstStyle/>
                    <a:p>
                      <a:pPr marL="0" marR="0" lvl="0" indent="0" algn="ctr" defTabSz="914400" rtl="0" eaLnBrk="1" fontAlgn="base" latinLnBrk="0" hangingPunct="1">
                        <a:lnSpc>
                          <a:spcPct val="100000"/>
                        </a:lnSpc>
                        <a:spcBef>
                          <a:spcPct val="20000"/>
                        </a:spcBef>
                        <a:spcAft>
                          <a:spcPct val="0"/>
                        </a:spcAft>
                        <a:buClrTx/>
                        <a:buSzTx/>
                        <a:buFont typeface="Arial" charset="0"/>
                        <a:buNone/>
                        <a:tabLst/>
                      </a:pPr>
                      <a:r>
                        <a:rPr kumimoji="0" lang="en-US" sz="1200" b="0" i="0" u="none" strike="noStrike" cap="none" normalizeH="0" baseline="0" smtClean="0">
                          <a:ln>
                            <a:noFill/>
                          </a:ln>
                          <a:solidFill>
                            <a:srgbClr val="228B22"/>
                          </a:solidFill>
                          <a:effectLst/>
                          <a:latin typeface="Arial" charset="0"/>
                        </a:rPr>
                        <a:t>Why I was NOT at work on Saturday</a:t>
                      </a:r>
                    </a:p>
                  </a:txBody>
                  <a:tcPr marL="90000" marR="90000" marT="46800" marB="46800" horzOverflow="overflow">
                    <a:lnL w="12700" cap="flat" cmpd="sng" algn="ctr">
                      <a:solidFill>
                        <a:srgbClr val="228B22"/>
                      </a:solidFill>
                      <a:prstDash val="solid"/>
                      <a:round/>
                      <a:headEnd type="none" w="med" len="med"/>
                      <a:tailEnd type="none" w="med" len="med"/>
                    </a:lnL>
                    <a:lnR w="12700" cap="flat" cmpd="sng" algn="ctr">
                      <a:solidFill>
                        <a:srgbClr val="228B22"/>
                      </a:solidFill>
                      <a:prstDash val="solid"/>
                      <a:round/>
                      <a:headEnd type="none" w="med" len="med"/>
                      <a:tailEnd type="none" w="med" len="med"/>
                    </a:lnR>
                    <a:lnT w="12700" cap="flat" cmpd="sng" algn="ctr">
                      <a:solidFill>
                        <a:srgbClr val="228B22"/>
                      </a:solidFill>
                      <a:prstDash val="solid"/>
                      <a:round/>
                      <a:headEnd type="none" w="med" len="med"/>
                      <a:tailEnd type="none" w="med" len="med"/>
                    </a:lnT>
                    <a:lnB w="12700" cap="flat" cmpd="sng" algn="ctr">
                      <a:solidFill>
                        <a:srgbClr val="228B22"/>
                      </a:solidFill>
                      <a:prstDash val="solid"/>
                      <a:round/>
                      <a:headEnd type="none" w="med" len="med"/>
                      <a:tailEnd type="none" w="med" len="med"/>
                    </a:lnB>
                    <a:lnTlToBr>
                      <a:noFill/>
                    </a:lnTlToBr>
                    <a:lnBlToTr>
                      <a:noFill/>
                    </a:lnBlToTr>
                    <a:solidFill>
                      <a:srgbClr val="FFE4B5"/>
                    </a:solidFill>
                  </a:tcPr>
                </a:tc>
                <a:tc hMerge="1">
                  <a:txBody>
                    <a:bodyPr/>
                    <a:lstStyle/>
                    <a:p>
                      <a:endParaRPr lang="en-US"/>
                    </a:p>
                  </a:txBody>
                  <a:tcPr/>
                </a:tc>
              </a:tr>
              <a:tr h="442913">
                <a:tc>
                  <a:txBody>
                    <a:bodyPr/>
                    <a:lstStyle/>
                    <a:p>
                      <a:pPr marL="0" marR="0" lvl="0" indent="0" algn="r" defTabSz="914400" rtl="0" eaLnBrk="1" fontAlgn="base" latinLnBrk="0" hangingPunct="1">
                        <a:lnSpc>
                          <a:spcPct val="100000"/>
                        </a:lnSpc>
                        <a:spcBef>
                          <a:spcPct val="20000"/>
                        </a:spcBef>
                        <a:spcAft>
                          <a:spcPct val="0"/>
                        </a:spcAft>
                        <a:buClrTx/>
                        <a:buSzTx/>
                        <a:buFont typeface="Arial" charset="0"/>
                        <a:buNone/>
                        <a:tabLst/>
                      </a:pPr>
                      <a:r>
                        <a:rPr kumimoji="0" lang="en-US" sz="1000" b="1" i="0" u="none" strike="noStrike" cap="none" normalizeH="0" baseline="0" smtClean="0">
                          <a:ln>
                            <a:noFill/>
                          </a:ln>
                          <a:solidFill>
                            <a:srgbClr val="228B22"/>
                          </a:solidFill>
                          <a:effectLst/>
                          <a:latin typeface="Arial" charset="0"/>
                        </a:rPr>
                        <a:t>Compressed schedule (e.g. 9/80 schedule)</a:t>
                      </a:r>
                    </a:p>
                  </a:txBody>
                  <a:tcPr marL="90000" marR="90000" marT="46800" marB="46800" horzOverflow="overflow">
                    <a:lnL w="12700" cap="flat" cmpd="sng" algn="ctr">
                      <a:solidFill>
                        <a:srgbClr val="228B22"/>
                      </a:solidFill>
                      <a:prstDash val="solid"/>
                      <a:round/>
                      <a:headEnd type="none" w="med" len="med"/>
                      <a:tailEnd type="none" w="med" len="med"/>
                    </a:lnL>
                    <a:lnR w="12700" cap="flat" cmpd="sng" algn="ctr">
                      <a:solidFill>
                        <a:srgbClr val="228B22"/>
                      </a:solidFill>
                      <a:prstDash val="solid"/>
                      <a:round/>
                      <a:headEnd type="none" w="med" len="med"/>
                      <a:tailEnd type="none" w="med" len="med"/>
                    </a:lnR>
                    <a:lnT w="12700" cap="flat" cmpd="sng" algn="ctr">
                      <a:solidFill>
                        <a:srgbClr val="228B22"/>
                      </a:solidFill>
                      <a:prstDash val="solid"/>
                      <a:round/>
                      <a:headEnd type="none" w="med" len="med"/>
                      <a:tailEnd type="none" w="med" len="med"/>
                    </a:lnT>
                    <a:lnB w="12700" cap="flat" cmpd="sng" algn="ctr">
                      <a:solidFill>
                        <a:srgbClr val="228B22"/>
                      </a:solidFill>
                      <a:prstDash val="solid"/>
                      <a:round/>
                      <a:headEnd type="none" w="med" len="med"/>
                      <a:tailEnd type="none" w="med" len="med"/>
                    </a:lnB>
                    <a:lnTlToBr>
                      <a:noFill/>
                    </a:lnTlToBr>
                    <a:lnBlToTr>
                      <a:noFill/>
                    </a:lnBlToTr>
                    <a:solidFill>
                      <a:srgbClr val="FAEBD7"/>
                    </a:solidFill>
                  </a:tcPr>
                </a:tc>
                <a:tc>
                  <a:txBody>
                    <a:bodyPr/>
                    <a:lstStyle/>
                    <a:p>
                      <a:pPr marL="0" marR="0" lvl="0" indent="0" algn="ctr" defTabSz="914400" rtl="0" eaLnBrk="1" fontAlgn="base" latinLnBrk="0" hangingPunct="1">
                        <a:lnSpc>
                          <a:spcPct val="100000"/>
                        </a:lnSpc>
                        <a:spcBef>
                          <a:spcPct val="20000"/>
                        </a:spcBef>
                        <a:spcAft>
                          <a:spcPct val="0"/>
                        </a:spcAft>
                        <a:buClrTx/>
                        <a:buSzTx/>
                        <a:buFont typeface="Arial" charset="0"/>
                        <a:buNone/>
                        <a:tabLst/>
                      </a:pPr>
                      <a:r>
                        <a:rPr kumimoji="0" lang="en-US" sz="1000" b="0" i="0" u="none" strike="noStrike" cap="none" normalizeH="0" baseline="0" smtClean="0">
                          <a:ln>
                            <a:noFill/>
                          </a:ln>
                          <a:solidFill>
                            <a:srgbClr val="000000"/>
                          </a:solidFill>
                          <a:effectLst/>
                          <a:latin typeface="Arial" charset="0"/>
                        </a:rPr>
                        <a:t>0 (0 %)</a:t>
                      </a:r>
                    </a:p>
                  </a:txBody>
                  <a:tcPr marL="90000" marR="90000" marT="46800" marB="46800" horzOverflow="overflow">
                    <a:lnL w="12700" cap="flat" cmpd="sng" algn="ctr">
                      <a:solidFill>
                        <a:srgbClr val="228B22"/>
                      </a:solidFill>
                      <a:prstDash val="solid"/>
                      <a:round/>
                      <a:headEnd type="none" w="med" len="med"/>
                      <a:tailEnd type="none" w="med" len="med"/>
                    </a:lnL>
                    <a:lnR w="12700" cap="flat" cmpd="sng" algn="ctr">
                      <a:solidFill>
                        <a:srgbClr val="228B22"/>
                      </a:solidFill>
                      <a:prstDash val="solid"/>
                      <a:round/>
                      <a:headEnd type="none" w="med" len="med"/>
                      <a:tailEnd type="none" w="med" len="med"/>
                    </a:lnR>
                    <a:lnT w="12700" cap="flat" cmpd="sng" algn="ctr">
                      <a:solidFill>
                        <a:srgbClr val="228B22"/>
                      </a:solidFill>
                      <a:prstDash val="solid"/>
                      <a:round/>
                      <a:headEnd type="none" w="med" len="med"/>
                      <a:tailEnd type="none" w="med" len="med"/>
                    </a:lnT>
                    <a:lnB w="12700" cap="flat" cmpd="sng" algn="ctr">
                      <a:solidFill>
                        <a:srgbClr val="228B22"/>
                      </a:solidFill>
                      <a:prstDash val="solid"/>
                      <a:round/>
                      <a:headEnd type="none" w="med" len="med"/>
                      <a:tailEnd type="none" w="med" len="med"/>
                    </a:lnB>
                    <a:lnTlToBr>
                      <a:noFill/>
                    </a:lnTlToBr>
                    <a:lnBlToTr>
                      <a:noFill/>
                    </a:lnBlToTr>
                    <a:noFill/>
                  </a:tcPr>
                </a:tc>
              </a:tr>
              <a:tr h="442913">
                <a:tc>
                  <a:txBody>
                    <a:bodyPr/>
                    <a:lstStyle/>
                    <a:p>
                      <a:pPr marL="0" marR="0" lvl="0" indent="0" algn="r" defTabSz="914400" rtl="0" eaLnBrk="1" fontAlgn="base" latinLnBrk="0" hangingPunct="1">
                        <a:lnSpc>
                          <a:spcPct val="100000"/>
                        </a:lnSpc>
                        <a:spcBef>
                          <a:spcPct val="20000"/>
                        </a:spcBef>
                        <a:spcAft>
                          <a:spcPct val="0"/>
                        </a:spcAft>
                        <a:buClrTx/>
                        <a:buSzTx/>
                        <a:buFont typeface="Arial" charset="0"/>
                        <a:buNone/>
                        <a:tabLst/>
                      </a:pPr>
                      <a:r>
                        <a:rPr kumimoji="0" lang="en-US" sz="1000" b="1" i="0" u="none" strike="noStrike" cap="none" normalizeH="0" baseline="0" smtClean="0">
                          <a:ln>
                            <a:noFill/>
                          </a:ln>
                          <a:solidFill>
                            <a:srgbClr val="228B22"/>
                          </a:solidFill>
                          <a:effectLst/>
                          <a:latin typeface="Arial" charset="0"/>
                        </a:rPr>
                        <a:t>Regular day off</a:t>
                      </a:r>
                    </a:p>
                  </a:txBody>
                  <a:tcPr marL="90000" marR="90000" marT="46800" marB="46800" horzOverflow="overflow">
                    <a:lnL w="12700" cap="flat" cmpd="sng" algn="ctr">
                      <a:solidFill>
                        <a:srgbClr val="228B22"/>
                      </a:solidFill>
                      <a:prstDash val="solid"/>
                      <a:round/>
                      <a:headEnd type="none" w="med" len="med"/>
                      <a:tailEnd type="none" w="med" len="med"/>
                    </a:lnL>
                    <a:lnR w="12700" cap="flat" cmpd="sng" algn="ctr">
                      <a:solidFill>
                        <a:srgbClr val="228B22"/>
                      </a:solidFill>
                      <a:prstDash val="solid"/>
                      <a:round/>
                      <a:headEnd type="none" w="med" len="med"/>
                      <a:tailEnd type="none" w="med" len="med"/>
                    </a:lnR>
                    <a:lnT w="12700" cap="flat" cmpd="sng" algn="ctr">
                      <a:solidFill>
                        <a:srgbClr val="228B22"/>
                      </a:solidFill>
                      <a:prstDash val="solid"/>
                      <a:round/>
                      <a:headEnd type="none" w="med" len="med"/>
                      <a:tailEnd type="none" w="med" len="med"/>
                    </a:lnT>
                    <a:lnB w="12700" cap="flat" cmpd="sng" algn="ctr">
                      <a:solidFill>
                        <a:srgbClr val="228B22"/>
                      </a:solidFill>
                      <a:prstDash val="solid"/>
                      <a:round/>
                      <a:headEnd type="none" w="med" len="med"/>
                      <a:tailEnd type="none" w="med" len="med"/>
                    </a:lnB>
                    <a:lnTlToBr>
                      <a:noFill/>
                    </a:lnTlToBr>
                    <a:lnBlToTr>
                      <a:noFill/>
                    </a:lnBlToTr>
                    <a:solidFill>
                      <a:srgbClr val="FAEBD7"/>
                    </a:solidFill>
                  </a:tcPr>
                </a:tc>
                <a:tc>
                  <a:txBody>
                    <a:bodyPr/>
                    <a:lstStyle/>
                    <a:p>
                      <a:pPr marL="0" marR="0" lvl="0" indent="0" algn="ctr" defTabSz="914400" rtl="0" eaLnBrk="1" fontAlgn="base" latinLnBrk="0" hangingPunct="1">
                        <a:lnSpc>
                          <a:spcPct val="100000"/>
                        </a:lnSpc>
                        <a:spcBef>
                          <a:spcPct val="20000"/>
                        </a:spcBef>
                        <a:spcAft>
                          <a:spcPct val="0"/>
                        </a:spcAft>
                        <a:buClrTx/>
                        <a:buSzTx/>
                        <a:buFont typeface="Arial" charset="0"/>
                        <a:buNone/>
                        <a:tabLst/>
                      </a:pPr>
                      <a:r>
                        <a:rPr kumimoji="0" lang="en-US" sz="1000" b="0" i="0" u="none" strike="noStrike" cap="none" normalizeH="0" baseline="0" smtClean="0">
                          <a:ln>
                            <a:noFill/>
                          </a:ln>
                          <a:solidFill>
                            <a:srgbClr val="000000"/>
                          </a:solidFill>
                          <a:effectLst/>
                          <a:latin typeface="Arial" charset="0"/>
                        </a:rPr>
                        <a:t>59 (97 %)</a:t>
                      </a:r>
                    </a:p>
                  </a:txBody>
                  <a:tcPr marL="90000" marR="90000" marT="46800" marB="46800" horzOverflow="overflow">
                    <a:lnL w="12700" cap="flat" cmpd="sng" algn="ctr">
                      <a:solidFill>
                        <a:srgbClr val="228B22"/>
                      </a:solidFill>
                      <a:prstDash val="solid"/>
                      <a:round/>
                      <a:headEnd type="none" w="med" len="med"/>
                      <a:tailEnd type="none" w="med" len="med"/>
                    </a:lnL>
                    <a:lnR w="12700" cap="flat" cmpd="sng" algn="ctr">
                      <a:solidFill>
                        <a:srgbClr val="228B22"/>
                      </a:solidFill>
                      <a:prstDash val="solid"/>
                      <a:round/>
                      <a:headEnd type="none" w="med" len="med"/>
                      <a:tailEnd type="none" w="med" len="med"/>
                    </a:lnR>
                    <a:lnT w="12700" cap="flat" cmpd="sng" algn="ctr">
                      <a:solidFill>
                        <a:srgbClr val="228B22"/>
                      </a:solidFill>
                      <a:prstDash val="solid"/>
                      <a:round/>
                      <a:headEnd type="none" w="med" len="med"/>
                      <a:tailEnd type="none" w="med" len="med"/>
                    </a:lnT>
                    <a:lnB w="12700" cap="flat" cmpd="sng" algn="ctr">
                      <a:solidFill>
                        <a:srgbClr val="228B22"/>
                      </a:solidFill>
                      <a:prstDash val="solid"/>
                      <a:round/>
                      <a:headEnd type="none" w="med" len="med"/>
                      <a:tailEnd type="none" w="med" len="med"/>
                    </a:lnB>
                    <a:lnTlToBr>
                      <a:noFill/>
                    </a:lnTlToBr>
                    <a:lnBlToTr>
                      <a:noFill/>
                    </a:lnBlToTr>
                    <a:noFill/>
                  </a:tcPr>
                </a:tc>
              </a:tr>
              <a:tr h="442913">
                <a:tc>
                  <a:txBody>
                    <a:bodyPr/>
                    <a:lstStyle/>
                    <a:p>
                      <a:pPr marL="0" marR="0" lvl="0" indent="0" algn="r" defTabSz="914400" rtl="0" eaLnBrk="1" fontAlgn="base" latinLnBrk="0" hangingPunct="1">
                        <a:lnSpc>
                          <a:spcPct val="100000"/>
                        </a:lnSpc>
                        <a:spcBef>
                          <a:spcPct val="20000"/>
                        </a:spcBef>
                        <a:spcAft>
                          <a:spcPct val="0"/>
                        </a:spcAft>
                        <a:buClrTx/>
                        <a:buSzTx/>
                        <a:buFont typeface="Arial" charset="0"/>
                        <a:buNone/>
                        <a:tabLst/>
                      </a:pPr>
                      <a:r>
                        <a:rPr kumimoji="0" lang="en-US" sz="1000" b="1" i="0" u="none" strike="noStrike" cap="none" normalizeH="0" baseline="0" smtClean="0">
                          <a:ln>
                            <a:noFill/>
                          </a:ln>
                          <a:solidFill>
                            <a:srgbClr val="228B22"/>
                          </a:solidFill>
                          <a:effectLst/>
                          <a:latin typeface="Arial" charset="0"/>
                        </a:rPr>
                        <a:t>Teleworked, worked at home or telework center all day</a:t>
                      </a:r>
                    </a:p>
                  </a:txBody>
                  <a:tcPr marL="90000" marR="90000" marT="46800" marB="46800" horzOverflow="overflow">
                    <a:lnL w="12700" cap="flat" cmpd="sng" algn="ctr">
                      <a:solidFill>
                        <a:srgbClr val="228B22"/>
                      </a:solidFill>
                      <a:prstDash val="solid"/>
                      <a:round/>
                      <a:headEnd type="none" w="med" len="med"/>
                      <a:tailEnd type="none" w="med" len="med"/>
                    </a:lnL>
                    <a:lnR w="12700" cap="flat" cmpd="sng" algn="ctr">
                      <a:solidFill>
                        <a:srgbClr val="228B22"/>
                      </a:solidFill>
                      <a:prstDash val="solid"/>
                      <a:round/>
                      <a:headEnd type="none" w="med" len="med"/>
                      <a:tailEnd type="none" w="med" len="med"/>
                    </a:lnR>
                    <a:lnT w="12700" cap="flat" cmpd="sng" algn="ctr">
                      <a:solidFill>
                        <a:srgbClr val="228B22"/>
                      </a:solidFill>
                      <a:prstDash val="solid"/>
                      <a:round/>
                      <a:headEnd type="none" w="med" len="med"/>
                      <a:tailEnd type="none" w="med" len="med"/>
                    </a:lnT>
                    <a:lnB w="12700" cap="flat" cmpd="sng" algn="ctr">
                      <a:solidFill>
                        <a:srgbClr val="228B22"/>
                      </a:solidFill>
                      <a:prstDash val="solid"/>
                      <a:round/>
                      <a:headEnd type="none" w="med" len="med"/>
                      <a:tailEnd type="none" w="med" len="med"/>
                    </a:lnB>
                    <a:lnTlToBr>
                      <a:noFill/>
                    </a:lnTlToBr>
                    <a:lnBlToTr>
                      <a:noFill/>
                    </a:lnBlToTr>
                    <a:solidFill>
                      <a:srgbClr val="FAEBD7"/>
                    </a:solidFill>
                  </a:tcPr>
                </a:tc>
                <a:tc>
                  <a:txBody>
                    <a:bodyPr/>
                    <a:lstStyle/>
                    <a:p>
                      <a:pPr marL="0" marR="0" lvl="0" indent="0" algn="ctr" defTabSz="914400" rtl="0" eaLnBrk="1" fontAlgn="base" latinLnBrk="0" hangingPunct="1">
                        <a:lnSpc>
                          <a:spcPct val="100000"/>
                        </a:lnSpc>
                        <a:spcBef>
                          <a:spcPct val="20000"/>
                        </a:spcBef>
                        <a:spcAft>
                          <a:spcPct val="0"/>
                        </a:spcAft>
                        <a:buClrTx/>
                        <a:buSzTx/>
                        <a:buFont typeface="Arial" charset="0"/>
                        <a:buNone/>
                        <a:tabLst/>
                      </a:pPr>
                      <a:r>
                        <a:rPr kumimoji="0" lang="en-US" sz="1000" b="0" i="0" u="none" strike="noStrike" cap="none" normalizeH="0" baseline="0" smtClean="0">
                          <a:ln>
                            <a:noFill/>
                          </a:ln>
                          <a:solidFill>
                            <a:srgbClr val="000000"/>
                          </a:solidFill>
                          <a:effectLst/>
                          <a:latin typeface="Arial" charset="0"/>
                        </a:rPr>
                        <a:t>0 (0 %)</a:t>
                      </a:r>
                    </a:p>
                  </a:txBody>
                  <a:tcPr marL="90000" marR="90000" marT="46800" marB="46800" horzOverflow="overflow">
                    <a:lnL w="12700" cap="flat" cmpd="sng" algn="ctr">
                      <a:solidFill>
                        <a:srgbClr val="228B22"/>
                      </a:solidFill>
                      <a:prstDash val="solid"/>
                      <a:round/>
                      <a:headEnd type="none" w="med" len="med"/>
                      <a:tailEnd type="none" w="med" len="med"/>
                    </a:lnL>
                    <a:lnR w="12700" cap="flat" cmpd="sng" algn="ctr">
                      <a:solidFill>
                        <a:srgbClr val="228B22"/>
                      </a:solidFill>
                      <a:prstDash val="solid"/>
                      <a:round/>
                      <a:headEnd type="none" w="med" len="med"/>
                      <a:tailEnd type="none" w="med" len="med"/>
                    </a:lnR>
                    <a:lnT w="12700" cap="flat" cmpd="sng" algn="ctr">
                      <a:solidFill>
                        <a:srgbClr val="228B22"/>
                      </a:solidFill>
                      <a:prstDash val="solid"/>
                      <a:round/>
                      <a:headEnd type="none" w="med" len="med"/>
                      <a:tailEnd type="none" w="med" len="med"/>
                    </a:lnT>
                    <a:lnB w="12700" cap="flat" cmpd="sng" algn="ctr">
                      <a:solidFill>
                        <a:srgbClr val="228B22"/>
                      </a:solidFill>
                      <a:prstDash val="solid"/>
                      <a:round/>
                      <a:headEnd type="none" w="med" len="med"/>
                      <a:tailEnd type="none" w="med" len="med"/>
                    </a:lnB>
                    <a:lnTlToBr>
                      <a:noFill/>
                    </a:lnTlToBr>
                    <a:lnBlToTr>
                      <a:noFill/>
                    </a:lnBlToTr>
                    <a:noFill/>
                  </a:tcPr>
                </a:tc>
              </a:tr>
              <a:tr h="438150">
                <a:tc>
                  <a:txBody>
                    <a:bodyPr/>
                    <a:lstStyle/>
                    <a:p>
                      <a:pPr marL="0" marR="0" lvl="0" indent="0" algn="r" defTabSz="914400" rtl="0" eaLnBrk="1" fontAlgn="base" latinLnBrk="0" hangingPunct="1">
                        <a:lnSpc>
                          <a:spcPct val="100000"/>
                        </a:lnSpc>
                        <a:spcBef>
                          <a:spcPct val="20000"/>
                        </a:spcBef>
                        <a:spcAft>
                          <a:spcPct val="0"/>
                        </a:spcAft>
                        <a:buClrTx/>
                        <a:buSzTx/>
                        <a:buFont typeface="Arial" charset="0"/>
                        <a:buNone/>
                        <a:tabLst/>
                      </a:pPr>
                      <a:r>
                        <a:rPr kumimoji="0" lang="en-US" sz="1000" b="1" i="0" u="none" strike="noStrike" cap="none" normalizeH="0" baseline="0" smtClean="0">
                          <a:ln>
                            <a:noFill/>
                          </a:ln>
                          <a:solidFill>
                            <a:srgbClr val="228B22"/>
                          </a:solidFill>
                          <a:effectLst/>
                          <a:latin typeface="Arial" charset="0"/>
                        </a:rPr>
                        <a:t>Meeting out of office, sick, vacation, or holiday all day</a:t>
                      </a:r>
                    </a:p>
                  </a:txBody>
                  <a:tcPr marL="90000" marR="90000" marT="46800" marB="46800" horzOverflow="overflow">
                    <a:lnL w="12700" cap="flat" cmpd="sng" algn="ctr">
                      <a:solidFill>
                        <a:srgbClr val="228B22"/>
                      </a:solidFill>
                      <a:prstDash val="solid"/>
                      <a:round/>
                      <a:headEnd type="none" w="med" len="med"/>
                      <a:tailEnd type="none" w="med" len="med"/>
                    </a:lnL>
                    <a:lnR w="12700" cap="flat" cmpd="sng" algn="ctr">
                      <a:solidFill>
                        <a:srgbClr val="228B22"/>
                      </a:solidFill>
                      <a:prstDash val="solid"/>
                      <a:round/>
                      <a:headEnd type="none" w="med" len="med"/>
                      <a:tailEnd type="none" w="med" len="med"/>
                    </a:lnR>
                    <a:lnT w="12700" cap="flat" cmpd="sng" algn="ctr">
                      <a:solidFill>
                        <a:srgbClr val="228B22"/>
                      </a:solidFill>
                      <a:prstDash val="solid"/>
                      <a:round/>
                      <a:headEnd type="none" w="med" len="med"/>
                      <a:tailEnd type="none" w="med" len="med"/>
                    </a:lnT>
                    <a:lnB w="12700" cap="flat" cmpd="sng" algn="ctr">
                      <a:solidFill>
                        <a:srgbClr val="228B22"/>
                      </a:solidFill>
                      <a:prstDash val="solid"/>
                      <a:round/>
                      <a:headEnd type="none" w="med" len="med"/>
                      <a:tailEnd type="none" w="med" len="med"/>
                    </a:lnB>
                    <a:lnTlToBr>
                      <a:noFill/>
                    </a:lnTlToBr>
                    <a:lnBlToTr>
                      <a:noFill/>
                    </a:lnBlToTr>
                    <a:solidFill>
                      <a:srgbClr val="FAEBD7"/>
                    </a:solidFill>
                  </a:tcPr>
                </a:tc>
                <a:tc>
                  <a:txBody>
                    <a:bodyPr/>
                    <a:lstStyle/>
                    <a:p>
                      <a:pPr marL="0" marR="0" lvl="0" indent="0" algn="ctr" defTabSz="914400" rtl="0" eaLnBrk="1" fontAlgn="base" latinLnBrk="0" hangingPunct="1">
                        <a:lnSpc>
                          <a:spcPct val="100000"/>
                        </a:lnSpc>
                        <a:spcBef>
                          <a:spcPct val="20000"/>
                        </a:spcBef>
                        <a:spcAft>
                          <a:spcPct val="0"/>
                        </a:spcAft>
                        <a:buClrTx/>
                        <a:buSzTx/>
                        <a:buFont typeface="Arial" charset="0"/>
                        <a:buNone/>
                        <a:tabLst/>
                      </a:pPr>
                      <a:r>
                        <a:rPr kumimoji="0" lang="en-US" sz="1000" b="0" i="0" u="none" strike="noStrike" cap="none" normalizeH="0" baseline="0" smtClean="0">
                          <a:ln>
                            <a:noFill/>
                          </a:ln>
                          <a:solidFill>
                            <a:srgbClr val="000000"/>
                          </a:solidFill>
                          <a:effectLst/>
                          <a:latin typeface="Arial" charset="0"/>
                        </a:rPr>
                        <a:t>2 (3 %)</a:t>
                      </a:r>
                    </a:p>
                  </a:txBody>
                  <a:tcPr marL="90000" marR="90000" marT="46800" marB="46800" horzOverflow="overflow">
                    <a:lnL w="12700" cap="flat" cmpd="sng" algn="ctr">
                      <a:solidFill>
                        <a:srgbClr val="228B22"/>
                      </a:solidFill>
                      <a:prstDash val="solid"/>
                      <a:round/>
                      <a:headEnd type="none" w="med" len="med"/>
                      <a:tailEnd type="none" w="med" len="med"/>
                    </a:lnL>
                    <a:lnR w="12700" cap="flat" cmpd="sng" algn="ctr">
                      <a:solidFill>
                        <a:srgbClr val="228B22"/>
                      </a:solidFill>
                      <a:prstDash val="solid"/>
                      <a:round/>
                      <a:headEnd type="none" w="med" len="med"/>
                      <a:tailEnd type="none" w="med" len="med"/>
                    </a:lnR>
                    <a:lnT w="12700" cap="flat" cmpd="sng" algn="ctr">
                      <a:solidFill>
                        <a:srgbClr val="228B22"/>
                      </a:solidFill>
                      <a:prstDash val="solid"/>
                      <a:round/>
                      <a:headEnd type="none" w="med" len="med"/>
                      <a:tailEnd type="none" w="med" len="med"/>
                    </a:lnT>
                    <a:lnB w="12700" cap="flat" cmpd="sng" algn="ctr">
                      <a:solidFill>
                        <a:srgbClr val="228B22"/>
                      </a:solidFill>
                      <a:prstDash val="solid"/>
                      <a:round/>
                      <a:headEnd type="none" w="med" len="med"/>
                      <a:tailEnd type="none" w="med" len="med"/>
                    </a:lnB>
                    <a:lnTlToBr>
                      <a:noFill/>
                    </a:lnTlToBr>
                    <a:lnBlToTr>
                      <a:noFill/>
                    </a:lnBlToTr>
                    <a:noFill/>
                  </a:tcPr>
                </a:tc>
              </a:tr>
            </a:tbl>
          </a:graphicData>
        </a:graphic>
      </p:graphicFrame>
      <p:pic>
        <p:nvPicPr>
          <p:cNvPr id="22550" name="Picture 38" descr="QuestionChartPage"/>
          <p:cNvPicPr>
            <a:picLocks noChangeAspect="1" noChangeArrowheads="1"/>
          </p:cNvPicPr>
          <p:nvPr/>
        </p:nvPicPr>
        <p:blipFill>
          <a:blip r:embed="rId2" cstate="print"/>
          <a:srcRect/>
          <a:stretch>
            <a:fillRect/>
          </a:stretch>
        </p:blipFill>
        <p:spPr bwMode="auto">
          <a:xfrm>
            <a:off x="1524000" y="574675"/>
            <a:ext cx="5740400" cy="3768725"/>
          </a:xfrm>
          <a:prstGeom prst="rect">
            <a:avLst/>
          </a:prstGeom>
          <a:noFill/>
          <a:ln w="12700">
            <a:solidFill>
              <a:srgbClr val="808080"/>
            </a:solidFill>
            <a:miter lim="800000"/>
            <a:headEnd/>
            <a:tailEnd/>
          </a:ln>
        </p:spPr>
      </p:pic>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4" name="Text Box 12" descr="QuestionChartTitleTextBox"/>
          <p:cNvSpPr txBox="1">
            <a:spLocks noChangeArrowheads="1"/>
          </p:cNvSpPr>
          <p:nvPr/>
        </p:nvSpPr>
        <p:spPr bwMode="auto">
          <a:xfrm>
            <a:off x="0" y="76200"/>
            <a:ext cx="8001000" cy="338138"/>
          </a:xfrm>
          <a:prstGeom prst="rect">
            <a:avLst/>
          </a:prstGeom>
          <a:noFill/>
          <a:ln w="9525">
            <a:noFill/>
            <a:miter lim="800000"/>
            <a:headEnd/>
            <a:tailEnd/>
          </a:ln>
        </p:spPr>
        <p:txBody>
          <a:bodyPr>
            <a:spAutoFit/>
          </a:bodyPr>
          <a:lstStyle/>
          <a:p>
            <a:r>
              <a:rPr lang="en-US" sz="1600" b="1" i="1">
                <a:latin typeface="Calibri" pitchFamily="34" charset="0"/>
              </a:rPr>
              <a:t>Commuter Survey:  </a:t>
            </a:r>
            <a:r>
              <a:rPr lang="en-US" sz="1600">
                <a:latin typeface="Calibri" pitchFamily="34" charset="0"/>
              </a:rPr>
              <a:t>Did you travel TO your regular work location on Sunday?</a:t>
            </a:r>
          </a:p>
        </p:txBody>
      </p:sp>
      <p:graphicFrame>
        <p:nvGraphicFramePr>
          <p:cNvPr id="58368" name="Group 0" descr="QuestionChartGrid"/>
          <p:cNvGraphicFramePr>
            <a:graphicFrameLocks noGrp="1"/>
          </p:cNvGraphicFramePr>
          <p:nvPr/>
        </p:nvGraphicFramePr>
        <p:xfrm>
          <a:off x="152400" y="4495800"/>
          <a:ext cx="8839200" cy="2209800"/>
        </p:xfrm>
        <a:graphic>
          <a:graphicData uri="http://schemas.openxmlformats.org/drawingml/2006/table">
            <a:tbl>
              <a:tblPr/>
              <a:tblGrid>
                <a:gridCol w="4419600"/>
                <a:gridCol w="4419600"/>
              </a:tblGrid>
              <a:tr h="736600">
                <a:tc gridSpan="2">
                  <a:txBody>
                    <a:bodyPr/>
                    <a:lstStyle/>
                    <a:p>
                      <a:pPr marL="0" marR="0" lvl="0" indent="0" algn="ctr" defTabSz="914400" rtl="0" eaLnBrk="1" fontAlgn="base" latinLnBrk="0" hangingPunct="1">
                        <a:lnSpc>
                          <a:spcPct val="100000"/>
                        </a:lnSpc>
                        <a:spcBef>
                          <a:spcPct val="20000"/>
                        </a:spcBef>
                        <a:spcAft>
                          <a:spcPct val="0"/>
                        </a:spcAft>
                        <a:buClrTx/>
                        <a:buSzTx/>
                        <a:buFont typeface="Arial" charset="0"/>
                        <a:buNone/>
                        <a:tabLst/>
                      </a:pPr>
                      <a:r>
                        <a:rPr kumimoji="0" lang="en-US" sz="1200" b="0" i="0" u="none" strike="noStrike" cap="none" normalizeH="0" baseline="0" smtClean="0">
                          <a:ln>
                            <a:noFill/>
                          </a:ln>
                          <a:solidFill>
                            <a:srgbClr val="228B22"/>
                          </a:solidFill>
                          <a:effectLst/>
                          <a:latin typeface="Arial" charset="0"/>
                        </a:rPr>
                        <a:t>Did you travel TO your regular work location on Sunday?</a:t>
                      </a:r>
                    </a:p>
                  </a:txBody>
                  <a:tcPr marL="90000" marR="90000" marT="46800" marB="46800" horzOverflow="overflow">
                    <a:lnL w="12700" cap="flat" cmpd="sng" algn="ctr">
                      <a:solidFill>
                        <a:srgbClr val="228B22"/>
                      </a:solidFill>
                      <a:prstDash val="solid"/>
                      <a:round/>
                      <a:headEnd type="none" w="med" len="med"/>
                      <a:tailEnd type="none" w="med" len="med"/>
                    </a:lnL>
                    <a:lnR w="12700" cap="flat" cmpd="sng" algn="ctr">
                      <a:solidFill>
                        <a:srgbClr val="228B22"/>
                      </a:solidFill>
                      <a:prstDash val="solid"/>
                      <a:round/>
                      <a:headEnd type="none" w="med" len="med"/>
                      <a:tailEnd type="none" w="med" len="med"/>
                    </a:lnR>
                    <a:lnT w="12700" cap="flat" cmpd="sng" algn="ctr">
                      <a:solidFill>
                        <a:srgbClr val="228B22"/>
                      </a:solidFill>
                      <a:prstDash val="solid"/>
                      <a:round/>
                      <a:headEnd type="none" w="med" len="med"/>
                      <a:tailEnd type="none" w="med" len="med"/>
                    </a:lnT>
                    <a:lnB w="12700" cap="flat" cmpd="sng" algn="ctr">
                      <a:solidFill>
                        <a:srgbClr val="228B22"/>
                      </a:solidFill>
                      <a:prstDash val="solid"/>
                      <a:round/>
                      <a:headEnd type="none" w="med" len="med"/>
                      <a:tailEnd type="none" w="med" len="med"/>
                    </a:lnB>
                    <a:lnTlToBr>
                      <a:noFill/>
                    </a:lnTlToBr>
                    <a:lnBlToTr>
                      <a:noFill/>
                    </a:lnBlToTr>
                    <a:solidFill>
                      <a:srgbClr val="FFE4B5"/>
                    </a:solidFill>
                  </a:tcPr>
                </a:tc>
                <a:tc hMerge="1">
                  <a:txBody>
                    <a:bodyPr/>
                    <a:lstStyle/>
                    <a:p>
                      <a:endParaRPr lang="en-US"/>
                    </a:p>
                  </a:txBody>
                  <a:tcPr/>
                </a:tc>
              </a:tr>
              <a:tr h="736600">
                <a:tc>
                  <a:txBody>
                    <a:bodyPr/>
                    <a:lstStyle/>
                    <a:p>
                      <a:pPr marL="0" marR="0" lvl="0" indent="0" algn="r" defTabSz="914400" rtl="0" eaLnBrk="1" fontAlgn="base" latinLnBrk="0" hangingPunct="1">
                        <a:lnSpc>
                          <a:spcPct val="100000"/>
                        </a:lnSpc>
                        <a:spcBef>
                          <a:spcPct val="20000"/>
                        </a:spcBef>
                        <a:spcAft>
                          <a:spcPct val="0"/>
                        </a:spcAft>
                        <a:buClrTx/>
                        <a:buSzTx/>
                        <a:buFont typeface="Arial" charset="0"/>
                        <a:buNone/>
                        <a:tabLst/>
                      </a:pPr>
                      <a:r>
                        <a:rPr kumimoji="0" lang="en-US" sz="1000" b="1" i="0" u="none" strike="noStrike" cap="none" normalizeH="0" baseline="0" smtClean="0">
                          <a:ln>
                            <a:noFill/>
                          </a:ln>
                          <a:solidFill>
                            <a:srgbClr val="228B22"/>
                          </a:solidFill>
                          <a:effectLst/>
                          <a:latin typeface="Arial" charset="0"/>
                        </a:rPr>
                        <a:t>Yes</a:t>
                      </a:r>
                    </a:p>
                  </a:txBody>
                  <a:tcPr marL="90000" marR="90000" marT="46800" marB="46800" horzOverflow="overflow">
                    <a:lnL w="12700" cap="flat" cmpd="sng" algn="ctr">
                      <a:solidFill>
                        <a:srgbClr val="228B22"/>
                      </a:solidFill>
                      <a:prstDash val="solid"/>
                      <a:round/>
                      <a:headEnd type="none" w="med" len="med"/>
                      <a:tailEnd type="none" w="med" len="med"/>
                    </a:lnL>
                    <a:lnR w="12700" cap="flat" cmpd="sng" algn="ctr">
                      <a:solidFill>
                        <a:srgbClr val="228B22"/>
                      </a:solidFill>
                      <a:prstDash val="solid"/>
                      <a:round/>
                      <a:headEnd type="none" w="med" len="med"/>
                      <a:tailEnd type="none" w="med" len="med"/>
                    </a:lnR>
                    <a:lnT w="12700" cap="flat" cmpd="sng" algn="ctr">
                      <a:solidFill>
                        <a:srgbClr val="228B22"/>
                      </a:solidFill>
                      <a:prstDash val="solid"/>
                      <a:round/>
                      <a:headEnd type="none" w="med" len="med"/>
                      <a:tailEnd type="none" w="med" len="med"/>
                    </a:lnT>
                    <a:lnB w="12700" cap="flat" cmpd="sng" algn="ctr">
                      <a:solidFill>
                        <a:srgbClr val="228B22"/>
                      </a:solidFill>
                      <a:prstDash val="solid"/>
                      <a:round/>
                      <a:headEnd type="none" w="med" len="med"/>
                      <a:tailEnd type="none" w="med" len="med"/>
                    </a:lnB>
                    <a:lnTlToBr>
                      <a:noFill/>
                    </a:lnTlToBr>
                    <a:lnBlToTr>
                      <a:noFill/>
                    </a:lnBlToTr>
                    <a:solidFill>
                      <a:srgbClr val="FAEBD7"/>
                    </a:solidFill>
                  </a:tcPr>
                </a:tc>
                <a:tc>
                  <a:txBody>
                    <a:bodyPr/>
                    <a:lstStyle/>
                    <a:p>
                      <a:pPr marL="0" marR="0" lvl="0" indent="0" algn="ctr" defTabSz="914400" rtl="0" eaLnBrk="1" fontAlgn="base" latinLnBrk="0" hangingPunct="1">
                        <a:lnSpc>
                          <a:spcPct val="100000"/>
                        </a:lnSpc>
                        <a:spcBef>
                          <a:spcPct val="20000"/>
                        </a:spcBef>
                        <a:spcAft>
                          <a:spcPct val="0"/>
                        </a:spcAft>
                        <a:buClrTx/>
                        <a:buSzTx/>
                        <a:buFont typeface="Arial" charset="0"/>
                        <a:buNone/>
                        <a:tabLst/>
                      </a:pPr>
                      <a:r>
                        <a:rPr kumimoji="0" lang="en-US" sz="1000" b="0" i="0" u="none" strike="noStrike" cap="none" normalizeH="0" baseline="0" smtClean="0">
                          <a:ln>
                            <a:noFill/>
                          </a:ln>
                          <a:solidFill>
                            <a:srgbClr val="000000"/>
                          </a:solidFill>
                          <a:effectLst/>
                          <a:latin typeface="Arial" charset="0"/>
                        </a:rPr>
                        <a:t>1 (2 %)</a:t>
                      </a:r>
                    </a:p>
                  </a:txBody>
                  <a:tcPr marL="90000" marR="90000" marT="46800" marB="46800" horzOverflow="overflow">
                    <a:lnL w="12700" cap="flat" cmpd="sng" algn="ctr">
                      <a:solidFill>
                        <a:srgbClr val="228B22"/>
                      </a:solidFill>
                      <a:prstDash val="solid"/>
                      <a:round/>
                      <a:headEnd type="none" w="med" len="med"/>
                      <a:tailEnd type="none" w="med" len="med"/>
                    </a:lnL>
                    <a:lnR w="12700" cap="flat" cmpd="sng" algn="ctr">
                      <a:solidFill>
                        <a:srgbClr val="228B22"/>
                      </a:solidFill>
                      <a:prstDash val="solid"/>
                      <a:round/>
                      <a:headEnd type="none" w="med" len="med"/>
                      <a:tailEnd type="none" w="med" len="med"/>
                    </a:lnR>
                    <a:lnT w="12700" cap="flat" cmpd="sng" algn="ctr">
                      <a:solidFill>
                        <a:srgbClr val="228B22"/>
                      </a:solidFill>
                      <a:prstDash val="solid"/>
                      <a:round/>
                      <a:headEnd type="none" w="med" len="med"/>
                      <a:tailEnd type="none" w="med" len="med"/>
                    </a:lnT>
                    <a:lnB w="12700" cap="flat" cmpd="sng" algn="ctr">
                      <a:solidFill>
                        <a:srgbClr val="228B22"/>
                      </a:solidFill>
                      <a:prstDash val="solid"/>
                      <a:round/>
                      <a:headEnd type="none" w="med" len="med"/>
                      <a:tailEnd type="none" w="med" len="med"/>
                    </a:lnB>
                    <a:lnTlToBr>
                      <a:noFill/>
                    </a:lnTlToBr>
                    <a:lnBlToTr>
                      <a:noFill/>
                    </a:lnBlToTr>
                    <a:noFill/>
                  </a:tcPr>
                </a:tc>
              </a:tr>
              <a:tr h="736600">
                <a:tc>
                  <a:txBody>
                    <a:bodyPr/>
                    <a:lstStyle/>
                    <a:p>
                      <a:pPr marL="0" marR="0" lvl="0" indent="0" algn="r" defTabSz="914400" rtl="0" eaLnBrk="1" fontAlgn="base" latinLnBrk="0" hangingPunct="1">
                        <a:lnSpc>
                          <a:spcPct val="100000"/>
                        </a:lnSpc>
                        <a:spcBef>
                          <a:spcPct val="20000"/>
                        </a:spcBef>
                        <a:spcAft>
                          <a:spcPct val="0"/>
                        </a:spcAft>
                        <a:buClrTx/>
                        <a:buSzTx/>
                        <a:buFont typeface="Arial" charset="0"/>
                        <a:buNone/>
                        <a:tabLst/>
                      </a:pPr>
                      <a:r>
                        <a:rPr kumimoji="0" lang="en-US" sz="1000" b="1" i="0" u="none" strike="noStrike" cap="none" normalizeH="0" baseline="0" smtClean="0">
                          <a:ln>
                            <a:noFill/>
                          </a:ln>
                          <a:solidFill>
                            <a:srgbClr val="228B22"/>
                          </a:solidFill>
                          <a:effectLst/>
                          <a:latin typeface="Arial" charset="0"/>
                        </a:rPr>
                        <a:t>No</a:t>
                      </a:r>
                    </a:p>
                  </a:txBody>
                  <a:tcPr marL="90000" marR="90000" marT="46800" marB="46800" horzOverflow="overflow">
                    <a:lnL w="12700" cap="flat" cmpd="sng" algn="ctr">
                      <a:solidFill>
                        <a:srgbClr val="228B22"/>
                      </a:solidFill>
                      <a:prstDash val="solid"/>
                      <a:round/>
                      <a:headEnd type="none" w="med" len="med"/>
                      <a:tailEnd type="none" w="med" len="med"/>
                    </a:lnL>
                    <a:lnR w="12700" cap="flat" cmpd="sng" algn="ctr">
                      <a:solidFill>
                        <a:srgbClr val="228B22"/>
                      </a:solidFill>
                      <a:prstDash val="solid"/>
                      <a:round/>
                      <a:headEnd type="none" w="med" len="med"/>
                      <a:tailEnd type="none" w="med" len="med"/>
                    </a:lnR>
                    <a:lnT w="12700" cap="flat" cmpd="sng" algn="ctr">
                      <a:solidFill>
                        <a:srgbClr val="228B22"/>
                      </a:solidFill>
                      <a:prstDash val="solid"/>
                      <a:round/>
                      <a:headEnd type="none" w="med" len="med"/>
                      <a:tailEnd type="none" w="med" len="med"/>
                    </a:lnT>
                    <a:lnB w="12700" cap="flat" cmpd="sng" algn="ctr">
                      <a:solidFill>
                        <a:srgbClr val="228B22"/>
                      </a:solidFill>
                      <a:prstDash val="solid"/>
                      <a:round/>
                      <a:headEnd type="none" w="med" len="med"/>
                      <a:tailEnd type="none" w="med" len="med"/>
                    </a:lnB>
                    <a:lnTlToBr>
                      <a:noFill/>
                    </a:lnTlToBr>
                    <a:lnBlToTr>
                      <a:noFill/>
                    </a:lnBlToTr>
                    <a:solidFill>
                      <a:srgbClr val="FAEBD7"/>
                    </a:solidFill>
                  </a:tcPr>
                </a:tc>
                <a:tc>
                  <a:txBody>
                    <a:bodyPr/>
                    <a:lstStyle/>
                    <a:p>
                      <a:pPr marL="0" marR="0" lvl="0" indent="0" algn="ctr" defTabSz="914400" rtl="0" eaLnBrk="1" fontAlgn="base" latinLnBrk="0" hangingPunct="1">
                        <a:lnSpc>
                          <a:spcPct val="100000"/>
                        </a:lnSpc>
                        <a:spcBef>
                          <a:spcPct val="20000"/>
                        </a:spcBef>
                        <a:spcAft>
                          <a:spcPct val="0"/>
                        </a:spcAft>
                        <a:buClrTx/>
                        <a:buSzTx/>
                        <a:buFont typeface="Arial" charset="0"/>
                        <a:buNone/>
                        <a:tabLst/>
                      </a:pPr>
                      <a:r>
                        <a:rPr kumimoji="0" lang="en-US" sz="1000" b="0" i="0" u="none" strike="noStrike" cap="none" normalizeH="0" baseline="0" smtClean="0">
                          <a:ln>
                            <a:noFill/>
                          </a:ln>
                          <a:solidFill>
                            <a:srgbClr val="000000"/>
                          </a:solidFill>
                          <a:effectLst/>
                          <a:latin typeface="Arial" charset="0"/>
                        </a:rPr>
                        <a:t>60 (98 %)</a:t>
                      </a:r>
                    </a:p>
                  </a:txBody>
                  <a:tcPr marL="90000" marR="90000" marT="46800" marB="46800" horzOverflow="overflow">
                    <a:lnL w="12700" cap="flat" cmpd="sng" algn="ctr">
                      <a:solidFill>
                        <a:srgbClr val="228B22"/>
                      </a:solidFill>
                      <a:prstDash val="solid"/>
                      <a:round/>
                      <a:headEnd type="none" w="med" len="med"/>
                      <a:tailEnd type="none" w="med" len="med"/>
                    </a:lnL>
                    <a:lnR w="12700" cap="flat" cmpd="sng" algn="ctr">
                      <a:solidFill>
                        <a:srgbClr val="228B22"/>
                      </a:solidFill>
                      <a:prstDash val="solid"/>
                      <a:round/>
                      <a:headEnd type="none" w="med" len="med"/>
                      <a:tailEnd type="none" w="med" len="med"/>
                    </a:lnR>
                    <a:lnT w="12700" cap="flat" cmpd="sng" algn="ctr">
                      <a:solidFill>
                        <a:srgbClr val="228B22"/>
                      </a:solidFill>
                      <a:prstDash val="solid"/>
                      <a:round/>
                      <a:headEnd type="none" w="med" len="med"/>
                      <a:tailEnd type="none" w="med" len="med"/>
                    </a:lnT>
                    <a:lnB w="12700" cap="flat" cmpd="sng" algn="ctr">
                      <a:solidFill>
                        <a:srgbClr val="228B22"/>
                      </a:solidFill>
                      <a:prstDash val="solid"/>
                      <a:round/>
                      <a:headEnd type="none" w="med" len="med"/>
                      <a:tailEnd type="none" w="med" len="med"/>
                    </a:lnB>
                    <a:lnTlToBr>
                      <a:noFill/>
                    </a:lnTlToBr>
                    <a:lnBlToTr>
                      <a:noFill/>
                    </a:lnBlToTr>
                    <a:noFill/>
                  </a:tcPr>
                </a:tc>
              </a:tr>
            </a:tbl>
          </a:graphicData>
        </a:graphic>
      </p:graphicFrame>
      <p:pic>
        <p:nvPicPr>
          <p:cNvPr id="23568" name="Picture 24" descr="QuestionChartPage"/>
          <p:cNvPicPr>
            <a:picLocks noChangeAspect="1" noChangeArrowheads="1"/>
          </p:cNvPicPr>
          <p:nvPr/>
        </p:nvPicPr>
        <p:blipFill>
          <a:blip r:embed="rId2" cstate="print"/>
          <a:srcRect/>
          <a:stretch>
            <a:fillRect/>
          </a:stretch>
        </p:blipFill>
        <p:spPr bwMode="auto">
          <a:xfrm>
            <a:off x="1524000" y="574675"/>
            <a:ext cx="5740400" cy="3768725"/>
          </a:xfrm>
          <a:prstGeom prst="rect">
            <a:avLst/>
          </a:prstGeom>
          <a:noFill/>
          <a:ln w="12700">
            <a:solidFill>
              <a:srgbClr val="808080"/>
            </a:solidFill>
            <a:miter lim="800000"/>
            <a:headEnd/>
            <a:tailEnd/>
          </a:ln>
        </p:spPr>
      </p:pic>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8" name="Text Box 12" descr="QuestionChartTitleTextBox"/>
          <p:cNvSpPr txBox="1">
            <a:spLocks noChangeArrowheads="1"/>
          </p:cNvSpPr>
          <p:nvPr/>
        </p:nvSpPr>
        <p:spPr bwMode="auto">
          <a:xfrm>
            <a:off x="0" y="76200"/>
            <a:ext cx="8001000" cy="338138"/>
          </a:xfrm>
          <a:prstGeom prst="rect">
            <a:avLst/>
          </a:prstGeom>
          <a:noFill/>
          <a:ln w="9525">
            <a:noFill/>
            <a:miter lim="800000"/>
            <a:headEnd/>
            <a:tailEnd/>
          </a:ln>
        </p:spPr>
        <p:txBody>
          <a:bodyPr>
            <a:spAutoFit/>
          </a:bodyPr>
          <a:lstStyle/>
          <a:p>
            <a:r>
              <a:rPr lang="en-US" sz="1600" b="1" i="1">
                <a:latin typeface="Calibri" pitchFamily="34" charset="0"/>
              </a:rPr>
              <a:t>Commuter Survey:  </a:t>
            </a:r>
            <a:r>
              <a:rPr lang="en-US" sz="1600">
                <a:latin typeface="Calibri" pitchFamily="34" charset="0"/>
              </a:rPr>
              <a:t>How I traveled TO work on Sunday</a:t>
            </a:r>
          </a:p>
        </p:txBody>
      </p:sp>
      <p:graphicFrame>
        <p:nvGraphicFramePr>
          <p:cNvPr id="60416" name="Group 0" descr="QuestionChartGrid"/>
          <p:cNvGraphicFramePr>
            <a:graphicFrameLocks noGrp="1"/>
          </p:cNvGraphicFramePr>
          <p:nvPr/>
        </p:nvGraphicFramePr>
        <p:xfrm>
          <a:off x="152400" y="4495800"/>
          <a:ext cx="8839200" cy="2209800"/>
        </p:xfrm>
        <a:graphic>
          <a:graphicData uri="http://schemas.openxmlformats.org/drawingml/2006/table">
            <a:tbl>
              <a:tblPr/>
              <a:tblGrid>
                <a:gridCol w="4419600"/>
                <a:gridCol w="4419600"/>
              </a:tblGrid>
              <a:tr h="276225">
                <a:tc gridSpan="2">
                  <a:txBody>
                    <a:bodyPr/>
                    <a:lstStyle/>
                    <a:p>
                      <a:pPr marL="0" marR="0" lvl="0" indent="0" algn="ctr" defTabSz="914400" rtl="0" eaLnBrk="1" fontAlgn="base" latinLnBrk="0" hangingPunct="1">
                        <a:lnSpc>
                          <a:spcPct val="100000"/>
                        </a:lnSpc>
                        <a:spcBef>
                          <a:spcPct val="20000"/>
                        </a:spcBef>
                        <a:spcAft>
                          <a:spcPct val="0"/>
                        </a:spcAft>
                        <a:buClrTx/>
                        <a:buSzTx/>
                        <a:buFont typeface="Arial" charset="0"/>
                        <a:buNone/>
                        <a:tabLst/>
                      </a:pPr>
                      <a:r>
                        <a:rPr kumimoji="0" lang="en-US" sz="1000" b="0" i="0" u="none" strike="noStrike" cap="none" normalizeH="0" baseline="0" smtClean="0">
                          <a:ln>
                            <a:noFill/>
                          </a:ln>
                          <a:solidFill>
                            <a:srgbClr val="228B22"/>
                          </a:solidFill>
                          <a:effectLst/>
                          <a:latin typeface="Arial" charset="0"/>
                        </a:rPr>
                        <a:t>How I traveled TO work on Sunday</a:t>
                      </a:r>
                    </a:p>
                  </a:txBody>
                  <a:tcPr marL="90000" marR="90000" marT="46800" marB="46800" horzOverflow="overflow">
                    <a:lnL w="12700" cap="flat" cmpd="sng" algn="ctr">
                      <a:solidFill>
                        <a:srgbClr val="228B22"/>
                      </a:solidFill>
                      <a:prstDash val="solid"/>
                      <a:round/>
                      <a:headEnd type="none" w="med" len="med"/>
                      <a:tailEnd type="none" w="med" len="med"/>
                    </a:lnL>
                    <a:lnR w="12700" cap="flat" cmpd="sng" algn="ctr">
                      <a:solidFill>
                        <a:srgbClr val="228B22"/>
                      </a:solidFill>
                      <a:prstDash val="solid"/>
                      <a:round/>
                      <a:headEnd type="none" w="med" len="med"/>
                      <a:tailEnd type="none" w="med" len="med"/>
                    </a:lnR>
                    <a:lnT w="12700" cap="flat" cmpd="sng" algn="ctr">
                      <a:solidFill>
                        <a:srgbClr val="228B22"/>
                      </a:solidFill>
                      <a:prstDash val="solid"/>
                      <a:round/>
                      <a:headEnd type="none" w="med" len="med"/>
                      <a:tailEnd type="none" w="med" len="med"/>
                    </a:lnT>
                    <a:lnB w="12700" cap="flat" cmpd="sng" algn="ctr">
                      <a:solidFill>
                        <a:srgbClr val="228B22"/>
                      </a:solidFill>
                      <a:prstDash val="solid"/>
                      <a:round/>
                      <a:headEnd type="none" w="med" len="med"/>
                      <a:tailEnd type="none" w="med" len="med"/>
                    </a:lnB>
                    <a:lnTlToBr>
                      <a:noFill/>
                    </a:lnTlToBr>
                    <a:lnBlToTr>
                      <a:noFill/>
                    </a:lnBlToTr>
                    <a:solidFill>
                      <a:srgbClr val="FFE4B5"/>
                    </a:solidFill>
                  </a:tcPr>
                </a:tc>
                <a:tc hMerge="1">
                  <a:txBody>
                    <a:bodyPr/>
                    <a:lstStyle/>
                    <a:p>
                      <a:endParaRPr lang="en-US"/>
                    </a:p>
                  </a:txBody>
                  <a:tcPr/>
                </a:tc>
              </a:tr>
              <a:tr h="276225">
                <a:tc>
                  <a:txBody>
                    <a:bodyPr/>
                    <a:lstStyle/>
                    <a:p>
                      <a:pPr marL="0" marR="0" lvl="0" indent="0" algn="r" defTabSz="914400" rtl="0" eaLnBrk="1" fontAlgn="base" latinLnBrk="0" hangingPunct="1">
                        <a:lnSpc>
                          <a:spcPct val="100000"/>
                        </a:lnSpc>
                        <a:spcBef>
                          <a:spcPct val="20000"/>
                        </a:spcBef>
                        <a:spcAft>
                          <a:spcPct val="0"/>
                        </a:spcAft>
                        <a:buClrTx/>
                        <a:buSzTx/>
                        <a:buFont typeface="Arial" charset="0"/>
                        <a:buNone/>
                        <a:tabLst/>
                      </a:pPr>
                      <a:r>
                        <a:rPr kumimoji="0" lang="en-US" sz="800" b="1" i="0" u="none" strike="noStrike" cap="none" normalizeH="0" baseline="0" smtClean="0">
                          <a:ln>
                            <a:noFill/>
                          </a:ln>
                          <a:solidFill>
                            <a:srgbClr val="228B22"/>
                          </a:solidFill>
                          <a:effectLst/>
                          <a:latin typeface="Arial" charset="0"/>
                        </a:rPr>
                        <a:t>Drove alone in a car, truck, or SUV</a:t>
                      </a:r>
                    </a:p>
                  </a:txBody>
                  <a:tcPr marL="90000" marR="90000" marT="46800" marB="46800" horzOverflow="overflow">
                    <a:lnL w="12700" cap="flat" cmpd="sng" algn="ctr">
                      <a:solidFill>
                        <a:srgbClr val="228B22"/>
                      </a:solidFill>
                      <a:prstDash val="solid"/>
                      <a:round/>
                      <a:headEnd type="none" w="med" len="med"/>
                      <a:tailEnd type="none" w="med" len="med"/>
                    </a:lnL>
                    <a:lnR w="12700" cap="flat" cmpd="sng" algn="ctr">
                      <a:solidFill>
                        <a:srgbClr val="228B22"/>
                      </a:solidFill>
                      <a:prstDash val="solid"/>
                      <a:round/>
                      <a:headEnd type="none" w="med" len="med"/>
                      <a:tailEnd type="none" w="med" len="med"/>
                    </a:lnR>
                    <a:lnT w="12700" cap="flat" cmpd="sng" algn="ctr">
                      <a:solidFill>
                        <a:srgbClr val="228B22"/>
                      </a:solidFill>
                      <a:prstDash val="solid"/>
                      <a:round/>
                      <a:headEnd type="none" w="med" len="med"/>
                      <a:tailEnd type="none" w="med" len="med"/>
                    </a:lnT>
                    <a:lnB w="12700" cap="flat" cmpd="sng" algn="ctr">
                      <a:solidFill>
                        <a:srgbClr val="228B22"/>
                      </a:solidFill>
                      <a:prstDash val="solid"/>
                      <a:round/>
                      <a:headEnd type="none" w="med" len="med"/>
                      <a:tailEnd type="none" w="med" len="med"/>
                    </a:lnB>
                    <a:lnTlToBr>
                      <a:noFill/>
                    </a:lnTlToBr>
                    <a:lnBlToTr>
                      <a:noFill/>
                    </a:lnBlToTr>
                    <a:solidFill>
                      <a:srgbClr val="FAEBD7"/>
                    </a:solidFill>
                  </a:tcPr>
                </a:tc>
                <a:tc>
                  <a:txBody>
                    <a:bodyPr/>
                    <a:lstStyle/>
                    <a:p>
                      <a:pPr marL="0" marR="0" lvl="0" indent="0" algn="ctr" defTabSz="914400" rtl="0" eaLnBrk="1" fontAlgn="base" latinLnBrk="0" hangingPunct="1">
                        <a:lnSpc>
                          <a:spcPct val="100000"/>
                        </a:lnSpc>
                        <a:spcBef>
                          <a:spcPct val="20000"/>
                        </a:spcBef>
                        <a:spcAft>
                          <a:spcPct val="0"/>
                        </a:spcAft>
                        <a:buClrTx/>
                        <a:buSzTx/>
                        <a:buFont typeface="Arial" charset="0"/>
                        <a:buNone/>
                        <a:tabLst/>
                      </a:pPr>
                      <a:r>
                        <a:rPr kumimoji="0" lang="en-US" sz="800" b="0" i="0" u="none" strike="noStrike" cap="none" normalizeH="0" baseline="0" smtClean="0">
                          <a:ln>
                            <a:noFill/>
                          </a:ln>
                          <a:solidFill>
                            <a:srgbClr val="000000"/>
                          </a:solidFill>
                          <a:effectLst/>
                          <a:latin typeface="Arial" charset="0"/>
                        </a:rPr>
                        <a:t>1 (100 %)</a:t>
                      </a:r>
                    </a:p>
                  </a:txBody>
                  <a:tcPr marL="90000" marR="90000" marT="46800" marB="46800" horzOverflow="overflow">
                    <a:lnL w="12700" cap="flat" cmpd="sng" algn="ctr">
                      <a:solidFill>
                        <a:srgbClr val="228B22"/>
                      </a:solidFill>
                      <a:prstDash val="solid"/>
                      <a:round/>
                      <a:headEnd type="none" w="med" len="med"/>
                      <a:tailEnd type="none" w="med" len="med"/>
                    </a:lnL>
                    <a:lnR w="12700" cap="flat" cmpd="sng" algn="ctr">
                      <a:solidFill>
                        <a:srgbClr val="228B22"/>
                      </a:solidFill>
                      <a:prstDash val="solid"/>
                      <a:round/>
                      <a:headEnd type="none" w="med" len="med"/>
                      <a:tailEnd type="none" w="med" len="med"/>
                    </a:lnR>
                    <a:lnT w="12700" cap="flat" cmpd="sng" algn="ctr">
                      <a:solidFill>
                        <a:srgbClr val="228B22"/>
                      </a:solidFill>
                      <a:prstDash val="solid"/>
                      <a:round/>
                      <a:headEnd type="none" w="med" len="med"/>
                      <a:tailEnd type="none" w="med" len="med"/>
                    </a:lnT>
                    <a:lnB w="12700" cap="flat" cmpd="sng" algn="ctr">
                      <a:solidFill>
                        <a:srgbClr val="228B22"/>
                      </a:solidFill>
                      <a:prstDash val="solid"/>
                      <a:round/>
                      <a:headEnd type="none" w="med" len="med"/>
                      <a:tailEnd type="none" w="med" len="med"/>
                    </a:lnB>
                    <a:lnTlToBr>
                      <a:noFill/>
                    </a:lnTlToBr>
                    <a:lnBlToTr>
                      <a:noFill/>
                    </a:lnBlToTr>
                    <a:noFill/>
                  </a:tcPr>
                </a:tc>
              </a:tr>
              <a:tr h="276225">
                <a:tc>
                  <a:txBody>
                    <a:bodyPr/>
                    <a:lstStyle/>
                    <a:p>
                      <a:pPr marL="0" marR="0" lvl="0" indent="0" algn="r" defTabSz="914400" rtl="0" eaLnBrk="1" fontAlgn="base" latinLnBrk="0" hangingPunct="1">
                        <a:lnSpc>
                          <a:spcPct val="100000"/>
                        </a:lnSpc>
                        <a:spcBef>
                          <a:spcPct val="20000"/>
                        </a:spcBef>
                        <a:spcAft>
                          <a:spcPct val="0"/>
                        </a:spcAft>
                        <a:buClrTx/>
                        <a:buSzTx/>
                        <a:buFont typeface="Arial" charset="0"/>
                        <a:buNone/>
                        <a:tabLst/>
                      </a:pPr>
                      <a:r>
                        <a:rPr kumimoji="0" lang="en-US" sz="800" b="1" i="0" u="none" strike="noStrike" cap="none" normalizeH="0" baseline="0" smtClean="0">
                          <a:ln>
                            <a:noFill/>
                          </a:ln>
                          <a:solidFill>
                            <a:srgbClr val="228B22"/>
                          </a:solidFill>
                          <a:effectLst/>
                          <a:latin typeface="Arial" charset="0"/>
                        </a:rPr>
                        <a:t>Drove myself and others (car/vanpool/slug)</a:t>
                      </a:r>
                    </a:p>
                  </a:txBody>
                  <a:tcPr marL="90000" marR="90000" marT="46800" marB="46800" horzOverflow="overflow">
                    <a:lnL w="12700" cap="flat" cmpd="sng" algn="ctr">
                      <a:solidFill>
                        <a:srgbClr val="228B22"/>
                      </a:solidFill>
                      <a:prstDash val="solid"/>
                      <a:round/>
                      <a:headEnd type="none" w="med" len="med"/>
                      <a:tailEnd type="none" w="med" len="med"/>
                    </a:lnL>
                    <a:lnR w="12700" cap="flat" cmpd="sng" algn="ctr">
                      <a:solidFill>
                        <a:srgbClr val="228B22"/>
                      </a:solidFill>
                      <a:prstDash val="solid"/>
                      <a:round/>
                      <a:headEnd type="none" w="med" len="med"/>
                      <a:tailEnd type="none" w="med" len="med"/>
                    </a:lnR>
                    <a:lnT w="12700" cap="flat" cmpd="sng" algn="ctr">
                      <a:solidFill>
                        <a:srgbClr val="228B22"/>
                      </a:solidFill>
                      <a:prstDash val="solid"/>
                      <a:round/>
                      <a:headEnd type="none" w="med" len="med"/>
                      <a:tailEnd type="none" w="med" len="med"/>
                    </a:lnT>
                    <a:lnB w="12700" cap="flat" cmpd="sng" algn="ctr">
                      <a:solidFill>
                        <a:srgbClr val="228B22"/>
                      </a:solidFill>
                      <a:prstDash val="solid"/>
                      <a:round/>
                      <a:headEnd type="none" w="med" len="med"/>
                      <a:tailEnd type="none" w="med" len="med"/>
                    </a:lnB>
                    <a:lnTlToBr>
                      <a:noFill/>
                    </a:lnTlToBr>
                    <a:lnBlToTr>
                      <a:noFill/>
                    </a:lnBlToTr>
                    <a:solidFill>
                      <a:srgbClr val="FAEBD7"/>
                    </a:solidFill>
                  </a:tcPr>
                </a:tc>
                <a:tc>
                  <a:txBody>
                    <a:bodyPr/>
                    <a:lstStyle/>
                    <a:p>
                      <a:pPr marL="0" marR="0" lvl="0" indent="0" algn="ctr" defTabSz="914400" rtl="0" eaLnBrk="1" fontAlgn="base" latinLnBrk="0" hangingPunct="1">
                        <a:lnSpc>
                          <a:spcPct val="100000"/>
                        </a:lnSpc>
                        <a:spcBef>
                          <a:spcPct val="20000"/>
                        </a:spcBef>
                        <a:spcAft>
                          <a:spcPct val="0"/>
                        </a:spcAft>
                        <a:buClrTx/>
                        <a:buSzTx/>
                        <a:buFont typeface="Arial" charset="0"/>
                        <a:buNone/>
                        <a:tabLst/>
                      </a:pPr>
                      <a:r>
                        <a:rPr kumimoji="0" lang="en-US" sz="800" b="0" i="0" u="none" strike="noStrike" cap="none" normalizeH="0" baseline="0" smtClean="0">
                          <a:ln>
                            <a:noFill/>
                          </a:ln>
                          <a:solidFill>
                            <a:srgbClr val="000000"/>
                          </a:solidFill>
                          <a:effectLst/>
                          <a:latin typeface="Arial" charset="0"/>
                        </a:rPr>
                        <a:t>0 (0 %)</a:t>
                      </a:r>
                    </a:p>
                  </a:txBody>
                  <a:tcPr marL="90000" marR="90000" marT="46800" marB="46800" horzOverflow="overflow">
                    <a:lnL w="12700" cap="flat" cmpd="sng" algn="ctr">
                      <a:solidFill>
                        <a:srgbClr val="228B22"/>
                      </a:solidFill>
                      <a:prstDash val="solid"/>
                      <a:round/>
                      <a:headEnd type="none" w="med" len="med"/>
                      <a:tailEnd type="none" w="med" len="med"/>
                    </a:lnL>
                    <a:lnR w="12700" cap="flat" cmpd="sng" algn="ctr">
                      <a:solidFill>
                        <a:srgbClr val="228B22"/>
                      </a:solidFill>
                      <a:prstDash val="solid"/>
                      <a:round/>
                      <a:headEnd type="none" w="med" len="med"/>
                      <a:tailEnd type="none" w="med" len="med"/>
                    </a:lnR>
                    <a:lnT w="12700" cap="flat" cmpd="sng" algn="ctr">
                      <a:solidFill>
                        <a:srgbClr val="228B22"/>
                      </a:solidFill>
                      <a:prstDash val="solid"/>
                      <a:round/>
                      <a:headEnd type="none" w="med" len="med"/>
                      <a:tailEnd type="none" w="med" len="med"/>
                    </a:lnT>
                    <a:lnB w="12700" cap="flat" cmpd="sng" algn="ctr">
                      <a:solidFill>
                        <a:srgbClr val="228B22"/>
                      </a:solidFill>
                      <a:prstDash val="solid"/>
                      <a:round/>
                      <a:headEnd type="none" w="med" len="med"/>
                      <a:tailEnd type="none" w="med" len="med"/>
                    </a:lnB>
                    <a:lnTlToBr>
                      <a:noFill/>
                    </a:lnTlToBr>
                    <a:lnBlToTr>
                      <a:noFill/>
                    </a:lnBlToTr>
                    <a:noFill/>
                  </a:tcPr>
                </a:tc>
              </a:tr>
              <a:tr h="276225">
                <a:tc>
                  <a:txBody>
                    <a:bodyPr/>
                    <a:lstStyle/>
                    <a:p>
                      <a:pPr marL="0" marR="0" lvl="0" indent="0" algn="r" defTabSz="914400" rtl="0" eaLnBrk="1" fontAlgn="base" latinLnBrk="0" hangingPunct="1">
                        <a:lnSpc>
                          <a:spcPct val="100000"/>
                        </a:lnSpc>
                        <a:spcBef>
                          <a:spcPct val="20000"/>
                        </a:spcBef>
                        <a:spcAft>
                          <a:spcPct val="0"/>
                        </a:spcAft>
                        <a:buClrTx/>
                        <a:buSzTx/>
                        <a:buFont typeface="Arial" charset="0"/>
                        <a:buNone/>
                        <a:tabLst/>
                      </a:pPr>
                      <a:r>
                        <a:rPr kumimoji="0" lang="en-US" sz="800" b="1" i="0" u="none" strike="noStrike" cap="none" normalizeH="0" baseline="0" smtClean="0">
                          <a:ln>
                            <a:noFill/>
                          </a:ln>
                          <a:solidFill>
                            <a:srgbClr val="228B22"/>
                          </a:solidFill>
                          <a:effectLst/>
                          <a:latin typeface="Arial" charset="0"/>
                        </a:rPr>
                        <a:t>Rode with others (car/vanpool/slug)</a:t>
                      </a:r>
                    </a:p>
                  </a:txBody>
                  <a:tcPr marL="90000" marR="90000" marT="46800" marB="46800" horzOverflow="overflow">
                    <a:lnL w="12700" cap="flat" cmpd="sng" algn="ctr">
                      <a:solidFill>
                        <a:srgbClr val="228B22"/>
                      </a:solidFill>
                      <a:prstDash val="solid"/>
                      <a:round/>
                      <a:headEnd type="none" w="med" len="med"/>
                      <a:tailEnd type="none" w="med" len="med"/>
                    </a:lnL>
                    <a:lnR w="12700" cap="flat" cmpd="sng" algn="ctr">
                      <a:solidFill>
                        <a:srgbClr val="228B22"/>
                      </a:solidFill>
                      <a:prstDash val="solid"/>
                      <a:round/>
                      <a:headEnd type="none" w="med" len="med"/>
                      <a:tailEnd type="none" w="med" len="med"/>
                    </a:lnR>
                    <a:lnT w="12700" cap="flat" cmpd="sng" algn="ctr">
                      <a:solidFill>
                        <a:srgbClr val="228B22"/>
                      </a:solidFill>
                      <a:prstDash val="solid"/>
                      <a:round/>
                      <a:headEnd type="none" w="med" len="med"/>
                      <a:tailEnd type="none" w="med" len="med"/>
                    </a:lnT>
                    <a:lnB w="12700" cap="flat" cmpd="sng" algn="ctr">
                      <a:solidFill>
                        <a:srgbClr val="228B22"/>
                      </a:solidFill>
                      <a:prstDash val="solid"/>
                      <a:round/>
                      <a:headEnd type="none" w="med" len="med"/>
                      <a:tailEnd type="none" w="med" len="med"/>
                    </a:lnB>
                    <a:lnTlToBr>
                      <a:noFill/>
                    </a:lnTlToBr>
                    <a:lnBlToTr>
                      <a:noFill/>
                    </a:lnBlToTr>
                    <a:solidFill>
                      <a:srgbClr val="FAEBD7"/>
                    </a:solidFill>
                  </a:tcPr>
                </a:tc>
                <a:tc>
                  <a:txBody>
                    <a:bodyPr/>
                    <a:lstStyle/>
                    <a:p>
                      <a:pPr marL="0" marR="0" lvl="0" indent="0" algn="ctr" defTabSz="914400" rtl="0" eaLnBrk="1" fontAlgn="base" latinLnBrk="0" hangingPunct="1">
                        <a:lnSpc>
                          <a:spcPct val="100000"/>
                        </a:lnSpc>
                        <a:spcBef>
                          <a:spcPct val="20000"/>
                        </a:spcBef>
                        <a:spcAft>
                          <a:spcPct val="0"/>
                        </a:spcAft>
                        <a:buClrTx/>
                        <a:buSzTx/>
                        <a:buFont typeface="Arial" charset="0"/>
                        <a:buNone/>
                        <a:tabLst/>
                      </a:pPr>
                      <a:r>
                        <a:rPr kumimoji="0" lang="en-US" sz="800" b="0" i="0" u="none" strike="noStrike" cap="none" normalizeH="0" baseline="0" smtClean="0">
                          <a:ln>
                            <a:noFill/>
                          </a:ln>
                          <a:solidFill>
                            <a:srgbClr val="000000"/>
                          </a:solidFill>
                          <a:effectLst/>
                          <a:latin typeface="Arial" charset="0"/>
                        </a:rPr>
                        <a:t>0 (0 %)</a:t>
                      </a:r>
                    </a:p>
                  </a:txBody>
                  <a:tcPr marL="90000" marR="90000" marT="46800" marB="46800" horzOverflow="overflow">
                    <a:lnL w="12700" cap="flat" cmpd="sng" algn="ctr">
                      <a:solidFill>
                        <a:srgbClr val="228B22"/>
                      </a:solidFill>
                      <a:prstDash val="solid"/>
                      <a:round/>
                      <a:headEnd type="none" w="med" len="med"/>
                      <a:tailEnd type="none" w="med" len="med"/>
                    </a:lnL>
                    <a:lnR w="12700" cap="flat" cmpd="sng" algn="ctr">
                      <a:solidFill>
                        <a:srgbClr val="228B22"/>
                      </a:solidFill>
                      <a:prstDash val="solid"/>
                      <a:round/>
                      <a:headEnd type="none" w="med" len="med"/>
                      <a:tailEnd type="none" w="med" len="med"/>
                    </a:lnR>
                    <a:lnT w="12700" cap="flat" cmpd="sng" algn="ctr">
                      <a:solidFill>
                        <a:srgbClr val="228B22"/>
                      </a:solidFill>
                      <a:prstDash val="solid"/>
                      <a:round/>
                      <a:headEnd type="none" w="med" len="med"/>
                      <a:tailEnd type="none" w="med" len="med"/>
                    </a:lnT>
                    <a:lnB w="12700" cap="flat" cmpd="sng" algn="ctr">
                      <a:solidFill>
                        <a:srgbClr val="228B22"/>
                      </a:solidFill>
                      <a:prstDash val="solid"/>
                      <a:round/>
                      <a:headEnd type="none" w="med" len="med"/>
                      <a:tailEnd type="none" w="med" len="med"/>
                    </a:lnB>
                    <a:lnTlToBr>
                      <a:noFill/>
                    </a:lnTlToBr>
                    <a:lnBlToTr>
                      <a:noFill/>
                    </a:lnBlToTr>
                    <a:noFill/>
                  </a:tcPr>
                </a:tc>
              </a:tr>
              <a:tr h="276225">
                <a:tc>
                  <a:txBody>
                    <a:bodyPr/>
                    <a:lstStyle/>
                    <a:p>
                      <a:pPr marL="0" marR="0" lvl="0" indent="0" algn="r" defTabSz="914400" rtl="0" eaLnBrk="1" fontAlgn="base" latinLnBrk="0" hangingPunct="1">
                        <a:lnSpc>
                          <a:spcPct val="100000"/>
                        </a:lnSpc>
                        <a:spcBef>
                          <a:spcPct val="20000"/>
                        </a:spcBef>
                        <a:spcAft>
                          <a:spcPct val="0"/>
                        </a:spcAft>
                        <a:buClrTx/>
                        <a:buSzTx/>
                        <a:buFont typeface="Arial" charset="0"/>
                        <a:buNone/>
                        <a:tabLst/>
                      </a:pPr>
                      <a:r>
                        <a:rPr kumimoji="0" lang="en-US" sz="800" b="1" i="0" u="none" strike="noStrike" cap="none" normalizeH="0" baseline="0" smtClean="0">
                          <a:ln>
                            <a:noFill/>
                          </a:ln>
                          <a:solidFill>
                            <a:srgbClr val="228B22"/>
                          </a:solidFill>
                          <a:effectLst/>
                          <a:latin typeface="Arial" charset="0"/>
                        </a:rPr>
                        <a:t>Metrobus or other bus (transit)</a:t>
                      </a:r>
                    </a:p>
                  </a:txBody>
                  <a:tcPr marL="90000" marR="90000" marT="46800" marB="46800" horzOverflow="overflow">
                    <a:lnL w="12700" cap="flat" cmpd="sng" algn="ctr">
                      <a:solidFill>
                        <a:srgbClr val="228B22"/>
                      </a:solidFill>
                      <a:prstDash val="solid"/>
                      <a:round/>
                      <a:headEnd type="none" w="med" len="med"/>
                      <a:tailEnd type="none" w="med" len="med"/>
                    </a:lnL>
                    <a:lnR w="12700" cap="flat" cmpd="sng" algn="ctr">
                      <a:solidFill>
                        <a:srgbClr val="228B22"/>
                      </a:solidFill>
                      <a:prstDash val="solid"/>
                      <a:round/>
                      <a:headEnd type="none" w="med" len="med"/>
                      <a:tailEnd type="none" w="med" len="med"/>
                    </a:lnR>
                    <a:lnT w="12700" cap="flat" cmpd="sng" algn="ctr">
                      <a:solidFill>
                        <a:srgbClr val="228B22"/>
                      </a:solidFill>
                      <a:prstDash val="solid"/>
                      <a:round/>
                      <a:headEnd type="none" w="med" len="med"/>
                      <a:tailEnd type="none" w="med" len="med"/>
                    </a:lnT>
                    <a:lnB w="12700" cap="flat" cmpd="sng" algn="ctr">
                      <a:solidFill>
                        <a:srgbClr val="228B22"/>
                      </a:solidFill>
                      <a:prstDash val="solid"/>
                      <a:round/>
                      <a:headEnd type="none" w="med" len="med"/>
                      <a:tailEnd type="none" w="med" len="med"/>
                    </a:lnB>
                    <a:lnTlToBr>
                      <a:noFill/>
                    </a:lnTlToBr>
                    <a:lnBlToTr>
                      <a:noFill/>
                    </a:lnBlToTr>
                    <a:solidFill>
                      <a:srgbClr val="FAEBD7"/>
                    </a:solidFill>
                  </a:tcPr>
                </a:tc>
                <a:tc>
                  <a:txBody>
                    <a:bodyPr/>
                    <a:lstStyle/>
                    <a:p>
                      <a:pPr marL="0" marR="0" lvl="0" indent="0" algn="ctr" defTabSz="914400" rtl="0" eaLnBrk="1" fontAlgn="base" latinLnBrk="0" hangingPunct="1">
                        <a:lnSpc>
                          <a:spcPct val="100000"/>
                        </a:lnSpc>
                        <a:spcBef>
                          <a:spcPct val="20000"/>
                        </a:spcBef>
                        <a:spcAft>
                          <a:spcPct val="0"/>
                        </a:spcAft>
                        <a:buClrTx/>
                        <a:buSzTx/>
                        <a:buFont typeface="Arial" charset="0"/>
                        <a:buNone/>
                        <a:tabLst/>
                      </a:pPr>
                      <a:r>
                        <a:rPr kumimoji="0" lang="en-US" sz="800" b="0" i="0" u="none" strike="noStrike" cap="none" normalizeH="0" baseline="0" smtClean="0">
                          <a:ln>
                            <a:noFill/>
                          </a:ln>
                          <a:solidFill>
                            <a:srgbClr val="000000"/>
                          </a:solidFill>
                          <a:effectLst/>
                          <a:latin typeface="Arial" charset="0"/>
                        </a:rPr>
                        <a:t>0 (0 %)</a:t>
                      </a:r>
                    </a:p>
                  </a:txBody>
                  <a:tcPr marL="90000" marR="90000" marT="46800" marB="46800" horzOverflow="overflow">
                    <a:lnL w="12700" cap="flat" cmpd="sng" algn="ctr">
                      <a:solidFill>
                        <a:srgbClr val="228B22"/>
                      </a:solidFill>
                      <a:prstDash val="solid"/>
                      <a:round/>
                      <a:headEnd type="none" w="med" len="med"/>
                      <a:tailEnd type="none" w="med" len="med"/>
                    </a:lnL>
                    <a:lnR w="12700" cap="flat" cmpd="sng" algn="ctr">
                      <a:solidFill>
                        <a:srgbClr val="228B22"/>
                      </a:solidFill>
                      <a:prstDash val="solid"/>
                      <a:round/>
                      <a:headEnd type="none" w="med" len="med"/>
                      <a:tailEnd type="none" w="med" len="med"/>
                    </a:lnR>
                    <a:lnT w="12700" cap="flat" cmpd="sng" algn="ctr">
                      <a:solidFill>
                        <a:srgbClr val="228B22"/>
                      </a:solidFill>
                      <a:prstDash val="solid"/>
                      <a:round/>
                      <a:headEnd type="none" w="med" len="med"/>
                      <a:tailEnd type="none" w="med" len="med"/>
                    </a:lnT>
                    <a:lnB w="12700" cap="flat" cmpd="sng" algn="ctr">
                      <a:solidFill>
                        <a:srgbClr val="228B22"/>
                      </a:solidFill>
                      <a:prstDash val="solid"/>
                      <a:round/>
                      <a:headEnd type="none" w="med" len="med"/>
                      <a:tailEnd type="none" w="med" len="med"/>
                    </a:lnB>
                    <a:lnTlToBr>
                      <a:noFill/>
                    </a:lnTlToBr>
                    <a:lnBlToTr>
                      <a:noFill/>
                    </a:lnBlToTr>
                    <a:noFill/>
                  </a:tcPr>
                </a:tc>
              </a:tr>
              <a:tr h="276225">
                <a:tc>
                  <a:txBody>
                    <a:bodyPr/>
                    <a:lstStyle/>
                    <a:p>
                      <a:pPr marL="0" marR="0" lvl="0" indent="0" algn="r" defTabSz="914400" rtl="0" eaLnBrk="1" fontAlgn="base" latinLnBrk="0" hangingPunct="1">
                        <a:lnSpc>
                          <a:spcPct val="100000"/>
                        </a:lnSpc>
                        <a:spcBef>
                          <a:spcPct val="20000"/>
                        </a:spcBef>
                        <a:spcAft>
                          <a:spcPct val="0"/>
                        </a:spcAft>
                        <a:buClrTx/>
                        <a:buSzTx/>
                        <a:buFont typeface="Arial" charset="0"/>
                        <a:buNone/>
                        <a:tabLst/>
                      </a:pPr>
                      <a:r>
                        <a:rPr kumimoji="0" lang="en-US" sz="800" b="1" i="0" u="none" strike="noStrike" cap="none" normalizeH="0" baseline="0" smtClean="0">
                          <a:ln>
                            <a:noFill/>
                          </a:ln>
                          <a:solidFill>
                            <a:srgbClr val="228B22"/>
                          </a:solidFill>
                          <a:effectLst/>
                          <a:latin typeface="Arial" charset="0"/>
                        </a:rPr>
                        <a:t>Metrorail, MARC, Amtrak, VRE train (transit)</a:t>
                      </a:r>
                    </a:p>
                  </a:txBody>
                  <a:tcPr marL="90000" marR="90000" marT="46800" marB="46800" horzOverflow="overflow">
                    <a:lnL w="12700" cap="flat" cmpd="sng" algn="ctr">
                      <a:solidFill>
                        <a:srgbClr val="228B22"/>
                      </a:solidFill>
                      <a:prstDash val="solid"/>
                      <a:round/>
                      <a:headEnd type="none" w="med" len="med"/>
                      <a:tailEnd type="none" w="med" len="med"/>
                    </a:lnL>
                    <a:lnR w="12700" cap="flat" cmpd="sng" algn="ctr">
                      <a:solidFill>
                        <a:srgbClr val="228B22"/>
                      </a:solidFill>
                      <a:prstDash val="solid"/>
                      <a:round/>
                      <a:headEnd type="none" w="med" len="med"/>
                      <a:tailEnd type="none" w="med" len="med"/>
                    </a:lnR>
                    <a:lnT w="12700" cap="flat" cmpd="sng" algn="ctr">
                      <a:solidFill>
                        <a:srgbClr val="228B22"/>
                      </a:solidFill>
                      <a:prstDash val="solid"/>
                      <a:round/>
                      <a:headEnd type="none" w="med" len="med"/>
                      <a:tailEnd type="none" w="med" len="med"/>
                    </a:lnT>
                    <a:lnB w="12700" cap="flat" cmpd="sng" algn="ctr">
                      <a:solidFill>
                        <a:srgbClr val="228B22"/>
                      </a:solidFill>
                      <a:prstDash val="solid"/>
                      <a:round/>
                      <a:headEnd type="none" w="med" len="med"/>
                      <a:tailEnd type="none" w="med" len="med"/>
                    </a:lnB>
                    <a:lnTlToBr>
                      <a:noFill/>
                    </a:lnTlToBr>
                    <a:lnBlToTr>
                      <a:noFill/>
                    </a:lnBlToTr>
                    <a:solidFill>
                      <a:srgbClr val="FAEBD7"/>
                    </a:solidFill>
                  </a:tcPr>
                </a:tc>
                <a:tc>
                  <a:txBody>
                    <a:bodyPr/>
                    <a:lstStyle/>
                    <a:p>
                      <a:pPr marL="0" marR="0" lvl="0" indent="0" algn="ctr" defTabSz="914400" rtl="0" eaLnBrk="1" fontAlgn="base" latinLnBrk="0" hangingPunct="1">
                        <a:lnSpc>
                          <a:spcPct val="100000"/>
                        </a:lnSpc>
                        <a:spcBef>
                          <a:spcPct val="20000"/>
                        </a:spcBef>
                        <a:spcAft>
                          <a:spcPct val="0"/>
                        </a:spcAft>
                        <a:buClrTx/>
                        <a:buSzTx/>
                        <a:buFont typeface="Arial" charset="0"/>
                        <a:buNone/>
                        <a:tabLst/>
                      </a:pPr>
                      <a:r>
                        <a:rPr kumimoji="0" lang="en-US" sz="800" b="0" i="0" u="none" strike="noStrike" cap="none" normalizeH="0" baseline="0" smtClean="0">
                          <a:ln>
                            <a:noFill/>
                          </a:ln>
                          <a:solidFill>
                            <a:srgbClr val="000000"/>
                          </a:solidFill>
                          <a:effectLst/>
                          <a:latin typeface="Arial" charset="0"/>
                        </a:rPr>
                        <a:t>0 (0 %)</a:t>
                      </a:r>
                    </a:p>
                  </a:txBody>
                  <a:tcPr marL="90000" marR="90000" marT="46800" marB="46800" horzOverflow="overflow">
                    <a:lnL w="12700" cap="flat" cmpd="sng" algn="ctr">
                      <a:solidFill>
                        <a:srgbClr val="228B22"/>
                      </a:solidFill>
                      <a:prstDash val="solid"/>
                      <a:round/>
                      <a:headEnd type="none" w="med" len="med"/>
                      <a:tailEnd type="none" w="med" len="med"/>
                    </a:lnL>
                    <a:lnR w="12700" cap="flat" cmpd="sng" algn="ctr">
                      <a:solidFill>
                        <a:srgbClr val="228B22"/>
                      </a:solidFill>
                      <a:prstDash val="solid"/>
                      <a:round/>
                      <a:headEnd type="none" w="med" len="med"/>
                      <a:tailEnd type="none" w="med" len="med"/>
                    </a:lnR>
                    <a:lnT w="12700" cap="flat" cmpd="sng" algn="ctr">
                      <a:solidFill>
                        <a:srgbClr val="228B22"/>
                      </a:solidFill>
                      <a:prstDash val="solid"/>
                      <a:round/>
                      <a:headEnd type="none" w="med" len="med"/>
                      <a:tailEnd type="none" w="med" len="med"/>
                    </a:lnT>
                    <a:lnB w="12700" cap="flat" cmpd="sng" algn="ctr">
                      <a:solidFill>
                        <a:srgbClr val="228B22"/>
                      </a:solidFill>
                      <a:prstDash val="solid"/>
                      <a:round/>
                      <a:headEnd type="none" w="med" len="med"/>
                      <a:tailEnd type="none" w="med" len="med"/>
                    </a:lnB>
                    <a:lnTlToBr>
                      <a:noFill/>
                    </a:lnTlToBr>
                    <a:lnBlToTr>
                      <a:noFill/>
                    </a:lnBlToTr>
                    <a:noFill/>
                  </a:tcPr>
                </a:tc>
              </a:tr>
              <a:tr h="276225">
                <a:tc>
                  <a:txBody>
                    <a:bodyPr/>
                    <a:lstStyle/>
                    <a:p>
                      <a:pPr marL="0" marR="0" lvl="0" indent="0" algn="r" defTabSz="914400" rtl="0" eaLnBrk="1" fontAlgn="base" latinLnBrk="0" hangingPunct="1">
                        <a:lnSpc>
                          <a:spcPct val="100000"/>
                        </a:lnSpc>
                        <a:spcBef>
                          <a:spcPct val="20000"/>
                        </a:spcBef>
                        <a:spcAft>
                          <a:spcPct val="0"/>
                        </a:spcAft>
                        <a:buClrTx/>
                        <a:buSzTx/>
                        <a:buFont typeface="Arial" charset="0"/>
                        <a:buNone/>
                        <a:tabLst/>
                      </a:pPr>
                      <a:r>
                        <a:rPr kumimoji="0" lang="en-US" sz="800" b="1" i="0" u="none" strike="noStrike" cap="none" normalizeH="0" baseline="0" smtClean="0">
                          <a:ln>
                            <a:noFill/>
                          </a:ln>
                          <a:solidFill>
                            <a:srgbClr val="228B22"/>
                          </a:solidFill>
                          <a:effectLst/>
                          <a:latin typeface="Arial" charset="0"/>
                        </a:rPr>
                        <a:t>Walked or bicycled (entire trip)</a:t>
                      </a:r>
                    </a:p>
                  </a:txBody>
                  <a:tcPr marL="90000" marR="90000" marT="46800" marB="46800" horzOverflow="overflow">
                    <a:lnL w="12700" cap="flat" cmpd="sng" algn="ctr">
                      <a:solidFill>
                        <a:srgbClr val="228B22"/>
                      </a:solidFill>
                      <a:prstDash val="solid"/>
                      <a:round/>
                      <a:headEnd type="none" w="med" len="med"/>
                      <a:tailEnd type="none" w="med" len="med"/>
                    </a:lnL>
                    <a:lnR w="12700" cap="flat" cmpd="sng" algn="ctr">
                      <a:solidFill>
                        <a:srgbClr val="228B22"/>
                      </a:solidFill>
                      <a:prstDash val="solid"/>
                      <a:round/>
                      <a:headEnd type="none" w="med" len="med"/>
                      <a:tailEnd type="none" w="med" len="med"/>
                    </a:lnR>
                    <a:lnT w="12700" cap="flat" cmpd="sng" algn="ctr">
                      <a:solidFill>
                        <a:srgbClr val="228B22"/>
                      </a:solidFill>
                      <a:prstDash val="solid"/>
                      <a:round/>
                      <a:headEnd type="none" w="med" len="med"/>
                      <a:tailEnd type="none" w="med" len="med"/>
                    </a:lnT>
                    <a:lnB w="12700" cap="flat" cmpd="sng" algn="ctr">
                      <a:solidFill>
                        <a:srgbClr val="228B22"/>
                      </a:solidFill>
                      <a:prstDash val="solid"/>
                      <a:round/>
                      <a:headEnd type="none" w="med" len="med"/>
                      <a:tailEnd type="none" w="med" len="med"/>
                    </a:lnB>
                    <a:lnTlToBr>
                      <a:noFill/>
                    </a:lnTlToBr>
                    <a:lnBlToTr>
                      <a:noFill/>
                    </a:lnBlToTr>
                    <a:solidFill>
                      <a:srgbClr val="FAEBD7"/>
                    </a:solidFill>
                  </a:tcPr>
                </a:tc>
                <a:tc>
                  <a:txBody>
                    <a:bodyPr/>
                    <a:lstStyle/>
                    <a:p>
                      <a:pPr marL="0" marR="0" lvl="0" indent="0" algn="ctr" defTabSz="914400" rtl="0" eaLnBrk="1" fontAlgn="base" latinLnBrk="0" hangingPunct="1">
                        <a:lnSpc>
                          <a:spcPct val="100000"/>
                        </a:lnSpc>
                        <a:spcBef>
                          <a:spcPct val="20000"/>
                        </a:spcBef>
                        <a:spcAft>
                          <a:spcPct val="0"/>
                        </a:spcAft>
                        <a:buClrTx/>
                        <a:buSzTx/>
                        <a:buFont typeface="Arial" charset="0"/>
                        <a:buNone/>
                        <a:tabLst/>
                      </a:pPr>
                      <a:r>
                        <a:rPr kumimoji="0" lang="en-US" sz="800" b="0" i="0" u="none" strike="noStrike" cap="none" normalizeH="0" baseline="0" smtClean="0">
                          <a:ln>
                            <a:noFill/>
                          </a:ln>
                          <a:solidFill>
                            <a:srgbClr val="000000"/>
                          </a:solidFill>
                          <a:effectLst/>
                          <a:latin typeface="Arial" charset="0"/>
                        </a:rPr>
                        <a:t>0 (0 %)</a:t>
                      </a:r>
                    </a:p>
                  </a:txBody>
                  <a:tcPr marL="90000" marR="90000" marT="46800" marB="46800" horzOverflow="overflow">
                    <a:lnL w="12700" cap="flat" cmpd="sng" algn="ctr">
                      <a:solidFill>
                        <a:srgbClr val="228B22"/>
                      </a:solidFill>
                      <a:prstDash val="solid"/>
                      <a:round/>
                      <a:headEnd type="none" w="med" len="med"/>
                      <a:tailEnd type="none" w="med" len="med"/>
                    </a:lnL>
                    <a:lnR w="12700" cap="flat" cmpd="sng" algn="ctr">
                      <a:solidFill>
                        <a:srgbClr val="228B22"/>
                      </a:solidFill>
                      <a:prstDash val="solid"/>
                      <a:round/>
                      <a:headEnd type="none" w="med" len="med"/>
                      <a:tailEnd type="none" w="med" len="med"/>
                    </a:lnR>
                    <a:lnT w="12700" cap="flat" cmpd="sng" algn="ctr">
                      <a:solidFill>
                        <a:srgbClr val="228B22"/>
                      </a:solidFill>
                      <a:prstDash val="solid"/>
                      <a:round/>
                      <a:headEnd type="none" w="med" len="med"/>
                      <a:tailEnd type="none" w="med" len="med"/>
                    </a:lnT>
                    <a:lnB w="12700" cap="flat" cmpd="sng" algn="ctr">
                      <a:solidFill>
                        <a:srgbClr val="228B22"/>
                      </a:solidFill>
                      <a:prstDash val="solid"/>
                      <a:round/>
                      <a:headEnd type="none" w="med" len="med"/>
                      <a:tailEnd type="none" w="med" len="med"/>
                    </a:lnB>
                    <a:lnTlToBr>
                      <a:noFill/>
                    </a:lnTlToBr>
                    <a:lnBlToTr>
                      <a:noFill/>
                    </a:lnBlToTr>
                    <a:noFill/>
                  </a:tcPr>
                </a:tc>
              </a:tr>
              <a:tr h="276225">
                <a:tc>
                  <a:txBody>
                    <a:bodyPr/>
                    <a:lstStyle/>
                    <a:p>
                      <a:pPr marL="0" marR="0" lvl="0" indent="0" algn="r" defTabSz="914400" rtl="0" eaLnBrk="1" fontAlgn="base" latinLnBrk="0" hangingPunct="1">
                        <a:lnSpc>
                          <a:spcPct val="100000"/>
                        </a:lnSpc>
                        <a:spcBef>
                          <a:spcPct val="20000"/>
                        </a:spcBef>
                        <a:spcAft>
                          <a:spcPct val="0"/>
                        </a:spcAft>
                        <a:buClrTx/>
                        <a:buSzTx/>
                        <a:buFont typeface="Arial" charset="0"/>
                        <a:buNone/>
                        <a:tabLst/>
                      </a:pPr>
                      <a:r>
                        <a:rPr kumimoji="0" lang="en-US" sz="800" b="1" i="0" u="none" strike="noStrike" cap="none" normalizeH="0" baseline="0" smtClean="0">
                          <a:ln>
                            <a:noFill/>
                          </a:ln>
                          <a:solidFill>
                            <a:srgbClr val="228B22"/>
                          </a:solidFill>
                          <a:effectLst/>
                          <a:latin typeface="Arial" charset="0"/>
                        </a:rPr>
                        <a:t>Other</a:t>
                      </a:r>
                    </a:p>
                  </a:txBody>
                  <a:tcPr marL="90000" marR="90000" marT="46800" marB="46800" horzOverflow="overflow">
                    <a:lnL w="12700" cap="flat" cmpd="sng" algn="ctr">
                      <a:solidFill>
                        <a:srgbClr val="228B22"/>
                      </a:solidFill>
                      <a:prstDash val="solid"/>
                      <a:round/>
                      <a:headEnd type="none" w="med" len="med"/>
                      <a:tailEnd type="none" w="med" len="med"/>
                    </a:lnL>
                    <a:lnR w="12700" cap="flat" cmpd="sng" algn="ctr">
                      <a:solidFill>
                        <a:srgbClr val="228B22"/>
                      </a:solidFill>
                      <a:prstDash val="solid"/>
                      <a:round/>
                      <a:headEnd type="none" w="med" len="med"/>
                      <a:tailEnd type="none" w="med" len="med"/>
                    </a:lnR>
                    <a:lnT w="12700" cap="flat" cmpd="sng" algn="ctr">
                      <a:solidFill>
                        <a:srgbClr val="228B22"/>
                      </a:solidFill>
                      <a:prstDash val="solid"/>
                      <a:round/>
                      <a:headEnd type="none" w="med" len="med"/>
                      <a:tailEnd type="none" w="med" len="med"/>
                    </a:lnT>
                    <a:lnB w="12700" cap="flat" cmpd="sng" algn="ctr">
                      <a:solidFill>
                        <a:srgbClr val="228B22"/>
                      </a:solidFill>
                      <a:prstDash val="solid"/>
                      <a:round/>
                      <a:headEnd type="none" w="med" len="med"/>
                      <a:tailEnd type="none" w="med" len="med"/>
                    </a:lnB>
                    <a:lnTlToBr>
                      <a:noFill/>
                    </a:lnTlToBr>
                    <a:lnBlToTr>
                      <a:noFill/>
                    </a:lnBlToTr>
                    <a:solidFill>
                      <a:srgbClr val="FAEBD7"/>
                    </a:solidFill>
                  </a:tcPr>
                </a:tc>
                <a:tc>
                  <a:txBody>
                    <a:bodyPr/>
                    <a:lstStyle/>
                    <a:p>
                      <a:pPr marL="0" marR="0" lvl="0" indent="0" algn="ctr" defTabSz="914400" rtl="0" eaLnBrk="1" fontAlgn="base" latinLnBrk="0" hangingPunct="1">
                        <a:lnSpc>
                          <a:spcPct val="100000"/>
                        </a:lnSpc>
                        <a:spcBef>
                          <a:spcPct val="20000"/>
                        </a:spcBef>
                        <a:spcAft>
                          <a:spcPct val="0"/>
                        </a:spcAft>
                        <a:buClrTx/>
                        <a:buSzTx/>
                        <a:buFont typeface="Arial" charset="0"/>
                        <a:buNone/>
                        <a:tabLst/>
                      </a:pPr>
                      <a:r>
                        <a:rPr kumimoji="0" lang="en-US" sz="800" b="0" i="0" u="none" strike="noStrike" cap="none" normalizeH="0" baseline="0" smtClean="0">
                          <a:ln>
                            <a:noFill/>
                          </a:ln>
                          <a:solidFill>
                            <a:srgbClr val="000000"/>
                          </a:solidFill>
                          <a:effectLst/>
                          <a:latin typeface="Arial" charset="0"/>
                        </a:rPr>
                        <a:t>0 (0 %)</a:t>
                      </a:r>
                    </a:p>
                  </a:txBody>
                  <a:tcPr marL="90000" marR="90000" marT="46800" marB="46800" horzOverflow="overflow">
                    <a:lnL w="12700" cap="flat" cmpd="sng" algn="ctr">
                      <a:solidFill>
                        <a:srgbClr val="228B22"/>
                      </a:solidFill>
                      <a:prstDash val="solid"/>
                      <a:round/>
                      <a:headEnd type="none" w="med" len="med"/>
                      <a:tailEnd type="none" w="med" len="med"/>
                    </a:lnL>
                    <a:lnR w="12700" cap="flat" cmpd="sng" algn="ctr">
                      <a:solidFill>
                        <a:srgbClr val="228B22"/>
                      </a:solidFill>
                      <a:prstDash val="solid"/>
                      <a:round/>
                      <a:headEnd type="none" w="med" len="med"/>
                      <a:tailEnd type="none" w="med" len="med"/>
                    </a:lnR>
                    <a:lnT w="12700" cap="flat" cmpd="sng" algn="ctr">
                      <a:solidFill>
                        <a:srgbClr val="228B22"/>
                      </a:solidFill>
                      <a:prstDash val="solid"/>
                      <a:round/>
                      <a:headEnd type="none" w="med" len="med"/>
                      <a:tailEnd type="none" w="med" len="med"/>
                    </a:lnT>
                    <a:lnB w="12700" cap="flat" cmpd="sng" algn="ctr">
                      <a:solidFill>
                        <a:srgbClr val="228B22"/>
                      </a:solidFill>
                      <a:prstDash val="solid"/>
                      <a:round/>
                      <a:headEnd type="none" w="med" len="med"/>
                      <a:tailEnd type="none" w="med" len="med"/>
                    </a:lnB>
                    <a:lnTlToBr>
                      <a:noFill/>
                    </a:lnTlToBr>
                    <a:lnBlToTr>
                      <a:noFill/>
                    </a:lnBlToTr>
                    <a:noFill/>
                  </a:tcPr>
                </a:tc>
              </a:tr>
            </a:tbl>
          </a:graphicData>
        </a:graphic>
      </p:graphicFrame>
      <p:pic>
        <p:nvPicPr>
          <p:cNvPr id="24607" name="Picture 59" descr="QuestionChartPage"/>
          <p:cNvPicPr>
            <a:picLocks noChangeAspect="1" noChangeArrowheads="1"/>
          </p:cNvPicPr>
          <p:nvPr/>
        </p:nvPicPr>
        <p:blipFill>
          <a:blip r:embed="rId2" cstate="print"/>
          <a:srcRect/>
          <a:stretch>
            <a:fillRect/>
          </a:stretch>
        </p:blipFill>
        <p:spPr bwMode="auto">
          <a:xfrm>
            <a:off x="1524000" y="574675"/>
            <a:ext cx="5740400" cy="3768725"/>
          </a:xfrm>
          <a:prstGeom prst="rect">
            <a:avLst/>
          </a:prstGeom>
          <a:noFill/>
          <a:ln w="12700">
            <a:solidFill>
              <a:srgbClr val="808080"/>
            </a:solidFill>
            <a:miter lim="800000"/>
            <a:headEnd/>
            <a:tailEnd/>
          </a:ln>
        </p:spPr>
      </p:pic>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2" name="Text Box 12" descr="QuestionChartTitleTextBox"/>
          <p:cNvSpPr txBox="1">
            <a:spLocks noChangeArrowheads="1"/>
          </p:cNvSpPr>
          <p:nvPr/>
        </p:nvSpPr>
        <p:spPr bwMode="auto">
          <a:xfrm>
            <a:off x="0" y="76200"/>
            <a:ext cx="8001000" cy="338138"/>
          </a:xfrm>
          <a:prstGeom prst="rect">
            <a:avLst/>
          </a:prstGeom>
          <a:noFill/>
          <a:ln w="9525">
            <a:noFill/>
            <a:miter lim="800000"/>
            <a:headEnd/>
            <a:tailEnd/>
          </a:ln>
        </p:spPr>
        <p:txBody>
          <a:bodyPr>
            <a:spAutoFit/>
          </a:bodyPr>
          <a:lstStyle/>
          <a:p>
            <a:r>
              <a:rPr lang="en-US" sz="1600" b="1" i="1">
                <a:latin typeface="Calibri" pitchFamily="34" charset="0"/>
              </a:rPr>
              <a:t>Commuter Survey:  </a:t>
            </a:r>
            <a:r>
              <a:rPr lang="en-US" sz="1600">
                <a:latin typeface="Calibri" pitchFamily="34" charset="0"/>
              </a:rPr>
              <a:t>Why I was NOT at work on Sunday</a:t>
            </a:r>
          </a:p>
        </p:txBody>
      </p:sp>
      <p:graphicFrame>
        <p:nvGraphicFramePr>
          <p:cNvPr id="62464" name="Group 0" descr="QuestionChartGrid"/>
          <p:cNvGraphicFramePr>
            <a:graphicFrameLocks noGrp="1"/>
          </p:cNvGraphicFramePr>
          <p:nvPr/>
        </p:nvGraphicFramePr>
        <p:xfrm>
          <a:off x="152400" y="4495800"/>
          <a:ext cx="8839200" cy="2209800"/>
        </p:xfrm>
        <a:graphic>
          <a:graphicData uri="http://schemas.openxmlformats.org/drawingml/2006/table">
            <a:tbl>
              <a:tblPr/>
              <a:tblGrid>
                <a:gridCol w="4419600"/>
                <a:gridCol w="4419600"/>
              </a:tblGrid>
              <a:tr h="442913">
                <a:tc gridSpan="2">
                  <a:txBody>
                    <a:bodyPr/>
                    <a:lstStyle/>
                    <a:p>
                      <a:pPr marL="0" marR="0" lvl="0" indent="0" algn="ctr" defTabSz="914400" rtl="0" eaLnBrk="1" fontAlgn="base" latinLnBrk="0" hangingPunct="1">
                        <a:lnSpc>
                          <a:spcPct val="100000"/>
                        </a:lnSpc>
                        <a:spcBef>
                          <a:spcPct val="20000"/>
                        </a:spcBef>
                        <a:spcAft>
                          <a:spcPct val="0"/>
                        </a:spcAft>
                        <a:buClrTx/>
                        <a:buSzTx/>
                        <a:buFont typeface="Arial" charset="0"/>
                        <a:buNone/>
                        <a:tabLst/>
                      </a:pPr>
                      <a:r>
                        <a:rPr kumimoji="0" lang="en-US" sz="1200" b="0" i="0" u="none" strike="noStrike" cap="none" normalizeH="0" baseline="0" smtClean="0">
                          <a:ln>
                            <a:noFill/>
                          </a:ln>
                          <a:solidFill>
                            <a:srgbClr val="228B22"/>
                          </a:solidFill>
                          <a:effectLst/>
                          <a:latin typeface="Arial" charset="0"/>
                        </a:rPr>
                        <a:t>Why I was NOT at work on Sunday</a:t>
                      </a:r>
                    </a:p>
                  </a:txBody>
                  <a:tcPr marL="90000" marR="90000" marT="46800" marB="46800" horzOverflow="overflow">
                    <a:lnL w="12700" cap="flat" cmpd="sng" algn="ctr">
                      <a:solidFill>
                        <a:srgbClr val="228B22"/>
                      </a:solidFill>
                      <a:prstDash val="solid"/>
                      <a:round/>
                      <a:headEnd type="none" w="med" len="med"/>
                      <a:tailEnd type="none" w="med" len="med"/>
                    </a:lnL>
                    <a:lnR w="12700" cap="flat" cmpd="sng" algn="ctr">
                      <a:solidFill>
                        <a:srgbClr val="228B22"/>
                      </a:solidFill>
                      <a:prstDash val="solid"/>
                      <a:round/>
                      <a:headEnd type="none" w="med" len="med"/>
                      <a:tailEnd type="none" w="med" len="med"/>
                    </a:lnR>
                    <a:lnT w="12700" cap="flat" cmpd="sng" algn="ctr">
                      <a:solidFill>
                        <a:srgbClr val="228B22"/>
                      </a:solidFill>
                      <a:prstDash val="solid"/>
                      <a:round/>
                      <a:headEnd type="none" w="med" len="med"/>
                      <a:tailEnd type="none" w="med" len="med"/>
                    </a:lnT>
                    <a:lnB w="12700" cap="flat" cmpd="sng" algn="ctr">
                      <a:solidFill>
                        <a:srgbClr val="228B22"/>
                      </a:solidFill>
                      <a:prstDash val="solid"/>
                      <a:round/>
                      <a:headEnd type="none" w="med" len="med"/>
                      <a:tailEnd type="none" w="med" len="med"/>
                    </a:lnB>
                    <a:lnTlToBr>
                      <a:noFill/>
                    </a:lnTlToBr>
                    <a:lnBlToTr>
                      <a:noFill/>
                    </a:lnBlToTr>
                    <a:solidFill>
                      <a:srgbClr val="FFE4B5"/>
                    </a:solidFill>
                  </a:tcPr>
                </a:tc>
                <a:tc hMerge="1">
                  <a:txBody>
                    <a:bodyPr/>
                    <a:lstStyle/>
                    <a:p>
                      <a:endParaRPr lang="en-US"/>
                    </a:p>
                  </a:txBody>
                  <a:tcPr/>
                </a:tc>
              </a:tr>
              <a:tr h="442913">
                <a:tc>
                  <a:txBody>
                    <a:bodyPr/>
                    <a:lstStyle/>
                    <a:p>
                      <a:pPr marL="0" marR="0" lvl="0" indent="0" algn="r" defTabSz="914400" rtl="0" eaLnBrk="1" fontAlgn="base" latinLnBrk="0" hangingPunct="1">
                        <a:lnSpc>
                          <a:spcPct val="100000"/>
                        </a:lnSpc>
                        <a:spcBef>
                          <a:spcPct val="20000"/>
                        </a:spcBef>
                        <a:spcAft>
                          <a:spcPct val="0"/>
                        </a:spcAft>
                        <a:buClrTx/>
                        <a:buSzTx/>
                        <a:buFont typeface="Arial" charset="0"/>
                        <a:buNone/>
                        <a:tabLst/>
                      </a:pPr>
                      <a:r>
                        <a:rPr kumimoji="0" lang="en-US" sz="1000" b="1" i="0" u="none" strike="noStrike" cap="none" normalizeH="0" baseline="0" smtClean="0">
                          <a:ln>
                            <a:noFill/>
                          </a:ln>
                          <a:solidFill>
                            <a:srgbClr val="228B22"/>
                          </a:solidFill>
                          <a:effectLst/>
                          <a:latin typeface="Arial" charset="0"/>
                        </a:rPr>
                        <a:t>Compressed schedule (e.g. 9/80 schedule)</a:t>
                      </a:r>
                    </a:p>
                  </a:txBody>
                  <a:tcPr marL="90000" marR="90000" marT="46800" marB="46800" horzOverflow="overflow">
                    <a:lnL w="12700" cap="flat" cmpd="sng" algn="ctr">
                      <a:solidFill>
                        <a:srgbClr val="228B22"/>
                      </a:solidFill>
                      <a:prstDash val="solid"/>
                      <a:round/>
                      <a:headEnd type="none" w="med" len="med"/>
                      <a:tailEnd type="none" w="med" len="med"/>
                    </a:lnL>
                    <a:lnR w="12700" cap="flat" cmpd="sng" algn="ctr">
                      <a:solidFill>
                        <a:srgbClr val="228B22"/>
                      </a:solidFill>
                      <a:prstDash val="solid"/>
                      <a:round/>
                      <a:headEnd type="none" w="med" len="med"/>
                      <a:tailEnd type="none" w="med" len="med"/>
                    </a:lnR>
                    <a:lnT w="12700" cap="flat" cmpd="sng" algn="ctr">
                      <a:solidFill>
                        <a:srgbClr val="228B22"/>
                      </a:solidFill>
                      <a:prstDash val="solid"/>
                      <a:round/>
                      <a:headEnd type="none" w="med" len="med"/>
                      <a:tailEnd type="none" w="med" len="med"/>
                    </a:lnT>
                    <a:lnB w="12700" cap="flat" cmpd="sng" algn="ctr">
                      <a:solidFill>
                        <a:srgbClr val="228B22"/>
                      </a:solidFill>
                      <a:prstDash val="solid"/>
                      <a:round/>
                      <a:headEnd type="none" w="med" len="med"/>
                      <a:tailEnd type="none" w="med" len="med"/>
                    </a:lnB>
                    <a:lnTlToBr>
                      <a:noFill/>
                    </a:lnTlToBr>
                    <a:lnBlToTr>
                      <a:noFill/>
                    </a:lnBlToTr>
                    <a:solidFill>
                      <a:srgbClr val="FAEBD7"/>
                    </a:solidFill>
                  </a:tcPr>
                </a:tc>
                <a:tc>
                  <a:txBody>
                    <a:bodyPr/>
                    <a:lstStyle/>
                    <a:p>
                      <a:pPr marL="0" marR="0" lvl="0" indent="0" algn="ctr" defTabSz="914400" rtl="0" eaLnBrk="1" fontAlgn="base" latinLnBrk="0" hangingPunct="1">
                        <a:lnSpc>
                          <a:spcPct val="100000"/>
                        </a:lnSpc>
                        <a:spcBef>
                          <a:spcPct val="20000"/>
                        </a:spcBef>
                        <a:spcAft>
                          <a:spcPct val="0"/>
                        </a:spcAft>
                        <a:buClrTx/>
                        <a:buSzTx/>
                        <a:buFont typeface="Arial" charset="0"/>
                        <a:buNone/>
                        <a:tabLst/>
                      </a:pPr>
                      <a:r>
                        <a:rPr kumimoji="0" lang="en-US" sz="1000" b="0" i="0" u="none" strike="noStrike" cap="none" normalizeH="0" baseline="0" smtClean="0">
                          <a:ln>
                            <a:noFill/>
                          </a:ln>
                          <a:solidFill>
                            <a:srgbClr val="000000"/>
                          </a:solidFill>
                          <a:effectLst/>
                          <a:latin typeface="Arial" charset="0"/>
                        </a:rPr>
                        <a:t>0 (0 %)</a:t>
                      </a:r>
                    </a:p>
                  </a:txBody>
                  <a:tcPr marL="90000" marR="90000" marT="46800" marB="46800" horzOverflow="overflow">
                    <a:lnL w="12700" cap="flat" cmpd="sng" algn="ctr">
                      <a:solidFill>
                        <a:srgbClr val="228B22"/>
                      </a:solidFill>
                      <a:prstDash val="solid"/>
                      <a:round/>
                      <a:headEnd type="none" w="med" len="med"/>
                      <a:tailEnd type="none" w="med" len="med"/>
                    </a:lnL>
                    <a:lnR w="12700" cap="flat" cmpd="sng" algn="ctr">
                      <a:solidFill>
                        <a:srgbClr val="228B22"/>
                      </a:solidFill>
                      <a:prstDash val="solid"/>
                      <a:round/>
                      <a:headEnd type="none" w="med" len="med"/>
                      <a:tailEnd type="none" w="med" len="med"/>
                    </a:lnR>
                    <a:lnT w="12700" cap="flat" cmpd="sng" algn="ctr">
                      <a:solidFill>
                        <a:srgbClr val="228B22"/>
                      </a:solidFill>
                      <a:prstDash val="solid"/>
                      <a:round/>
                      <a:headEnd type="none" w="med" len="med"/>
                      <a:tailEnd type="none" w="med" len="med"/>
                    </a:lnT>
                    <a:lnB w="12700" cap="flat" cmpd="sng" algn="ctr">
                      <a:solidFill>
                        <a:srgbClr val="228B22"/>
                      </a:solidFill>
                      <a:prstDash val="solid"/>
                      <a:round/>
                      <a:headEnd type="none" w="med" len="med"/>
                      <a:tailEnd type="none" w="med" len="med"/>
                    </a:lnB>
                    <a:lnTlToBr>
                      <a:noFill/>
                    </a:lnTlToBr>
                    <a:lnBlToTr>
                      <a:noFill/>
                    </a:lnBlToTr>
                    <a:noFill/>
                  </a:tcPr>
                </a:tc>
              </a:tr>
              <a:tr h="442913">
                <a:tc>
                  <a:txBody>
                    <a:bodyPr/>
                    <a:lstStyle/>
                    <a:p>
                      <a:pPr marL="0" marR="0" lvl="0" indent="0" algn="r" defTabSz="914400" rtl="0" eaLnBrk="1" fontAlgn="base" latinLnBrk="0" hangingPunct="1">
                        <a:lnSpc>
                          <a:spcPct val="100000"/>
                        </a:lnSpc>
                        <a:spcBef>
                          <a:spcPct val="20000"/>
                        </a:spcBef>
                        <a:spcAft>
                          <a:spcPct val="0"/>
                        </a:spcAft>
                        <a:buClrTx/>
                        <a:buSzTx/>
                        <a:buFont typeface="Arial" charset="0"/>
                        <a:buNone/>
                        <a:tabLst/>
                      </a:pPr>
                      <a:r>
                        <a:rPr kumimoji="0" lang="en-US" sz="1000" b="1" i="0" u="none" strike="noStrike" cap="none" normalizeH="0" baseline="0" smtClean="0">
                          <a:ln>
                            <a:noFill/>
                          </a:ln>
                          <a:solidFill>
                            <a:srgbClr val="228B22"/>
                          </a:solidFill>
                          <a:effectLst/>
                          <a:latin typeface="Arial" charset="0"/>
                        </a:rPr>
                        <a:t>Regular day off</a:t>
                      </a:r>
                    </a:p>
                  </a:txBody>
                  <a:tcPr marL="90000" marR="90000" marT="46800" marB="46800" horzOverflow="overflow">
                    <a:lnL w="12700" cap="flat" cmpd="sng" algn="ctr">
                      <a:solidFill>
                        <a:srgbClr val="228B22"/>
                      </a:solidFill>
                      <a:prstDash val="solid"/>
                      <a:round/>
                      <a:headEnd type="none" w="med" len="med"/>
                      <a:tailEnd type="none" w="med" len="med"/>
                    </a:lnL>
                    <a:lnR w="12700" cap="flat" cmpd="sng" algn="ctr">
                      <a:solidFill>
                        <a:srgbClr val="228B22"/>
                      </a:solidFill>
                      <a:prstDash val="solid"/>
                      <a:round/>
                      <a:headEnd type="none" w="med" len="med"/>
                      <a:tailEnd type="none" w="med" len="med"/>
                    </a:lnR>
                    <a:lnT w="12700" cap="flat" cmpd="sng" algn="ctr">
                      <a:solidFill>
                        <a:srgbClr val="228B22"/>
                      </a:solidFill>
                      <a:prstDash val="solid"/>
                      <a:round/>
                      <a:headEnd type="none" w="med" len="med"/>
                      <a:tailEnd type="none" w="med" len="med"/>
                    </a:lnT>
                    <a:lnB w="12700" cap="flat" cmpd="sng" algn="ctr">
                      <a:solidFill>
                        <a:srgbClr val="228B22"/>
                      </a:solidFill>
                      <a:prstDash val="solid"/>
                      <a:round/>
                      <a:headEnd type="none" w="med" len="med"/>
                      <a:tailEnd type="none" w="med" len="med"/>
                    </a:lnB>
                    <a:lnTlToBr>
                      <a:noFill/>
                    </a:lnTlToBr>
                    <a:lnBlToTr>
                      <a:noFill/>
                    </a:lnBlToTr>
                    <a:solidFill>
                      <a:srgbClr val="FAEBD7"/>
                    </a:solidFill>
                  </a:tcPr>
                </a:tc>
                <a:tc>
                  <a:txBody>
                    <a:bodyPr/>
                    <a:lstStyle/>
                    <a:p>
                      <a:pPr marL="0" marR="0" lvl="0" indent="0" algn="ctr" defTabSz="914400" rtl="0" eaLnBrk="1" fontAlgn="base" latinLnBrk="0" hangingPunct="1">
                        <a:lnSpc>
                          <a:spcPct val="100000"/>
                        </a:lnSpc>
                        <a:spcBef>
                          <a:spcPct val="20000"/>
                        </a:spcBef>
                        <a:spcAft>
                          <a:spcPct val="0"/>
                        </a:spcAft>
                        <a:buClrTx/>
                        <a:buSzTx/>
                        <a:buFont typeface="Arial" charset="0"/>
                        <a:buNone/>
                        <a:tabLst/>
                      </a:pPr>
                      <a:r>
                        <a:rPr kumimoji="0" lang="en-US" sz="1000" b="0" i="0" u="none" strike="noStrike" cap="none" normalizeH="0" baseline="0" smtClean="0">
                          <a:ln>
                            <a:noFill/>
                          </a:ln>
                          <a:solidFill>
                            <a:srgbClr val="000000"/>
                          </a:solidFill>
                          <a:effectLst/>
                          <a:latin typeface="Arial" charset="0"/>
                        </a:rPr>
                        <a:t>59 (98 %)</a:t>
                      </a:r>
                    </a:p>
                  </a:txBody>
                  <a:tcPr marL="90000" marR="90000" marT="46800" marB="46800" horzOverflow="overflow">
                    <a:lnL w="12700" cap="flat" cmpd="sng" algn="ctr">
                      <a:solidFill>
                        <a:srgbClr val="228B22"/>
                      </a:solidFill>
                      <a:prstDash val="solid"/>
                      <a:round/>
                      <a:headEnd type="none" w="med" len="med"/>
                      <a:tailEnd type="none" w="med" len="med"/>
                    </a:lnL>
                    <a:lnR w="12700" cap="flat" cmpd="sng" algn="ctr">
                      <a:solidFill>
                        <a:srgbClr val="228B22"/>
                      </a:solidFill>
                      <a:prstDash val="solid"/>
                      <a:round/>
                      <a:headEnd type="none" w="med" len="med"/>
                      <a:tailEnd type="none" w="med" len="med"/>
                    </a:lnR>
                    <a:lnT w="12700" cap="flat" cmpd="sng" algn="ctr">
                      <a:solidFill>
                        <a:srgbClr val="228B22"/>
                      </a:solidFill>
                      <a:prstDash val="solid"/>
                      <a:round/>
                      <a:headEnd type="none" w="med" len="med"/>
                      <a:tailEnd type="none" w="med" len="med"/>
                    </a:lnT>
                    <a:lnB w="12700" cap="flat" cmpd="sng" algn="ctr">
                      <a:solidFill>
                        <a:srgbClr val="228B22"/>
                      </a:solidFill>
                      <a:prstDash val="solid"/>
                      <a:round/>
                      <a:headEnd type="none" w="med" len="med"/>
                      <a:tailEnd type="none" w="med" len="med"/>
                    </a:lnB>
                    <a:lnTlToBr>
                      <a:noFill/>
                    </a:lnTlToBr>
                    <a:lnBlToTr>
                      <a:noFill/>
                    </a:lnBlToTr>
                    <a:noFill/>
                  </a:tcPr>
                </a:tc>
              </a:tr>
              <a:tr h="442913">
                <a:tc>
                  <a:txBody>
                    <a:bodyPr/>
                    <a:lstStyle/>
                    <a:p>
                      <a:pPr marL="0" marR="0" lvl="0" indent="0" algn="r" defTabSz="914400" rtl="0" eaLnBrk="1" fontAlgn="base" latinLnBrk="0" hangingPunct="1">
                        <a:lnSpc>
                          <a:spcPct val="100000"/>
                        </a:lnSpc>
                        <a:spcBef>
                          <a:spcPct val="20000"/>
                        </a:spcBef>
                        <a:spcAft>
                          <a:spcPct val="0"/>
                        </a:spcAft>
                        <a:buClrTx/>
                        <a:buSzTx/>
                        <a:buFont typeface="Arial" charset="0"/>
                        <a:buNone/>
                        <a:tabLst/>
                      </a:pPr>
                      <a:r>
                        <a:rPr kumimoji="0" lang="en-US" sz="1000" b="1" i="0" u="none" strike="noStrike" cap="none" normalizeH="0" baseline="0" smtClean="0">
                          <a:ln>
                            <a:noFill/>
                          </a:ln>
                          <a:solidFill>
                            <a:srgbClr val="228B22"/>
                          </a:solidFill>
                          <a:effectLst/>
                          <a:latin typeface="Arial" charset="0"/>
                        </a:rPr>
                        <a:t>Teleworked, worked at home or telework center all day</a:t>
                      </a:r>
                    </a:p>
                  </a:txBody>
                  <a:tcPr marL="90000" marR="90000" marT="46800" marB="46800" horzOverflow="overflow">
                    <a:lnL w="12700" cap="flat" cmpd="sng" algn="ctr">
                      <a:solidFill>
                        <a:srgbClr val="228B22"/>
                      </a:solidFill>
                      <a:prstDash val="solid"/>
                      <a:round/>
                      <a:headEnd type="none" w="med" len="med"/>
                      <a:tailEnd type="none" w="med" len="med"/>
                    </a:lnL>
                    <a:lnR w="12700" cap="flat" cmpd="sng" algn="ctr">
                      <a:solidFill>
                        <a:srgbClr val="228B22"/>
                      </a:solidFill>
                      <a:prstDash val="solid"/>
                      <a:round/>
                      <a:headEnd type="none" w="med" len="med"/>
                      <a:tailEnd type="none" w="med" len="med"/>
                    </a:lnR>
                    <a:lnT w="12700" cap="flat" cmpd="sng" algn="ctr">
                      <a:solidFill>
                        <a:srgbClr val="228B22"/>
                      </a:solidFill>
                      <a:prstDash val="solid"/>
                      <a:round/>
                      <a:headEnd type="none" w="med" len="med"/>
                      <a:tailEnd type="none" w="med" len="med"/>
                    </a:lnT>
                    <a:lnB w="12700" cap="flat" cmpd="sng" algn="ctr">
                      <a:solidFill>
                        <a:srgbClr val="228B22"/>
                      </a:solidFill>
                      <a:prstDash val="solid"/>
                      <a:round/>
                      <a:headEnd type="none" w="med" len="med"/>
                      <a:tailEnd type="none" w="med" len="med"/>
                    </a:lnB>
                    <a:lnTlToBr>
                      <a:noFill/>
                    </a:lnTlToBr>
                    <a:lnBlToTr>
                      <a:noFill/>
                    </a:lnBlToTr>
                    <a:solidFill>
                      <a:srgbClr val="FAEBD7"/>
                    </a:solidFill>
                  </a:tcPr>
                </a:tc>
                <a:tc>
                  <a:txBody>
                    <a:bodyPr/>
                    <a:lstStyle/>
                    <a:p>
                      <a:pPr marL="0" marR="0" lvl="0" indent="0" algn="ctr" defTabSz="914400" rtl="0" eaLnBrk="1" fontAlgn="base" latinLnBrk="0" hangingPunct="1">
                        <a:lnSpc>
                          <a:spcPct val="100000"/>
                        </a:lnSpc>
                        <a:spcBef>
                          <a:spcPct val="20000"/>
                        </a:spcBef>
                        <a:spcAft>
                          <a:spcPct val="0"/>
                        </a:spcAft>
                        <a:buClrTx/>
                        <a:buSzTx/>
                        <a:buFont typeface="Arial" charset="0"/>
                        <a:buNone/>
                        <a:tabLst/>
                      </a:pPr>
                      <a:r>
                        <a:rPr kumimoji="0" lang="en-US" sz="1000" b="0" i="0" u="none" strike="noStrike" cap="none" normalizeH="0" baseline="0" smtClean="0">
                          <a:ln>
                            <a:noFill/>
                          </a:ln>
                          <a:solidFill>
                            <a:srgbClr val="000000"/>
                          </a:solidFill>
                          <a:effectLst/>
                          <a:latin typeface="Arial" charset="0"/>
                        </a:rPr>
                        <a:t>0 (0 %)</a:t>
                      </a:r>
                    </a:p>
                  </a:txBody>
                  <a:tcPr marL="90000" marR="90000" marT="46800" marB="46800" horzOverflow="overflow">
                    <a:lnL w="12700" cap="flat" cmpd="sng" algn="ctr">
                      <a:solidFill>
                        <a:srgbClr val="228B22"/>
                      </a:solidFill>
                      <a:prstDash val="solid"/>
                      <a:round/>
                      <a:headEnd type="none" w="med" len="med"/>
                      <a:tailEnd type="none" w="med" len="med"/>
                    </a:lnL>
                    <a:lnR w="12700" cap="flat" cmpd="sng" algn="ctr">
                      <a:solidFill>
                        <a:srgbClr val="228B22"/>
                      </a:solidFill>
                      <a:prstDash val="solid"/>
                      <a:round/>
                      <a:headEnd type="none" w="med" len="med"/>
                      <a:tailEnd type="none" w="med" len="med"/>
                    </a:lnR>
                    <a:lnT w="12700" cap="flat" cmpd="sng" algn="ctr">
                      <a:solidFill>
                        <a:srgbClr val="228B22"/>
                      </a:solidFill>
                      <a:prstDash val="solid"/>
                      <a:round/>
                      <a:headEnd type="none" w="med" len="med"/>
                      <a:tailEnd type="none" w="med" len="med"/>
                    </a:lnT>
                    <a:lnB w="12700" cap="flat" cmpd="sng" algn="ctr">
                      <a:solidFill>
                        <a:srgbClr val="228B22"/>
                      </a:solidFill>
                      <a:prstDash val="solid"/>
                      <a:round/>
                      <a:headEnd type="none" w="med" len="med"/>
                      <a:tailEnd type="none" w="med" len="med"/>
                    </a:lnB>
                    <a:lnTlToBr>
                      <a:noFill/>
                    </a:lnTlToBr>
                    <a:lnBlToTr>
                      <a:noFill/>
                    </a:lnBlToTr>
                    <a:noFill/>
                  </a:tcPr>
                </a:tc>
              </a:tr>
              <a:tr h="438150">
                <a:tc>
                  <a:txBody>
                    <a:bodyPr/>
                    <a:lstStyle/>
                    <a:p>
                      <a:pPr marL="0" marR="0" lvl="0" indent="0" algn="r" defTabSz="914400" rtl="0" eaLnBrk="1" fontAlgn="base" latinLnBrk="0" hangingPunct="1">
                        <a:lnSpc>
                          <a:spcPct val="100000"/>
                        </a:lnSpc>
                        <a:spcBef>
                          <a:spcPct val="20000"/>
                        </a:spcBef>
                        <a:spcAft>
                          <a:spcPct val="0"/>
                        </a:spcAft>
                        <a:buClrTx/>
                        <a:buSzTx/>
                        <a:buFont typeface="Arial" charset="0"/>
                        <a:buNone/>
                        <a:tabLst/>
                      </a:pPr>
                      <a:r>
                        <a:rPr kumimoji="0" lang="en-US" sz="1000" b="1" i="0" u="none" strike="noStrike" cap="none" normalizeH="0" baseline="0" smtClean="0">
                          <a:ln>
                            <a:noFill/>
                          </a:ln>
                          <a:solidFill>
                            <a:srgbClr val="228B22"/>
                          </a:solidFill>
                          <a:effectLst/>
                          <a:latin typeface="Arial" charset="0"/>
                        </a:rPr>
                        <a:t>Meeting out of office, sick, vacation, or holiday all day</a:t>
                      </a:r>
                    </a:p>
                  </a:txBody>
                  <a:tcPr marL="90000" marR="90000" marT="46800" marB="46800" horzOverflow="overflow">
                    <a:lnL w="12700" cap="flat" cmpd="sng" algn="ctr">
                      <a:solidFill>
                        <a:srgbClr val="228B22"/>
                      </a:solidFill>
                      <a:prstDash val="solid"/>
                      <a:round/>
                      <a:headEnd type="none" w="med" len="med"/>
                      <a:tailEnd type="none" w="med" len="med"/>
                    </a:lnL>
                    <a:lnR w="12700" cap="flat" cmpd="sng" algn="ctr">
                      <a:solidFill>
                        <a:srgbClr val="228B22"/>
                      </a:solidFill>
                      <a:prstDash val="solid"/>
                      <a:round/>
                      <a:headEnd type="none" w="med" len="med"/>
                      <a:tailEnd type="none" w="med" len="med"/>
                    </a:lnR>
                    <a:lnT w="12700" cap="flat" cmpd="sng" algn="ctr">
                      <a:solidFill>
                        <a:srgbClr val="228B22"/>
                      </a:solidFill>
                      <a:prstDash val="solid"/>
                      <a:round/>
                      <a:headEnd type="none" w="med" len="med"/>
                      <a:tailEnd type="none" w="med" len="med"/>
                    </a:lnT>
                    <a:lnB w="12700" cap="flat" cmpd="sng" algn="ctr">
                      <a:solidFill>
                        <a:srgbClr val="228B22"/>
                      </a:solidFill>
                      <a:prstDash val="solid"/>
                      <a:round/>
                      <a:headEnd type="none" w="med" len="med"/>
                      <a:tailEnd type="none" w="med" len="med"/>
                    </a:lnB>
                    <a:lnTlToBr>
                      <a:noFill/>
                    </a:lnTlToBr>
                    <a:lnBlToTr>
                      <a:noFill/>
                    </a:lnBlToTr>
                    <a:solidFill>
                      <a:srgbClr val="FAEBD7"/>
                    </a:solidFill>
                  </a:tcPr>
                </a:tc>
                <a:tc>
                  <a:txBody>
                    <a:bodyPr/>
                    <a:lstStyle/>
                    <a:p>
                      <a:pPr marL="0" marR="0" lvl="0" indent="0" algn="ctr" defTabSz="914400" rtl="0" eaLnBrk="1" fontAlgn="base" latinLnBrk="0" hangingPunct="1">
                        <a:lnSpc>
                          <a:spcPct val="100000"/>
                        </a:lnSpc>
                        <a:spcBef>
                          <a:spcPct val="20000"/>
                        </a:spcBef>
                        <a:spcAft>
                          <a:spcPct val="0"/>
                        </a:spcAft>
                        <a:buClrTx/>
                        <a:buSzTx/>
                        <a:buFont typeface="Arial" charset="0"/>
                        <a:buNone/>
                        <a:tabLst/>
                      </a:pPr>
                      <a:r>
                        <a:rPr kumimoji="0" lang="en-US" sz="1000" b="0" i="0" u="none" strike="noStrike" cap="none" normalizeH="0" baseline="0" smtClean="0">
                          <a:ln>
                            <a:noFill/>
                          </a:ln>
                          <a:solidFill>
                            <a:srgbClr val="000000"/>
                          </a:solidFill>
                          <a:effectLst/>
                          <a:latin typeface="Arial" charset="0"/>
                        </a:rPr>
                        <a:t>1 (2 %)</a:t>
                      </a:r>
                    </a:p>
                  </a:txBody>
                  <a:tcPr marL="90000" marR="90000" marT="46800" marB="46800" horzOverflow="overflow">
                    <a:lnL w="12700" cap="flat" cmpd="sng" algn="ctr">
                      <a:solidFill>
                        <a:srgbClr val="228B22"/>
                      </a:solidFill>
                      <a:prstDash val="solid"/>
                      <a:round/>
                      <a:headEnd type="none" w="med" len="med"/>
                      <a:tailEnd type="none" w="med" len="med"/>
                    </a:lnL>
                    <a:lnR w="12700" cap="flat" cmpd="sng" algn="ctr">
                      <a:solidFill>
                        <a:srgbClr val="228B22"/>
                      </a:solidFill>
                      <a:prstDash val="solid"/>
                      <a:round/>
                      <a:headEnd type="none" w="med" len="med"/>
                      <a:tailEnd type="none" w="med" len="med"/>
                    </a:lnR>
                    <a:lnT w="12700" cap="flat" cmpd="sng" algn="ctr">
                      <a:solidFill>
                        <a:srgbClr val="228B22"/>
                      </a:solidFill>
                      <a:prstDash val="solid"/>
                      <a:round/>
                      <a:headEnd type="none" w="med" len="med"/>
                      <a:tailEnd type="none" w="med" len="med"/>
                    </a:lnT>
                    <a:lnB w="12700" cap="flat" cmpd="sng" algn="ctr">
                      <a:solidFill>
                        <a:srgbClr val="228B22"/>
                      </a:solidFill>
                      <a:prstDash val="solid"/>
                      <a:round/>
                      <a:headEnd type="none" w="med" len="med"/>
                      <a:tailEnd type="none" w="med" len="med"/>
                    </a:lnB>
                    <a:lnTlToBr>
                      <a:noFill/>
                    </a:lnTlToBr>
                    <a:lnBlToTr>
                      <a:noFill/>
                    </a:lnBlToTr>
                    <a:noFill/>
                  </a:tcPr>
                </a:tc>
              </a:tr>
            </a:tbl>
          </a:graphicData>
        </a:graphic>
      </p:graphicFrame>
      <p:pic>
        <p:nvPicPr>
          <p:cNvPr id="25622" name="Picture 38" descr="QuestionChartPage"/>
          <p:cNvPicPr>
            <a:picLocks noChangeAspect="1" noChangeArrowheads="1"/>
          </p:cNvPicPr>
          <p:nvPr/>
        </p:nvPicPr>
        <p:blipFill>
          <a:blip r:embed="rId2" cstate="print"/>
          <a:srcRect/>
          <a:stretch>
            <a:fillRect/>
          </a:stretch>
        </p:blipFill>
        <p:spPr bwMode="auto">
          <a:xfrm>
            <a:off x="1524000" y="574675"/>
            <a:ext cx="5740400" cy="3768725"/>
          </a:xfrm>
          <a:prstGeom prst="rect">
            <a:avLst/>
          </a:prstGeom>
          <a:noFill/>
          <a:ln w="12700">
            <a:solidFill>
              <a:srgbClr val="808080"/>
            </a:solidFill>
            <a:miter lim="800000"/>
            <a:headEnd/>
            <a:tailEnd/>
          </a:ln>
        </p:spPr>
      </p:pic>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6" name="Text Box 12" descr="QuestionChartTitleTextBox"/>
          <p:cNvSpPr txBox="1">
            <a:spLocks noChangeArrowheads="1"/>
          </p:cNvSpPr>
          <p:nvPr/>
        </p:nvSpPr>
        <p:spPr bwMode="auto">
          <a:xfrm>
            <a:off x="0" y="76200"/>
            <a:ext cx="8001000" cy="520700"/>
          </a:xfrm>
          <a:prstGeom prst="rect">
            <a:avLst/>
          </a:prstGeom>
          <a:noFill/>
          <a:ln w="9525">
            <a:noFill/>
            <a:miter lim="800000"/>
            <a:headEnd/>
            <a:tailEnd/>
          </a:ln>
        </p:spPr>
        <p:txBody>
          <a:bodyPr>
            <a:spAutoFit/>
          </a:bodyPr>
          <a:lstStyle/>
          <a:p>
            <a:r>
              <a:rPr lang="en-US" sz="1400" b="1" i="1">
                <a:latin typeface="Calibri" pitchFamily="34" charset="0"/>
              </a:rPr>
              <a:t>Commuter Survey:  </a:t>
            </a:r>
            <a:r>
              <a:rPr lang="en-US" sz="1400">
                <a:latin typeface="Calibri" pitchFamily="34" charset="0"/>
              </a:rPr>
              <a:t>If you took part in a carpool/vanpool, including yourself, how many persons were part of the group?</a:t>
            </a:r>
          </a:p>
        </p:txBody>
      </p:sp>
      <p:graphicFrame>
        <p:nvGraphicFramePr>
          <p:cNvPr id="64512" name="Group 0" descr="QuestionChartGrid"/>
          <p:cNvGraphicFramePr>
            <a:graphicFrameLocks noGrp="1"/>
          </p:cNvGraphicFramePr>
          <p:nvPr/>
        </p:nvGraphicFramePr>
        <p:xfrm>
          <a:off x="152400" y="4495800"/>
          <a:ext cx="8839200" cy="2246313"/>
        </p:xfrm>
        <a:graphic>
          <a:graphicData uri="http://schemas.openxmlformats.org/drawingml/2006/table">
            <a:tbl>
              <a:tblPr/>
              <a:tblGrid>
                <a:gridCol w="4419600"/>
                <a:gridCol w="4419600"/>
              </a:tblGrid>
              <a:tr h="201613">
                <a:tc gridSpan="2">
                  <a:txBody>
                    <a:bodyPr/>
                    <a:lstStyle/>
                    <a:p>
                      <a:pPr marL="0" marR="0" lvl="0" indent="0" algn="ctr" defTabSz="914400" rtl="0" eaLnBrk="1" fontAlgn="base" latinLnBrk="0" hangingPunct="1">
                        <a:lnSpc>
                          <a:spcPct val="100000"/>
                        </a:lnSpc>
                        <a:spcBef>
                          <a:spcPct val="20000"/>
                        </a:spcBef>
                        <a:spcAft>
                          <a:spcPct val="0"/>
                        </a:spcAft>
                        <a:buClrTx/>
                        <a:buSzTx/>
                        <a:buFont typeface="Arial" charset="0"/>
                        <a:buNone/>
                        <a:tabLst/>
                      </a:pPr>
                      <a:r>
                        <a:rPr kumimoji="0" lang="en-US" sz="900" b="0" i="0" u="none" strike="noStrike" cap="none" normalizeH="0" baseline="0" smtClean="0">
                          <a:ln>
                            <a:noFill/>
                          </a:ln>
                          <a:solidFill>
                            <a:srgbClr val="228B22"/>
                          </a:solidFill>
                          <a:effectLst/>
                          <a:latin typeface="Arial" charset="0"/>
                        </a:rPr>
                        <a:t>If you took part in a carpool/vanpool, including yourself, how many persons were part of the group?</a:t>
                      </a:r>
                    </a:p>
                  </a:txBody>
                  <a:tcPr marL="90000" marR="90000" marT="46800" marB="46800" horzOverflow="overflow">
                    <a:lnL w="12700" cap="flat" cmpd="sng" algn="ctr">
                      <a:solidFill>
                        <a:srgbClr val="228B22"/>
                      </a:solidFill>
                      <a:prstDash val="solid"/>
                      <a:round/>
                      <a:headEnd type="none" w="med" len="med"/>
                      <a:tailEnd type="none" w="med" len="med"/>
                    </a:lnL>
                    <a:lnR w="12700" cap="flat" cmpd="sng" algn="ctr">
                      <a:solidFill>
                        <a:srgbClr val="228B22"/>
                      </a:solidFill>
                      <a:prstDash val="solid"/>
                      <a:round/>
                      <a:headEnd type="none" w="med" len="med"/>
                      <a:tailEnd type="none" w="med" len="med"/>
                    </a:lnR>
                    <a:lnT w="12700" cap="flat" cmpd="sng" algn="ctr">
                      <a:solidFill>
                        <a:srgbClr val="228B22"/>
                      </a:solidFill>
                      <a:prstDash val="solid"/>
                      <a:round/>
                      <a:headEnd type="none" w="med" len="med"/>
                      <a:tailEnd type="none" w="med" len="med"/>
                    </a:lnT>
                    <a:lnB w="12700" cap="flat" cmpd="sng" algn="ctr">
                      <a:solidFill>
                        <a:srgbClr val="228B22"/>
                      </a:solidFill>
                      <a:prstDash val="solid"/>
                      <a:round/>
                      <a:headEnd type="none" w="med" len="med"/>
                      <a:tailEnd type="none" w="med" len="med"/>
                    </a:lnB>
                    <a:lnTlToBr>
                      <a:noFill/>
                    </a:lnTlToBr>
                    <a:lnBlToTr>
                      <a:noFill/>
                    </a:lnBlToTr>
                    <a:solidFill>
                      <a:srgbClr val="FFE4B5"/>
                    </a:solidFill>
                  </a:tcPr>
                </a:tc>
                <a:tc hMerge="1">
                  <a:txBody>
                    <a:bodyPr/>
                    <a:lstStyle/>
                    <a:p>
                      <a:endParaRPr lang="en-US"/>
                    </a:p>
                  </a:txBody>
                  <a:tcPr/>
                </a:tc>
              </a:tr>
              <a:tr h="201613">
                <a:tc>
                  <a:txBody>
                    <a:bodyPr/>
                    <a:lstStyle/>
                    <a:p>
                      <a:pPr marL="0" marR="0" lvl="0" indent="0" algn="r" defTabSz="914400" rtl="0" eaLnBrk="1" fontAlgn="base" latinLnBrk="0" hangingPunct="1">
                        <a:lnSpc>
                          <a:spcPct val="100000"/>
                        </a:lnSpc>
                        <a:spcBef>
                          <a:spcPct val="20000"/>
                        </a:spcBef>
                        <a:spcAft>
                          <a:spcPct val="0"/>
                        </a:spcAft>
                        <a:buClrTx/>
                        <a:buSzTx/>
                        <a:buFont typeface="Arial" charset="0"/>
                        <a:buNone/>
                        <a:tabLst/>
                      </a:pPr>
                      <a:r>
                        <a:rPr kumimoji="0" lang="en-US" sz="700" b="1" i="0" u="none" strike="noStrike" cap="none" normalizeH="0" baseline="0" smtClean="0">
                          <a:ln>
                            <a:noFill/>
                          </a:ln>
                          <a:solidFill>
                            <a:srgbClr val="228B22"/>
                          </a:solidFill>
                          <a:effectLst/>
                          <a:latin typeface="Arial" charset="0"/>
                        </a:rPr>
                        <a:t>Did not take part in carpool/vanpool</a:t>
                      </a:r>
                    </a:p>
                  </a:txBody>
                  <a:tcPr marL="90000" marR="90000" marT="46800" marB="46800" horzOverflow="overflow">
                    <a:lnL w="12700" cap="flat" cmpd="sng" algn="ctr">
                      <a:solidFill>
                        <a:srgbClr val="228B22"/>
                      </a:solidFill>
                      <a:prstDash val="solid"/>
                      <a:round/>
                      <a:headEnd type="none" w="med" len="med"/>
                      <a:tailEnd type="none" w="med" len="med"/>
                    </a:lnL>
                    <a:lnR w="12700" cap="flat" cmpd="sng" algn="ctr">
                      <a:solidFill>
                        <a:srgbClr val="228B22"/>
                      </a:solidFill>
                      <a:prstDash val="solid"/>
                      <a:round/>
                      <a:headEnd type="none" w="med" len="med"/>
                      <a:tailEnd type="none" w="med" len="med"/>
                    </a:lnR>
                    <a:lnT w="12700" cap="flat" cmpd="sng" algn="ctr">
                      <a:solidFill>
                        <a:srgbClr val="228B22"/>
                      </a:solidFill>
                      <a:prstDash val="solid"/>
                      <a:round/>
                      <a:headEnd type="none" w="med" len="med"/>
                      <a:tailEnd type="none" w="med" len="med"/>
                    </a:lnT>
                    <a:lnB w="12700" cap="flat" cmpd="sng" algn="ctr">
                      <a:solidFill>
                        <a:srgbClr val="228B22"/>
                      </a:solidFill>
                      <a:prstDash val="solid"/>
                      <a:round/>
                      <a:headEnd type="none" w="med" len="med"/>
                      <a:tailEnd type="none" w="med" len="med"/>
                    </a:lnB>
                    <a:lnTlToBr>
                      <a:noFill/>
                    </a:lnTlToBr>
                    <a:lnBlToTr>
                      <a:noFill/>
                    </a:lnBlToTr>
                    <a:solidFill>
                      <a:srgbClr val="FAEBD7"/>
                    </a:solidFill>
                  </a:tcPr>
                </a:tc>
                <a:tc>
                  <a:txBody>
                    <a:bodyPr/>
                    <a:lstStyle/>
                    <a:p>
                      <a:pPr marL="0" marR="0" lvl="0" indent="0" algn="ctr" defTabSz="914400" rtl="0" eaLnBrk="1" fontAlgn="base" latinLnBrk="0" hangingPunct="1">
                        <a:lnSpc>
                          <a:spcPct val="100000"/>
                        </a:lnSpc>
                        <a:spcBef>
                          <a:spcPct val="20000"/>
                        </a:spcBef>
                        <a:spcAft>
                          <a:spcPct val="0"/>
                        </a:spcAft>
                        <a:buClrTx/>
                        <a:buSzTx/>
                        <a:buFont typeface="Arial" charset="0"/>
                        <a:buNone/>
                        <a:tabLst/>
                      </a:pPr>
                      <a:r>
                        <a:rPr kumimoji="0" lang="en-US" sz="700" b="0" i="0" u="none" strike="noStrike" cap="none" normalizeH="0" baseline="0" smtClean="0">
                          <a:ln>
                            <a:noFill/>
                          </a:ln>
                          <a:solidFill>
                            <a:srgbClr val="000000"/>
                          </a:solidFill>
                          <a:effectLst/>
                          <a:latin typeface="Arial" charset="0"/>
                        </a:rPr>
                        <a:t>58 (95 %)</a:t>
                      </a:r>
                    </a:p>
                  </a:txBody>
                  <a:tcPr marL="90000" marR="90000" marT="46800" marB="46800" horzOverflow="overflow">
                    <a:lnL w="12700" cap="flat" cmpd="sng" algn="ctr">
                      <a:solidFill>
                        <a:srgbClr val="228B22"/>
                      </a:solidFill>
                      <a:prstDash val="solid"/>
                      <a:round/>
                      <a:headEnd type="none" w="med" len="med"/>
                      <a:tailEnd type="none" w="med" len="med"/>
                    </a:lnL>
                    <a:lnR w="12700" cap="flat" cmpd="sng" algn="ctr">
                      <a:solidFill>
                        <a:srgbClr val="228B22"/>
                      </a:solidFill>
                      <a:prstDash val="solid"/>
                      <a:round/>
                      <a:headEnd type="none" w="med" len="med"/>
                      <a:tailEnd type="none" w="med" len="med"/>
                    </a:lnR>
                    <a:lnT w="12700" cap="flat" cmpd="sng" algn="ctr">
                      <a:solidFill>
                        <a:srgbClr val="228B22"/>
                      </a:solidFill>
                      <a:prstDash val="solid"/>
                      <a:round/>
                      <a:headEnd type="none" w="med" len="med"/>
                      <a:tailEnd type="none" w="med" len="med"/>
                    </a:lnT>
                    <a:lnB w="12700" cap="flat" cmpd="sng" algn="ctr">
                      <a:solidFill>
                        <a:srgbClr val="228B22"/>
                      </a:solidFill>
                      <a:prstDash val="solid"/>
                      <a:round/>
                      <a:headEnd type="none" w="med" len="med"/>
                      <a:tailEnd type="none" w="med" len="med"/>
                    </a:lnB>
                    <a:lnTlToBr>
                      <a:noFill/>
                    </a:lnTlToBr>
                    <a:lnBlToTr>
                      <a:noFill/>
                    </a:lnBlToTr>
                    <a:noFill/>
                  </a:tcPr>
                </a:tc>
              </a:tr>
              <a:tr h="201613">
                <a:tc>
                  <a:txBody>
                    <a:bodyPr/>
                    <a:lstStyle/>
                    <a:p>
                      <a:pPr marL="0" marR="0" lvl="0" indent="0" algn="r" defTabSz="914400" rtl="0" eaLnBrk="1" fontAlgn="base" latinLnBrk="0" hangingPunct="1">
                        <a:lnSpc>
                          <a:spcPct val="100000"/>
                        </a:lnSpc>
                        <a:spcBef>
                          <a:spcPct val="20000"/>
                        </a:spcBef>
                        <a:spcAft>
                          <a:spcPct val="0"/>
                        </a:spcAft>
                        <a:buClrTx/>
                        <a:buSzTx/>
                        <a:buFont typeface="Arial" charset="0"/>
                        <a:buNone/>
                        <a:tabLst/>
                      </a:pPr>
                      <a:r>
                        <a:rPr kumimoji="0" lang="en-US" sz="700" b="1" i="0" u="none" strike="noStrike" cap="none" normalizeH="0" baseline="0" smtClean="0">
                          <a:ln>
                            <a:noFill/>
                          </a:ln>
                          <a:solidFill>
                            <a:srgbClr val="228B22"/>
                          </a:solidFill>
                          <a:effectLst/>
                          <a:latin typeface="Arial" charset="0"/>
                        </a:rPr>
                        <a:t>2 people</a:t>
                      </a:r>
                    </a:p>
                  </a:txBody>
                  <a:tcPr marL="90000" marR="90000" marT="46800" marB="46800" horzOverflow="overflow">
                    <a:lnL w="12700" cap="flat" cmpd="sng" algn="ctr">
                      <a:solidFill>
                        <a:srgbClr val="228B22"/>
                      </a:solidFill>
                      <a:prstDash val="solid"/>
                      <a:round/>
                      <a:headEnd type="none" w="med" len="med"/>
                      <a:tailEnd type="none" w="med" len="med"/>
                    </a:lnL>
                    <a:lnR w="12700" cap="flat" cmpd="sng" algn="ctr">
                      <a:solidFill>
                        <a:srgbClr val="228B22"/>
                      </a:solidFill>
                      <a:prstDash val="solid"/>
                      <a:round/>
                      <a:headEnd type="none" w="med" len="med"/>
                      <a:tailEnd type="none" w="med" len="med"/>
                    </a:lnR>
                    <a:lnT w="12700" cap="flat" cmpd="sng" algn="ctr">
                      <a:solidFill>
                        <a:srgbClr val="228B22"/>
                      </a:solidFill>
                      <a:prstDash val="solid"/>
                      <a:round/>
                      <a:headEnd type="none" w="med" len="med"/>
                      <a:tailEnd type="none" w="med" len="med"/>
                    </a:lnT>
                    <a:lnB w="12700" cap="flat" cmpd="sng" algn="ctr">
                      <a:solidFill>
                        <a:srgbClr val="228B22"/>
                      </a:solidFill>
                      <a:prstDash val="solid"/>
                      <a:round/>
                      <a:headEnd type="none" w="med" len="med"/>
                      <a:tailEnd type="none" w="med" len="med"/>
                    </a:lnB>
                    <a:lnTlToBr>
                      <a:noFill/>
                    </a:lnTlToBr>
                    <a:lnBlToTr>
                      <a:noFill/>
                    </a:lnBlToTr>
                    <a:solidFill>
                      <a:srgbClr val="FAEBD7"/>
                    </a:solidFill>
                  </a:tcPr>
                </a:tc>
                <a:tc>
                  <a:txBody>
                    <a:bodyPr/>
                    <a:lstStyle/>
                    <a:p>
                      <a:pPr marL="0" marR="0" lvl="0" indent="0" algn="ctr" defTabSz="914400" rtl="0" eaLnBrk="1" fontAlgn="base" latinLnBrk="0" hangingPunct="1">
                        <a:lnSpc>
                          <a:spcPct val="100000"/>
                        </a:lnSpc>
                        <a:spcBef>
                          <a:spcPct val="20000"/>
                        </a:spcBef>
                        <a:spcAft>
                          <a:spcPct val="0"/>
                        </a:spcAft>
                        <a:buClrTx/>
                        <a:buSzTx/>
                        <a:buFont typeface="Arial" charset="0"/>
                        <a:buNone/>
                        <a:tabLst/>
                      </a:pPr>
                      <a:r>
                        <a:rPr kumimoji="0" lang="en-US" sz="700" b="0" i="0" u="none" strike="noStrike" cap="none" normalizeH="0" baseline="0" smtClean="0">
                          <a:ln>
                            <a:noFill/>
                          </a:ln>
                          <a:solidFill>
                            <a:srgbClr val="000000"/>
                          </a:solidFill>
                          <a:effectLst/>
                          <a:latin typeface="Arial" charset="0"/>
                        </a:rPr>
                        <a:t>2 (3 %)</a:t>
                      </a:r>
                    </a:p>
                  </a:txBody>
                  <a:tcPr marL="90000" marR="90000" marT="46800" marB="46800" horzOverflow="overflow">
                    <a:lnL w="12700" cap="flat" cmpd="sng" algn="ctr">
                      <a:solidFill>
                        <a:srgbClr val="228B22"/>
                      </a:solidFill>
                      <a:prstDash val="solid"/>
                      <a:round/>
                      <a:headEnd type="none" w="med" len="med"/>
                      <a:tailEnd type="none" w="med" len="med"/>
                    </a:lnL>
                    <a:lnR w="12700" cap="flat" cmpd="sng" algn="ctr">
                      <a:solidFill>
                        <a:srgbClr val="228B22"/>
                      </a:solidFill>
                      <a:prstDash val="solid"/>
                      <a:round/>
                      <a:headEnd type="none" w="med" len="med"/>
                      <a:tailEnd type="none" w="med" len="med"/>
                    </a:lnR>
                    <a:lnT w="12700" cap="flat" cmpd="sng" algn="ctr">
                      <a:solidFill>
                        <a:srgbClr val="228B22"/>
                      </a:solidFill>
                      <a:prstDash val="solid"/>
                      <a:round/>
                      <a:headEnd type="none" w="med" len="med"/>
                      <a:tailEnd type="none" w="med" len="med"/>
                    </a:lnT>
                    <a:lnB w="12700" cap="flat" cmpd="sng" algn="ctr">
                      <a:solidFill>
                        <a:srgbClr val="228B22"/>
                      </a:solidFill>
                      <a:prstDash val="solid"/>
                      <a:round/>
                      <a:headEnd type="none" w="med" len="med"/>
                      <a:tailEnd type="none" w="med" len="med"/>
                    </a:lnB>
                    <a:lnTlToBr>
                      <a:noFill/>
                    </a:lnTlToBr>
                    <a:lnBlToTr>
                      <a:noFill/>
                    </a:lnBlToTr>
                    <a:noFill/>
                  </a:tcPr>
                </a:tc>
              </a:tr>
              <a:tr h="201613">
                <a:tc>
                  <a:txBody>
                    <a:bodyPr/>
                    <a:lstStyle/>
                    <a:p>
                      <a:pPr marL="0" marR="0" lvl="0" indent="0" algn="r" defTabSz="914400" rtl="0" eaLnBrk="1" fontAlgn="base" latinLnBrk="0" hangingPunct="1">
                        <a:lnSpc>
                          <a:spcPct val="100000"/>
                        </a:lnSpc>
                        <a:spcBef>
                          <a:spcPct val="20000"/>
                        </a:spcBef>
                        <a:spcAft>
                          <a:spcPct val="0"/>
                        </a:spcAft>
                        <a:buClrTx/>
                        <a:buSzTx/>
                        <a:buFont typeface="Arial" charset="0"/>
                        <a:buNone/>
                        <a:tabLst/>
                      </a:pPr>
                      <a:r>
                        <a:rPr kumimoji="0" lang="en-US" sz="700" b="1" i="0" u="none" strike="noStrike" cap="none" normalizeH="0" baseline="0" smtClean="0">
                          <a:ln>
                            <a:noFill/>
                          </a:ln>
                          <a:solidFill>
                            <a:srgbClr val="228B22"/>
                          </a:solidFill>
                          <a:effectLst/>
                          <a:latin typeface="Arial" charset="0"/>
                        </a:rPr>
                        <a:t>3 people</a:t>
                      </a:r>
                    </a:p>
                  </a:txBody>
                  <a:tcPr marL="90000" marR="90000" marT="46800" marB="46800" horzOverflow="overflow">
                    <a:lnL w="12700" cap="flat" cmpd="sng" algn="ctr">
                      <a:solidFill>
                        <a:srgbClr val="228B22"/>
                      </a:solidFill>
                      <a:prstDash val="solid"/>
                      <a:round/>
                      <a:headEnd type="none" w="med" len="med"/>
                      <a:tailEnd type="none" w="med" len="med"/>
                    </a:lnL>
                    <a:lnR w="12700" cap="flat" cmpd="sng" algn="ctr">
                      <a:solidFill>
                        <a:srgbClr val="228B22"/>
                      </a:solidFill>
                      <a:prstDash val="solid"/>
                      <a:round/>
                      <a:headEnd type="none" w="med" len="med"/>
                      <a:tailEnd type="none" w="med" len="med"/>
                    </a:lnR>
                    <a:lnT w="12700" cap="flat" cmpd="sng" algn="ctr">
                      <a:solidFill>
                        <a:srgbClr val="228B22"/>
                      </a:solidFill>
                      <a:prstDash val="solid"/>
                      <a:round/>
                      <a:headEnd type="none" w="med" len="med"/>
                      <a:tailEnd type="none" w="med" len="med"/>
                    </a:lnT>
                    <a:lnB w="12700" cap="flat" cmpd="sng" algn="ctr">
                      <a:solidFill>
                        <a:srgbClr val="228B22"/>
                      </a:solidFill>
                      <a:prstDash val="solid"/>
                      <a:round/>
                      <a:headEnd type="none" w="med" len="med"/>
                      <a:tailEnd type="none" w="med" len="med"/>
                    </a:lnB>
                    <a:lnTlToBr>
                      <a:noFill/>
                    </a:lnTlToBr>
                    <a:lnBlToTr>
                      <a:noFill/>
                    </a:lnBlToTr>
                    <a:solidFill>
                      <a:srgbClr val="FAEBD7"/>
                    </a:solidFill>
                  </a:tcPr>
                </a:tc>
                <a:tc>
                  <a:txBody>
                    <a:bodyPr/>
                    <a:lstStyle/>
                    <a:p>
                      <a:pPr marL="0" marR="0" lvl="0" indent="0" algn="ctr" defTabSz="914400" rtl="0" eaLnBrk="1" fontAlgn="base" latinLnBrk="0" hangingPunct="1">
                        <a:lnSpc>
                          <a:spcPct val="100000"/>
                        </a:lnSpc>
                        <a:spcBef>
                          <a:spcPct val="20000"/>
                        </a:spcBef>
                        <a:spcAft>
                          <a:spcPct val="0"/>
                        </a:spcAft>
                        <a:buClrTx/>
                        <a:buSzTx/>
                        <a:buFont typeface="Arial" charset="0"/>
                        <a:buNone/>
                        <a:tabLst/>
                      </a:pPr>
                      <a:r>
                        <a:rPr kumimoji="0" lang="en-US" sz="700" b="0" i="0" u="none" strike="noStrike" cap="none" normalizeH="0" baseline="0" smtClean="0">
                          <a:ln>
                            <a:noFill/>
                          </a:ln>
                          <a:solidFill>
                            <a:srgbClr val="000000"/>
                          </a:solidFill>
                          <a:effectLst/>
                          <a:latin typeface="Arial" charset="0"/>
                        </a:rPr>
                        <a:t>1 (2 %)</a:t>
                      </a:r>
                    </a:p>
                  </a:txBody>
                  <a:tcPr marL="90000" marR="90000" marT="46800" marB="46800" horzOverflow="overflow">
                    <a:lnL w="12700" cap="flat" cmpd="sng" algn="ctr">
                      <a:solidFill>
                        <a:srgbClr val="228B22"/>
                      </a:solidFill>
                      <a:prstDash val="solid"/>
                      <a:round/>
                      <a:headEnd type="none" w="med" len="med"/>
                      <a:tailEnd type="none" w="med" len="med"/>
                    </a:lnL>
                    <a:lnR w="12700" cap="flat" cmpd="sng" algn="ctr">
                      <a:solidFill>
                        <a:srgbClr val="228B22"/>
                      </a:solidFill>
                      <a:prstDash val="solid"/>
                      <a:round/>
                      <a:headEnd type="none" w="med" len="med"/>
                      <a:tailEnd type="none" w="med" len="med"/>
                    </a:lnR>
                    <a:lnT w="12700" cap="flat" cmpd="sng" algn="ctr">
                      <a:solidFill>
                        <a:srgbClr val="228B22"/>
                      </a:solidFill>
                      <a:prstDash val="solid"/>
                      <a:round/>
                      <a:headEnd type="none" w="med" len="med"/>
                      <a:tailEnd type="none" w="med" len="med"/>
                    </a:lnT>
                    <a:lnB w="12700" cap="flat" cmpd="sng" algn="ctr">
                      <a:solidFill>
                        <a:srgbClr val="228B22"/>
                      </a:solidFill>
                      <a:prstDash val="solid"/>
                      <a:round/>
                      <a:headEnd type="none" w="med" len="med"/>
                      <a:tailEnd type="none" w="med" len="med"/>
                    </a:lnB>
                    <a:lnTlToBr>
                      <a:noFill/>
                    </a:lnTlToBr>
                    <a:lnBlToTr>
                      <a:noFill/>
                    </a:lnBlToTr>
                    <a:noFill/>
                  </a:tcPr>
                </a:tc>
              </a:tr>
              <a:tr h="201613">
                <a:tc>
                  <a:txBody>
                    <a:bodyPr/>
                    <a:lstStyle/>
                    <a:p>
                      <a:pPr marL="0" marR="0" lvl="0" indent="0" algn="r" defTabSz="914400" rtl="0" eaLnBrk="1" fontAlgn="base" latinLnBrk="0" hangingPunct="1">
                        <a:lnSpc>
                          <a:spcPct val="100000"/>
                        </a:lnSpc>
                        <a:spcBef>
                          <a:spcPct val="20000"/>
                        </a:spcBef>
                        <a:spcAft>
                          <a:spcPct val="0"/>
                        </a:spcAft>
                        <a:buClrTx/>
                        <a:buSzTx/>
                        <a:buFont typeface="Arial" charset="0"/>
                        <a:buNone/>
                        <a:tabLst/>
                      </a:pPr>
                      <a:r>
                        <a:rPr kumimoji="0" lang="en-US" sz="700" b="1" i="0" u="none" strike="noStrike" cap="none" normalizeH="0" baseline="0" smtClean="0">
                          <a:ln>
                            <a:noFill/>
                          </a:ln>
                          <a:solidFill>
                            <a:srgbClr val="228B22"/>
                          </a:solidFill>
                          <a:effectLst/>
                          <a:latin typeface="Arial" charset="0"/>
                        </a:rPr>
                        <a:t>4 people</a:t>
                      </a:r>
                    </a:p>
                  </a:txBody>
                  <a:tcPr marL="90000" marR="90000" marT="46800" marB="46800" horzOverflow="overflow">
                    <a:lnL w="12700" cap="flat" cmpd="sng" algn="ctr">
                      <a:solidFill>
                        <a:srgbClr val="228B22"/>
                      </a:solidFill>
                      <a:prstDash val="solid"/>
                      <a:round/>
                      <a:headEnd type="none" w="med" len="med"/>
                      <a:tailEnd type="none" w="med" len="med"/>
                    </a:lnL>
                    <a:lnR w="12700" cap="flat" cmpd="sng" algn="ctr">
                      <a:solidFill>
                        <a:srgbClr val="228B22"/>
                      </a:solidFill>
                      <a:prstDash val="solid"/>
                      <a:round/>
                      <a:headEnd type="none" w="med" len="med"/>
                      <a:tailEnd type="none" w="med" len="med"/>
                    </a:lnR>
                    <a:lnT w="12700" cap="flat" cmpd="sng" algn="ctr">
                      <a:solidFill>
                        <a:srgbClr val="228B22"/>
                      </a:solidFill>
                      <a:prstDash val="solid"/>
                      <a:round/>
                      <a:headEnd type="none" w="med" len="med"/>
                      <a:tailEnd type="none" w="med" len="med"/>
                    </a:lnT>
                    <a:lnB w="12700" cap="flat" cmpd="sng" algn="ctr">
                      <a:solidFill>
                        <a:srgbClr val="228B22"/>
                      </a:solidFill>
                      <a:prstDash val="solid"/>
                      <a:round/>
                      <a:headEnd type="none" w="med" len="med"/>
                      <a:tailEnd type="none" w="med" len="med"/>
                    </a:lnB>
                    <a:lnTlToBr>
                      <a:noFill/>
                    </a:lnTlToBr>
                    <a:lnBlToTr>
                      <a:noFill/>
                    </a:lnBlToTr>
                    <a:solidFill>
                      <a:srgbClr val="FAEBD7"/>
                    </a:solidFill>
                  </a:tcPr>
                </a:tc>
                <a:tc>
                  <a:txBody>
                    <a:bodyPr/>
                    <a:lstStyle/>
                    <a:p>
                      <a:pPr marL="0" marR="0" lvl="0" indent="0" algn="ctr" defTabSz="914400" rtl="0" eaLnBrk="1" fontAlgn="base" latinLnBrk="0" hangingPunct="1">
                        <a:lnSpc>
                          <a:spcPct val="100000"/>
                        </a:lnSpc>
                        <a:spcBef>
                          <a:spcPct val="20000"/>
                        </a:spcBef>
                        <a:spcAft>
                          <a:spcPct val="0"/>
                        </a:spcAft>
                        <a:buClrTx/>
                        <a:buSzTx/>
                        <a:buFont typeface="Arial" charset="0"/>
                        <a:buNone/>
                        <a:tabLst/>
                      </a:pPr>
                      <a:r>
                        <a:rPr kumimoji="0" lang="en-US" sz="700" b="0" i="0" u="none" strike="noStrike" cap="none" normalizeH="0" baseline="0" smtClean="0">
                          <a:ln>
                            <a:noFill/>
                          </a:ln>
                          <a:solidFill>
                            <a:srgbClr val="000000"/>
                          </a:solidFill>
                          <a:effectLst/>
                          <a:latin typeface="Arial" charset="0"/>
                        </a:rPr>
                        <a:t>0 (0 %)</a:t>
                      </a:r>
                    </a:p>
                  </a:txBody>
                  <a:tcPr marL="90000" marR="90000" marT="46800" marB="46800" horzOverflow="overflow">
                    <a:lnL w="12700" cap="flat" cmpd="sng" algn="ctr">
                      <a:solidFill>
                        <a:srgbClr val="228B22"/>
                      </a:solidFill>
                      <a:prstDash val="solid"/>
                      <a:round/>
                      <a:headEnd type="none" w="med" len="med"/>
                      <a:tailEnd type="none" w="med" len="med"/>
                    </a:lnL>
                    <a:lnR w="12700" cap="flat" cmpd="sng" algn="ctr">
                      <a:solidFill>
                        <a:srgbClr val="228B22"/>
                      </a:solidFill>
                      <a:prstDash val="solid"/>
                      <a:round/>
                      <a:headEnd type="none" w="med" len="med"/>
                      <a:tailEnd type="none" w="med" len="med"/>
                    </a:lnR>
                    <a:lnT w="12700" cap="flat" cmpd="sng" algn="ctr">
                      <a:solidFill>
                        <a:srgbClr val="228B22"/>
                      </a:solidFill>
                      <a:prstDash val="solid"/>
                      <a:round/>
                      <a:headEnd type="none" w="med" len="med"/>
                      <a:tailEnd type="none" w="med" len="med"/>
                    </a:lnT>
                    <a:lnB w="12700" cap="flat" cmpd="sng" algn="ctr">
                      <a:solidFill>
                        <a:srgbClr val="228B22"/>
                      </a:solidFill>
                      <a:prstDash val="solid"/>
                      <a:round/>
                      <a:headEnd type="none" w="med" len="med"/>
                      <a:tailEnd type="none" w="med" len="med"/>
                    </a:lnB>
                    <a:lnTlToBr>
                      <a:noFill/>
                    </a:lnTlToBr>
                    <a:lnBlToTr>
                      <a:noFill/>
                    </a:lnBlToTr>
                    <a:noFill/>
                  </a:tcPr>
                </a:tc>
              </a:tr>
              <a:tr h="201613">
                <a:tc>
                  <a:txBody>
                    <a:bodyPr/>
                    <a:lstStyle/>
                    <a:p>
                      <a:pPr marL="0" marR="0" lvl="0" indent="0" algn="r" defTabSz="914400" rtl="0" eaLnBrk="1" fontAlgn="base" latinLnBrk="0" hangingPunct="1">
                        <a:lnSpc>
                          <a:spcPct val="100000"/>
                        </a:lnSpc>
                        <a:spcBef>
                          <a:spcPct val="20000"/>
                        </a:spcBef>
                        <a:spcAft>
                          <a:spcPct val="0"/>
                        </a:spcAft>
                        <a:buClrTx/>
                        <a:buSzTx/>
                        <a:buFont typeface="Arial" charset="0"/>
                        <a:buNone/>
                        <a:tabLst/>
                      </a:pPr>
                      <a:r>
                        <a:rPr kumimoji="0" lang="en-US" sz="700" b="1" i="0" u="none" strike="noStrike" cap="none" normalizeH="0" baseline="0" smtClean="0">
                          <a:ln>
                            <a:noFill/>
                          </a:ln>
                          <a:solidFill>
                            <a:srgbClr val="228B22"/>
                          </a:solidFill>
                          <a:effectLst/>
                          <a:latin typeface="Arial" charset="0"/>
                        </a:rPr>
                        <a:t>5 people</a:t>
                      </a:r>
                    </a:p>
                  </a:txBody>
                  <a:tcPr marL="90000" marR="90000" marT="46800" marB="46800" horzOverflow="overflow">
                    <a:lnL w="12700" cap="flat" cmpd="sng" algn="ctr">
                      <a:solidFill>
                        <a:srgbClr val="228B22"/>
                      </a:solidFill>
                      <a:prstDash val="solid"/>
                      <a:round/>
                      <a:headEnd type="none" w="med" len="med"/>
                      <a:tailEnd type="none" w="med" len="med"/>
                    </a:lnL>
                    <a:lnR w="12700" cap="flat" cmpd="sng" algn="ctr">
                      <a:solidFill>
                        <a:srgbClr val="228B22"/>
                      </a:solidFill>
                      <a:prstDash val="solid"/>
                      <a:round/>
                      <a:headEnd type="none" w="med" len="med"/>
                      <a:tailEnd type="none" w="med" len="med"/>
                    </a:lnR>
                    <a:lnT w="12700" cap="flat" cmpd="sng" algn="ctr">
                      <a:solidFill>
                        <a:srgbClr val="228B22"/>
                      </a:solidFill>
                      <a:prstDash val="solid"/>
                      <a:round/>
                      <a:headEnd type="none" w="med" len="med"/>
                      <a:tailEnd type="none" w="med" len="med"/>
                    </a:lnT>
                    <a:lnB w="12700" cap="flat" cmpd="sng" algn="ctr">
                      <a:solidFill>
                        <a:srgbClr val="228B22"/>
                      </a:solidFill>
                      <a:prstDash val="solid"/>
                      <a:round/>
                      <a:headEnd type="none" w="med" len="med"/>
                      <a:tailEnd type="none" w="med" len="med"/>
                    </a:lnB>
                    <a:lnTlToBr>
                      <a:noFill/>
                    </a:lnTlToBr>
                    <a:lnBlToTr>
                      <a:noFill/>
                    </a:lnBlToTr>
                    <a:solidFill>
                      <a:srgbClr val="FAEBD7"/>
                    </a:solidFill>
                  </a:tcPr>
                </a:tc>
                <a:tc>
                  <a:txBody>
                    <a:bodyPr/>
                    <a:lstStyle/>
                    <a:p>
                      <a:pPr marL="0" marR="0" lvl="0" indent="0" algn="ctr" defTabSz="914400" rtl="0" eaLnBrk="1" fontAlgn="base" latinLnBrk="0" hangingPunct="1">
                        <a:lnSpc>
                          <a:spcPct val="100000"/>
                        </a:lnSpc>
                        <a:spcBef>
                          <a:spcPct val="20000"/>
                        </a:spcBef>
                        <a:spcAft>
                          <a:spcPct val="0"/>
                        </a:spcAft>
                        <a:buClrTx/>
                        <a:buSzTx/>
                        <a:buFont typeface="Arial" charset="0"/>
                        <a:buNone/>
                        <a:tabLst/>
                      </a:pPr>
                      <a:r>
                        <a:rPr kumimoji="0" lang="en-US" sz="700" b="0" i="0" u="none" strike="noStrike" cap="none" normalizeH="0" baseline="0" smtClean="0">
                          <a:ln>
                            <a:noFill/>
                          </a:ln>
                          <a:solidFill>
                            <a:srgbClr val="000000"/>
                          </a:solidFill>
                          <a:effectLst/>
                          <a:latin typeface="Arial" charset="0"/>
                        </a:rPr>
                        <a:t>0 (0 %)</a:t>
                      </a:r>
                    </a:p>
                  </a:txBody>
                  <a:tcPr marL="90000" marR="90000" marT="46800" marB="46800" horzOverflow="overflow">
                    <a:lnL w="12700" cap="flat" cmpd="sng" algn="ctr">
                      <a:solidFill>
                        <a:srgbClr val="228B22"/>
                      </a:solidFill>
                      <a:prstDash val="solid"/>
                      <a:round/>
                      <a:headEnd type="none" w="med" len="med"/>
                      <a:tailEnd type="none" w="med" len="med"/>
                    </a:lnL>
                    <a:lnR w="12700" cap="flat" cmpd="sng" algn="ctr">
                      <a:solidFill>
                        <a:srgbClr val="228B22"/>
                      </a:solidFill>
                      <a:prstDash val="solid"/>
                      <a:round/>
                      <a:headEnd type="none" w="med" len="med"/>
                      <a:tailEnd type="none" w="med" len="med"/>
                    </a:lnR>
                    <a:lnT w="12700" cap="flat" cmpd="sng" algn="ctr">
                      <a:solidFill>
                        <a:srgbClr val="228B22"/>
                      </a:solidFill>
                      <a:prstDash val="solid"/>
                      <a:round/>
                      <a:headEnd type="none" w="med" len="med"/>
                      <a:tailEnd type="none" w="med" len="med"/>
                    </a:lnT>
                    <a:lnB w="12700" cap="flat" cmpd="sng" algn="ctr">
                      <a:solidFill>
                        <a:srgbClr val="228B22"/>
                      </a:solidFill>
                      <a:prstDash val="solid"/>
                      <a:round/>
                      <a:headEnd type="none" w="med" len="med"/>
                      <a:tailEnd type="none" w="med" len="med"/>
                    </a:lnB>
                    <a:lnTlToBr>
                      <a:noFill/>
                    </a:lnTlToBr>
                    <a:lnBlToTr>
                      <a:noFill/>
                    </a:lnBlToTr>
                    <a:noFill/>
                  </a:tcPr>
                </a:tc>
              </a:tr>
              <a:tr h="201613">
                <a:tc>
                  <a:txBody>
                    <a:bodyPr/>
                    <a:lstStyle/>
                    <a:p>
                      <a:pPr marL="0" marR="0" lvl="0" indent="0" algn="r" defTabSz="914400" rtl="0" eaLnBrk="1" fontAlgn="base" latinLnBrk="0" hangingPunct="1">
                        <a:lnSpc>
                          <a:spcPct val="100000"/>
                        </a:lnSpc>
                        <a:spcBef>
                          <a:spcPct val="20000"/>
                        </a:spcBef>
                        <a:spcAft>
                          <a:spcPct val="0"/>
                        </a:spcAft>
                        <a:buClrTx/>
                        <a:buSzTx/>
                        <a:buFont typeface="Arial" charset="0"/>
                        <a:buNone/>
                        <a:tabLst/>
                      </a:pPr>
                      <a:r>
                        <a:rPr kumimoji="0" lang="en-US" sz="700" b="1" i="0" u="none" strike="noStrike" cap="none" normalizeH="0" baseline="0" smtClean="0">
                          <a:ln>
                            <a:noFill/>
                          </a:ln>
                          <a:solidFill>
                            <a:srgbClr val="228B22"/>
                          </a:solidFill>
                          <a:effectLst/>
                          <a:latin typeface="Arial" charset="0"/>
                        </a:rPr>
                        <a:t>6 people</a:t>
                      </a:r>
                    </a:p>
                  </a:txBody>
                  <a:tcPr marL="90000" marR="90000" marT="46800" marB="46800" horzOverflow="overflow">
                    <a:lnL w="12700" cap="flat" cmpd="sng" algn="ctr">
                      <a:solidFill>
                        <a:srgbClr val="228B22"/>
                      </a:solidFill>
                      <a:prstDash val="solid"/>
                      <a:round/>
                      <a:headEnd type="none" w="med" len="med"/>
                      <a:tailEnd type="none" w="med" len="med"/>
                    </a:lnL>
                    <a:lnR w="12700" cap="flat" cmpd="sng" algn="ctr">
                      <a:solidFill>
                        <a:srgbClr val="228B22"/>
                      </a:solidFill>
                      <a:prstDash val="solid"/>
                      <a:round/>
                      <a:headEnd type="none" w="med" len="med"/>
                      <a:tailEnd type="none" w="med" len="med"/>
                    </a:lnR>
                    <a:lnT w="12700" cap="flat" cmpd="sng" algn="ctr">
                      <a:solidFill>
                        <a:srgbClr val="228B22"/>
                      </a:solidFill>
                      <a:prstDash val="solid"/>
                      <a:round/>
                      <a:headEnd type="none" w="med" len="med"/>
                      <a:tailEnd type="none" w="med" len="med"/>
                    </a:lnT>
                    <a:lnB w="12700" cap="flat" cmpd="sng" algn="ctr">
                      <a:solidFill>
                        <a:srgbClr val="228B22"/>
                      </a:solidFill>
                      <a:prstDash val="solid"/>
                      <a:round/>
                      <a:headEnd type="none" w="med" len="med"/>
                      <a:tailEnd type="none" w="med" len="med"/>
                    </a:lnB>
                    <a:lnTlToBr>
                      <a:noFill/>
                    </a:lnTlToBr>
                    <a:lnBlToTr>
                      <a:noFill/>
                    </a:lnBlToTr>
                    <a:solidFill>
                      <a:srgbClr val="FAEBD7"/>
                    </a:solidFill>
                  </a:tcPr>
                </a:tc>
                <a:tc>
                  <a:txBody>
                    <a:bodyPr/>
                    <a:lstStyle/>
                    <a:p>
                      <a:pPr marL="0" marR="0" lvl="0" indent="0" algn="ctr" defTabSz="914400" rtl="0" eaLnBrk="1" fontAlgn="base" latinLnBrk="0" hangingPunct="1">
                        <a:lnSpc>
                          <a:spcPct val="100000"/>
                        </a:lnSpc>
                        <a:spcBef>
                          <a:spcPct val="20000"/>
                        </a:spcBef>
                        <a:spcAft>
                          <a:spcPct val="0"/>
                        </a:spcAft>
                        <a:buClrTx/>
                        <a:buSzTx/>
                        <a:buFont typeface="Arial" charset="0"/>
                        <a:buNone/>
                        <a:tabLst/>
                      </a:pPr>
                      <a:r>
                        <a:rPr kumimoji="0" lang="en-US" sz="700" b="0" i="0" u="none" strike="noStrike" cap="none" normalizeH="0" baseline="0" smtClean="0">
                          <a:ln>
                            <a:noFill/>
                          </a:ln>
                          <a:solidFill>
                            <a:srgbClr val="000000"/>
                          </a:solidFill>
                          <a:effectLst/>
                          <a:latin typeface="Arial" charset="0"/>
                        </a:rPr>
                        <a:t>0 (0 %)</a:t>
                      </a:r>
                    </a:p>
                  </a:txBody>
                  <a:tcPr marL="90000" marR="90000" marT="46800" marB="46800" horzOverflow="overflow">
                    <a:lnL w="12700" cap="flat" cmpd="sng" algn="ctr">
                      <a:solidFill>
                        <a:srgbClr val="228B22"/>
                      </a:solidFill>
                      <a:prstDash val="solid"/>
                      <a:round/>
                      <a:headEnd type="none" w="med" len="med"/>
                      <a:tailEnd type="none" w="med" len="med"/>
                    </a:lnL>
                    <a:lnR w="12700" cap="flat" cmpd="sng" algn="ctr">
                      <a:solidFill>
                        <a:srgbClr val="228B22"/>
                      </a:solidFill>
                      <a:prstDash val="solid"/>
                      <a:round/>
                      <a:headEnd type="none" w="med" len="med"/>
                      <a:tailEnd type="none" w="med" len="med"/>
                    </a:lnR>
                    <a:lnT w="12700" cap="flat" cmpd="sng" algn="ctr">
                      <a:solidFill>
                        <a:srgbClr val="228B22"/>
                      </a:solidFill>
                      <a:prstDash val="solid"/>
                      <a:round/>
                      <a:headEnd type="none" w="med" len="med"/>
                      <a:tailEnd type="none" w="med" len="med"/>
                    </a:lnT>
                    <a:lnB w="12700" cap="flat" cmpd="sng" algn="ctr">
                      <a:solidFill>
                        <a:srgbClr val="228B22"/>
                      </a:solidFill>
                      <a:prstDash val="solid"/>
                      <a:round/>
                      <a:headEnd type="none" w="med" len="med"/>
                      <a:tailEnd type="none" w="med" len="med"/>
                    </a:lnB>
                    <a:lnTlToBr>
                      <a:noFill/>
                    </a:lnTlToBr>
                    <a:lnBlToTr>
                      <a:noFill/>
                    </a:lnBlToTr>
                    <a:noFill/>
                  </a:tcPr>
                </a:tc>
              </a:tr>
              <a:tr h="201613">
                <a:tc>
                  <a:txBody>
                    <a:bodyPr/>
                    <a:lstStyle/>
                    <a:p>
                      <a:pPr marL="0" marR="0" lvl="0" indent="0" algn="r" defTabSz="914400" rtl="0" eaLnBrk="1" fontAlgn="base" latinLnBrk="0" hangingPunct="1">
                        <a:lnSpc>
                          <a:spcPct val="100000"/>
                        </a:lnSpc>
                        <a:spcBef>
                          <a:spcPct val="20000"/>
                        </a:spcBef>
                        <a:spcAft>
                          <a:spcPct val="0"/>
                        </a:spcAft>
                        <a:buClrTx/>
                        <a:buSzTx/>
                        <a:buFont typeface="Arial" charset="0"/>
                        <a:buNone/>
                        <a:tabLst/>
                      </a:pPr>
                      <a:r>
                        <a:rPr kumimoji="0" lang="en-US" sz="700" b="1" i="0" u="none" strike="noStrike" cap="none" normalizeH="0" baseline="0" smtClean="0">
                          <a:ln>
                            <a:noFill/>
                          </a:ln>
                          <a:solidFill>
                            <a:srgbClr val="228B22"/>
                          </a:solidFill>
                          <a:effectLst/>
                          <a:latin typeface="Arial" charset="0"/>
                        </a:rPr>
                        <a:t>7 people</a:t>
                      </a:r>
                    </a:p>
                  </a:txBody>
                  <a:tcPr marL="90000" marR="90000" marT="46800" marB="46800" horzOverflow="overflow">
                    <a:lnL w="12700" cap="flat" cmpd="sng" algn="ctr">
                      <a:solidFill>
                        <a:srgbClr val="228B22"/>
                      </a:solidFill>
                      <a:prstDash val="solid"/>
                      <a:round/>
                      <a:headEnd type="none" w="med" len="med"/>
                      <a:tailEnd type="none" w="med" len="med"/>
                    </a:lnL>
                    <a:lnR w="12700" cap="flat" cmpd="sng" algn="ctr">
                      <a:solidFill>
                        <a:srgbClr val="228B22"/>
                      </a:solidFill>
                      <a:prstDash val="solid"/>
                      <a:round/>
                      <a:headEnd type="none" w="med" len="med"/>
                      <a:tailEnd type="none" w="med" len="med"/>
                    </a:lnR>
                    <a:lnT w="12700" cap="flat" cmpd="sng" algn="ctr">
                      <a:solidFill>
                        <a:srgbClr val="228B22"/>
                      </a:solidFill>
                      <a:prstDash val="solid"/>
                      <a:round/>
                      <a:headEnd type="none" w="med" len="med"/>
                      <a:tailEnd type="none" w="med" len="med"/>
                    </a:lnT>
                    <a:lnB w="12700" cap="flat" cmpd="sng" algn="ctr">
                      <a:solidFill>
                        <a:srgbClr val="228B22"/>
                      </a:solidFill>
                      <a:prstDash val="solid"/>
                      <a:round/>
                      <a:headEnd type="none" w="med" len="med"/>
                      <a:tailEnd type="none" w="med" len="med"/>
                    </a:lnB>
                    <a:lnTlToBr>
                      <a:noFill/>
                    </a:lnTlToBr>
                    <a:lnBlToTr>
                      <a:noFill/>
                    </a:lnBlToTr>
                    <a:solidFill>
                      <a:srgbClr val="FAEBD7"/>
                    </a:solidFill>
                  </a:tcPr>
                </a:tc>
                <a:tc>
                  <a:txBody>
                    <a:bodyPr/>
                    <a:lstStyle/>
                    <a:p>
                      <a:pPr marL="0" marR="0" lvl="0" indent="0" algn="ctr" defTabSz="914400" rtl="0" eaLnBrk="1" fontAlgn="base" latinLnBrk="0" hangingPunct="1">
                        <a:lnSpc>
                          <a:spcPct val="100000"/>
                        </a:lnSpc>
                        <a:spcBef>
                          <a:spcPct val="20000"/>
                        </a:spcBef>
                        <a:spcAft>
                          <a:spcPct val="0"/>
                        </a:spcAft>
                        <a:buClrTx/>
                        <a:buSzTx/>
                        <a:buFont typeface="Arial" charset="0"/>
                        <a:buNone/>
                        <a:tabLst/>
                      </a:pPr>
                      <a:r>
                        <a:rPr kumimoji="0" lang="en-US" sz="700" b="0" i="0" u="none" strike="noStrike" cap="none" normalizeH="0" baseline="0" smtClean="0">
                          <a:ln>
                            <a:noFill/>
                          </a:ln>
                          <a:solidFill>
                            <a:srgbClr val="000000"/>
                          </a:solidFill>
                          <a:effectLst/>
                          <a:latin typeface="Arial" charset="0"/>
                        </a:rPr>
                        <a:t>0 (0 %)</a:t>
                      </a:r>
                    </a:p>
                  </a:txBody>
                  <a:tcPr marL="90000" marR="90000" marT="46800" marB="46800" horzOverflow="overflow">
                    <a:lnL w="12700" cap="flat" cmpd="sng" algn="ctr">
                      <a:solidFill>
                        <a:srgbClr val="228B22"/>
                      </a:solidFill>
                      <a:prstDash val="solid"/>
                      <a:round/>
                      <a:headEnd type="none" w="med" len="med"/>
                      <a:tailEnd type="none" w="med" len="med"/>
                    </a:lnL>
                    <a:lnR w="12700" cap="flat" cmpd="sng" algn="ctr">
                      <a:solidFill>
                        <a:srgbClr val="228B22"/>
                      </a:solidFill>
                      <a:prstDash val="solid"/>
                      <a:round/>
                      <a:headEnd type="none" w="med" len="med"/>
                      <a:tailEnd type="none" w="med" len="med"/>
                    </a:lnR>
                    <a:lnT w="12700" cap="flat" cmpd="sng" algn="ctr">
                      <a:solidFill>
                        <a:srgbClr val="228B22"/>
                      </a:solidFill>
                      <a:prstDash val="solid"/>
                      <a:round/>
                      <a:headEnd type="none" w="med" len="med"/>
                      <a:tailEnd type="none" w="med" len="med"/>
                    </a:lnT>
                    <a:lnB w="12700" cap="flat" cmpd="sng" algn="ctr">
                      <a:solidFill>
                        <a:srgbClr val="228B22"/>
                      </a:solidFill>
                      <a:prstDash val="solid"/>
                      <a:round/>
                      <a:headEnd type="none" w="med" len="med"/>
                      <a:tailEnd type="none" w="med" len="med"/>
                    </a:lnB>
                    <a:lnTlToBr>
                      <a:noFill/>
                    </a:lnTlToBr>
                    <a:lnBlToTr>
                      <a:noFill/>
                    </a:lnBlToTr>
                    <a:noFill/>
                  </a:tcPr>
                </a:tc>
              </a:tr>
              <a:tr h="201613">
                <a:tc>
                  <a:txBody>
                    <a:bodyPr/>
                    <a:lstStyle/>
                    <a:p>
                      <a:pPr marL="0" marR="0" lvl="0" indent="0" algn="r" defTabSz="914400" rtl="0" eaLnBrk="1" fontAlgn="base" latinLnBrk="0" hangingPunct="1">
                        <a:lnSpc>
                          <a:spcPct val="100000"/>
                        </a:lnSpc>
                        <a:spcBef>
                          <a:spcPct val="20000"/>
                        </a:spcBef>
                        <a:spcAft>
                          <a:spcPct val="0"/>
                        </a:spcAft>
                        <a:buClrTx/>
                        <a:buSzTx/>
                        <a:buFont typeface="Arial" charset="0"/>
                        <a:buNone/>
                        <a:tabLst/>
                      </a:pPr>
                      <a:r>
                        <a:rPr kumimoji="0" lang="en-US" sz="700" b="1" i="0" u="none" strike="noStrike" cap="none" normalizeH="0" baseline="0" smtClean="0">
                          <a:ln>
                            <a:noFill/>
                          </a:ln>
                          <a:solidFill>
                            <a:srgbClr val="228B22"/>
                          </a:solidFill>
                          <a:effectLst/>
                          <a:latin typeface="Arial" charset="0"/>
                        </a:rPr>
                        <a:t>8 people</a:t>
                      </a:r>
                    </a:p>
                  </a:txBody>
                  <a:tcPr marL="90000" marR="90000" marT="46800" marB="46800" horzOverflow="overflow">
                    <a:lnL w="12700" cap="flat" cmpd="sng" algn="ctr">
                      <a:solidFill>
                        <a:srgbClr val="228B22"/>
                      </a:solidFill>
                      <a:prstDash val="solid"/>
                      <a:round/>
                      <a:headEnd type="none" w="med" len="med"/>
                      <a:tailEnd type="none" w="med" len="med"/>
                    </a:lnL>
                    <a:lnR w="12700" cap="flat" cmpd="sng" algn="ctr">
                      <a:solidFill>
                        <a:srgbClr val="228B22"/>
                      </a:solidFill>
                      <a:prstDash val="solid"/>
                      <a:round/>
                      <a:headEnd type="none" w="med" len="med"/>
                      <a:tailEnd type="none" w="med" len="med"/>
                    </a:lnR>
                    <a:lnT w="12700" cap="flat" cmpd="sng" algn="ctr">
                      <a:solidFill>
                        <a:srgbClr val="228B22"/>
                      </a:solidFill>
                      <a:prstDash val="solid"/>
                      <a:round/>
                      <a:headEnd type="none" w="med" len="med"/>
                      <a:tailEnd type="none" w="med" len="med"/>
                    </a:lnT>
                    <a:lnB w="12700" cap="flat" cmpd="sng" algn="ctr">
                      <a:solidFill>
                        <a:srgbClr val="228B22"/>
                      </a:solidFill>
                      <a:prstDash val="solid"/>
                      <a:round/>
                      <a:headEnd type="none" w="med" len="med"/>
                      <a:tailEnd type="none" w="med" len="med"/>
                    </a:lnB>
                    <a:lnTlToBr>
                      <a:noFill/>
                    </a:lnTlToBr>
                    <a:lnBlToTr>
                      <a:noFill/>
                    </a:lnBlToTr>
                    <a:solidFill>
                      <a:srgbClr val="FAEBD7"/>
                    </a:solidFill>
                  </a:tcPr>
                </a:tc>
                <a:tc>
                  <a:txBody>
                    <a:bodyPr/>
                    <a:lstStyle/>
                    <a:p>
                      <a:pPr marL="0" marR="0" lvl="0" indent="0" algn="ctr" defTabSz="914400" rtl="0" eaLnBrk="1" fontAlgn="base" latinLnBrk="0" hangingPunct="1">
                        <a:lnSpc>
                          <a:spcPct val="100000"/>
                        </a:lnSpc>
                        <a:spcBef>
                          <a:spcPct val="20000"/>
                        </a:spcBef>
                        <a:spcAft>
                          <a:spcPct val="0"/>
                        </a:spcAft>
                        <a:buClrTx/>
                        <a:buSzTx/>
                        <a:buFont typeface="Arial" charset="0"/>
                        <a:buNone/>
                        <a:tabLst/>
                      </a:pPr>
                      <a:r>
                        <a:rPr kumimoji="0" lang="en-US" sz="700" b="0" i="0" u="none" strike="noStrike" cap="none" normalizeH="0" baseline="0" smtClean="0">
                          <a:ln>
                            <a:noFill/>
                          </a:ln>
                          <a:solidFill>
                            <a:srgbClr val="000000"/>
                          </a:solidFill>
                          <a:effectLst/>
                          <a:latin typeface="Arial" charset="0"/>
                        </a:rPr>
                        <a:t>0 (0 %)</a:t>
                      </a:r>
                    </a:p>
                  </a:txBody>
                  <a:tcPr marL="90000" marR="90000" marT="46800" marB="46800" horzOverflow="overflow">
                    <a:lnL w="12700" cap="flat" cmpd="sng" algn="ctr">
                      <a:solidFill>
                        <a:srgbClr val="228B22"/>
                      </a:solidFill>
                      <a:prstDash val="solid"/>
                      <a:round/>
                      <a:headEnd type="none" w="med" len="med"/>
                      <a:tailEnd type="none" w="med" len="med"/>
                    </a:lnL>
                    <a:lnR w="12700" cap="flat" cmpd="sng" algn="ctr">
                      <a:solidFill>
                        <a:srgbClr val="228B22"/>
                      </a:solidFill>
                      <a:prstDash val="solid"/>
                      <a:round/>
                      <a:headEnd type="none" w="med" len="med"/>
                      <a:tailEnd type="none" w="med" len="med"/>
                    </a:lnR>
                    <a:lnT w="12700" cap="flat" cmpd="sng" algn="ctr">
                      <a:solidFill>
                        <a:srgbClr val="228B22"/>
                      </a:solidFill>
                      <a:prstDash val="solid"/>
                      <a:round/>
                      <a:headEnd type="none" w="med" len="med"/>
                      <a:tailEnd type="none" w="med" len="med"/>
                    </a:lnT>
                    <a:lnB w="12700" cap="flat" cmpd="sng" algn="ctr">
                      <a:solidFill>
                        <a:srgbClr val="228B22"/>
                      </a:solidFill>
                      <a:prstDash val="solid"/>
                      <a:round/>
                      <a:headEnd type="none" w="med" len="med"/>
                      <a:tailEnd type="none" w="med" len="med"/>
                    </a:lnB>
                    <a:lnTlToBr>
                      <a:noFill/>
                    </a:lnTlToBr>
                    <a:lnBlToTr>
                      <a:noFill/>
                    </a:lnBlToTr>
                    <a:noFill/>
                  </a:tcPr>
                </a:tc>
              </a:tr>
              <a:tr h="201613">
                <a:tc>
                  <a:txBody>
                    <a:bodyPr/>
                    <a:lstStyle/>
                    <a:p>
                      <a:pPr marL="0" marR="0" lvl="0" indent="0" algn="r" defTabSz="914400" rtl="0" eaLnBrk="1" fontAlgn="base" latinLnBrk="0" hangingPunct="1">
                        <a:lnSpc>
                          <a:spcPct val="100000"/>
                        </a:lnSpc>
                        <a:spcBef>
                          <a:spcPct val="20000"/>
                        </a:spcBef>
                        <a:spcAft>
                          <a:spcPct val="0"/>
                        </a:spcAft>
                        <a:buClrTx/>
                        <a:buSzTx/>
                        <a:buFont typeface="Arial" charset="0"/>
                        <a:buNone/>
                        <a:tabLst/>
                      </a:pPr>
                      <a:r>
                        <a:rPr kumimoji="0" lang="en-US" sz="700" b="1" i="0" u="none" strike="noStrike" cap="none" normalizeH="0" baseline="0" smtClean="0">
                          <a:ln>
                            <a:noFill/>
                          </a:ln>
                          <a:solidFill>
                            <a:srgbClr val="228B22"/>
                          </a:solidFill>
                          <a:effectLst/>
                          <a:latin typeface="Arial" charset="0"/>
                        </a:rPr>
                        <a:t>9 people</a:t>
                      </a:r>
                    </a:p>
                  </a:txBody>
                  <a:tcPr marL="90000" marR="90000" marT="46800" marB="46800" horzOverflow="overflow">
                    <a:lnL w="12700" cap="flat" cmpd="sng" algn="ctr">
                      <a:solidFill>
                        <a:srgbClr val="228B22"/>
                      </a:solidFill>
                      <a:prstDash val="solid"/>
                      <a:round/>
                      <a:headEnd type="none" w="med" len="med"/>
                      <a:tailEnd type="none" w="med" len="med"/>
                    </a:lnL>
                    <a:lnR w="12700" cap="flat" cmpd="sng" algn="ctr">
                      <a:solidFill>
                        <a:srgbClr val="228B22"/>
                      </a:solidFill>
                      <a:prstDash val="solid"/>
                      <a:round/>
                      <a:headEnd type="none" w="med" len="med"/>
                      <a:tailEnd type="none" w="med" len="med"/>
                    </a:lnR>
                    <a:lnT w="12700" cap="flat" cmpd="sng" algn="ctr">
                      <a:solidFill>
                        <a:srgbClr val="228B22"/>
                      </a:solidFill>
                      <a:prstDash val="solid"/>
                      <a:round/>
                      <a:headEnd type="none" w="med" len="med"/>
                      <a:tailEnd type="none" w="med" len="med"/>
                    </a:lnT>
                    <a:lnB w="12700" cap="flat" cmpd="sng" algn="ctr">
                      <a:solidFill>
                        <a:srgbClr val="228B22"/>
                      </a:solidFill>
                      <a:prstDash val="solid"/>
                      <a:round/>
                      <a:headEnd type="none" w="med" len="med"/>
                      <a:tailEnd type="none" w="med" len="med"/>
                    </a:lnB>
                    <a:lnTlToBr>
                      <a:noFill/>
                    </a:lnTlToBr>
                    <a:lnBlToTr>
                      <a:noFill/>
                    </a:lnBlToTr>
                    <a:solidFill>
                      <a:srgbClr val="FAEBD7"/>
                    </a:solidFill>
                  </a:tcPr>
                </a:tc>
                <a:tc>
                  <a:txBody>
                    <a:bodyPr/>
                    <a:lstStyle/>
                    <a:p>
                      <a:pPr marL="0" marR="0" lvl="0" indent="0" algn="ctr" defTabSz="914400" rtl="0" eaLnBrk="1" fontAlgn="base" latinLnBrk="0" hangingPunct="1">
                        <a:lnSpc>
                          <a:spcPct val="100000"/>
                        </a:lnSpc>
                        <a:spcBef>
                          <a:spcPct val="20000"/>
                        </a:spcBef>
                        <a:spcAft>
                          <a:spcPct val="0"/>
                        </a:spcAft>
                        <a:buClrTx/>
                        <a:buSzTx/>
                        <a:buFont typeface="Arial" charset="0"/>
                        <a:buNone/>
                        <a:tabLst/>
                      </a:pPr>
                      <a:r>
                        <a:rPr kumimoji="0" lang="en-US" sz="700" b="0" i="0" u="none" strike="noStrike" cap="none" normalizeH="0" baseline="0" smtClean="0">
                          <a:ln>
                            <a:noFill/>
                          </a:ln>
                          <a:solidFill>
                            <a:srgbClr val="000000"/>
                          </a:solidFill>
                          <a:effectLst/>
                          <a:latin typeface="Arial" charset="0"/>
                        </a:rPr>
                        <a:t>0 (0 %)</a:t>
                      </a:r>
                    </a:p>
                  </a:txBody>
                  <a:tcPr marL="90000" marR="90000" marT="46800" marB="46800" horzOverflow="overflow">
                    <a:lnL w="12700" cap="flat" cmpd="sng" algn="ctr">
                      <a:solidFill>
                        <a:srgbClr val="228B22"/>
                      </a:solidFill>
                      <a:prstDash val="solid"/>
                      <a:round/>
                      <a:headEnd type="none" w="med" len="med"/>
                      <a:tailEnd type="none" w="med" len="med"/>
                    </a:lnL>
                    <a:lnR w="12700" cap="flat" cmpd="sng" algn="ctr">
                      <a:solidFill>
                        <a:srgbClr val="228B22"/>
                      </a:solidFill>
                      <a:prstDash val="solid"/>
                      <a:round/>
                      <a:headEnd type="none" w="med" len="med"/>
                      <a:tailEnd type="none" w="med" len="med"/>
                    </a:lnR>
                    <a:lnT w="12700" cap="flat" cmpd="sng" algn="ctr">
                      <a:solidFill>
                        <a:srgbClr val="228B22"/>
                      </a:solidFill>
                      <a:prstDash val="solid"/>
                      <a:round/>
                      <a:headEnd type="none" w="med" len="med"/>
                      <a:tailEnd type="none" w="med" len="med"/>
                    </a:lnT>
                    <a:lnB w="12700" cap="flat" cmpd="sng" algn="ctr">
                      <a:solidFill>
                        <a:srgbClr val="228B22"/>
                      </a:solidFill>
                      <a:prstDash val="solid"/>
                      <a:round/>
                      <a:headEnd type="none" w="med" len="med"/>
                      <a:tailEnd type="none" w="med" len="med"/>
                    </a:lnB>
                    <a:lnTlToBr>
                      <a:noFill/>
                    </a:lnTlToBr>
                    <a:lnBlToTr>
                      <a:noFill/>
                    </a:lnBlToTr>
                    <a:noFill/>
                  </a:tcPr>
                </a:tc>
              </a:tr>
              <a:tr h="193675">
                <a:tc>
                  <a:txBody>
                    <a:bodyPr/>
                    <a:lstStyle/>
                    <a:p>
                      <a:pPr marL="0" marR="0" lvl="0" indent="0" algn="r" defTabSz="914400" rtl="0" eaLnBrk="1" fontAlgn="base" latinLnBrk="0" hangingPunct="1">
                        <a:lnSpc>
                          <a:spcPct val="100000"/>
                        </a:lnSpc>
                        <a:spcBef>
                          <a:spcPct val="20000"/>
                        </a:spcBef>
                        <a:spcAft>
                          <a:spcPct val="0"/>
                        </a:spcAft>
                        <a:buClrTx/>
                        <a:buSzTx/>
                        <a:buFont typeface="Arial" charset="0"/>
                        <a:buNone/>
                        <a:tabLst/>
                      </a:pPr>
                      <a:r>
                        <a:rPr kumimoji="0" lang="en-US" sz="700" b="1" i="0" u="none" strike="noStrike" cap="none" normalizeH="0" baseline="0" smtClean="0">
                          <a:ln>
                            <a:noFill/>
                          </a:ln>
                          <a:solidFill>
                            <a:srgbClr val="228B22"/>
                          </a:solidFill>
                          <a:effectLst/>
                          <a:latin typeface="Arial" charset="0"/>
                        </a:rPr>
                        <a:t>10 people</a:t>
                      </a:r>
                    </a:p>
                  </a:txBody>
                  <a:tcPr marL="90000" marR="90000" marT="46800" marB="46800" horzOverflow="overflow">
                    <a:lnL w="12700" cap="flat" cmpd="sng" algn="ctr">
                      <a:solidFill>
                        <a:srgbClr val="228B22"/>
                      </a:solidFill>
                      <a:prstDash val="solid"/>
                      <a:round/>
                      <a:headEnd type="none" w="med" len="med"/>
                      <a:tailEnd type="none" w="med" len="med"/>
                    </a:lnL>
                    <a:lnR w="12700" cap="flat" cmpd="sng" algn="ctr">
                      <a:solidFill>
                        <a:srgbClr val="228B22"/>
                      </a:solidFill>
                      <a:prstDash val="solid"/>
                      <a:round/>
                      <a:headEnd type="none" w="med" len="med"/>
                      <a:tailEnd type="none" w="med" len="med"/>
                    </a:lnR>
                    <a:lnT w="12700" cap="flat" cmpd="sng" algn="ctr">
                      <a:solidFill>
                        <a:srgbClr val="228B22"/>
                      </a:solidFill>
                      <a:prstDash val="solid"/>
                      <a:round/>
                      <a:headEnd type="none" w="med" len="med"/>
                      <a:tailEnd type="none" w="med" len="med"/>
                    </a:lnT>
                    <a:lnB w="12700" cap="flat" cmpd="sng" algn="ctr">
                      <a:solidFill>
                        <a:srgbClr val="228B22"/>
                      </a:solidFill>
                      <a:prstDash val="solid"/>
                      <a:round/>
                      <a:headEnd type="none" w="med" len="med"/>
                      <a:tailEnd type="none" w="med" len="med"/>
                    </a:lnB>
                    <a:lnTlToBr>
                      <a:noFill/>
                    </a:lnTlToBr>
                    <a:lnBlToTr>
                      <a:noFill/>
                    </a:lnBlToTr>
                    <a:solidFill>
                      <a:srgbClr val="FAEBD7"/>
                    </a:solidFill>
                  </a:tcPr>
                </a:tc>
                <a:tc>
                  <a:txBody>
                    <a:bodyPr/>
                    <a:lstStyle/>
                    <a:p>
                      <a:pPr marL="0" marR="0" lvl="0" indent="0" algn="ctr" defTabSz="914400" rtl="0" eaLnBrk="1" fontAlgn="base" latinLnBrk="0" hangingPunct="1">
                        <a:lnSpc>
                          <a:spcPct val="100000"/>
                        </a:lnSpc>
                        <a:spcBef>
                          <a:spcPct val="20000"/>
                        </a:spcBef>
                        <a:spcAft>
                          <a:spcPct val="0"/>
                        </a:spcAft>
                        <a:buClrTx/>
                        <a:buSzTx/>
                        <a:buFont typeface="Arial" charset="0"/>
                        <a:buNone/>
                        <a:tabLst/>
                      </a:pPr>
                      <a:r>
                        <a:rPr kumimoji="0" lang="en-US" sz="700" b="0" i="0" u="none" strike="noStrike" cap="none" normalizeH="0" baseline="0" smtClean="0">
                          <a:ln>
                            <a:noFill/>
                          </a:ln>
                          <a:solidFill>
                            <a:srgbClr val="000000"/>
                          </a:solidFill>
                          <a:effectLst/>
                          <a:latin typeface="Arial" charset="0"/>
                        </a:rPr>
                        <a:t>0 (0 %)</a:t>
                      </a:r>
                    </a:p>
                  </a:txBody>
                  <a:tcPr marL="90000" marR="90000" marT="46800" marB="46800" horzOverflow="overflow">
                    <a:lnL w="12700" cap="flat" cmpd="sng" algn="ctr">
                      <a:solidFill>
                        <a:srgbClr val="228B22"/>
                      </a:solidFill>
                      <a:prstDash val="solid"/>
                      <a:round/>
                      <a:headEnd type="none" w="med" len="med"/>
                      <a:tailEnd type="none" w="med" len="med"/>
                    </a:lnL>
                    <a:lnR w="12700" cap="flat" cmpd="sng" algn="ctr">
                      <a:solidFill>
                        <a:srgbClr val="228B22"/>
                      </a:solidFill>
                      <a:prstDash val="solid"/>
                      <a:round/>
                      <a:headEnd type="none" w="med" len="med"/>
                      <a:tailEnd type="none" w="med" len="med"/>
                    </a:lnR>
                    <a:lnT w="12700" cap="flat" cmpd="sng" algn="ctr">
                      <a:solidFill>
                        <a:srgbClr val="228B22"/>
                      </a:solidFill>
                      <a:prstDash val="solid"/>
                      <a:round/>
                      <a:headEnd type="none" w="med" len="med"/>
                      <a:tailEnd type="none" w="med" len="med"/>
                    </a:lnT>
                    <a:lnB w="12700" cap="flat" cmpd="sng" algn="ctr">
                      <a:solidFill>
                        <a:srgbClr val="228B22"/>
                      </a:solidFill>
                      <a:prstDash val="solid"/>
                      <a:round/>
                      <a:headEnd type="none" w="med" len="med"/>
                      <a:tailEnd type="none" w="med" len="med"/>
                    </a:lnB>
                    <a:lnTlToBr>
                      <a:noFill/>
                    </a:lnTlToBr>
                    <a:lnBlToTr>
                      <a:noFill/>
                    </a:lnBlToTr>
                    <a:noFill/>
                  </a:tcPr>
                </a:tc>
              </a:tr>
            </a:tbl>
          </a:graphicData>
        </a:graphic>
      </p:graphicFrame>
      <p:pic>
        <p:nvPicPr>
          <p:cNvPr id="26664" name="Picture 80" descr="QuestionChartPage"/>
          <p:cNvPicPr>
            <a:picLocks noChangeAspect="1" noChangeArrowheads="1"/>
          </p:cNvPicPr>
          <p:nvPr/>
        </p:nvPicPr>
        <p:blipFill>
          <a:blip r:embed="rId2" cstate="print"/>
          <a:srcRect/>
          <a:stretch>
            <a:fillRect/>
          </a:stretch>
        </p:blipFill>
        <p:spPr bwMode="auto">
          <a:xfrm>
            <a:off x="1524000" y="574675"/>
            <a:ext cx="5740400" cy="3768725"/>
          </a:xfrm>
          <a:prstGeom prst="rect">
            <a:avLst/>
          </a:prstGeom>
          <a:noFill/>
          <a:ln w="12700">
            <a:solidFill>
              <a:srgbClr val="808080"/>
            </a:solidFill>
            <a:miter lim="800000"/>
            <a:headEnd/>
            <a:tailEnd/>
          </a:ln>
        </p:spPr>
      </p:pic>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0" name="Text Box 12" descr="QuestionChartTitleTextBox"/>
          <p:cNvSpPr txBox="1">
            <a:spLocks noChangeArrowheads="1"/>
          </p:cNvSpPr>
          <p:nvPr/>
        </p:nvSpPr>
        <p:spPr bwMode="auto">
          <a:xfrm>
            <a:off x="0" y="76200"/>
            <a:ext cx="8001000" cy="338138"/>
          </a:xfrm>
          <a:prstGeom prst="rect">
            <a:avLst/>
          </a:prstGeom>
          <a:noFill/>
          <a:ln w="9525">
            <a:noFill/>
            <a:miter lim="800000"/>
            <a:headEnd/>
            <a:tailEnd/>
          </a:ln>
        </p:spPr>
        <p:txBody>
          <a:bodyPr>
            <a:spAutoFit/>
          </a:bodyPr>
          <a:lstStyle/>
          <a:p>
            <a:r>
              <a:rPr lang="en-US" sz="1600" b="1" i="1">
                <a:latin typeface="Calibri" pitchFamily="34" charset="0"/>
              </a:rPr>
              <a:t>Commuter Survey:  </a:t>
            </a:r>
            <a:r>
              <a:rPr lang="en-US" sz="1600">
                <a:latin typeface="Calibri" pitchFamily="34" charset="0"/>
              </a:rPr>
              <a:t>As part of the carpool/vanpool, were you:</a:t>
            </a:r>
          </a:p>
        </p:txBody>
      </p:sp>
      <p:graphicFrame>
        <p:nvGraphicFramePr>
          <p:cNvPr id="66560" name="Group 0" descr="QuestionChartGrid"/>
          <p:cNvGraphicFramePr>
            <a:graphicFrameLocks noGrp="1"/>
          </p:cNvGraphicFramePr>
          <p:nvPr/>
        </p:nvGraphicFramePr>
        <p:xfrm>
          <a:off x="152400" y="4495800"/>
          <a:ext cx="8839200" cy="2209800"/>
        </p:xfrm>
        <a:graphic>
          <a:graphicData uri="http://schemas.openxmlformats.org/drawingml/2006/table">
            <a:tbl>
              <a:tblPr/>
              <a:tblGrid>
                <a:gridCol w="4419600"/>
                <a:gridCol w="4419600"/>
              </a:tblGrid>
              <a:tr h="552450">
                <a:tc gridSpan="2">
                  <a:txBody>
                    <a:bodyPr/>
                    <a:lstStyle/>
                    <a:p>
                      <a:pPr marL="0" marR="0" lvl="0" indent="0" algn="ctr" defTabSz="914400" rtl="0" eaLnBrk="1" fontAlgn="base" latinLnBrk="0" hangingPunct="1">
                        <a:lnSpc>
                          <a:spcPct val="100000"/>
                        </a:lnSpc>
                        <a:spcBef>
                          <a:spcPct val="20000"/>
                        </a:spcBef>
                        <a:spcAft>
                          <a:spcPct val="0"/>
                        </a:spcAft>
                        <a:buClrTx/>
                        <a:buSzTx/>
                        <a:buFont typeface="Arial" charset="0"/>
                        <a:buNone/>
                        <a:tabLst/>
                      </a:pPr>
                      <a:r>
                        <a:rPr kumimoji="0" lang="en-US" sz="1200" b="0" i="0" u="none" strike="noStrike" cap="none" normalizeH="0" baseline="0" smtClean="0">
                          <a:ln>
                            <a:noFill/>
                          </a:ln>
                          <a:solidFill>
                            <a:srgbClr val="228B22"/>
                          </a:solidFill>
                          <a:effectLst/>
                          <a:latin typeface="Arial" charset="0"/>
                        </a:rPr>
                        <a:t>As part of the carpool/vanpool, were you:</a:t>
                      </a:r>
                    </a:p>
                  </a:txBody>
                  <a:tcPr marL="90000" marR="90000" marT="46800" marB="46800" horzOverflow="overflow">
                    <a:lnL w="12700" cap="flat" cmpd="sng" algn="ctr">
                      <a:solidFill>
                        <a:srgbClr val="228B22"/>
                      </a:solidFill>
                      <a:prstDash val="solid"/>
                      <a:round/>
                      <a:headEnd type="none" w="med" len="med"/>
                      <a:tailEnd type="none" w="med" len="med"/>
                    </a:lnL>
                    <a:lnR w="12700" cap="flat" cmpd="sng" algn="ctr">
                      <a:solidFill>
                        <a:srgbClr val="228B22"/>
                      </a:solidFill>
                      <a:prstDash val="solid"/>
                      <a:round/>
                      <a:headEnd type="none" w="med" len="med"/>
                      <a:tailEnd type="none" w="med" len="med"/>
                    </a:lnR>
                    <a:lnT w="12700" cap="flat" cmpd="sng" algn="ctr">
                      <a:solidFill>
                        <a:srgbClr val="228B22"/>
                      </a:solidFill>
                      <a:prstDash val="solid"/>
                      <a:round/>
                      <a:headEnd type="none" w="med" len="med"/>
                      <a:tailEnd type="none" w="med" len="med"/>
                    </a:lnT>
                    <a:lnB w="12700" cap="flat" cmpd="sng" algn="ctr">
                      <a:solidFill>
                        <a:srgbClr val="228B22"/>
                      </a:solidFill>
                      <a:prstDash val="solid"/>
                      <a:round/>
                      <a:headEnd type="none" w="med" len="med"/>
                      <a:tailEnd type="none" w="med" len="med"/>
                    </a:lnB>
                    <a:lnTlToBr>
                      <a:noFill/>
                    </a:lnTlToBr>
                    <a:lnBlToTr>
                      <a:noFill/>
                    </a:lnBlToTr>
                    <a:solidFill>
                      <a:srgbClr val="FFE4B5"/>
                    </a:solidFill>
                  </a:tcPr>
                </a:tc>
                <a:tc hMerge="1">
                  <a:txBody>
                    <a:bodyPr/>
                    <a:lstStyle/>
                    <a:p>
                      <a:endParaRPr lang="en-US"/>
                    </a:p>
                  </a:txBody>
                  <a:tcPr/>
                </a:tc>
              </a:tr>
              <a:tr h="552450">
                <a:tc>
                  <a:txBody>
                    <a:bodyPr/>
                    <a:lstStyle/>
                    <a:p>
                      <a:pPr marL="0" marR="0" lvl="0" indent="0" algn="r" defTabSz="914400" rtl="0" eaLnBrk="1" fontAlgn="base" latinLnBrk="0" hangingPunct="1">
                        <a:lnSpc>
                          <a:spcPct val="100000"/>
                        </a:lnSpc>
                        <a:spcBef>
                          <a:spcPct val="20000"/>
                        </a:spcBef>
                        <a:spcAft>
                          <a:spcPct val="0"/>
                        </a:spcAft>
                        <a:buClrTx/>
                        <a:buSzTx/>
                        <a:buFont typeface="Arial" charset="0"/>
                        <a:buNone/>
                        <a:tabLst/>
                      </a:pPr>
                      <a:r>
                        <a:rPr kumimoji="0" lang="en-US" sz="1000" b="1" i="0" u="none" strike="noStrike" cap="none" normalizeH="0" baseline="0" smtClean="0">
                          <a:ln>
                            <a:noFill/>
                          </a:ln>
                          <a:solidFill>
                            <a:srgbClr val="228B22"/>
                          </a:solidFill>
                          <a:effectLst/>
                          <a:latin typeface="Arial" charset="0"/>
                        </a:rPr>
                        <a:t>Driver</a:t>
                      </a:r>
                    </a:p>
                  </a:txBody>
                  <a:tcPr marL="90000" marR="90000" marT="46800" marB="46800" horzOverflow="overflow">
                    <a:lnL w="12700" cap="flat" cmpd="sng" algn="ctr">
                      <a:solidFill>
                        <a:srgbClr val="228B22"/>
                      </a:solidFill>
                      <a:prstDash val="solid"/>
                      <a:round/>
                      <a:headEnd type="none" w="med" len="med"/>
                      <a:tailEnd type="none" w="med" len="med"/>
                    </a:lnL>
                    <a:lnR w="12700" cap="flat" cmpd="sng" algn="ctr">
                      <a:solidFill>
                        <a:srgbClr val="228B22"/>
                      </a:solidFill>
                      <a:prstDash val="solid"/>
                      <a:round/>
                      <a:headEnd type="none" w="med" len="med"/>
                      <a:tailEnd type="none" w="med" len="med"/>
                    </a:lnR>
                    <a:lnT w="12700" cap="flat" cmpd="sng" algn="ctr">
                      <a:solidFill>
                        <a:srgbClr val="228B22"/>
                      </a:solidFill>
                      <a:prstDash val="solid"/>
                      <a:round/>
                      <a:headEnd type="none" w="med" len="med"/>
                      <a:tailEnd type="none" w="med" len="med"/>
                    </a:lnT>
                    <a:lnB w="12700" cap="flat" cmpd="sng" algn="ctr">
                      <a:solidFill>
                        <a:srgbClr val="228B22"/>
                      </a:solidFill>
                      <a:prstDash val="solid"/>
                      <a:round/>
                      <a:headEnd type="none" w="med" len="med"/>
                      <a:tailEnd type="none" w="med" len="med"/>
                    </a:lnB>
                    <a:lnTlToBr>
                      <a:noFill/>
                    </a:lnTlToBr>
                    <a:lnBlToTr>
                      <a:noFill/>
                    </a:lnBlToTr>
                    <a:solidFill>
                      <a:srgbClr val="FAEBD7"/>
                    </a:solidFill>
                  </a:tcPr>
                </a:tc>
                <a:tc>
                  <a:txBody>
                    <a:bodyPr/>
                    <a:lstStyle/>
                    <a:p>
                      <a:pPr marL="0" marR="0" lvl="0" indent="0" algn="ctr" defTabSz="914400" rtl="0" eaLnBrk="1" fontAlgn="base" latinLnBrk="0" hangingPunct="1">
                        <a:lnSpc>
                          <a:spcPct val="100000"/>
                        </a:lnSpc>
                        <a:spcBef>
                          <a:spcPct val="20000"/>
                        </a:spcBef>
                        <a:spcAft>
                          <a:spcPct val="0"/>
                        </a:spcAft>
                        <a:buClrTx/>
                        <a:buSzTx/>
                        <a:buFont typeface="Arial" charset="0"/>
                        <a:buNone/>
                        <a:tabLst/>
                      </a:pPr>
                      <a:r>
                        <a:rPr kumimoji="0" lang="en-US" sz="1000" b="0" i="0" u="none" strike="noStrike" cap="none" normalizeH="0" baseline="0" smtClean="0">
                          <a:ln>
                            <a:noFill/>
                          </a:ln>
                          <a:solidFill>
                            <a:srgbClr val="000000"/>
                          </a:solidFill>
                          <a:effectLst/>
                          <a:latin typeface="Arial" charset="0"/>
                        </a:rPr>
                        <a:t>1 (33 %)</a:t>
                      </a:r>
                    </a:p>
                  </a:txBody>
                  <a:tcPr marL="90000" marR="90000" marT="46800" marB="46800" horzOverflow="overflow">
                    <a:lnL w="12700" cap="flat" cmpd="sng" algn="ctr">
                      <a:solidFill>
                        <a:srgbClr val="228B22"/>
                      </a:solidFill>
                      <a:prstDash val="solid"/>
                      <a:round/>
                      <a:headEnd type="none" w="med" len="med"/>
                      <a:tailEnd type="none" w="med" len="med"/>
                    </a:lnL>
                    <a:lnR w="12700" cap="flat" cmpd="sng" algn="ctr">
                      <a:solidFill>
                        <a:srgbClr val="228B22"/>
                      </a:solidFill>
                      <a:prstDash val="solid"/>
                      <a:round/>
                      <a:headEnd type="none" w="med" len="med"/>
                      <a:tailEnd type="none" w="med" len="med"/>
                    </a:lnR>
                    <a:lnT w="12700" cap="flat" cmpd="sng" algn="ctr">
                      <a:solidFill>
                        <a:srgbClr val="228B22"/>
                      </a:solidFill>
                      <a:prstDash val="solid"/>
                      <a:round/>
                      <a:headEnd type="none" w="med" len="med"/>
                      <a:tailEnd type="none" w="med" len="med"/>
                    </a:lnT>
                    <a:lnB w="12700" cap="flat" cmpd="sng" algn="ctr">
                      <a:solidFill>
                        <a:srgbClr val="228B22"/>
                      </a:solidFill>
                      <a:prstDash val="solid"/>
                      <a:round/>
                      <a:headEnd type="none" w="med" len="med"/>
                      <a:tailEnd type="none" w="med" len="med"/>
                    </a:lnB>
                    <a:lnTlToBr>
                      <a:noFill/>
                    </a:lnTlToBr>
                    <a:lnBlToTr>
                      <a:noFill/>
                    </a:lnBlToTr>
                    <a:noFill/>
                  </a:tcPr>
                </a:tc>
              </a:tr>
              <a:tr h="552450">
                <a:tc>
                  <a:txBody>
                    <a:bodyPr/>
                    <a:lstStyle/>
                    <a:p>
                      <a:pPr marL="0" marR="0" lvl="0" indent="0" algn="r" defTabSz="914400" rtl="0" eaLnBrk="1" fontAlgn="base" latinLnBrk="0" hangingPunct="1">
                        <a:lnSpc>
                          <a:spcPct val="100000"/>
                        </a:lnSpc>
                        <a:spcBef>
                          <a:spcPct val="20000"/>
                        </a:spcBef>
                        <a:spcAft>
                          <a:spcPct val="0"/>
                        </a:spcAft>
                        <a:buClrTx/>
                        <a:buSzTx/>
                        <a:buFont typeface="Arial" charset="0"/>
                        <a:buNone/>
                        <a:tabLst/>
                      </a:pPr>
                      <a:r>
                        <a:rPr kumimoji="0" lang="en-US" sz="1000" b="1" i="0" u="none" strike="noStrike" cap="none" normalizeH="0" baseline="0" smtClean="0">
                          <a:ln>
                            <a:noFill/>
                          </a:ln>
                          <a:solidFill>
                            <a:srgbClr val="228B22"/>
                          </a:solidFill>
                          <a:effectLst/>
                          <a:latin typeface="Arial" charset="0"/>
                        </a:rPr>
                        <a:t>Passenger</a:t>
                      </a:r>
                    </a:p>
                  </a:txBody>
                  <a:tcPr marL="90000" marR="90000" marT="46800" marB="46800" horzOverflow="overflow">
                    <a:lnL w="12700" cap="flat" cmpd="sng" algn="ctr">
                      <a:solidFill>
                        <a:srgbClr val="228B22"/>
                      </a:solidFill>
                      <a:prstDash val="solid"/>
                      <a:round/>
                      <a:headEnd type="none" w="med" len="med"/>
                      <a:tailEnd type="none" w="med" len="med"/>
                    </a:lnL>
                    <a:lnR w="12700" cap="flat" cmpd="sng" algn="ctr">
                      <a:solidFill>
                        <a:srgbClr val="228B22"/>
                      </a:solidFill>
                      <a:prstDash val="solid"/>
                      <a:round/>
                      <a:headEnd type="none" w="med" len="med"/>
                      <a:tailEnd type="none" w="med" len="med"/>
                    </a:lnR>
                    <a:lnT w="12700" cap="flat" cmpd="sng" algn="ctr">
                      <a:solidFill>
                        <a:srgbClr val="228B22"/>
                      </a:solidFill>
                      <a:prstDash val="solid"/>
                      <a:round/>
                      <a:headEnd type="none" w="med" len="med"/>
                      <a:tailEnd type="none" w="med" len="med"/>
                    </a:lnT>
                    <a:lnB w="12700" cap="flat" cmpd="sng" algn="ctr">
                      <a:solidFill>
                        <a:srgbClr val="228B22"/>
                      </a:solidFill>
                      <a:prstDash val="solid"/>
                      <a:round/>
                      <a:headEnd type="none" w="med" len="med"/>
                      <a:tailEnd type="none" w="med" len="med"/>
                    </a:lnB>
                    <a:lnTlToBr>
                      <a:noFill/>
                    </a:lnTlToBr>
                    <a:lnBlToTr>
                      <a:noFill/>
                    </a:lnBlToTr>
                    <a:solidFill>
                      <a:srgbClr val="FAEBD7"/>
                    </a:solidFill>
                  </a:tcPr>
                </a:tc>
                <a:tc>
                  <a:txBody>
                    <a:bodyPr/>
                    <a:lstStyle/>
                    <a:p>
                      <a:pPr marL="0" marR="0" lvl="0" indent="0" algn="ctr" defTabSz="914400" rtl="0" eaLnBrk="1" fontAlgn="base" latinLnBrk="0" hangingPunct="1">
                        <a:lnSpc>
                          <a:spcPct val="100000"/>
                        </a:lnSpc>
                        <a:spcBef>
                          <a:spcPct val="20000"/>
                        </a:spcBef>
                        <a:spcAft>
                          <a:spcPct val="0"/>
                        </a:spcAft>
                        <a:buClrTx/>
                        <a:buSzTx/>
                        <a:buFont typeface="Arial" charset="0"/>
                        <a:buNone/>
                        <a:tabLst/>
                      </a:pPr>
                      <a:r>
                        <a:rPr kumimoji="0" lang="en-US" sz="1000" b="0" i="0" u="none" strike="noStrike" cap="none" normalizeH="0" baseline="0" smtClean="0">
                          <a:ln>
                            <a:noFill/>
                          </a:ln>
                          <a:solidFill>
                            <a:srgbClr val="000000"/>
                          </a:solidFill>
                          <a:effectLst/>
                          <a:latin typeface="Arial" charset="0"/>
                        </a:rPr>
                        <a:t>2 (67 %)</a:t>
                      </a:r>
                    </a:p>
                  </a:txBody>
                  <a:tcPr marL="90000" marR="90000" marT="46800" marB="46800" horzOverflow="overflow">
                    <a:lnL w="12700" cap="flat" cmpd="sng" algn="ctr">
                      <a:solidFill>
                        <a:srgbClr val="228B22"/>
                      </a:solidFill>
                      <a:prstDash val="solid"/>
                      <a:round/>
                      <a:headEnd type="none" w="med" len="med"/>
                      <a:tailEnd type="none" w="med" len="med"/>
                    </a:lnL>
                    <a:lnR w="12700" cap="flat" cmpd="sng" algn="ctr">
                      <a:solidFill>
                        <a:srgbClr val="228B22"/>
                      </a:solidFill>
                      <a:prstDash val="solid"/>
                      <a:round/>
                      <a:headEnd type="none" w="med" len="med"/>
                      <a:tailEnd type="none" w="med" len="med"/>
                    </a:lnR>
                    <a:lnT w="12700" cap="flat" cmpd="sng" algn="ctr">
                      <a:solidFill>
                        <a:srgbClr val="228B22"/>
                      </a:solidFill>
                      <a:prstDash val="solid"/>
                      <a:round/>
                      <a:headEnd type="none" w="med" len="med"/>
                      <a:tailEnd type="none" w="med" len="med"/>
                    </a:lnT>
                    <a:lnB w="12700" cap="flat" cmpd="sng" algn="ctr">
                      <a:solidFill>
                        <a:srgbClr val="228B22"/>
                      </a:solidFill>
                      <a:prstDash val="solid"/>
                      <a:round/>
                      <a:headEnd type="none" w="med" len="med"/>
                      <a:tailEnd type="none" w="med" len="med"/>
                    </a:lnB>
                    <a:lnTlToBr>
                      <a:noFill/>
                    </a:lnTlToBr>
                    <a:lnBlToTr>
                      <a:noFill/>
                    </a:lnBlToTr>
                    <a:noFill/>
                  </a:tcPr>
                </a:tc>
              </a:tr>
              <a:tr h="552450">
                <a:tc>
                  <a:txBody>
                    <a:bodyPr/>
                    <a:lstStyle/>
                    <a:p>
                      <a:pPr marL="0" marR="0" lvl="0" indent="0" algn="r" defTabSz="914400" rtl="0" eaLnBrk="1" fontAlgn="base" latinLnBrk="0" hangingPunct="1">
                        <a:lnSpc>
                          <a:spcPct val="100000"/>
                        </a:lnSpc>
                        <a:spcBef>
                          <a:spcPct val="20000"/>
                        </a:spcBef>
                        <a:spcAft>
                          <a:spcPct val="0"/>
                        </a:spcAft>
                        <a:buClrTx/>
                        <a:buSzTx/>
                        <a:buFont typeface="Arial" charset="0"/>
                        <a:buNone/>
                        <a:tabLst/>
                      </a:pPr>
                      <a:r>
                        <a:rPr kumimoji="0" lang="en-US" sz="1000" b="1" i="0" u="none" strike="noStrike" cap="none" normalizeH="0" baseline="0" smtClean="0">
                          <a:ln>
                            <a:noFill/>
                          </a:ln>
                          <a:solidFill>
                            <a:srgbClr val="228B22"/>
                          </a:solidFill>
                          <a:effectLst/>
                          <a:latin typeface="Arial" charset="0"/>
                        </a:rPr>
                        <a:t>Dropped off</a:t>
                      </a:r>
                    </a:p>
                  </a:txBody>
                  <a:tcPr marL="90000" marR="90000" marT="46800" marB="46800" horzOverflow="overflow">
                    <a:lnL w="12700" cap="flat" cmpd="sng" algn="ctr">
                      <a:solidFill>
                        <a:srgbClr val="228B22"/>
                      </a:solidFill>
                      <a:prstDash val="solid"/>
                      <a:round/>
                      <a:headEnd type="none" w="med" len="med"/>
                      <a:tailEnd type="none" w="med" len="med"/>
                    </a:lnL>
                    <a:lnR w="12700" cap="flat" cmpd="sng" algn="ctr">
                      <a:solidFill>
                        <a:srgbClr val="228B22"/>
                      </a:solidFill>
                      <a:prstDash val="solid"/>
                      <a:round/>
                      <a:headEnd type="none" w="med" len="med"/>
                      <a:tailEnd type="none" w="med" len="med"/>
                    </a:lnR>
                    <a:lnT w="12700" cap="flat" cmpd="sng" algn="ctr">
                      <a:solidFill>
                        <a:srgbClr val="228B22"/>
                      </a:solidFill>
                      <a:prstDash val="solid"/>
                      <a:round/>
                      <a:headEnd type="none" w="med" len="med"/>
                      <a:tailEnd type="none" w="med" len="med"/>
                    </a:lnT>
                    <a:lnB w="12700" cap="flat" cmpd="sng" algn="ctr">
                      <a:solidFill>
                        <a:srgbClr val="228B22"/>
                      </a:solidFill>
                      <a:prstDash val="solid"/>
                      <a:round/>
                      <a:headEnd type="none" w="med" len="med"/>
                      <a:tailEnd type="none" w="med" len="med"/>
                    </a:lnB>
                    <a:lnTlToBr>
                      <a:noFill/>
                    </a:lnTlToBr>
                    <a:lnBlToTr>
                      <a:noFill/>
                    </a:lnBlToTr>
                    <a:solidFill>
                      <a:srgbClr val="FAEBD7"/>
                    </a:solidFill>
                  </a:tcPr>
                </a:tc>
                <a:tc>
                  <a:txBody>
                    <a:bodyPr/>
                    <a:lstStyle/>
                    <a:p>
                      <a:pPr marL="0" marR="0" lvl="0" indent="0" algn="ctr" defTabSz="914400" rtl="0" eaLnBrk="1" fontAlgn="base" latinLnBrk="0" hangingPunct="1">
                        <a:lnSpc>
                          <a:spcPct val="100000"/>
                        </a:lnSpc>
                        <a:spcBef>
                          <a:spcPct val="20000"/>
                        </a:spcBef>
                        <a:spcAft>
                          <a:spcPct val="0"/>
                        </a:spcAft>
                        <a:buClrTx/>
                        <a:buSzTx/>
                        <a:buFont typeface="Arial" charset="0"/>
                        <a:buNone/>
                        <a:tabLst/>
                      </a:pPr>
                      <a:r>
                        <a:rPr kumimoji="0" lang="en-US" sz="1000" b="0" i="0" u="none" strike="noStrike" cap="none" normalizeH="0" baseline="0" smtClean="0">
                          <a:ln>
                            <a:noFill/>
                          </a:ln>
                          <a:solidFill>
                            <a:srgbClr val="000000"/>
                          </a:solidFill>
                          <a:effectLst/>
                          <a:latin typeface="Arial" charset="0"/>
                        </a:rPr>
                        <a:t>0 (0 %)</a:t>
                      </a:r>
                    </a:p>
                  </a:txBody>
                  <a:tcPr marL="90000" marR="90000" marT="46800" marB="46800" horzOverflow="overflow">
                    <a:lnL w="12700" cap="flat" cmpd="sng" algn="ctr">
                      <a:solidFill>
                        <a:srgbClr val="228B22"/>
                      </a:solidFill>
                      <a:prstDash val="solid"/>
                      <a:round/>
                      <a:headEnd type="none" w="med" len="med"/>
                      <a:tailEnd type="none" w="med" len="med"/>
                    </a:lnL>
                    <a:lnR w="12700" cap="flat" cmpd="sng" algn="ctr">
                      <a:solidFill>
                        <a:srgbClr val="228B22"/>
                      </a:solidFill>
                      <a:prstDash val="solid"/>
                      <a:round/>
                      <a:headEnd type="none" w="med" len="med"/>
                      <a:tailEnd type="none" w="med" len="med"/>
                    </a:lnR>
                    <a:lnT w="12700" cap="flat" cmpd="sng" algn="ctr">
                      <a:solidFill>
                        <a:srgbClr val="228B22"/>
                      </a:solidFill>
                      <a:prstDash val="solid"/>
                      <a:round/>
                      <a:headEnd type="none" w="med" len="med"/>
                      <a:tailEnd type="none" w="med" len="med"/>
                    </a:lnT>
                    <a:lnB w="12700" cap="flat" cmpd="sng" algn="ctr">
                      <a:solidFill>
                        <a:srgbClr val="228B22"/>
                      </a:solidFill>
                      <a:prstDash val="solid"/>
                      <a:round/>
                      <a:headEnd type="none" w="med" len="med"/>
                      <a:tailEnd type="none" w="med" len="med"/>
                    </a:lnB>
                    <a:lnTlToBr>
                      <a:noFill/>
                    </a:lnTlToBr>
                    <a:lnBlToTr>
                      <a:noFill/>
                    </a:lnBlToTr>
                    <a:noFill/>
                  </a:tcPr>
                </a:tc>
              </a:tr>
            </a:tbl>
          </a:graphicData>
        </a:graphic>
      </p:graphicFrame>
      <p:pic>
        <p:nvPicPr>
          <p:cNvPr id="27667" name="Picture 31" descr="QuestionChartPage"/>
          <p:cNvPicPr>
            <a:picLocks noChangeAspect="1" noChangeArrowheads="1"/>
          </p:cNvPicPr>
          <p:nvPr/>
        </p:nvPicPr>
        <p:blipFill>
          <a:blip r:embed="rId2" cstate="print"/>
          <a:srcRect/>
          <a:stretch>
            <a:fillRect/>
          </a:stretch>
        </p:blipFill>
        <p:spPr bwMode="auto">
          <a:xfrm>
            <a:off x="1524000" y="574675"/>
            <a:ext cx="5740400" cy="3768725"/>
          </a:xfrm>
          <a:prstGeom prst="rect">
            <a:avLst/>
          </a:prstGeom>
          <a:noFill/>
          <a:ln w="12700">
            <a:solidFill>
              <a:srgbClr val="808080"/>
            </a:solidFill>
            <a:miter lim="800000"/>
            <a:headEnd/>
            <a:tailEnd/>
          </a:ln>
        </p:spPr>
      </p:pic>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4" name="Text Box 12" descr="QuestionChartTitleTextBox"/>
          <p:cNvSpPr txBox="1">
            <a:spLocks noChangeArrowheads="1"/>
          </p:cNvSpPr>
          <p:nvPr/>
        </p:nvSpPr>
        <p:spPr bwMode="auto">
          <a:xfrm>
            <a:off x="0" y="76200"/>
            <a:ext cx="8001000" cy="338138"/>
          </a:xfrm>
          <a:prstGeom prst="rect">
            <a:avLst/>
          </a:prstGeom>
          <a:noFill/>
          <a:ln w="9525">
            <a:noFill/>
            <a:miter lim="800000"/>
            <a:headEnd/>
            <a:tailEnd/>
          </a:ln>
        </p:spPr>
        <p:txBody>
          <a:bodyPr>
            <a:spAutoFit/>
          </a:bodyPr>
          <a:lstStyle/>
          <a:p>
            <a:r>
              <a:rPr lang="en-US" sz="1600" b="1" i="1">
                <a:latin typeface="Calibri" pitchFamily="34" charset="0"/>
              </a:rPr>
              <a:t>Commuter Survey:  </a:t>
            </a:r>
            <a:r>
              <a:rPr lang="en-US" sz="1600">
                <a:latin typeface="Calibri" pitchFamily="34" charset="0"/>
              </a:rPr>
              <a:t>How far do you live from your worksite (in miles)?</a:t>
            </a:r>
          </a:p>
        </p:txBody>
      </p:sp>
      <p:graphicFrame>
        <p:nvGraphicFramePr>
          <p:cNvPr id="68608" name="Group 0" descr="QuestionChartGrid"/>
          <p:cNvGraphicFramePr>
            <a:graphicFrameLocks noGrp="1"/>
          </p:cNvGraphicFramePr>
          <p:nvPr/>
        </p:nvGraphicFramePr>
        <p:xfrm>
          <a:off x="152400" y="4495800"/>
          <a:ext cx="8839200" cy="2209800"/>
        </p:xfrm>
        <a:graphic>
          <a:graphicData uri="http://schemas.openxmlformats.org/drawingml/2006/table">
            <a:tbl>
              <a:tblPr/>
              <a:tblGrid>
                <a:gridCol w="4419600"/>
                <a:gridCol w="4419600"/>
              </a:tblGrid>
              <a:tr h="315913">
                <a:tc gridSpan="2">
                  <a:txBody>
                    <a:bodyPr/>
                    <a:lstStyle/>
                    <a:p>
                      <a:pPr marL="0" marR="0" lvl="0" indent="0" algn="ctr" defTabSz="914400" rtl="0" eaLnBrk="1" fontAlgn="base" latinLnBrk="0" hangingPunct="1">
                        <a:lnSpc>
                          <a:spcPct val="100000"/>
                        </a:lnSpc>
                        <a:spcBef>
                          <a:spcPct val="20000"/>
                        </a:spcBef>
                        <a:spcAft>
                          <a:spcPct val="0"/>
                        </a:spcAft>
                        <a:buClrTx/>
                        <a:buSzTx/>
                        <a:buFont typeface="Arial" charset="0"/>
                        <a:buNone/>
                        <a:tabLst/>
                      </a:pPr>
                      <a:r>
                        <a:rPr kumimoji="0" lang="en-US" sz="1000" b="0" i="0" u="none" strike="noStrike" cap="none" normalizeH="0" baseline="0" smtClean="0">
                          <a:ln>
                            <a:noFill/>
                          </a:ln>
                          <a:solidFill>
                            <a:srgbClr val="228B22"/>
                          </a:solidFill>
                          <a:effectLst/>
                          <a:latin typeface="Arial" charset="0"/>
                        </a:rPr>
                        <a:t>How far do you live from your worksite (in miles)?</a:t>
                      </a:r>
                    </a:p>
                  </a:txBody>
                  <a:tcPr marL="90000" marR="90000" marT="46800" marB="46800" horzOverflow="overflow">
                    <a:lnL w="12700" cap="flat" cmpd="sng" algn="ctr">
                      <a:solidFill>
                        <a:srgbClr val="228B22"/>
                      </a:solidFill>
                      <a:prstDash val="solid"/>
                      <a:round/>
                      <a:headEnd type="none" w="med" len="med"/>
                      <a:tailEnd type="none" w="med" len="med"/>
                    </a:lnL>
                    <a:lnR w="12700" cap="flat" cmpd="sng" algn="ctr">
                      <a:solidFill>
                        <a:srgbClr val="228B22"/>
                      </a:solidFill>
                      <a:prstDash val="solid"/>
                      <a:round/>
                      <a:headEnd type="none" w="med" len="med"/>
                      <a:tailEnd type="none" w="med" len="med"/>
                    </a:lnR>
                    <a:lnT w="12700" cap="flat" cmpd="sng" algn="ctr">
                      <a:solidFill>
                        <a:srgbClr val="228B22"/>
                      </a:solidFill>
                      <a:prstDash val="solid"/>
                      <a:round/>
                      <a:headEnd type="none" w="med" len="med"/>
                      <a:tailEnd type="none" w="med" len="med"/>
                    </a:lnT>
                    <a:lnB w="12700" cap="flat" cmpd="sng" algn="ctr">
                      <a:solidFill>
                        <a:srgbClr val="228B22"/>
                      </a:solidFill>
                      <a:prstDash val="solid"/>
                      <a:round/>
                      <a:headEnd type="none" w="med" len="med"/>
                      <a:tailEnd type="none" w="med" len="med"/>
                    </a:lnB>
                    <a:lnTlToBr>
                      <a:noFill/>
                    </a:lnTlToBr>
                    <a:lnBlToTr>
                      <a:noFill/>
                    </a:lnBlToTr>
                    <a:solidFill>
                      <a:srgbClr val="FFE4B5"/>
                    </a:solidFill>
                  </a:tcPr>
                </a:tc>
                <a:tc hMerge="1">
                  <a:txBody>
                    <a:bodyPr/>
                    <a:lstStyle/>
                    <a:p>
                      <a:endParaRPr lang="en-US"/>
                    </a:p>
                  </a:txBody>
                  <a:tcPr/>
                </a:tc>
              </a:tr>
              <a:tr h="315913">
                <a:tc>
                  <a:txBody>
                    <a:bodyPr/>
                    <a:lstStyle/>
                    <a:p>
                      <a:pPr marL="0" marR="0" lvl="0" indent="0" algn="r" defTabSz="914400" rtl="0" eaLnBrk="1" fontAlgn="base" latinLnBrk="0" hangingPunct="1">
                        <a:lnSpc>
                          <a:spcPct val="100000"/>
                        </a:lnSpc>
                        <a:spcBef>
                          <a:spcPct val="20000"/>
                        </a:spcBef>
                        <a:spcAft>
                          <a:spcPct val="0"/>
                        </a:spcAft>
                        <a:buClrTx/>
                        <a:buSzTx/>
                        <a:buFont typeface="Arial" charset="0"/>
                        <a:buNone/>
                        <a:tabLst/>
                      </a:pPr>
                      <a:r>
                        <a:rPr kumimoji="0" lang="en-US" sz="800" b="1" i="0" u="none" strike="noStrike" cap="none" normalizeH="0" baseline="0" smtClean="0">
                          <a:ln>
                            <a:noFill/>
                          </a:ln>
                          <a:solidFill>
                            <a:srgbClr val="228B22"/>
                          </a:solidFill>
                          <a:effectLst/>
                          <a:latin typeface="Arial" charset="0"/>
                        </a:rPr>
                        <a:t>0-9</a:t>
                      </a:r>
                    </a:p>
                  </a:txBody>
                  <a:tcPr marL="90000" marR="90000" marT="46800" marB="46800" horzOverflow="overflow">
                    <a:lnL w="12700" cap="flat" cmpd="sng" algn="ctr">
                      <a:solidFill>
                        <a:srgbClr val="228B22"/>
                      </a:solidFill>
                      <a:prstDash val="solid"/>
                      <a:round/>
                      <a:headEnd type="none" w="med" len="med"/>
                      <a:tailEnd type="none" w="med" len="med"/>
                    </a:lnL>
                    <a:lnR w="12700" cap="flat" cmpd="sng" algn="ctr">
                      <a:solidFill>
                        <a:srgbClr val="228B22"/>
                      </a:solidFill>
                      <a:prstDash val="solid"/>
                      <a:round/>
                      <a:headEnd type="none" w="med" len="med"/>
                      <a:tailEnd type="none" w="med" len="med"/>
                    </a:lnR>
                    <a:lnT w="12700" cap="flat" cmpd="sng" algn="ctr">
                      <a:solidFill>
                        <a:srgbClr val="228B22"/>
                      </a:solidFill>
                      <a:prstDash val="solid"/>
                      <a:round/>
                      <a:headEnd type="none" w="med" len="med"/>
                      <a:tailEnd type="none" w="med" len="med"/>
                    </a:lnT>
                    <a:lnB w="12700" cap="flat" cmpd="sng" algn="ctr">
                      <a:solidFill>
                        <a:srgbClr val="228B22"/>
                      </a:solidFill>
                      <a:prstDash val="solid"/>
                      <a:round/>
                      <a:headEnd type="none" w="med" len="med"/>
                      <a:tailEnd type="none" w="med" len="med"/>
                    </a:lnB>
                    <a:lnTlToBr>
                      <a:noFill/>
                    </a:lnTlToBr>
                    <a:lnBlToTr>
                      <a:noFill/>
                    </a:lnBlToTr>
                    <a:solidFill>
                      <a:srgbClr val="FAEBD7"/>
                    </a:solidFill>
                  </a:tcPr>
                </a:tc>
                <a:tc>
                  <a:txBody>
                    <a:bodyPr/>
                    <a:lstStyle/>
                    <a:p>
                      <a:pPr marL="0" marR="0" lvl="0" indent="0" algn="ctr" defTabSz="914400" rtl="0" eaLnBrk="1" fontAlgn="base" latinLnBrk="0" hangingPunct="1">
                        <a:lnSpc>
                          <a:spcPct val="100000"/>
                        </a:lnSpc>
                        <a:spcBef>
                          <a:spcPct val="20000"/>
                        </a:spcBef>
                        <a:spcAft>
                          <a:spcPct val="0"/>
                        </a:spcAft>
                        <a:buClrTx/>
                        <a:buSzTx/>
                        <a:buFont typeface="Arial" charset="0"/>
                        <a:buNone/>
                        <a:tabLst/>
                      </a:pPr>
                      <a:r>
                        <a:rPr kumimoji="0" lang="en-US" sz="800" b="0" i="0" u="none" strike="noStrike" cap="none" normalizeH="0" baseline="0" smtClean="0">
                          <a:ln>
                            <a:noFill/>
                          </a:ln>
                          <a:solidFill>
                            <a:srgbClr val="000000"/>
                          </a:solidFill>
                          <a:effectLst/>
                          <a:latin typeface="Arial" charset="0"/>
                        </a:rPr>
                        <a:t>29 (48 %)</a:t>
                      </a:r>
                    </a:p>
                  </a:txBody>
                  <a:tcPr marL="90000" marR="90000" marT="46800" marB="46800" horzOverflow="overflow">
                    <a:lnL w="12700" cap="flat" cmpd="sng" algn="ctr">
                      <a:solidFill>
                        <a:srgbClr val="228B22"/>
                      </a:solidFill>
                      <a:prstDash val="solid"/>
                      <a:round/>
                      <a:headEnd type="none" w="med" len="med"/>
                      <a:tailEnd type="none" w="med" len="med"/>
                    </a:lnL>
                    <a:lnR w="12700" cap="flat" cmpd="sng" algn="ctr">
                      <a:solidFill>
                        <a:srgbClr val="228B22"/>
                      </a:solidFill>
                      <a:prstDash val="solid"/>
                      <a:round/>
                      <a:headEnd type="none" w="med" len="med"/>
                      <a:tailEnd type="none" w="med" len="med"/>
                    </a:lnR>
                    <a:lnT w="12700" cap="flat" cmpd="sng" algn="ctr">
                      <a:solidFill>
                        <a:srgbClr val="228B22"/>
                      </a:solidFill>
                      <a:prstDash val="solid"/>
                      <a:round/>
                      <a:headEnd type="none" w="med" len="med"/>
                      <a:tailEnd type="none" w="med" len="med"/>
                    </a:lnT>
                    <a:lnB w="12700" cap="flat" cmpd="sng" algn="ctr">
                      <a:solidFill>
                        <a:srgbClr val="228B22"/>
                      </a:solidFill>
                      <a:prstDash val="solid"/>
                      <a:round/>
                      <a:headEnd type="none" w="med" len="med"/>
                      <a:tailEnd type="none" w="med" len="med"/>
                    </a:lnB>
                    <a:lnTlToBr>
                      <a:noFill/>
                    </a:lnTlToBr>
                    <a:lnBlToTr>
                      <a:noFill/>
                    </a:lnBlToTr>
                    <a:noFill/>
                  </a:tcPr>
                </a:tc>
              </a:tr>
              <a:tr h="315913">
                <a:tc>
                  <a:txBody>
                    <a:bodyPr/>
                    <a:lstStyle/>
                    <a:p>
                      <a:pPr marL="0" marR="0" lvl="0" indent="0" algn="r" defTabSz="914400" rtl="0" eaLnBrk="1" fontAlgn="base" latinLnBrk="0" hangingPunct="1">
                        <a:lnSpc>
                          <a:spcPct val="100000"/>
                        </a:lnSpc>
                        <a:spcBef>
                          <a:spcPct val="20000"/>
                        </a:spcBef>
                        <a:spcAft>
                          <a:spcPct val="0"/>
                        </a:spcAft>
                        <a:buClrTx/>
                        <a:buSzTx/>
                        <a:buFont typeface="Arial" charset="0"/>
                        <a:buNone/>
                        <a:tabLst/>
                      </a:pPr>
                      <a:r>
                        <a:rPr kumimoji="0" lang="en-US" sz="800" b="1" i="0" u="none" strike="noStrike" cap="none" normalizeH="0" baseline="0" smtClean="0">
                          <a:ln>
                            <a:noFill/>
                          </a:ln>
                          <a:solidFill>
                            <a:srgbClr val="228B22"/>
                          </a:solidFill>
                          <a:effectLst/>
                          <a:latin typeface="Arial" charset="0"/>
                        </a:rPr>
                        <a:t>10-19</a:t>
                      </a:r>
                    </a:p>
                  </a:txBody>
                  <a:tcPr marL="90000" marR="90000" marT="46800" marB="46800" horzOverflow="overflow">
                    <a:lnL w="12700" cap="flat" cmpd="sng" algn="ctr">
                      <a:solidFill>
                        <a:srgbClr val="228B22"/>
                      </a:solidFill>
                      <a:prstDash val="solid"/>
                      <a:round/>
                      <a:headEnd type="none" w="med" len="med"/>
                      <a:tailEnd type="none" w="med" len="med"/>
                    </a:lnL>
                    <a:lnR w="12700" cap="flat" cmpd="sng" algn="ctr">
                      <a:solidFill>
                        <a:srgbClr val="228B22"/>
                      </a:solidFill>
                      <a:prstDash val="solid"/>
                      <a:round/>
                      <a:headEnd type="none" w="med" len="med"/>
                      <a:tailEnd type="none" w="med" len="med"/>
                    </a:lnR>
                    <a:lnT w="12700" cap="flat" cmpd="sng" algn="ctr">
                      <a:solidFill>
                        <a:srgbClr val="228B22"/>
                      </a:solidFill>
                      <a:prstDash val="solid"/>
                      <a:round/>
                      <a:headEnd type="none" w="med" len="med"/>
                      <a:tailEnd type="none" w="med" len="med"/>
                    </a:lnT>
                    <a:lnB w="12700" cap="flat" cmpd="sng" algn="ctr">
                      <a:solidFill>
                        <a:srgbClr val="228B22"/>
                      </a:solidFill>
                      <a:prstDash val="solid"/>
                      <a:round/>
                      <a:headEnd type="none" w="med" len="med"/>
                      <a:tailEnd type="none" w="med" len="med"/>
                    </a:lnB>
                    <a:lnTlToBr>
                      <a:noFill/>
                    </a:lnTlToBr>
                    <a:lnBlToTr>
                      <a:noFill/>
                    </a:lnBlToTr>
                    <a:solidFill>
                      <a:srgbClr val="FAEBD7"/>
                    </a:solidFill>
                  </a:tcPr>
                </a:tc>
                <a:tc>
                  <a:txBody>
                    <a:bodyPr/>
                    <a:lstStyle/>
                    <a:p>
                      <a:pPr marL="0" marR="0" lvl="0" indent="0" algn="ctr" defTabSz="914400" rtl="0" eaLnBrk="1" fontAlgn="base" latinLnBrk="0" hangingPunct="1">
                        <a:lnSpc>
                          <a:spcPct val="100000"/>
                        </a:lnSpc>
                        <a:spcBef>
                          <a:spcPct val="20000"/>
                        </a:spcBef>
                        <a:spcAft>
                          <a:spcPct val="0"/>
                        </a:spcAft>
                        <a:buClrTx/>
                        <a:buSzTx/>
                        <a:buFont typeface="Arial" charset="0"/>
                        <a:buNone/>
                        <a:tabLst/>
                      </a:pPr>
                      <a:r>
                        <a:rPr kumimoji="0" lang="en-US" sz="800" b="0" i="0" u="none" strike="noStrike" cap="none" normalizeH="0" baseline="0" smtClean="0">
                          <a:ln>
                            <a:noFill/>
                          </a:ln>
                          <a:solidFill>
                            <a:srgbClr val="000000"/>
                          </a:solidFill>
                          <a:effectLst/>
                          <a:latin typeface="Arial" charset="0"/>
                        </a:rPr>
                        <a:t>12 (20 %)</a:t>
                      </a:r>
                    </a:p>
                  </a:txBody>
                  <a:tcPr marL="90000" marR="90000" marT="46800" marB="46800" horzOverflow="overflow">
                    <a:lnL w="12700" cap="flat" cmpd="sng" algn="ctr">
                      <a:solidFill>
                        <a:srgbClr val="228B22"/>
                      </a:solidFill>
                      <a:prstDash val="solid"/>
                      <a:round/>
                      <a:headEnd type="none" w="med" len="med"/>
                      <a:tailEnd type="none" w="med" len="med"/>
                    </a:lnL>
                    <a:lnR w="12700" cap="flat" cmpd="sng" algn="ctr">
                      <a:solidFill>
                        <a:srgbClr val="228B22"/>
                      </a:solidFill>
                      <a:prstDash val="solid"/>
                      <a:round/>
                      <a:headEnd type="none" w="med" len="med"/>
                      <a:tailEnd type="none" w="med" len="med"/>
                    </a:lnR>
                    <a:lnT w="12700" cap="flat" cmpd="sng" algn="ctr">
                      <a:solidFill>
                        <a:srgbClr val="228B22"/>
                      </a:solidFill>
                      <a:prstDash val="solid"/>
                      <a:round/>
                      <a:headEnd type="none" w="med" len="med"/>
                      <a:tailEnd type="none" w="med" len="med"/>
                    </a:lnT>
                    <a:lnB w="12700" cap="flat" cmpd="sng" algn="ctr">
                      <a:solidFill>
                        <a:srgbClr val="228B22"/>
                      </a:solidFill>
                      <a:prstDash val="solid"/>
                      <a:round/>
                      <a:headEnd type="none" w="med" len="med"/>
                      <a:tailEnd type="none" w="med" len="med"/>
                    </a:lnB>
                    <a:lnTlToBr>
                      <a:noFill/>
                    </a:lnTlToBr>
                    <a:lnBlToTr>
                      <a:noFill/>
                    </a:lnBlToTr>
                    <a:noFill/>
                  </a:tcPr>
                </a:tc>
              </a:tr>
              <a:tr h="315913">
                <a:tc>
                  <a:txBody>
                    <a:bodyPr/>
                    <a:lstStyle/>
                    <a:p>
                      <a:pPr marL="0" marR="0" lvl="0" indent="0" algn="r" defTabSz="914400" rtl="0" eaLnBrk="1" fontAlgn="base" latinLnBrk="0" hangingPunct="1">
                        <a:lnSpc>
                          <a:spcPct val="100000"/>
                        </a:lnSpc>
                        <a:spcBef>
                          <a:spcPct val="20000"/>
                        </a:spcBef>
                        <a:spcAft>
                          <a:spcPct val="0"/>
                        </a:spcAft>
                        <a:buClrTx/>
                        <a:buSzTx/>
                        <a:buFont typeface="Arial" charset="0"/>
                        <a:buNone/>
                        <a:tabLst/>
                      </a:pPr>
                      <a:r>
                        <a:rPr kumimoji="0" lang="en-US" sz="800" b="1" i="0" u="none" strike="noStrike" cap="none" normalizeH="0" baseline="0" smtClean="0">
                          <a:ln>
                            <a:noFill/>
                          </a:ln>
                          <a:solidFill>
                            <a:srgbClr val="228B22"/>
                          </a:solidFill>
                          <a:effectLst/>
                          <a:latin typeface="Arial" charset="0"/>
                        </a:rPr>
                        <a:t>20-29</a:t>
                      </a:r>
                    </a:p>
                  </a:txBody>
                  <a:tcPr marL="90000" marR="90000" marT="46800" marB="46800" horzOverflow="overflow">
                    <a:lnL w="12700" cap="flat" cmpd="sng" algn="ctr">
                      <a:solidFill>
                        <a:srgbClr val="228B22"/>
                      </a:solidFill>
                      <a:prstDash val="solid"/>
                      <a:round/>
                      <a:headEnd type="none" w="med" len="med"/>
                      <a:tailEnd type="none" w="med" len="med"/>
                    </a:lnL>
                    <a:lnR w="12700" cap="flat" cmpd="sng" algn="ctr">
                      <a:solidFill>
                        <a:srgbClr val="228B22"/>
                      </a:solidFill>
                      <a:prstDash val="solid"/>
                      <a:round/>
                      <a:headEnd type="none" w="med" len="med"/>
                      <a:tailEnd type="none" w="med" len="med"/>
                    </a:lnR>
                    <a:lnT w="12700" cap="flat" cmpd="sng" algn="ctr">
                      <a:solidFill>
                        <a:srgbClr val="228B22"/>
                      </a:solidFill>
                      <a:prstDash val="solid"/>
                      <a:round/>
                      <a:headEnd type="none" w="med" len="med"/>
                      <a:tailEnd type="none" w="med" len="med"/>
                    </a:lnT>
                    <a:lnB w="12700" cap="flat" cmpd="sng" algn="ctr">
                      <a:solidFill>
                        <a:srgbClr val="228B22"/>
                      </a:solidFill>
                      <a:prstDash val="solid"/>
                      <a:round/>
                      <a:headEnd type="none" w="med" len="med"/>
                      <a:tailEnd type="none" w="med" len="med"/>
                    </a:lnB>
                    <a:lnTlToBr>
                      <a:noFill/>
                    </a:lnTlToBr>
                    <a:lnBlToTr>
                      <a:noFill/>
                    </a:lnBlToTr>
                    <a:solidFill>
                      <a:srgbClr val="FAEBD7"/>
                    </a:solidFill>
                  </a:tcPr>
                </a:tc>
                <a:tc>
                  <a:txBody>
                    <a:bodyPr/>
                    <a:lstStyle/>
                    <a:p>
                      <a:pPr marL="0" marR="0" lvl="0" indent="0" algn="ctr" defTabSz="914400" rtl="0" eaLnBrk="1" fontAlgn="base" latinLnBrk="0" hangingPunct="1">
                        <a:lnSpc>
                          <a:spcPct val="100000"/>
                        </a:lnSpc>
                        <a:spcBef>
                          <a:spcPct val="20000"/>
                        </a:spcBef>
                        <a:spcAft>
                          <a:spcPct val="0"/>
                        </a:spcAft>
                        <a:buClrTx/>
                        <a:buSzTx/>
                        <a:buFont typeface="Arial" charset="0"/>
                        <a:buNone/>
                        <a:tabLst/>
                      </a:pPr>
                      <a:r>
                        <a:rPr kumimoji="0" lang="en-US" sz="800" b="0" i="0" u="none" strike="noStrike" cap="none" normalizeH="0" baseline="0" smtClean="0">
                          <a:ln>
                            <a:noFill/>
                          </a:ln>
                          <a:solidFill>
                            <a:srgbClr val="000000"/>
                          </a:solidFill>
                          <a:effectLst/>
                          <a:latin typeface="Arial" charset="0"/>
                        </a:rPr>
                        <a:t>6 (10 %)</a:t>
                      </a:r>
                    </a:p>
                  </a:txBody>
                  <a:tcPr marL="90000" marR="90000" marT="46800" marB="46800" horzOverflow="overflow">
                    <a:lnL w="12700" cap="flat" cmpd="sng" algn="ctr">
                      <a:solidFill>
                        <a:srgbClr val="228B22"/>
                      </a:solidFill>
                      <a:prstDash val="solid"/>
                      <a:round/>
                      <a:headEnd type="none" w="med" len="med"/>
                      <a:tailEnd type="none" w="med" len="med"/>
                    </a:lnL>
                    <a:lnR w="12700" cap="flat" cmpd="sng" algn="ctr">
                      <a:solidFill>
                        <a:srgbClr val="228B22"/>
                      </a:solidFill>
                      <a:prstDash val="solid"/>
                      <a:round/>
                      <a:headEnd type="none" w="med" len="med"/>
                      <a:tailEnd type="none" w="med" len="med"/>
                    </a:lnR>
                    <a:lnT w="12700" cap="flat" cmpd="sng" algn="ctr">
                      <a:solidFill>
                        <a:srgbClr val="228B22"/>
                      </a:solidFill>
                      <a:prstDash val="solid"/>
                      <a:round/>
                      <a:headEnd type="none" w="med" len="med"/>
                      <a:tailEnd type="none" w="med" len="med"/>
                    </a:lnT>
                    <a:lnB w="12700" cap="flat" cmpd="sng" algn="ctr">
                      <a:solidFill>
                        <a:srgbClr val="228B22"/>
                      </a:solidFill>
                      <a:prstDash val="solid"/>
                      <a:round/>
                      <a:headEnd type="none" w="med" len="med"/>
                      <a:tailEnd type="none" w="med" len="med"/>
                    </a:lnB>
                    <a:lnTlToBr>
                      <a:noFill/>
                    </a:lnTlToBr>
                    <a:lnBlToTr>
                      <a:noFill/>
                    </a:lnBlToTr>
                    <a:noFill/>
                  </a:tcPr>
                </a:tc>
              </a:tr>
              <a:tr h="315913">
                <a:tc>
                  <a:txBody>
                    <a:bodyPr/>
                    <a:lstStyle/>
                    <a:p>
                      <a:pPr marL="0" marR="0" lvl="0" indent="0" algn="r" defTabSz="914400" rtl="0" eaLnBrk="1" fontAlgn="base" latinLnBrk="0" hangingPunct="1">
                        <a:lnSpc>
                          <a:spcPct val="100000"/>
                        </a:lnSpc>
                        <a:spcBef>
                          <a:spcPct val="20000"/>
                        </a:spcBef>
                        <a:spcAft>
                          <a:spcPct val="0"/>
                        </a:spcAft>
                        <a:buClrTx/>
                        <a:buSzTx/>
                        <a:buFont typeface="Arial" charset="0"/>
                        <a:buNone/>
                        <a:tabLst/>
                      </a:pPr>
                      <a:r>
                        <a:rPr kumimoji="0" lang="en-US" sz="800" b="1" i="0" u="none" strike="noStrike" cap="none" normalizeH="0" baseline="0" smtClean="0">
                          <a:ln>
                            <a:noFill/>
                          </a:ln>
                          <a:solidFill>
                            <a:srgbClr val="228B22"/>
                          </a:solidFill>
                          <a:effectLst/>
                          <a:latin typeface="Arial" charset="0"/>
                        </a:rPr>
                        <a:t>30-39</a:t>
                      </a:r>
                    </a:p>
                  </a:txBody>
                  <a:tcPr marL="90000" marR="90000" marT="46800" marB="46800" horzOverflow="overflow">
                    <a:lnL w="12700" cap="flat" cmpd="sng" algn="ctr">
                      <a:solidFill>
                        <a:srgbClr val="228B22"/>
                      </a:solidFill>
                      <a:prstDash val="solid"/>
                      <a:round/>
                      <a:headEnd type="none" w="med" len="med"/>
                      <a:tailEnd type="none" w="med" len="med"/>
                    </a:lnL>
                    <a:lnR w="12700" cap="flat" cmpd="sng" algn="ctr">
                      <a:solidFill>
                        <a:srgbClr val="228B22"/>
                      </a:solidFill>
                      <a:prstDash val="solid"/>
                      <a:round/>
                      <a:headEnd type="none" w="med" len="med"/>
                      <a:tailEnd type="none" w="med" len="med"/>
                    </a:lnR>
                    <a:lnT w="12700" cap="flat" cmpd="sng" algn="ctr">
                      <a:solidFill>
                        <a:srgbClr val="228B22"/>
                      </a:solidFill>
                      <a:prstDash val="solid"/>
                      <a:round/>
                      <a:headEnd type="none" w="med" len="med"/>
                      <a:tailEnd type="none" w="med" len="med"/>
                    </a:lnT>
                    <a:lnB w="12700" cap="flat" cmpd="sng" algn="ctr">
                      <a:solidFill>
                        <a:srgbClr val="228B22"/>
                      </a:solidFill>
                      <a:prstDash val="solid"/>
                      <a:round/>
                      <a:headEnd type="none" w="med" len="med"/>
                      <a:tailEnd type="none" w="med" len="med"/>
                    </a:lnB>
                    <a:lnTlToBr>
                      <a:noFill/>
                    </a:lnTlToBr>
                    <a:lnBlToTr>
                      <a:noFill/>
                    </a:lnBlToTr>
                    <a:solidFill>
                      <a:srgbClr val="FAEBD7"/>
                    </a:solidFill>
                  </a:tcPr>
                </a:tc>
                <a:tc>
                  <a:txBody>
                    <a:bodyPr/>
                    <a:lstStyle/>
                    <a:p>
                      <a:pPr marL="0" marR="0" lvl="0" indent="0" algn="ctr" defTabSz="914400" rtl="0" eaLnBrk="1" fontAlgn="base" latinLnBrk="0" hangingPunct="1">
                        <a:lnSpc>
                          <a:spcPct val="100000"/>
                        </a:lnSpc>
                        <a:spcBef>
                          <a:spcPct val="20000"/>
                        </a:spcBef>
                        <a:spcAft>
                          <a:spcPct val="0"/>
                        </a:spcAft>
                        <a:buClrTx/>
                        <a:buSzTx/>
                        <a:buFont typeface="Arial" charset="0"/>
                        <a:buNone/>
                        <a:tabLst/>
                      </a:pPr>
                      <a:r>
                        <a:rPr kumimoji="0" lang="en-US" sz="800" b="0" i="0" u="none" strike="noStrike" cap="none" normalizeH="0" baseline="0" smtClean="0">
                          <a:ln>
                            <a:noFill/>
                          </a:ln>
                          <a:solidFill>
                            <a:srgbClr val="000000"/>
                          </a:solidFill>
                          <a:effectLst/>
                          <a:latin typeface="Arial" charset="0"/>
                        </a:rPr>
                        <a:t>6 (10 %)</a:t>
                      </a:r>
                    </a:p>
                  </a:txBody>
                  <a:tcPr marL="90000" marR="90000" marT="46800" marB="46800" horzOverflow="overflow">
                    <a:lnL w="12700" cap="flat" cmpd="sng" algn="ctr">
                      <a:solidFill>
                        <a:srgbClr val="228B22"/>
                      </a:solidFill>
                      <a:prstDash val="solid"/>
                      <a:round/>
                      <a:headEnd type="none" w="med" len="med"/>
                      <a:tailEnd type="none" w="med" len="med"/>
                    </a:lnL>
                    <a:lnR w="12700" cap="flat" cmpd="sng" algn="ctr">
                      <a:solidFill>
                        <a:srgbClr val="228B22"/>
                      </a:solidFill>
                      <a:prstDash val="solid"/>
                      <a:round/>
                      <a:headEnd type="none" w="med" len="med"/>
                      <a:tailEnd type="none" w="med" len="med"/>
                    </a:lnR>
                    <a:lnT w="12700" cap="flat" cmpd="sng" algn="ctr">
                      <a:solidFill>
                        <a:srgbClr val="228B22"/>
                      </a:solidFill>
                      <a:prstDash val="solid"/>
                      <a:round/>
                      <a:headEnd type="none" w="med" len="med"/>
                      <a:tailEnd type="none" w="med" len="med"/>
                    </a:lnT>
                    <a:lnB w="12700" cap="flat" cmpd="sng" algn="ctr">
                      <a:solidFill>
                        <a:srgbClr val="228B22"/>
                      </a:solidFill>
                      <a:prstDash val="solid"/>
                      <a:round/>
                      <a:headEnd type="none" w="med" len="med"/>
                      <a:tailEnd type="none" w="med" len="med"/>
                    </a:lnB>
                    <a:lnTlToBr>
                      <a:noFill/>
                    </a:lnTlToBr>
                    <a:lnBlToTr>
                      <a:noFill/>
                    </a:lnBlToTr>
                    <a:noFill/>
                  </a:tcPr>
                </a:tc>
              </a:tr>
              <a:tr h="315913">
                <a:tc>
                  <a:txBody>
                    <a:bodyPr/>
                    <a:lstStyle/>
                    <a:p>
                      <a:pPr marL="0" marR="0" lvl="0" indent="0" algn="r" defTabSz="914400" rtl="0" eaLnBrk="1" fontAlgn="base" latinLnBrk="0" hangingPunct="1">
                        <a:lnSpc>
                          <a:spcPct val="100000"/>
                        </a:lnSpc>
                        <a:spcBef>
                          <a:spcPct val="20000"/>
                        </a:spcBef>
                        <a:spcAft>
                          <a:spcPct val="0"/>
                        </a:spcAft>
                        <a:buClrTx/>
                        <a:buSzTx/>
                        <a:buFont typeface="Arial" charset="0"/>
                        <a:buNone/>
                        <a:tabLst/>
                      </a:pPr>
                      <a:r>
                        <a:rPr kumimoji="0" lang="en-US" sz="800" b="1" i="0" u="none" strike="noStrike" cap="none" normalizeH="0" baseline="0" smtClean="0">
                          <a:ln>
                            <a:noFill/>
                          </a:ln>
                          <a:solidFill>
                            <a:srgbClr val="228B22"/>
                          </a:solidFill>
                          <a:effectLst/>
                          <a:latin typeface="Arial" charset="0"/>
                        </a:rPr>
                        <a:t>40-49</a:t>
                      </a:r>
                    </a:p>
                  </a:txBody>
                  <a:tcPr marL="90000" marR="90000" marT="46800" marB="46800" horzOverflow="overflow">
                    <a:lnL w="12700" cap="flat" cmpd="sng" algn="ctr">
                      <a:solidFill>
                        <a:srgbClr val="228B22"/>
                      </a:solidFill>
                      <a:prstDash val="solid"/>
                      <a:round/>
                      <a:headEnd type="none" w="med" len="med"/>
                      <a:tailEnd type="none" w="med" len="med"/>
                    </a:lnL>
                    <a:lnR w="12700" cap="flat" cmpd="sng" algn="ctr">
                      <a:solidFill>
                        <a:srgbClr val="228B22"/>
                      </a:solidFill>
                      <a:prstDash val="solid"/>
                      <a:round/>
                      <a:headEnd type="none" w="med" len="med"/>
                      <a:tailEnd type="none" w="med" len="med"/>
                    </a:lnR>
                    <a:lnT w="12700" cap="flat" cmpd="sng" algn="ctr">
                      <a:solidFill>
                        <a:srgbClr val="228B22"/>
                      </a:solidFill>
                      <a:prstDash val="solid"/>
                      <a:round/>
                      <a:headEnd type="none" w="med" len="med"/>
                      <a:tailEnd type="none" w="med" len="med"/>
                    </a:lnT>
                    <a:lnB w="12700" cap="flat" cmpd="sng" algn="ctr">
                      <a:solidFill>
                        <a:srgbClr val="228B22"/>
                      </a:solidFill>
                      <a:prstDash val="solid"/>
                      <a:round/>
                      <a:headEnd type="none" w="med" len="med"/>
                      <a:tailEnd type="none" w="med" len="med"/>
                    </a:lnB>
                    <a:lnTlToBr>
                      <a:noFill/>
                    </a:lnTlToBr>
                    <a:lnBlToTr>
                      <a:noFill/>
                    </a:lnBlToTr>
                    <a:solidFill>
                      <a:srgbClr val="FAEBD7"/>
                    </a:solidFill>
                  </a:tcPr>
                </a:tc>
                <a:tc>
                  <a:txBody>
                    <a:bodyPr/>
                    <a:lstStyle/>
                    <a:p>
                      <a:pPr marL="0" marR="0" lvl="0" indent="0" algn="ctr" defTabSz="914400" rtl="0" eaLnBrk="1" fontAlgn="base" latinLnBrk="0" hangingPunct="1">
                        <a:lnSpc>
                          <a:spcPct val="100000"/>
                        </a:lnSpc>
                        <a:spcBef>
                          <a:spcPct val="20000"/>
                        </a:spcBef>
                        <a:spcAft>
                          <a:spcPct val="0"/>
                        </a:spcAft>
                        <a:buClrTx/>
                        <a:buSzTx/>
                        <a:buFont typeface="Arial" charset="0"/>
                        <a:buNone/>
                        <a:tabLst/>
                      </a:pPr>
                      <a:r>
                        <a:rPr kumimoji="0" lang="en-US" sz="800" b="0" i="0" u="none" strike="noStrike" cap="none" normalizeH="0" baseline="0" smtClean="0">
                          <a:ln>
                            <a:noFill/>
                          </a:ln>
                          <a:solidFill>
                            <a:srgbClr val="000000"/>
                          </a:solidFill>
                          <a:effectLst/>
                          <a:latin typeface="Arial" charset="0"/>
                        </a:rPr>
                        <a:t>4 (7 %)</a:t>
                      </a:r>
                    </a:p>
                  </a:txBody>
                  <a:tcPr marL="90000" marR="90000" marT="46800" marB="46800" horzOverflow="overflow">
                    <a:lnL w="12700" cap="flat" cmpd="sng" algn="ctr">
                      <a:solidFill>
                        <a:srgbClr val="228B22"/>
                      </a:solidFill>
                      <a:prstDash val="solid"/>
                      <a:round/>
                      <a:headEnd type="none" w="med" len="med"/>
                      <a:tailEnd type="none" w="med" len="med"/>
                    </a:lnL>
                    <a:lnR w="12700" cap="flat" cmpd="sng" algn="ctr">
                      <a:solidFill>
                        <a:srgbClr val="228B22"/>
                      </a:solidFill>
                      <a:prstDash val="solid"/>
                      <a:round/>
                      <a:headEnd type="none" w="med" len="med"/>
                      <a:tailEnd type="none" w="med" len="med"/>
                    </a:lnR>
                    <a:lnT w="12700" cap="flat" cmpd="sng" algn="ctr">
                      <a:solidFill>
                        <a:srgbClr val="228B22"/>
                      </a:solidFill>
                      <a:prstDash val="solid"/>
                      <a:round/>
                      <a:headEnd type="none" w="med" len="med"/>
                      <a:tailEnd type="none" w="med" len="med"/>
                    </a:lnT>
                    <a:lnB w="12700" cap="flat" cmpd="sng" algn="ctr">
                      <a:solidFill>
                        <a:srgbClr val="228B22"/>
                      </a:solidFill>
                      <a:prstDash val="solid"/>
                      <a:round/>
                      <a:headEnd type="none" w="med" len="med"/>
                      <a:tailEnd type="none" w="med" len="med"/>
                    </a:lnB>
                    <a:lnTlToBr>
                      <a:noFill/>
                    </a:lnTlToBr>
                    <a:lnBlToTr>
                      <a:noFill/>
                    </a:lnBlToTr>
                    <a:noFill/>
                  </a:tcPr>
                </a:tc>
              </a:tr>
              <a:tr h="314325">
                <a:tc>
                  <a:txBody>
                    <a:bodyPr/>
                    <a:lstStyle/>
                    <a:p>
                      <a:pPr marL="0" marR="0" lvl="0" indent="0" algn="r" defTabSz="914400" rtl="0" eaLnBrk="1" fontAlgn="base" latinLnBrk="0" hangingPunct="1">
                        <a:lnSpc>
                          <a:spcPct val="100000"/>
                        </a:lnSpc>
                        <a:spcBef>
                          <a:spcPct val="20000"/>
                        </a:spcBef>
                        <a:spcAft>
                          <a:spcPct val="0"/>
                        </a:spcAft>
                        <a:buClrTx/>
                        <a:buSzTx/>
                        <a:buFont typeface="Arial" charset="0"/>
                        <a:buNone/>
                        <a:tabLst/>
                      </a:pPr>
                      <a:r>
                        <a:rPr kumimoji="0" lang="en-US" sz="800" b="1" i="0" u="none" strike="noStrike" cap="none" normalizeH="0" baseline="0" smtClean="0">
                          <a:ln>
                            <a:noFill/>
                          </a:ln>
                          <a:solidFill>
                            <a:srgbClr val="228B22"/>
                          </a:solidFill>
                          <a:effectLst/>
                          <a:latin typeface="Arial" charset="0"/>
                        </a:rPr>
                        <a:t>50 or more</a:t>
                      </a:r>
                    </a:p>
                  </a:txBody>
                  <a:tcPr marL="90000" marR="90000" marT="46800" marB="46800" horzOverflow="overflow">
                    <a:lnL w="12700" cap="flat" cmpd="sng" algn="ctr">
                      <a:solidFill>
                        <a:srgbClr val="228B22"/>
                      </a:solidFill>
                      <a:prstDash val="solid"/>
                      <a:round/>
                      <a:headEnd type="none" w="med" len="med"/>
                      <a:tailEnd type="none" w="med" len="med"/>
                    </a:lnL>
                    <a:lnR w="12700" cap="flat" cmpd="sng" algn="ctr">
                      <a:solidFill>
                        <a:srgbClr val="228B22"/>
                      </a:solidFill>
                      <a:prstDash val="solid"/>
                      <a:round/>
                      <a:headEnd type="none" w="med" len="med"/>
                      <a:tailEnd type="none" w="med" len="med"/>
                    </a:lnR>
                    <a:lnT w="12700" cap="flat" cmpd="sng" algn="ctr">
                      <a:solidFill>
                        <a:srgbClr val="228B22"/>
                      </a:solidFill>
                      <a:prstDash val="solid"/>
                      <a:round/>
                      <a:headEnd type="none" w="med" len="med"/>
                      <a:tailEnd type="none" w="med" len="med"/>
                    </a:lnT>
                    <a:lnB w="12700" cap="flat" cmpd="sng" algn="ctr">
                      <a:solidFill>
                        <a:srgbClr val="228B22"/>
                      </a:solidFill>
                      <a:prstDash val="solid"/>
                      <a:round/>
                      <a:headEnd type="none" w="med" len="med"/>
                      <a:tailEnd type="none" w="med" len="med"/>
                    </a:lnB>
                    <a:lnTlToBr>
                      <a:noFill/>
                    </a:lnTlToBr>
                    <a:lnBlToTr>
                      <a:noFill/>
                    </a:lnBlToTr>
                    <a:solidFill>
                      <a:srgbClr val="FAEBD7"/>
                    </a:solidFill>
                  </a:tcPr>
                </a:tc>
                <a:tc>
                  <a:txBody>
                    <a:bodyPr/>
                    <a:lstStyle/>
                    <a:p>
                      <a:pPr marL="0" marR="0" lvl="0" indent="0" algn="ctr" defTabSz="914400" rtl="0" eaLnBrk="1" fontAlgn="base" latinLnBrk="0" hangingPunct="1">
                        <a:lnSpc>
                          <a:spcPct val="100000"/>
                        </a:lnSpc>
                        <a:spcBef>
                          <a:spcPct val="20000"/>
                        </a:spcBef>
                        <a:spcAft>
                          <a:spcPct val="0"/>
                        </a:spcAft>
                        <a:buClrTx/>
                        <a:buSzTx/>
                        <a:buFont typeface="Arial" charset="0"/>
                        <a:buNone/>
                        <a:tabLst/>
                      </a:pPr>
                      <a:r>
                        <a:rPr kumimoji="0" lang="en-US" sz="800" b="0" i="0" u="none" strike="noStrike" cap="none" normalizeH="0" baseline="0" smtClean="0">
                          <a:ln>
                            <a:noFill/>
                          </a:ln>
                          <a:solidFill>
                            <a:srgbClr val="000000"/>
                          </a:solidFill>
                          <a:effectLst/>
                          <a:latin typeface="Arial" charset="0"/>
                        </a:rPr>
                        <a:t>4 (7 %)</a:t>
                      </a:r>
                    </a:p>
                  </a:txBody>
                  <a:tcPr marL="90000" marR="90000" marT="46800" marB="46800" horzOverflow="overflow">
                    <a:lnL w="12700" cap="flat" cmpd="sng" algn="ctr">
                      <a:solidFill>
                        <a:srgbClr val="228B22"/>
                      </a:solidFill>
                      <a:prstDash val="solid"/>
                      <a:round/>
                      <a:headEnd type="none" w="med" len="med"/>
                      <a:tailEnd type="none" w="med" len="med"/>
                    </a:lnL>
                    <a:lnR w="12700" cap="flat" cmpd="sng" algn="ctr">
                      <a:solidFill>
                        <a:srgbClr val="228B22"/>
                      </a:solidFill>
                      <a:prstDash val="solid"/>
                      <a:round/>
                      <a:headEnd type="none" w="med" len="med"/>
                      <a:tailEnd type="none" w="med" len="med"/>
                    </a:lnR>
                    <a:lnT w="12700" cap="flat" cmpd="sng" algn="ctr">
                      <a:solidFill>
                        <a:srgbClr val="228B22"/>
                      </a:solidFill>
                      <a:prstDash val="solid"/>
                      <a:round/>
                      <a:headEnd type="none" w="med" len="med"/>
                      <a:tailEnd type="none" w="med" len="med"/>
                    </a:lnT>
                    <a:lnB w="12700" cap="flat" cmpd="sng" algn="ctr">
                      <a:solidFill>
                        <a:srgbClr val="228B22"/>
                      </a:solidFill>
                      <a:prstDash val="solid"/>
                      <a:round/>
                      <a:headEnd type="none" w="med" len="med"/>
                      <a:tailEnd type="none" w="med" len="med"/>
                    </a:lnB>
                    <a:lnTlToBr>
                      <a:noFill/>
                    </a:lnTlToBr>
                    <a:lnBlToTr>
                      <a:noFill/>
                    </a:lnBlToTr>
                    <a:noFill/>
                  </a:tcPr>
                </a:tc>
              </a:tr>
            </a:tbl>
          </a:graphicData>
        </a:graphic>
      </p:graphicFrame>
      <p:pic>
        <p:nvPicPr>
          <p:cNvPr id="28700" name="Picture 52" descr="QuestionChartPage"/>
          <p:cNvPicPr>
            <a:picLocks noChangeAspect="1" noChangeArrowheads="1"/>
          </p:cNvPicPr>
          <p:nvPr/>
        </p:nvPicPr>
        <p:blipFill>
          <a:blip r:embed="rId2" cstate="print"/>
          <a:srcRect/>
          <a:stretch>
            <a:fillRect/>
          </a:stretch>
        </p:blipFill>
        <p:spPr bwMode="auto">
          <a:xfrm>
            <a:off x="1524000" y="574675"/>
            <a:ext cx="5740400" cy="3768725"/>
          </a:xfrm>
          <a:prstGeom prst="rect">
            <a:avLst/>
          </a:prstGeom>
          <a:noFill/>
          <a:ln w="12700">
            <a:solidFill>
              <a:srgbClr val="808080"/>
            </a:solidFill>
            <a:miter lim="800000"/>
            <a:headEnd/>
            <a:tailEnd/>
          </a:ln>
        </p:spPr>
      </p:pic>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8" name="Text Box 12" descr="QuestionChartTitleTextBox"/>
          <p:cNvSpPr txBox="1">
            <a:spLocks noChangeArrowheads="1"/>
          </p:cNvSpPr>
          <p:nvPr/>
        </p:nvSpPr>
        <p:spPr bwMode="auto">
          <a:xfrm>
            <a:off x="0" y="76200"/>
            <a:ext cx="8001000" cy="338138"/>
          </a:xfrm>
          <a:prstGeom prst="rect">
            <a:avLst/>
          </a:prstGeom>
          <a:noFill/>
          <a:ln w="9525">
            <a:noFill/>
            <a:miter lim="800000"/>
            <a:headEnd/>
            <a:tailEnd/>
          </a:ln>
        </p:spPr>
        <p:txBody>
          <a:bodyPr>
            <a:spAutoFit/>
          </a:bodyPr>
          <a:lstStyle/>
          <a:p>
            <a:r>
              <a:rPr lang="en-US" sz="1600" b="1" i="1">
                <a:latin typeface="Calibri" pitchFamily="34" charset="0"/>
              </a:rPr>
              <a:t>Commuter Survey:  </a:t>
            </a:r>
            <a:r>
              <a:rPr lang="en-US" sz="1600">
                <a:latin typeface="Calibri" pitchFamily="34" charset="0"/>
              </a:rPr>
              <a:t>Tagged results for: What is your home zip code?</a:t>
            </a:r>
          </a:p>
        </p:txBody>
      </p:sp>
      <p:graphicFrame>
        <p:nvGraphicFramePr>
          <p:cNvPr id="70656" name="Group 0" descr="QuestionChartGrid"/>
          <p:cNvGraphicFramePr>
            <a:graphicFrameLocks noGrp="1"/>
          </p:cNvGraphicFramePr>
          <p:nvPr/>
        </p:nvGraphicFramePr>
        <p:xfrm>
          <a:off x="152400" y="4495800"/>
          <a:ext cx="8839200" cy="2209800"/>
        </p:xfrm>
        <a:graphic>
          <a:graphicData uri="http://schemas.openxmlformats.org/drawingml/2006/table">
            <a:tbl>
              <a:tblPr/>
              <a:tblGrid>
                <a:gridCol w="4419600"/>
                <a:gridCol w="4419600"/>
              </a:tblGrid>
              <a:tr h="736600">
                <a:tc gridSpan="2">
                  <a:txBody>
                    <a:bodyPr/>
                    <a:lstStyle/>
                    <a:p>
                      <a:pPr marL="0" marR="0" lvl="0" indent="0" algn="ctr" defTabSz="914400" rtl="0" eaLnBrk="1" fontAlgn="base" latinLnBrk="0" hangingPunct="1">
                        <a:lnSpc>
                          <a:spcPct val="100000"/>
                        </a:lnSpc>
                        <a:spcBef>
                          <a:spcPct val="20000"/>
                        </a:spcBef>
                        <a:spcAft>
                          <a:spcPct val="0"/>
                        </a:spcAft>
                        <a:buClrTx/>
                        <a:buSzTx/>
                        <a:buFont typeface="Arial" charset="0"/>
                        <a:buNone/>
                        <a:tabLst/>
                      </a:pPr>
                      <a:r>
                        <a:rPr kumimoji="0" lang="en-US" sz="1200" b="0" i="0" u="none" strike="noStrike" cap="none" normalizeH="0" baseline="0" smtClean="0">
                          <a:ln>
                            <a:noFill/>
                          </a:ln>
                          <a:solidFill>
                            <a:srgbClr val="228B22"/>
                          </a:solidFill>
                          <a:effectLst/>
                          <a:latin typeface="Arial" charset="0"/>
                        </a:rPr>
                        <a:t>Tagged results for: What is your home zip code?</a:t>
                      </a:r>
                    </a:p>
                  </a:txBody>
                  <a:tcPr marL="90000" marR="90000" marT="46800" marB="46800" horzOverflow="overflow">
                    <a:lnL w="12700" cap="flat" cmpd="sng" algn="ctr">
                      <a:solidFill>
                        <a:srgbClr val="228B22"/>
                      </a:solidFill>
                      <a:prstDash val="solid"/>
                      <a:round/>
                      <a:headEnd type="none" w="med" len="med"/>
                      <a:tailEnd type="none" w="med" len="med"/>
                    </a:lnL>
                    <a:lnR w="12700" cap="flat" cmpd="sng" algn="ctr">
                      <a:solidFill>
                        <a:srgbClr val="228B22"/>
                      </a:solidFill>
                      <a:prstDash val="solid"/>
                      <a:round/>
                      <a:headEnd type="none" w="med" len="med"/>
                      <a:tailEnd type="none" w="med" len="med"/>
                    </a:lnR>
                    <a:lnT w="12700" cap="flat" cmpd="sng" algn="ctr">
                      <a:solidFill>
                        <a:srgbClr val="228B22"/>
                      </a:solidFill>
                      <a:prstDash val="solid"/>
                      <a:round/>
                      <a:headEnd type="none" w="med" len="med"/>
                      <a:tailEnd type="none" w="med" len="med"/>
                    </a:lnT>
                    <a:lnB w="12700" cap="flat" cmpd="sng" algn="ctr">
                      <a:solidFill>
                        <a:srgbClr val="228B22"/>
                      </a:solidFill>
                      <a:prstDash val="solid"/>
                      <a:round/>
                      <a:headEnd type="none" w="med" len="med"/>
                      <a:tailEnd type="none" w="med" len="med"/>
                    </a:lnB>
                    <a:lnTlToBr>
                      <a:noFill/>
                    </a:lnTlToBr>
                    <a:lnBlToTr>
                      <a:noFill/>
                    </a:lnBlToTr>
                    <a:solidFill>
                      <a:srgbClr val="FFE4B5"/>
                    </a:solidFill>
                  </a:tcPr>
                </a:tc>
                <a:tc hMerge="1">
                  <a:txBody>
                    <a:bodyPr/>
                    <a:lstStyle/>
                    <a:p>
                      <a:endParaRPr lang="en-US"/>
                    </a:p>
                  </a:txBody>
                  <a:tcPr/>
                </a:tc>
              </a:tr>
              <a:tr h="736600">
                <a:tc>
                  <a:txBody>
                    <a:bodyPr/>
                    <a:lstStyle/>
                    <a:p>
                      <a:pPr marL="0" marR="0" lvl="0" indent="0" algn="r" defTabSz="914400" rtl="0" eaLnBrk="1" fontAlgn="base" latinLnBrk="0" hangingPunct="1">
                        <a:lnSpc>
                          <a:spcPct val="100000"/>
                        </a:lnSpc>
                        <a:spcBef>
                          <a:spcPct val="20000"/>
                        </a:spcBef>
                        <a:spcAft>
                          <a:spcPct val="0"/>
                        </a:spcAft>
                        <a:buClrTx/>
                        <a:buSzTx/>
                        <a:buFont typeface="Arial" charset="0"/>
                        <a:buNone/>
                        <a:tabLst/>
                      </a:pPr>
                      <a:r>
                        <a:rPr kumimoji="0" lang="en-US" sz="1000" b="1" i="0" u="none" strike="noStrike" cap="none" normalizeH="0" baseline="0" smtClean="0">
                          <a:ln>
                            <a:noFill/>
                          </a:ln>
                          <a:solidFill>
                            <a:srgbClr val="228B22"/>
                          </a:solidFill>
                          <a:effectLst/>
                          <a:latin typeface="Arial" charset="0"/>
                        </a:rPr>
                        <a:t>Tag label</a:t>
                      </a:r>
                    </a:p>
                  </a:txBody>
                  <a:tcPr marL="90000" marR="90000" marT="46800" marB="46800" horzOverflow="overflow">
                    <a:lnL w="12700" cap="flat" cmpd="sng" algn="ctr">
                      <a:solidFill>
                        <a:srgbClr val="228B22"/>
                      </a:solidFill>
                      <a:prstDash val="solid"/>
                      <a:round/>
                      <a:headEnd type="none" w="med" len="med"/>
                      <a:tailEnd type="none" w="med" len="med"/>
                    </a:lnL>
                    <a:lnR w="12700" cap="flat" cmpd="sng" algn="ctr">
                      <a:solidFill>
                        <a:srgbClr val="228B22"/>
                      </a:solidFill>
                      <a:prstDash val="solid"/>
                      <a:round/>
                      <a:headEnd type="none" w="med" len="med"/>
                      <a:tailEnd type="none" w="med" len="med"/>
                    </a:lnR>
                    <a:lnT w="12700" cap="flat" cmpd="sng" algn="ctr">
                      <a:solidFill>
                        <a:srgbClr val="228B22"/>
                      </a:solidFill>
                      <a:prstDash val="solid"/>
                      <a:round/>
                      <a:headEnd type="none" w="med" len="med"/>
                      <a:tailEnd type="none" w="med" len="med"/>
                    </a:lnT>
                    <a:lnB w="12700" cap="flat" cmpd="sng" algn="ctr">
                      <a:solidFill>
                        <a:srgbClr val="228B22"/>
                      </a:solidFill>
                      <a:prstDash val="solid"/>
                      <a:round/>
                      <a:headEnd type="none" w="med" len="med"/>
                      <a:tailEnd type="none" w="med" len="med"/>
                    </a:lnB>
                    <a:lnTlToBr>
                      <a:noFill/>
                    </a:lnTlToBr>
                    <a:lnBlToTr>
                      <a:noFill/>
                    </a:lnBlToTr>
                    <a:solidFill>
                      <a:srgbClr val="FAEBD7"/>
                    </a:solidFill>
                  </a:tcPr>
                </a:tc>
                <a:tc>
                  <a:txBody>
                    <a:bodyPr/>
                    <a:lstStyle/>
                    <a:p>
                      <a:pPr marL="0" marR="0" lvl="0" indent="0" algn="ctr" defTabSz="914400" rtl="0" eaLnBrk="1" fontAlgn="base" latinLnBrk="0" hangingPunct="1">
                        <a:lnSpc>
                          <a:spcPct val="100000"/>
                        </a:lnSpc>
                        <a:spcBef>
                          <a:spcPct val="20000"/>
                        </a:spcBef>
                        <a:spcAft>
                          <a:spcPct val="0"/>
                        </a:spcAft>
                        <a:buClrTx/>
                        <a:buSzTx/>
                        <a:buFont typeface="Arial" charset="0"/>
                        <a:buNone/>
                        <a:tabLst/>
                      </a:pPr>
                      <a:r>
                        <a:rPr kumimoji="0" lang="en-US" sz="1000" b="0" i="0" u="none" strike="noStrike" cap="none" normalizeH="0" baseline="0" smtClean="0">
                          <a:ln>
                            <a:noFill/>
                          </a:ln>
                          <a:solidFill>
                            <a:srgbClr val="000000"/>
                          </a:solidFill>
                          <a:effectLst/>
                          <a:latin typeface="Arial" charset="0"/>
                        </a:rPr>
                        <a:t>0 (0 %)</a:t>
                      </a:r>
                    </a:p>
                  </a:txBody>
                  <a:tcPr marL="90000" marR="90000" marT="46800" marB="46800" horzOverflow="overflow">
                    <a:lnL w="12700" cap="flat" cmpd="sng" algn="ctr">
                      <a:solidFill>
                        <a:srgbClr val="228B22"/>
                      </a:solidFill>
                      <a:prstDash val="solid"/>
                      <a:round/>
                      <a:headEnd type="none" w="med" len="med"/>
                      <a:tailEnd type="none" w="med" len="med"/>
                    </a:lnL>
                    <a:lnR w="12700" cap="flat" cmpd="sng" algn="ctr">
                      <a:solidFill>
                        <a:srgbClr val="228B22"/>
                      </a:solidFill>
                      <a:prstDash val="solid"/>
                      <a:round/>
                      <a:headEnd type="none" w="med" len="med"/>
                      <a:tailEnd type="none" w="med" len="med"/>
                    </a:lnR>
                    <a:lnT w="12700" cap="flat" cmpd="sng" algn="ctr">
                      <a:solidFill>
                        <a:srgbClr val="228B22"/>
                      </a:solidFill>
                      <a:prstDash val="solid"/>
                      <a:round/>
                      <a:headEnd type="none" w="med" len="med"/>
                      <a:tailEnd type="none" w="med" len="med"/>
                    </a:lnT>
                    <a:lnB w="12700" cap="flat" cmpd="sng" algn="ctr">
                      <a:solidFill>
                        <a:srgbClr val="228B22"/>
                      </a:solidFill>
                      <a:prstDash val="solid"/>
                      <a:round/>
                      <a:headEnd type="none" w="med" len="med"/>
                      <a:tailEnd type="none" w="med" len="med"/>
                    </a:lnB>
                    <a:lnTlToBr>
                      <a:noFill/>
                    </a:lnTlToBr>
                    <a:lnBlToTr>
                      <a:noFill/>
                    </a:lnBlToTr>
                    <a:noFill/>
                  </a:tcPr>
                </a:tc>
              </a:tr>
              <a:tr h="736600">
                <a:tc>
                  <a:txBody>
                    <a:bodyPr/>
                    <a:lstStyle/>
                    <a:p>
                      <a:pPr marL="0" marR="0" lvl="0" indent="0" algn="r" defTabSz="914400" rtl="0" eaLnBrk="1" fontAlgn="base" latinLnBrk="0" hangingPunct="1">
                        <a:lnSpc>
                          <a:spcPct val="100000"/>
                        </a:lnSpc>
                        <a:spcBef>
                          <a:spcPct val="20000"/>
                        </a:spcBef>
                        <a:spcAft>
                          <a:spcPct val="0"/>
                        </a:spcAft>
                        <a:buClrTx/>
                        <a:buSzTx/>
                        <a:buFont typeface="Arial" charset="0"/>
                        <a:buNone/>
                        <a:tabLst/>
                      </a:pPr>
                      <a:r>
                        <a:rPr kumimoji="0" lang="en-US" sz="1000" b="1" i="0" u="none" strike="noStrike" cap="none" normalizeH="0" baseline="0" smtClean="0">
                          <a:ln>
                            <a:noFill/>
                          </a:ln>
                          <a:solidFill>
                            <a:srgbClr val="228B22"/>
                          </a:solidFill>
                          <a:effectLst/>
                          <a:latin typeface="Arial" charset="0"/>
                        </a:rPr>
                        <a:t>Other</a:t>
                      </a:r>
                    </a:p>
                  </a:txBody>
                  <a:tcPr marL="90000" marR="90000" marT="46800" marB="46800" horzOverflow="overflow">
                    <a:lnL w="12700" cap="flat" cmpd="sng" algn="ctr">
                      <a:solidFill>
                        <a:srgbClr val="228B22"/>
                      </a:solidFill>
                      <a:prstDash val="solid"/>
                      <a:round/>
                      <a:headEnd type="none" w="med" len="med"/>
                      <a:tailEnd type="none" w="med" len="med"/>
                    </a:lnL>
                    <a:lnR w="12700" cap="flat" cmpd="sng" algn="ctr">
                      <a:solidFill>
                        <a:srgbClr val="228B22"/>
                      </a:solidFill>
                      <a:prstDash val="solid"/>
                      <a:round/>
                      <a:headEnd type="none" w="med" len="med"/>
                      <a:tailEnd type="none" w="med" len="med"/>
                    </a:lnR>
                    <a:lnT w="12700" cap="flat" cmpd="sng" algn="ctr">
                      <a:solidFill>
                        <a:srgbClr val="228B22"/>
                      </a:solidFill>
                      <a:prstDash val="solid"/>
                      <a:round/>
                      <a:headEnd type="none" w="med" len="med"/>
                      <a:tailEnd type="none" w="med" len="med"/>
                    </a:lnT>
                    <a:lnB w="12700" cap="flat" cmpd="sng" algn="ctr">
                      <a:solidFill>
                        <a:srgbClr val="228B22"/>
                      </a:solidFill>
                      <a:prstDash val="solid"/>
                      <a:round/>
                      <a:headEnd type="none" w="med" len="med"/>
                      <a:tailEnd type="none" w="med" len="med"/>
                    </a:lnB>
                    <a:lnTlToBr>
                      <a:noFill/>
                    </a:lnTlToBr>
                    <a:lnBlToTr>
                      <a:noFill/>
                    </a:lnBlToTr>
                    <a:solidFill>
                      <a:srgbClr val="FAEBD7"/>
                    </a:solidFill>
                  </a:tcPr>
                </a:tc>
                <a:tc>
                  <a:txBody>
                    <a:bodyPr/>
                    <a:lstStyle/>
                    <a:p>
                      <a:pPr marL="0" marR="0" lvl="0" indent="0" algn="ctr" defTabSz="914400" rtl="0" eaLnBrk="1" fontAlgn="base" latinLnBrk="0" hangingPunct="1">
                        <a:lnSpc>
                          <a:spcPct val="100000"/>
                        </a:lnSpc>
                        <a:spcBef>
                          <a:spcPct val="20000"/>
                        </a:spcBef>
                        <a:spcAft>
                          <a:spcPct val="0"/>
                        </a:spcAft>
                        <a:buClrTx/>
                        <a:buSzTx/>
                        <a:buFont typeface="Arial" charset="0"/>
                        <a:buNone/>
                        <a:tabLst/>
                      </a:pPr>
                      <a:r>
                        <a:rPr kumimoji="0" lang="en-US" sz="1000" b="0" i="0" u="none" strike="noStrike" cap="none" normalizeH="0" baseline="0" smtClean="0">
                          <a:ln>
                            <a:noFill/>
                          </a:ln>
                          <a:solidFill>
                            <a:srgbClr val="000000"/>
                          </a:solidFill>
                          <a:effectLst/>
                          <a:latin typeface="Arial" charset="0"/>
                        </a:rPr>
                        <a:t>61 (100 %)</a:t>
                      </a:r>
                    </a:p>
                  </a:txBody>
                  <a:tcPr marL="90000" marR="90000" marT="46800" marB="46800" horzOverflow="overflow">
                    <a:lnL w="12700" cap="flat" cmpd="sng" algn="ctr">
                      <a:solidFill>
                        <a:srgbClr val="228B22"/>
                      </a:solidFill>
                      <a:prstDash val="solid"/>
                      <a:round/>
                      <a:headEnd type="none" w="med" len="med"/>
                      <a:tailEnd type="none" w="med" len="med"/>
                    </a:lnL>
                    <a:lnR w="12700" cap="flat" cmpd="sng" algn="ctr">
                      <a:solidFill>
                        <a:srgbClr val="228B22"/>
                      </a:solidFill>
                      <a:prstDash val="solid"/>
                      <a:round/>
                      <a:headEnd type="none" w="med" len="med"/>
                      <a:tailEnd type="none" w="med" len="med"/>
                    </a:lnR>
                    <a:lnT w="12700" cap="flat" cmpd="sng" algn="ctr">
                      <a:solidFill>
                        <a:srgbClr val="228B22"/>
                      </a:solidFill>
                      <a:prstDash val="solid"/>
                      <a:round/>
                      <a:headEnd type="none" w="med" len="med"/>
                      <a:tailEnd type="none" w="med" len="med"/>
                    </a:lnT>
                    <a:lnB w="12700" cap="flat" cmpd="sng" algn="ctr">
                      <a:solidFill>
                        <a:srgbClr val="228B22"/>
                      </a:solidFill>
                      <a:prstDash val="solid"/>
                      <a:round/>
                      <a:headEnd type="none" w="med" len="med"/>
                      <a:tailEnd type="none" w="med" len="med"/>
                    </a:lnB>
                    <a:lnTlToBr>
                      <a:noFill/>
                    </a:lnTlToBr>
                    <a:lnBlToTr>
                      <a:noFill/>
                    </a:lnBlToTr>
                    <a:noFill/>
                  </a:tcPr>
                </a:tc>
              </a:tr>
            </a:tbl>
          </a:graphicData>
        </a:graphic>
      </p:graphicFrame>
      <p:pic>
        <p:nvPicPr>
          <p:cNvPr id="29712" name="Picture 24" descr="QuestionChartPage"/>
          <p:cNvPicPr>
            <a:picLocks noChangeAspect="1" noChangeArrowheads="1"/>
          </p:cNvPicPr>
          <p:nvPr/>
        </p:nvPicPr>
        <p:blipFill>
          <a:blip r:embed="rId2" cstate="print"/>
          <a:srcRect/>
          <a:stretch>
            <a:fillRect/>
          </a:stretch>
        </p:blipFill>
        <p:spPr bwMode="auto">
          <a:xfrm>
            <a:off x="1524000" y="574675"/>
            <a:ext cx="5740400" cy="3768725"/>
          </a:xfrm>
          <a:prstGeom prst="rect">
            <a:avLst/>
          </a:prstGeom>
          <a:noFill/>
          <a:ln w="12700">
            <a:solidFill>
              <a:srgbClr val="808080"/>
            </a:solidFill>
            <a:miter lim="800000"/>
            <a:headEnd/>
            <a:tailEnd/>
          </a:ln>
        </p:spPr>
      </p:pic>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2" name="Text Box 12" descr="QuestionChartTitleTextBox"/>
          <p:cNvSpPr txBox="1">
            <a:spLocks noChangeArrowheads="1"/>
          </p:cNvSpPr>
          <p:nvPr/>
        </p:nvSpPr>
        <p:spPr bwMode="auto">
          <a:xfrm>
            <a:off x="0" y="76200"/>
            <a:ext cx="8001000" cy="520700"/>
          </a:xfrm>
          <a:prstGeom prst="rect">
            <a:avLst/>
          </a:prstGeom>
          <a:noFill/>
          <a:ln w="9525">
            <a:noFill/>
            <a:miter lim="800000"/>
            <a:headEnd/>
            <a:tailEnd/>
          </a:ln>
        </p:spPr>
        <p:txBody>
          <a:bodyPr>
            <a:spAutoFit/>
          </a:bodyPr>
          <a:lstStyle/>
          <a:p>
            <a:r>
              <a:rPr lang="en-US" sz="1400" b="1" i="1">
                <a:latin typeface="Calibri" pitchFamily="34" charset="0"/>
              </a:rPr>
              <a:t>Commuter Survey:  </a:t>
            </a:r>
            <a:r>
              <a:rPr lang="en-US" sz="1400">
                <a:latin typeface="Calibri" pitchFamily="34" charset="0"/>
              </a:rPr>
              <a:t>Tagged results for: What is the closest intersection to your home? (List street names e.g. Kings  ...</a:t>
            </a:r>
          </a:p>
        </p:txBody>
      </p:sp>
      <p:graphicFrame>
        <p:nvGraphicFramePr>
          <p:cNvPr id="72704" name="Group 0" descr="QuestionChartGrid"/>
          <p:cNvGraphicFramePr>
            <a:graphicFrameLocks noGrp="1"/>
          </p:cNvGraphicFramePr>
          <p:nvPr/>
        </p:nvGraphicFramePr>
        <p:xfrm>
          <a:off x="152400" y="4495800"/>
          <a:ext cx="8839200" cy="2209800"/>
        </p:xfrm>
        <a:graphic>
          <a:graphicData uri="http://schemas.openxmlformats.org/drawingml/2006/table">
            <a:tbl>
              <a:tblPr/>
              <a:tblGrid>
                <a:gridCol w="4419600"/>
                <a:gridCol w="4419600"/>
              </a:tblGrid>
              <a:tr h="736600">
                <a:tc gridSpan="2">
                  <a:txBody>
                    <a:bodyPr/>
                    <a:lstStyle/>
                    <a:p>
                      <a:pPr marL="0" marR="0" lvl="0" indent="0" algn="ctr" defTabSz="914400" rtl="0" eaLnBrk="1" fontAlgn="base" latinLnBrk="0" hangingPunct="1">
                        <a:lnSpc>
                          <a:spcPct val="100000"/>
                        </a:lnSpc>
                        <a:spcBef>
                          <a:spcPct val="20000"/>
                        </a:spcBef>
                        <a:spcAft>
                          <a:spcPct val="0"/>
                        </a:spcAft>
                        <a:buClrTx/>
                        <a:buSzTx/>
                        <a:buFont typeface="Arial" charset="0"/>
                        <a:buNone/>
                        <a:tabLst/>
                      </a:pPr>
                      <a:r>
                        <a:rPr kumimoji="0" lang="en-US" sz="1200" b="0" i="0" u="none" strike="noStrike" cap="none" normalizeH="0" baseline="0" smtClean="0">
                          <a:ln>
                            <a:noFill/>
                          </a:ln>
                          <a:solidFill>
                            <a:srgbClr val="228B22"/>
                          </a:solidFill>
                          <a:effectLst/>
                          <a:latin typeface="Arial" charset="0"/>
                        </a:rPr>
                        <a:t>Tagged results for: What is the closest intersection to your home? (List street names e.g. Kings Park Dr. and Braddock Rd.)</a:t>
                      </a:r>
                    </a:p>
                  </a:txBody>
                  <a:tcPr marL="90000" marR="90000" marT="46800" marB="46800" horzOverflow="overflow">
                    <a:lnL w="12700" cap="flat" cmpd="sng" algn="ctr">
                      <a:solidFill>
                        <a:srgbClr val="228B22"/>
                      </a:solidFill>
                      <a:prstDash val="solid"/>
                      <a:round/>
                      <a:headEnd type="none" w="med" len="med"/>
                      <a:tailEnd type="none" w="med" len="med"/>
                    </a:lnL>
                    <a:lnR w="12700" cap="flat" cmpd="sng" algn="ctr">
                      <a:solidFill>
                        <a:srgbClr val="228B22"/>
                      </a:solidFill>
                      <a:prstDash val="solid"/>
                      <a:round/>
                      <a:headEnd type="none" w="med" len="med"/>
                      <a:tailEnd type="none" w="med" len="med"/>
                    </a:lnR>
                    <a:lnT w="12700" cap="flat" cmpd="sng" algn="ctr">
                      <a:solidFill>
                        <a:srgbClr val="228B22"/>
                      </a:solidFill>
                      <a:prstDash val="solid"/>
                      <a:round/>
                      <a:headEnd type="none" w="med" len="med"/>
                      <a:tailEnd type="none" w="med" len="med"/>
                    </a:lnT>
                    <a:lnB w="12700" cap="flat" cmpd="sng" algn="ctr">
                      <a:solidFill>
                        <a:srgbClr val="228B22"/>
                      </a:solidFill>
                      <a:prstDash val="solid"/>
                      <a:round/>
                      <a:headEnd type="none" w="med" len="med"/>
                      <a:tailEnd type="none" w="med" len="med"/>
                    </a:lnB>
                    <a:lnTlToBr>
                      <a:noFill/>
                    </a:lnTlToBr>
                    <a:lnBlToTr>
                      <a:noFill/>
                    </a:lnBlToTr>
                    <a:solidFill>
                      <a:srgbClr val="FFE4B5"/>
                    </a:solidFill>
                  </a:tcPr>
                </a:tc>
                <a:tc hMerge="1">
                  <a:txBody>
                    <a:bodyPr/>
                    <a:lstStyle/>
                    <a:p>
                      <a:endParaRPr lang="en-US"/>
                    </a:p>
                  </a:txBody>
                  <a:tcPr/>
                </a:tc>
              </a:tr>
              <a:tr h="736600">
                <a:tc>
                  <a:txBody>
                    <a:bodyPr/>
                    <a:lstStyle/>
                    <a:p>
                      <a:pPr marL="0" marR="0" lvl="0" indent="0" algn="r" defTabSz="914400" rtl="0" eaLnBrk="1" fontAlgn="base" latinLnBrk="0" hangingPunct="1">
                        <a:lnSpc>
                          <a:spcPct val="100000"/>
                        </a:lnSpc>
                        <a:spcBef>
                          <a:spcPct val="20000"/>
                        </a:spcBef>
                        <a:spcAft>
                          <a:spcPct val="0"/>
                        </a:spcAft>
                        <a:buClrTx/>
                        <a:buSzTx/>
                        <a:buFont typeface="Arial" charset="0"/>
                        <a:buNone/>
                        <a:tabLst/>
                      </a:pPr>
                      <a:r>
                        <a:rPr kumimoji="0" lang="en-US" sz="1000" b="1" i="0" u="none" strike="noStrike" cap="none" normalizeH="0" baseline="0" smtClean="0">
                          <a:ln>
                            <a:noFill/>
                          </a:ln>
                          <a:solidFill>
                            <a:srgbClr val="228B22"/>
                          </a:solidFill>
                          <a:effectLst/>
                          <a:latin typeface="Arial" charset="0"/>
                        </a:rPr>
                        <a:t>Tag label</a:t>
                      </a:r>
                    </a:p>
                  </a:txBody>
                  <a:tcPr marL="90000" marR="90000" marT="46800" marB="46800" horzOverflow="overflow">
                    <a:lnL w="12700" cap="flat" cmpd="sng" algn="ctr">
                      <a:solidFill>
                        <a:srgbClr val="228B22"/>
                      </a:solidFill>
                      <a:prstDash val="solid"/>
                      <a:round/>
                      <a:headEnd type="none" w="med" len="med"/>
                      <a:tailEnd type="none" w="med" len="med"/>
                    </a:lnL>
                    <a:lnR w="12700" cap="flat" cmpd="sng" algn="ctr">
                      <a:solidFill>
                        <a:srgbClr val="228B22"/>
                      </a:solidFill>
                      <a:prstDash val="solid"/>
                      <a:round/>
                      <a:headEnd type="none" w="med" len="med"/>
                      <a:tailEnd type="none" w="med" len="med"/>
                    </a:lnR>
                    <a:lnT w="12700" cap="flat" cmpd="sng" algn="ctr">
                      <a:solidFill>
                        <a:srgbClr val="228B22"/>
                      </a:solidFill>
                      <a:prstDash val="solid"/>
                      <a:round/>
                      <a:headEnd type="none" w="med" len="med"/>
                      <a:tailEnd type="none" w="med" len="med"/>
                    </a:lnT>
                    <a:lnB w="12700" cap="flat" cmpd="sng" algn="ctr">
                      <a:solidFill>
                        <a:srgbClr val="228B22"/>
                      </a:solidFill>
                      <a:prstDash val="solid"/>
                      <a:round/>
                      <a:headEnd type="none" w="med" len="med"/>
                      <a:tailEnd type="none" w="med" len="med"/>
                    </a:lnB>
                    <a:lnTlToBr>
                      <a:noFill/>
                    </a:lnTlToBr>
                    <a:lnBlToTr>
                      <a:noFill/>
                    </a:lnBlToTr>
                    <a:solidFill>
                      <a:srgbClr val="FAEBD7"/>
                    </a:solidFill>
                  </a:tcPr>
                </a:tc>
                <a:tc>
                  <a:txBody>
                    <a:bodyPr/>
                    <a:lstStyle/>
                    <a:p>
                      <a:pPr marL="0" marR="0" lvl="0" indent="0" algn="ctr" defTabSz="914400" rtl="0" eaLnBrk="1" fontAlgn="base" latinLnBrk="0" hangingPunct="1">
                        <a:lnSpc>
                          <a:spcPct val="100000"/>
                        </a:lnSpc>
                        <a:spcBef>
                          <a:spcPct val="20000"/>
                        </a:spcBef>
                        <a:spcAft>
                          <a:spcPct val="0"/>
                        </a:spcAft>
                        <a:buClrTx/>
                        <a:buSzTx/>
                        <a:buFont typeface="Arial" charset="0"/>
                        <a:buNone/>
                        <a:tabLst/>
                      </a:pPr>
                      <a:r>
                        <a:rPr kumimoji="0" lang="en-US" sz="1000" b="0" i="0" u="none" strike="noStrike" cap="none" normalizeH="0" baseline="0" smtClean="0">
                          <a:ln>
                            <a:noFill/>
                          </a:ln>
                          <a:solidFill>
                            <a:srgbClr val="000000"/>
                          </a:solidFill>
                          <a:effectLst/>
                          <a:latin typeface="Arial" charset="0"/>
                        </a:rPr>
                        <a:t>0 (0 %)</a:t>
                      </a:r>
                    </a:p>
                  </a:txBody>
                  <a:tcPr marL="90000" marR="90000" marT="46800" marB="46800" horzOverflow="overflow">
                    <a:lnL w="12700" cap="flat" cmpd="sng" algn="ctr">
                      <a:solidFill>
                        <a:srgbClr val="228B22"/>
                      </a:solidFill>
                      <a:prstDash val="solid"/>
                      <a:round/>
                      <a:headEnd type="none" w="med" len="med"/>
                      <a:tailEnd type="none" w="med" len="med"/>
                    </a:lnL>
                    <a:lnR w="12700" cap="flat" cmpd="sng" algn="ctr">
                      <a:solidFill>
                        <a:srgbClr val="228B22"/>
                      </a:solidFill>
                      <a:prstDash val="solid"/>
                      <a:round/>
                      <a:headEnd type="none" w="med" len="med"/>
                      <a:tailEnd type="none" w="med" len="med"/>
                    </a:lnR>
                    <a:lnT w="12700" cap="flat" cmpd="sng" algn="ctr">
                      <a:solidFill>
                        <a:srgbClr val="228B22"/>
                      </a:solidFill>
                      <a:prstDash val="solid"/>
                      <a:round/>
                      <a:headEnd type="none" w="med" len="med"/>
                      <a:tailEnd type="none" w="med" len="med"/>
                    </a:lnT>
                    <a:lnB w="12700" cap="flat" cmpd="sng" algn="ctr">
                      <a:solidFill>
                        <a:srgbClr val="228B22"/>
                      </a:solidFill>
                      <a:prstDash val="solid"/>
                      <a:round/>
                      <a:headEnd type="none" w="med" len="med"/>
                      <a:tailEnd type="none" w="med" len="med"/>
                    </a:lnB>
                    <a:lnTlToBr>
                      <a:noFill/>
                    </a:lnTlToBr>
                    <a:lnBlToTr>
                      <a:noFill/>
                    </a:lnBlToTr>
                    <a:noFill/>
                  </a:tcPr>
                </a:tc>
              </a:tr>
              <a:tr h="736600">
                <a:tc>
                  <a:txBody>
                    <a:bodyPr/>
                    <a:lstStyle/>
                    <a:p>
                      <a:pPr marL="0" marR="0" lvl="0" indent="0" algn="r" defTabSz="914400" rtl="0" eaLnBrk="1" fontAlgn="base" latinLnBrk="0" hangingPunct="1">
                        <a:lnSpc>
                          <a:spcPct val="100000"/>
                        </a:lnSpc>
                        <a:spcBef>
                          <a:spcPct val="20000"/>
                        </a:spcBef>
                        <a:spcAft>
                          <a:spcPct val="0"/>
                        </a:spcAft>
                        <a:buClrTx/>
                        <a:buSzTx/>
                        <a:buFont typeface="Arial" charset="0"/>
                        <a:buNone/>
                        <a:tabLst/>
                      </a:pPr>
                      <a:r>
                        <a:rPr kumimoji="0" lang="en-US" sz="1000" b="1" i="0" u="none" strike="noStrike" cap="none" normalizeH="0" baseline="0" smtClean="0">
                          <a:ln>
                            <a:noFill/>
                          </a:ln>
                          <a:solidFill>
                            <a:srgbClr val="228B22"/>
                          </a:solidFill>
                          <a:effectLst/>
                          <a:latin typeface="Arial" charset="0"/>
                        </a:rPr>
                        <a:t>Other</a:t>
                      </a:r>
                    </a:p>
                  </a:txBody>
                  <a:tcPr marL="90000" marR="90000" marT="46800" marB="46800" horzOverflow="overflow">
                    <a:lnL w="12700" cap="flat" cmpd="sng" algn="ctr">
                      <a:solidFill>
                        <a:srgbClr val="228B22"/>
                      </a:solidFill>
                      <a:prstDash val="solid"/>
                      <a:round/>
                      <a:headEnd type="none" w="med" len="med"/>
                      <a:tailEnd type="none" w="med" len="med"/>
                    </a:lnL>
                    <a:lnR w="12700" cap="flat" cmpd="sng" algn="ctr">
                      <a:solidFill>
                        <a:srgbClr val="228B22"/>
                      </a:solidFill>
                      <a:prstDash val="solid"/>
                      <a:round/>
                      <a:headEnd type="none" w="med" len="med"/>
                      <a:tailEnd type="none" w="med" len="med"/>
                    </a:lnR>
                    <a:lnT w="12700" cap="flat" cmpd="sng" algn="ctr">
                      <a:solidFill>
                        <a:srgbClr val="228B22"/>
                      </a:solidFill>
                      <a:prstDash val="solid"/>
                      <a:round/>
                      <a:headEnd type="none" w="med" len="med"/>
                      <a:tailEnd type="none" w="med" len="med"/>
                    </a:lnT>
                    <a:lnB w="12700" cap="flat" cmpd="sng" algn="ctr">
                      <a:solidFill>
                        <a:srgbClr val="228B22"/>
                      </a:solidFill>
                      <a:prstDash val="solid"/>
                      <a:round/>
                      <a:headEnd type="none" w="med" len="med"/>
                      <a:tailEnd type="none" w="med" len="med"/>
                    </a:lnB>
                    <a:lnTlToBr>
                      <a:noFill/>
                    </a:lnTlToBr>
                    <a:lnBlToTr>
                      <a:noFill/>
                    </a:lnBlToTr>
                    <a:solidFill>
                      <a:srgbClr val="FAEBD7"/>
                    </a:solidFill>
                  </a:tcPr>
                </a:tc>
                <a:tc>
                  <a:txBody>
                    <a:bodyPr/>
                    <a:lstStyle/>
                    <a:p>
                      <a:pPr marL="0" marR="0" lvl="0" indent="0" algn="ctr" defTabSz="914400" rtl="0" eaLnBrk="1" fontAlgn="base" latinLnBrk="0" hangingPunct="1">
                        <a:lnSpc>
                          <a:spcPct val="100000"/>
                        </a:lnSpc>
                        <a:spcBef>
                          <a:spcPct val="20000"/>
                        </a:spcBef>
                        <a:spcAft>
                          <a:spcPct val="0"/>
                        </a:spcAft>
                        <a:buClrTx/>
                        <a:buSzTx/>
                        <a:buFont typeface="Arial" charset="0"/>
                        <a:buNone/>
                        <a:tabLst/>
                      </a:pPr>
                      <a:r>
                        <a:rPr kumimoji="0" lang="en-US" sz="1000" b="0" i="0" u="none" strike="noStrike" cap="none" normalizeH="0" baseline="0" smtClean="0">
                          <a:ln>
                            <a:noFill/>
                          </a:ln>
                          <a:solidFill>
                            <a:srgbClr val="000000"/>
                          </a:solidFill>
                          <a:effectLst/>
                          <a:latin typeface="Arial" charset="0"/>
                        </a:rPr>
                        <a:t>57 (100 %)</a:t>
                      </a:r>
                    </a:p>
                  </a:txBody>
                  <a:tcPr marL="90000" marR="90000" marT="46800" marB="46800" horzOverflow="overflow">
                    <a:lnL w="12700" cap="flat" cmpd="sng" algn="ctr">
                      <a:solidFill>
                        <a:srgbClr val="228B22"/>
                      </a:solidFill>
                      <a:prstDash val="solid"/>
                      <a:round/>
                      <a:headEnd type="none" w="med" len="med"/>
                      <a:tailEnd type="none" w="med" len="med"/>
                    </a:lnL>
                    <a:lnR w="12700" cap="flat" cmpd="sng" algn="ctr">
                      <a:solidFill>
                        <a:srgbClr val="228B22"/>
                      </a:solidFill>
                      <a:prstDash val="solid"/>
                      <a:round/>
                      <a:headEnd type="none" w="med" len="med"/>
                      <a:tailEnd type="none" w="med" len="med"/>
                    </a:lnR>
                    <a:lnT w="12700" cap="flat" cmpd="sng" algn="ctr">
                      <a:solidFill>
                        <a:srgbClr val="228B22"/>
                      </a:solidFill>
                      <a:prstDash val="solid"/>
                      <a:round/>
                      <a:headEnd type="none" w="med" len="med"/>
                      <a:tailEnd type="none" w="med" len="med"/>
                    </a:lnT>
                    <a:lnB w="12700" cap="flat" cmpd="sng" algn="ctr">
                      <a:solidFill>
                        <a:srgbClr val="228B22"/>
                      </a:solidFill>
                      <a:prstDash val="solid"/>
                      <a:round/>
                      <a:headEnd type="none" w="med" len="med"/>
                      <a:tailEnd type="none" w="med" len="med"/>
                    </a:lnB>
                    <a:lnTlToBr>
                      <a:noFill/>
                    </a:lnTlToBr>
                    <a:lnBlToTr>
                      <a:noFill/>
                    </a:lnBlToTr>
                    <a:noFill/>
                  </a:tcPr>
                </a:tc>
              </a:tr>
            </a:tbl>
          </a:graphicData>
        </a:graphic>
      </p:graphicFrame>
      <p:pic>
        <p:nvPicPr>
          <p:cNvPr id="30736" name="Picture 24" descr="QuestionChartPage"/>
          <p:cNvPicPr>
            <a:picLocks noChangeAspect="1" noChangeArrowheads="1"/>
          </p:cNvPicPr>
          <p:nvPr/>
        </p:nvPicPr>
        <p:blipFill>
          <a:blip r:embed="rId2" cstate="print"/>
          <a:srcRect/>
          <a:stretch>
            <a:fillRect/>
          </a:stretch>
        </p:blipFill>
        <p:spPr bwMode="auto">
          <a:xfrm>
            <a:off x="1524000" y="574675"/>
            <a:ext cx="5740400" cy="3768725"/>
          </a:xfrm>
          <a:prstGeom prst="rect">
            <a:avLst/>
          </a:prstGeom>
          <a:noFill/>
          <a:ln w="12700">
            <a:solidFill>
              <a:srgbClr val="808080"/>
            </a:solidFill>
            <a:miter lim="800000"/>
            <a:headEnd/>
            <a:tailEnd/>
          </a:ln>
        </p:spPr>
      </p:pic>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6" name="Text Box 12" descr="QuestionChartTitleTextBox"/>
          <p:cNvSpPr txBox="1">
            <a:spLocks noChangeArrowheads="1"/>
          </p:cNvSpPr>
          <p:nvPr/>
        </p:nvSpPr>
        <p:spPr bwMode="auto">
          <a:xfrm>
            <a:off x="0" y="76200"/>
            <a:ext cx="8001000" cy="520700"/>
          </a:xfrm>
          <a:prstGeom prst="rect">
            <a:avLst/>
          </a:prstGeom>
          <a:noFill/>
          <a:ln w="9525">
            <a:noFill/>
            <a:miter lim="800000"/>
            <a:headEnd/>
            <a:tailEnd/>
          </a:ln>
        </p:spPr>
        <p:txBody>
          <a:bodyPr>
            <a:spAutoFit/>
          </a:bodyPr>
          <a:lstStyle/>
          <a:p>
            <a:r>
              <a:rPr lang="en-US" sz="1400" b="1" i="1">
                <a:latin typeface="Calibri" pitchFamily="34" charset="0"/>
              </a:rPr>
              <a:t>Commuter Survey:  </a:t>
            </a:r>
            <a:r>
              <a:rPr lang="en-US" sz="1400">
                <a:latin typeface="Calibri" pitchFamily="34" charset="0"/>
              </a:rPr>
              <a:t>Listed below are services that could help you travel to work by carpool, vanpool, public transit, ...</a:t>
            </a:r>
          </a:p>
        </p:txBody>
      </p:sp>
      <p:graphicFrame>
        <p:nvGraphicFramePr>
          <p:cNvPr id="74752" name="Group 0" descr="QuestionChartGrid"/>
          <p:cNvGraphicFramePr>
            <a:graphicFrameLocks noGrp="1"/>
          </p:cNvGraphicFramePr>
          <p:nvPr/>
        </p:nvGraphicFramePr>
        <p:xfrm>
          <a:off x="152400" y="4495800"/>
          <a:ext cx="8839200" cy="2746375"/>
        </p:xfrm>
        <a:graphic>
          <a:graphicData uri="http://schemas.openxmlformats.org/drawingml/2006/table">
            <a:tbl>
              <a:tblPr/>
              <a:tblGrid>
                <a:gridCol w="1766888"/>
                <a:gridCol w="1768475"/>
                <a:gridCol w="1766887"/>
                <a:gridCol w="1768475"/>
                <a:gridCol w="1768475"/>
              </a:tblGrid>
              <a:tr h="222250">
                <a:tc gridSpan="5">
                  <a:txBody>
                    <a:bodyPr/>
                    <a:lstStyle/>
                    <a:p>
                      <a:pPr marL="0" marR="0" lvl="0" indent="0" algn="ctr" defTabSz="914400" rtl="0" eaLnBrk="1" fontAlgn="base" latinLnBrk="0" hangingPunct="1">
                        <a:lnSpc>
                          <a:spcPct val="100000"/>
                        </a:lnSpc>
                        <a:spcBef>
                          <a:spcPct val="20000"/>
                        </a:spcBef>
                        <a:spcAft>
                          <a:spcPct val="0"/>
                        </a:spcAft>
                        <a:buClrTx/>
                        <a:buSzTx/>
                        <a:buFont typeface="Arial" charset="0"/>
                        <a:buNone/>
                        <a:tabLst/>
                      </a:pPr>
                      <a:r>
                        <a:rPr kumimoji="0" lang="en-US" sz="900" b="0" i="0" u="none" strike="noStrike" cap="none" normalizeH="0" baseline="0" smtClean="0">
                          <a:ln>
                            <a:noFill/>
                          </a:ln>
                          <a:solidFill>
                            <a:srgbClr val="228B22"/>
                          </a:solidFill>
                          <a:effectLst/>
                          <a:latin typeface="Arial" charset="0"/>
                        </a:rPr>
                        <a:t>Listed below are services that could help you travel to work by carpool, vanpool, public transit, or bicycle.For each Commuting Service listed on left, please check if the service would encourage you to use the type of transportation noted. For example, please check "Yes", for "Monthly subsidy for transit", if that would encourage you to use transit. If you already use the type of service noted, check the box "Use".</a:t>
                      </a:r>
                    </a:p>
                  </a:txBody>
                  <a:tcPr marL="90000" marR="90000" marT="46800" marB="46800" horzOverflow="overflow">
                    <a:lnL w="12700" cap="flat" cmpd="sng" algn="ctr">
                      <a:solidFill>
                        <a:srgbClr val="228B22"/>
                      </a:solidFill>
                      <a:prstDash val="solid"/>
                      <a:round/>
                      <a:headEnd type="none" w="med" len="med"/>
                      <a:tailEnd type="none" w="med" len="med"/>
                    </a:lnL>
                    <a:lnR w="12700" cap="flat" cmpd="sng" algn="ctr">
                      <a:solidFill>
                        <a:srgbClr val="228B22"/>
                      </a:solidFill>
                      <a:prstDash val="solid"/>
                      <a:round/>
                      <a:headEnd type="none" w="med" len="med"/>
                      <a:tailEnd type="none" w="med" len="med"/>
                    </a:lnR>
                    <a:lnT w="12700" cap="flat" cmpd="sng" algn="ctr">
                      <a:solidFill>
                        <a:srgbClr val="228B22"/>
                      </a:solidFill>
                      <a:prstDash val="solid"/>
                      <a:round/>
                      <a:headEnd type="none" w="med" len="med"/>
                      <a:tailEnd type="none" w="med" len="med"/>
                    </a:lnT>
                    <a:lnB w="12700" cap="flat" cmpd="sng" algn="ctr">
                      <a:solidFill>
                        <a:srgbClr val="228B22"/>
                      </a:solidFill>
                      <a:prstDash val="solid"/>
                      <a:round/>
                      <a:headEnd type="none" w="med" len="med"/>
                      <a:tailEnd type="none" w="med" len="med"/>
                    </a:lnB>
                    <a:lnTlToBr>
                      <a:noFill/>
                    </a:lnTlToBr>
                    <a:lnBlToTr>
                      <a:noFill/>
                    </a:lnBlToTr>
                    <a:solidFill>
                      <a:srgbClr val="FFE4B5"/>
                    </a:solidFill>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r>
              <a:tr h="222250">
                <a:tc>
                  <a:txBody>
                    <a:bodyPr/>
                    <a:lstStyle/>
                    <a:p>
                      <a:pPr marL="0" marR="0" lvl="0" indent="0" algn="r" defTabSz="914400" rtl="0" eaLnBrk="1" fontAlgn="base" latinLnBrk="0" hangingPunct="1">
                        <a:lnSpc>
                          <a:spcPct val="100000"/>
                        </a:lnSpc>
                        <a:spcBef>
                          <a:spcPct val="20000"/>
                        </a:spcBef>
                        <a:spcAft>
                          <a:spcPct val="0"/>
                        </a:spcAft>
                        <a:buClrTx/>
                        <a:buSzTx/>
                        <a:buFont typeface="Arial" charset="0"/>
                        <a:buNone/>
                        <a:tabLst/>
                      </a:pPr>
                      <a:endParaRPr kumimoji="0" lang="en-US" sz="700" b="1" i="0" u="none" strike="noStrike" cap="none" normalizeH="0" baseline="0" smtClean="0">
                        <a:ln>
                          <a:noFill/>
                        </a:ln>
                        <a:solidFill>
                          <a:srgbClr val="228B22"/>
                        </a:solidFill>
                        <a:effectLst/>
                        <a:latin typeface="Arial" charset="0"/>
                      </a:endParaRPr>
                    </a:p>
                  </a:txBody>
                  <a:tcPr marL="90000" marR="90000" marT="46800" marB="46800" horzOverflow="overflow">
                    <a:lnL w="12700" cap="flat" cmpd="sng" algn="ctr">
                      <a:solidFill>
                        <a:srgbClr val="228B22"/>
                      </a:solidFill>
                      <a:prstDash val="solid"/>
                      <a:round/>
                      <a:headEnd type="none" w="med" len="med"/>
                      <a:tailEnd type="none" w="med" len="med"/>
                    </a:lnL>
                    <a:lnR w="12700" cap="flat" cmpd="sng" algn="ctr">
                      <a:solidFill>
                        <a:srgbClr val="228B22"/>
                      </a:solidFill>
                      <a:prstDash val="solid"/>
                      <a:round/>
                      <a:headEnd type="none" w="med" len="med"/>
                      <a:tailEnd type="none" w="med" len="med"/>
                    </a:lnR>
                    <a:lnT w="12700" cap="flat" cmpd="sng" algn="ctr">
                      <a:solidFill>
                        <a:srgbClr val="228B22"/>
                      </a:solidFill>
                      <a:prstDash val="solid"/>
                      <a:round/>
                      <a:headEnd type="none" w="med" len="med"/>
                      <a:tailEnd type="none" w="med" len="med"/>
                    </a:lnT>
                    <a:lnB w="12700" cap="flat" cmpd="sng" algn="ctr">
                      <a:solidFill>
                        <a:srgbClr val="228B22"/>
                      </a:solidFill>
                      <a:prstDash val="solid"/>
                      <a:round/>
                      <a:headEnd type="none" w="med" len="med"/>
                      <a:tailEnd type="none" w="med" len="med"/>
                    </a:lnB>
                    <a:lnTlToBr>
                      <a:noFill/>
                    </a:lnTlToBr>
                    <a:lnBlToTr>
                      <a:noFill/>
                    </a:lnBlToTr>
                    <a:solidFill>
                      <a:srgbClr val="FAEBD7"/>
                    </a:solidFill>
                  </a:tcPr>
                </a:tc>
                <a:tc>
                  <a:txBody>
                    <a:bodyPr/>
                    <a:lstStyle/>
                    <a:p>
                      <a:pPr marL="0" marR="0" lvl="0" indent="0" algn="r" defTabSz="914400" rtl="0" eaLnBrk="1" fontAlgn="base" latinLnBrk="0" hangingPunct="1">
                        <a:lnSpc>
                          <a:spcPct val="100000"/>
                        </a:lnSpc>
                        <a:spcBef>
                          <a:spcPct val="20000"/>
                        </a:spcBef>
                        <a:spcAft>
                          <a:spcPct val="0"/>
                        </a:spcAft>
                        <a:buClrTx/>
                        <a:buSzTx/>
                        <a:buFont typeface="Arial" charset="0"/>
                        <a:buNone/>
                        <a:tabLst/>
                      </a:pPr>
                      <a:r>
                        <a:rPr kumimoji="0" lang="en-US" sz="700" b="1" i="0" u="none" strike="noStrike" cap="none" normalizeH="0" baseline="0" smtClean="0">
                          <a:ln>
                            <a:noFill/>
                          </a:ln>
                          <a:solidFill>
                            <a:srgbClr val="228B22"/>
                          </a:solidFill>
                          <a:effectLst/>
                          <a:latin typeface="Arial" charset="0"/>
                        </a:rPr>
                        <a:t>Yes</a:t>
                      </a:r>
                    </a:p>
                  </a:txBody>
                  <a:tcPr marL="90000" marR="90000" marT="46800" marB="46800" horzOverflow="overflow">
                    <a:lnL w="12700" cap="flat" cmpd="sng" algn="ctr">
                      <a:solidFill>
                        <a:srgbClr val="228B22"/>
                      </a:solidFill>
                      <a:prstDash val="solid"/>
                      <a:round/>
                      <a:headEnd type="none" w="med" len="med"/>
                      <a:tailEnd type="none" w="med" len="med"/>
                    </a:lnL>
                    <a:lnR w="12700" cap="flat" cmpd="sng" algn="ctr">
                      <a:solidFill>
                        <a:srgbClr val="228B22"/>
                      </a:solidFill>
                      <a:prstDash val="solid"/>
                      <a:round/>
                      <a:headEnd type="none" w="med" len="med"/>
                      <a:tailEnd type="none" w="med" len="med"/>
                    </a:lnR>
                    <a:lnT w="12700" cap="flat" cmpd="sng" algn="ctr">
                      <a:solidFill>
                        <a:srgbClr val="228B22"/>
                      </a:solidFill>
                      <a:prstDash val="solid"/>
                      <a:round/>
                      <a:headEnd type="none" w="med" len="med"/>
                      <a:tailEnd type="none" w="med" len="med"/>
                    </a:lnT>
                    <a:lnB w="12700" cap="flat" cmpd="sng" algn="ctr">
                      <a:solidFill>
                        <a:srgbClr val="228B22"/>
                      </a:solidFill>
                      <a:prstDash val="solid"/>
                      <a:round/>
                      <a:headEnd type="none" w="med" len="med"/>
                      <a:tailEnd type="none" w="med" len="med"/>
                    </a:lnB>
                    <a:lnTlToBr>
                      <a:noFill/>
                    </a:lnTlToBr>
                    <a:lnBlToTr>
                      <a:noFill/>
                    </a:lnBlToTr>
                    <a:solidFill>
                      <a:srgbClr val="FAEBD7"/>
                    </a:solidFill>
                  </a:tcPr>
                </a:tc>
                <a:tc>
                  <a:txBody>
                    <a:bodyPr/>
                    <a:lstStyle/>
                    <a:p>
                      <a:pPr marL="0" marR="0" lvl="0" indent="0" algn="r" defTabSz="914400" rtl="0" eaLnBrk="1" fontAlgn="base" latinLnBrk="0" hangingPunct="1">
                        <a:lnSpc>
                          <a:spcPct val="100000"/>
                        </a:lnSpc>
                        <a:spcBef>
                          <a:spcPct val="20000"/>
                        </a:spcBef>
                        <a:spcAft>
                          <a:spcPct val="0"/>
                        </a:spcAft>
                        <a:buClrTx/>
                        <a:buSzTx/>
                        <a:buFont typeface="Arial" charset="0"/>
                        <a:buNone/>
                        <a:tabLst/>
                      </a:pPr>
                      <a:r>
                        <a:rPr kumimoji="0" lang="en-US" sz="700" b="1" i="0" u="none" strike="noStrike" cap="none" normalizeH="0" baseline="0" smtClean="0">
                          <a:ln>
                            <a:noFill/>
                          </a:ln>
                          <a:solidFill>
                            <a:srgbClr val="228B22"/>
                          </a:solidFill>
                          <a:effectLst/>
                          <a:latin typeface="Arial" charset="0"/>
                        </a:rPr>
                        <a:t>Maybe</a:t>
                      </a:r>
                    </a:p>
                  </a:txBody>
                  <a:tcPr marL="90000" marR="90000" marT="46800" marB="46800" horzOverflow="overflow">
                    <a:lnL w="12700" cap="flat" cmpd="sng" algn="ctr">
                      <a:solidFill>
                        <a:srgbClr val="228B22"/>
                      </a:solidFill>
                      <a:prstDash val="solid"/>
                      <a:round/>
                      <a:headEnd type="none" w="med" len="med"/>
                      <a:tailEnd type="none" w="med" len="med"/>
                    </a:lnL>
                    <a:lnR w="12700" cap="flat" cmpd="sng" algn="ctr">
                      <a:solidFill>
                        <a:srgbClr val="228B22"/>
                      </a:solidFill>
                      <a:prstDash val="solid"/>
                      <a:round/>
                      <a:headEnd type="none" w="med" len="med"/>
                      <a:tailEnd type="none" w="med" len="med"/>
                    </a:lnR>
                    <a:lnT w="12700" cap="flat" cmpd="sng" algn="ctr">
                      <a:solidFill>
                        <a:srgbClr val="228B22"/>
                      </a:solidFill>
                      <a:prstDash val="solid"/>
                      <a:round/>
                      <a:headEnd type="none" w="med" len="med"/>
                      <a:tailEnd type="none" w="med" len="med"/>
                    </a:lnT>
                    <a:lnB w="12700" cap="flat" cmpd="sng" algn="ctr">
                      <a:solidFill>
                        <a:srgbClr val="228B22"/>
                      </a:solidFill>
                      <a:prstDash val="solid"/>
                      <a:round/>
                      <a:headEnd type="none" w="med" len="med"/>
                      <a:tailEnd type="none" w="med" len="med"/>
                    </a:lnB>
                    <a:lnTlToBr>
                      <a:noFill/>
                    </a:lnTlToBr>
                    <a:lnBlToTr>
                      <a:noFill/>
                    </a:lnBlToTr>
                    <a:solidFill>
                      <a:srgbClr val="FAEBD7"/>
                    </a:solidFill>
                  </a:tcPr>
                </a:tc>
                <a:tc>
                  <a:txBody>
                    <a:bodyPr/>
                    <a:lstStyle/>
                    <a:p>
                      <a:pPr marL="0" marR="0" lvl="0" indent="0" algn="r" defTabSz="914400" rtl="0" eaLnBrk="1" fontAlgn="base" latinLnBrk="0" hangingPunct="1">
                        <a:lnSpc>
                          <a:spcPct val="100000"/>
                        </a:lnSpc>
                        <a:spcBef>
                          <a:spcPct val="20000"/>
                        </a:spcBef>
                        <a:spcAft>
                          <a:spcPct val="0"/>
                        </a:spcAft>
                        <a:buClrTx/>
                        <a:buSzTx/>
                        <a:buFont typeface="Arial" charset="0"/>
                        <a:buNone/>
                        <a:tabLst/>
                      </a:pPr>
                      <a:r>
                        <a:rPr kumimoji="0" lang="en-US" sz="700" b="1" i="0" u="none" strike="noStrike" cap="none" normalizeH="0" baseline="0" smtClean="0">
                          <a:ln>
                            <a:noFill/>
                          </a:ln>
                          <a:solidFill>
                            <a:srgbClr val="228B22"/>
                          </a:solidFill>
                          <a:effectLst/>
                          <a:latin typeface="Arial" charset="0"/>
                        </a:rPr>
                        <a:t>No</a:t>
                      </a:r>
                    </a:p>
                  </a:txBody>
                  <a:tcPr marL="90000" marR="90000" marT="46800" marB="46800" horzOverflow="overflow">
                    <a:lnL w="12700" cap="flat" cmpd="sng" algn="ctr">
                      <a:solidFill>
                        <a:srgbClr val="228B22"/>
                      </a:solidFill>
                      <a:prstDash val="solid"/>
                      <a:round/>
                      <a:headEnd type="none" w="med" len="med"/>
                      <a:tailEnd type="none" w="med" len="med"/>
                    </a:lnL>
                    <a:lnR w="12700" cap="flat" cmpd="sng" algn="ctr">
                      <a:solidFill>
                        <a:srgbClr val="228B22"/>
                      </a:solidFill>
                      <a:prstDash val="solid"/>
                      <a:round/>
                      <a:headEnd type="none" w="med" len="med"/>
                      <a:tailEnd type="none" w="med" len="med"/>
                    </a:lnR>
                    <a:lnT w="12700" cap="flat" cmpd="sng" algn="ctr">
                      <a:solidFill>
                        <a:srgbClr val="228B22"/>
                      </a:solidFill>
                      <a:prstDash val="solid"/>
                      <a:round/>
                      <a:headEnd type="none" w="med" len="med"/>
                      <a:tailEnd type="none" w="med" len="med"/>
                    </a:lnT>
                    <a:lnB w="12700" cap="flat" cmpd="sng" algn="ctr">
                      <a:solidFill>
                        <a:srgbClr val="228B22"/>
                      </a:solidFill>
                      <a:prstDash val="solid"/>
                      <a:round/>
                      <a:headEnd type="none" w="med" len="med"/>
                      <a:tailEnd type="none" w="med" len="med"/>
                    </a:lnB>
                    <a:lnTlToBr>
                      <a:noFill/>
                    </a:lnTlToBr>
                    <a:lnBlToTr>
                      <a:noFill/>
                    </a:lnBlToTr>
                    <a:solidFill>
                      <a:srgbClr val="FAEBD7"/>
                    </a:solidFill>
                  </a:tcPr>
                </a:tc>
                <a:tc>
                  <a:txBody>
                    <a:bodyPr/>
                    <a:lstStyle/>
                    <a:p>
                      <a:pPr marL="0" marR="0" lvl="0" indent="0" algn="r" defTabSz="914400" rtl="0" eaLnBrk="1" fontAlgn="base" latinLnBrk="0" hangingPunct="1">
                        <a:lnSpc>
                          <a:spcPct val="100000"/>
                        </a:lnSpc>
                        <a:spcBef>
                          <a:spcPct val="20000"/>
                        </a:spcBef>
                        <a:spcAft>
                          <a:spcPct val="0"/>
                        </a:spcAft>
                        <a:buClrTx/>
                        <a:buSzTx/>
                        <a:buFont typeface="Arial" charset="0"/>
                        <a:buNone/>
                        <a:tabLst/>
                      </a:pPr>
                      <a:r>
                        <a:rPr kumimoji="0" lang="en-US" sz="700" b="1" i="0" u="none" strike="noStrike" cap="none" normalizeH="0" baseline="0" smtClean="0">
                          <a:ln>
                            <a:noFill/>
                          </a:ln>
                          <a:solidFill>
                            <a:srgbClr val="228B22"/>
                          </a:solidFill>
                          <a:effectLst/>
                          <a:latin typeface="Arial" charset="0"/>
                        </a:rPr>
                        <a:t>Use</a:t>
                      </a:r>
                    </a:p>
                  </a:txBody>
                  <a:tcPr marL="90000" marR="90000" marT="46800" marB="46800" horzOverflow="overflow">
                    <a:lnL w="12700" cap="flat" cmpd="sng" algn="ctr">
                      <a:solidFill>
                        <a:srgbClr val="228B22"/>
                      </a:solidFill>
                      <a:prstDash val="solid"/>
                      <a:round/>
                      <a:headEnd type="none" w="med" len="med"/>
                      <a:tailEnd type="none" w="med" len="med"/>
                    </a:lnL>
                    <a:lnR w="12700" cap="flat" cmpd="sng" algn="ctr">
                      <a:solidFill>
                        <a:srgbClr val="228B22"/>
                      </a:solidFill>
                      <a:prstDash val="solid"/>
                      <a:round/>
                      <a:headEnd type="none" w="med" len="med"/>
                      <a:tailEnd type="none" w="med" len="med"/>
                    </a:lnR>
                    <a:lnT w="12700" cap="flat" cmpd="sng" algn="ctr">
                      <a:solidFill>
                        <a:srgbClr val="228B22"/>
                      </a:solidFill>
                      <a:prstDash val="solid"/>
                      <a:round/>
                      <a:headEnd type="none" w="med" len="med"/>
                      <a:tailEnd type="none" w="med" len="med"/>
                    </a:lnT>
                    <a:lnB w="12700" cap="flat" cmpd="sng" algn="ctr">
                      <a:solidFill>
                        <a:srgbClr val="228B22"/>
                      </a:solidFill>
                      <a:prstDash val="solid"/>
                      <a:round/>
                      <a:headEnd type="none" w="med" len="med"/>
                      <a:tailEnd type="none" w="med" len="med"/>
                    </a:lnB>
                    <a:lnTlToBr>
                      <a:noFill/>
                    </a:lnTlToBr>
                    <a:lnBlToTr>
                      <a:noFill/>
                    </a:lnBlToTr>
                    <a:solidFill>
                      <a:srgbClr val="FAEBD7"/>
                    </a:solidFill>
                  </a:tcPr>
                </a:tc>
              </a:tr>
              <a:tr h="222250">
                <a:tc>
                  <a:txBody>
                    <a:bodyPr/>
                    <a:lstStyle/>
                    <a:p>
                      <a:pPr marL="0" marR="0" lvl="0" indent="0" algn="r" defTabSz="914400" rtl="0" eaLnBrk="1" fontAlgn="base" latinLnBrk="0" hangingPunct="1">
                        <a:lnSpc>
                          <a:spcPct val="100000"/>
                        </a:lnSpc>
                        <a:spcBef>
                          <a:spcPct val="20000"/>
                        </a:spcBef>
                        <a:spcAft>
                          <a:spcPct val="0"/>
                        </a:spcAft>
                        <a:buClrTx/>
                        <a:buSzTx/>
                        <a:buFont typeface="Arial" charset="0"/>
                        <a:buNone/>
                        <a:tabLst/>
                      </a:pPr>
                      <a:r>
                        <a:rPr kumimoji="0" lang="en-US" sz="700" b="1" i="0" u="none" strike="noStrike" cap="none" normalizeH="0" baseline="0" smtClean="0">
                          <a:ln>
                            <a:noFill/>
                          </a:ln>
                          <a:solidFill>
                            <a:srgbClr val="228B22"/>
                          </a:solidFill>
                          <a:effectLst/>
                          <a:latin typeface="Arial" charset="0"/>
                        </a:rPr>
                        <a:t>Assistance to form a car/vanpool</a:t>
                      </a:r>
                    </a:p>
                  </a:txBody>
                  <a:tcPr marL="90000" marR="90000" marT="46800" marB="46800" horzOverflow="overflow">
                    <a:lnL w="12700" cap="flat" cmpd="sng" algn="ctr">
                      <a:solidFill>
                        <a:srgbClr val="228B22"/>
                      </a:solidFill>
                      <a:prstDash val="solid"/>
                      <a:round/>
                      <a:headEnd type="none" w="med" len="med"/>
                      <a:tailEnd type="none" w="med" len="med"/>
                    </a:lnL>
                    <a:lnR w="12700" cap="flat" cmpd="sng" algn="ctr">
                      <a:solidFill>
                        <a:srgbClr val="228B22"/>
                      </a:solidFill>
                      <a:prstDash val="solid"/>
                      <a:round/>
                      <a:headEnd type="none" w="med" len="med"/>
                      <a:tailEnd type="none" w="med" len="med"/>
                    </a:lnR>
                    <a:lnT w="12700" cap="flat" cmpd="sng" algn="ctr">
                      <a:solidFill>
                        <a:srgbClr val="228B22"/>
                      </a:solidFill>
                      <a:prstDash val="solid"/>
                      <a:round/>
                      <a:headEnd type="none" w="med" len="med"/>
                      <a:tailEnd type="none" w="med" len="med"/>
                    </a:lnT>
                    <a:lnB w="12700" cap="flat" cmpd="sng" algn="ctr">
                      <a:solidFill>
                        <a:srgbClr val="228B22"/>
                      </a:solidFill>
                      <a:prstDash val="solid"/>
                      <a:round/>
                      <a:headEnd type="none" w="med" len="med"/>
                      <a:tailEnd type="none" w="med" len="med"/>
                    </a:lnB>
                    <a:lnTlToBr>
                      <a:noFill/>
                    </a:lnTlToBr>
                    <a:lnBlToTr>
                      <a:noFill/>
                    </a:lnBlToTr>
                    <a:solidFill>
                      <a:srgbClr val="FAEBD7"/>
                    </a:solidFill>
                  </a:tcPr>
                </a:tc>
                <a:tc>
                  <a:txBody>
                    <a:bodyPr/>
                    <a:lstStyle/>
                    <a:p>
                      <a:pPr marL="0" marR="0" lvl="0" indent="0" algn="ctr" defTabSz="914400" rtl="0" eaLnBrk="1" fontAlgn="base" latinLnBrk="0" hangingPunct="1">
                        <a:lnSpc>
                          <a:spcPct val="100000"/>
                        </a:lnSpc>
                        <a:spcBef>
                          <a:spcPct val="20000"/>
                        </a:spcBef>
                        <a:spcAft>
                          <a:spcPct val="0"/>
                        </a:spcAft>
                        <a:buClrTx/>
                        <a:buSzTx/>
                        <a:buFont typeface="Arial" charset="0"/>
                        <a:buNone/>
                        <a:tabLst/>
                      </a:pPr>
                      <a:r>
                        <a:rPr kumimoji="0" lang="en-US" sz="700" b="0" i="0" u="none" strike="noStrike" cap="none" normalizeH="0" baseline="0" smtClean="0">
                          <a:ln>
                            <a:noFill/>
                          </a:ln>
                          <a:solidFill>
                            <a:srgbClr val="000000"/>
                          </a:solidFill>
                          <a:effectLst/>
                          <a:latin typeface="Arial" charset="0"/>
                        </a:rPr>
                        <a:t>4 (8 %)</a:t>
                      </a:r>
                    </a:p>
                  </a:txBody>
                  <a:tcPr marL="90000" marR="90000" marT="46800" marB="46800" horzOverflow="overflow">
                    <a:lnL w="12700" cap="flat" cmpd="sng" algn="ctr">
                      <a:solidFill>
                        <a:srgbClr val="228B22"/>
                      </a:solidFill>
                      <a:prstDash val="solid"/>
                      <a:round/>
                      <a:headEnd type="none" w="med" len="med"/>
                      <a:tailEnd type="none" w="med" len="med"/>
                    </a:lnL>
                    <a:lnR w="12700" cap="flat" cmpd="sng" algn="ctr">
                      <a:solidFill>
                        <a:srgbClr val="228B22"/>
                      </a:solidFill>
                      <a:prstDash val="solid"/>
                      <a:round/>
                      <a:headEnd type="none" w="med" len="med"/>
                      <a:tailEnd type="none" w="med" len="med"/>
                    </a:lnR>
                    <a:lnT w="12700" cap="flat" cmpd="sng" algn="ctr">
                      <a:solidFill>
                        <a:srgbClr val="228B22"/>
                      </a:solidFill>
                      <a:prstDash val="solid"/>
                      <a:round/>
                      <a:headEnd type="none" w="med" len="med"/>
                      <a:tailEnd type="none" w="med" len="med"/>
                    </a:lnT>
                    <a:lnB w="12700" cap="flat" cmpd="sng" algn="ctr">
                      <a:solidFill>
                        <a:srgbClr val="228B22"/>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 typeface="Arial" charset="0"/>
                        <a:buNone/>
                        <a:tabLst/>
                      </a:pPr>
                      <a:r>
                        <a:rPr kumimoji="0" lang="en-US" sz="700" b="0" i="0" u="none" strike="noStrike" cap="none" normalizeH="0" baseline="0" smtClean="0">
                          <a:ln>
                            <a:noFill/>
                          </a:ln>
                          <a:solidFill>
                            <a:srgbClr val="000000"/>
                          </a:solidFill>
                          <a:effectLst/>
                          <a:latin typeface="Arial" charset="0"/>
                        </a:rPr>
                        <a:t>12 (23 %)</a:t>
                      </a:r>
                    </a:p>
                  </a:txBody>
                  <a:tcPr marL="90000" marR="90000" marT="46800" marB="46800" horzOverflow="overflow">
                    <a:lnL w="12700" cap="flat" cmpd="sng" algn="ctr">
                      <a:solidFill>
                        <a:srgbClr val="228B22"/>
                      </a:solidFill>
                      <a:prstDash val="solid"/>
                      <a:round/>
                      <a:headEnd type="none" w="med" len="med"/>
                      <a:tailEnd type="none" w="med" len="med"/>
                    </a:lnL>
                    <a:lnR w="12700" cap="flat" cmpd="sng" algn="ctr">
                      <a:solidFill>
                        <a:srgbClr val="228B22"/>
                      </a:solidFill>
                      <a:prstDash val="solid"/>
                      <a:round/>
                      <a:headEnd type="none" w="med" len="med"/>
                      <a:tailEnd type="none" w="med" len="med"/>
                    </a:lnR>
                    <a:lnT w="12700" cap="flat" cmpd="sng" algn="ctr">
                      <a:solidFill>
                        <a:srgbClr val="228B22"/>
                      </a:solidFill>
                      <a:prstDash val="solid"/>
                      <a:round/>
                      <a:headEnd type="none" w="med" len="med"/>
                      <a:tailEnd type="none" w="med" len="med"/>
                    </a:lnT>
                    <a:lnB w="12700" cap="flat" cmpd="sng" algn="ctr">
                      <a:solidFill>
                        <a:srgbClr val="228B22"/>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 typeface="Arial" charset="0"/>
                        <a:buNone/>
                        <a:tabLst/>
                      </a:pPr>
                      <a:r>
                        <a:rPr kumimoji="0" lang="en-US" sz="700" b="0" i="0" u="none" strike="noStrike" cap="none" normalizeH="0" baseline="0" smtClean="0">
                          <a:ln>
                            <a:noFill/>
                          </a:ln>
                          <a:solidFill>
                            <a:srgbClr val="000000"/>
                          </a:solidFill>
                          <a:effectLst/>
                          <a:latin typeface="Arial" charset="0"/>
                        </a:rPr>
                        <a:t>37 (70 %)</a:t>
                      </a:r>
                    </a:p>
                  </a:txBody>
                  <a:tcPr marL="90000" marR="90000" marT="46800" marB="46800" horzOverflow="overflow">
                    <a:lnL w="12700" cap="flat" cmpd="sng" algn="ctr">
                      <a:solidFill>
                        <a:srgbClr val="228B22"/>
                      </a:solidFill>
                      <a:prstDash val="solid"/>
                      <a:round/>
                      <a:headEnd type="none" w="med" len="med"/>
                      <a:tailEnd type="none" w="med" len="med"/>
                    </a:lnL>
                    <a:lnR w="12700" cap="flat" cmpd="sng" algn="ctr">
                      <a:solidFill>
                        <a:srgbClr val="228B22"/>
                      </a:solidFill>
                      <a:prstDash val="solid"/>
                      <a:round/>
                      <a:headEnd type="none" w="med" len="med"/>
                      <a:tailEnd type="none" w="med" len="med"/>
                    </a:lnR>
                    <a:lnT w="12700" cap="flat" cmpd="sng" algn="ctr">
                      <a:solidFill>
                        <a:srgbClr val="228B22"/>
                      </a:solidFill>
                      <a:prstDash val="solid"/>
                      <a:round/>
                      <a:headEnd type="none" w="med" len="med"/>
                      <a:tailEnd type="none" w="med" len="med"/>
                    </a:lnT>
                    <a:lnB w="12700" cap="flat" cmpd="sng" algn="ctr">
                      <a:solidFill>
                        <a:srgbClr val="228B22"/>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 typeface="Arial" charset="0"/>
                        <a:buNone/>
                        <a:tabLst/>
                      </a:pPr>
                      <a:r>
                        <a:rPr kumimoji="0" lang="en-US" sz="700" b="0" i="0" u="none" strike="noStrike" cap="none" normalizeH="0" baseline="0" smtClean="0">
                          <a:ln>
                            <a:noFill/>
                          </a:ln>
                          <a:solidFill>
                            <a:srgbClr val="000000"/>
                          </a:solidFill>
                          <a:effectLst/>
                          <a:latin typeface="Arial" charset="0"/>
                        </a:rPr>
                        <a:t>0 (0 %)</a:t>
                      </a:r>
                    </a:p>
                  </a:txBody>
                  <a:tcPr marL="90000" marR="90000" marT="46800" marB="46800" horzOverflow="overflow">
                    <a:lnL w="12700" cap="flat" cmpd="sng" algn="ctr">
                      <a:solidFill>
                        <a:srgbClr val="228B22"/>
                      </a:solidFill>
                      <a:prstDash val="solid"/>
                      <a:round/>
                      <a:headEnd type="none" w="med" len="med"/>
                      <a:tailEnd type="none" w="med" len="med"/>
                    </a:lnL>
                    <a:lnR w="12700" cap="flat" cmpd="sng" algn="ctr">
                      <a:solidFill>
                        <a:srgbClr val="228B22"/>
                      </a:solidFill>
                      <a:prstDash val="solid"/>
                      <a:round/>
                      <a:headEnd type="none" w="med" len="med"/>
                      <a:tailEnd type="none" w="med" len="med"/>
                    </a:lnR>
                    <a:lnT w="12700" cap="flat" cmpd="sng" algn="ctr">
                      <a:solidFill>
                        <a:srgbClr val="228B22"/>
                      </a:solidFill>
                      <a:prstDash val="solid"/>
                      <a:round/>
                      <a:headEnd type="none" w="med" len="med"/>
                      <a:tailEnd type="none" w="med" len="med"/>
                    </a:lnT>
                    <a:lnB w="12700" cap="flat" cmpd="sng" algn="ctr">
                      <a:solidFill>
                        <a:srgbClr val="228B22"/>
                      </a:solidFill>
                      <a:prstDash val="solid"/>
                      <a:round/>
                      <a:headEnd type="none" w="med" len="med"/>
                      <a:tailEnd type="none" w="med" len="med"/>
                    </a:lnB>
                    <a:lnTlToBr>
                      <a:noFill/>
                    </a:lnTlToBr>
                    <a:lnBlToTr>
                      <a:noFill/>
                    </a:lnBlToTr>
                    <a:noFill/>
                  </a:tcPr>
                </a:tc>
              </a:tr>
              <a:tr h="222250">
                <a:tc>
                  <a:txBody>
                    <a:bodyPr/>
                    <a:lstStyle/>
                    <a:p>
                      <a:pPr marL="0" marR="0" lvl="0" indent="0" algn="r" defTabSz="914400" rtl="0" eaLnBrk="1" fontAlgn="base" latinLnBrk="0" hangingPunct="1">
                        <a:lnSpc>
                          <a:spcPct val="100000"/>
                        </a:lnSpc>
                        <a:spcBef>
                          <a:spcPct val="20000"/>
                        </a:spcBef>
                        <a:spcAft>
                          <a:spcPct val="0"/>
                        </a:spcAft>
                        <a:buClrTx/>
                        <a:buSzTx/>
                        <a:buFont typeface="Arial" charset="0"/>
                        <a:buNone/>
                        <a:tabLst/>
                      </a:pPr>
                      <a:r>
                        <a:rPr kumimoji="0" lang="en-US" sz="700" b="1" i="0" u="none" strike="noStrike" cap="none" normalizeH="0" baseline="0" smtClean="0">
                          <a:ln>
                            <a:noFill/>
                          </a:ln>
                          <a:solidFill>
                            <a:srgbClr val="228B22"/>
                          </a:solidFill>
                          <a:effectLst/>
                          <a:latin typeface="Arial" charset="0"/>
                        </a:rPr>
                        <a:t>Free parking for car/vanpools</a:t>
                      </a:r>
                    </a:p>
                  </a:txBody>
                  <a:tcPr marL="90000" marR="90000" marT="46800" marB="46800" horzOverflow="overflow">
                    <a:lnL w="12700" cap="flat" cmpd="sng" algn="ctr">
                      <a:solidFill>
                        <a:srgbClr val="228B22"/>
                      </a:solidFill>
                      <a:prstDash val="solid"/>
                      <a:round/>
                      <a:headEnd type="none" w="med" len="med"/>
                      <a:tailEnd type="none" w="med" len="med"/>
                    </a:lnL>
                    <a:lnR w="12700" cap="flat" cmpd="sng" algn="ctr">
                      <a:solidFill>
                        <a:srgbClr val="228B22"/>
                      </a:solidFill>
                      <a:prstDash val="solid"/>
                      <a:round/>
                      <a:headEnd type="none" w="med" len="med"/>
                      <a:tailEnd type="none" w="med" len="med"/>
                    </a:lnR>
                    <a:lnT w="12700" cap="flat" cmpd="sng" algn="ctr">
                      <a:solidFill>
                        <a:srgbClr val="228B22"/>
                      </a:solidFill>
                      <a:prstDash val="solid"/>
                      <a:round/>
                      <a:headEnd type="none" w="med" len="med"/>
                      <a:tailEnd type="none" w="med" len="med"/>
                    </a:lnT>
                    <a:lnB w="12700" cap="flat" cmpd="sng" algn="ctr">
                      <a:solidFill>
                        <a:srgbClr val="228B22"/>
                      </a:solidFill>
                      <a:prstDash val="solid"/>
                      <a:round/>
                      <a:headEnd type="none" w="med" len="med"/>
                      <a:tailEnd type="none" w="med" len="med"/>
                    </a:lnB>
                    <a:lnTlToBr>
                      <a:noFill/>
                    </a:lnTlToBr>
                    <a:lnBlToTr>
                      <a:noFill/>
                    </a:lnBlToTr>
                    <a:solidFill>
                      <a:srgbClr val="FAEBD7"/>
                    </a:solidFill>
                  </a:tcPr>
                </a:tc>
                <a:tc>
                  <a:txBody>
                    <a:bodyPr/>
                    <a:lstStyle/>
                    <a:p>
                      <a:pPr marL="0" marR="0" lvl="0" indent="0" algn="ctr" defTabSz="914400" rtl="0" eaLnBrk="1" fontAlgn="base" latinLnBrk="0" hangingPunct="1">
                        <a:lnSpc>
                          <a:spcPct val="100000"/>
                        </a:lnSpc>
                        <a:spcBef>
                          <a:spcPct val="20000"/>
                        </a:spcBef>
                        <a:spcAft>
                          <a:spcPct val="0"/>
                        </a:spcAft>
                        <a:buClrTx/>
                        <a:buSzTx/>
                        <a:buFont typeface="Arial" charset="0"/>
                        <a:buNone/>
                        <a:tabLst/>
                      </a:pPr>
                      <a:r>
                        <a:rPr kumimoji="0" lang="en-US" sz="700" b="0" i="0" u="none" strike="noStrike" cap="none" normalizeH="0" baseline="0" smtClean="0">
                          <a:ln>
                            <a:noFill/>
                          </a:ln>
                          <a:solidFill>
                            <a:srgbClr val="000000"/>
                          </a:solidFill>
                          <a:effectLst/>
                          <a:latin typeface="Arial" charset="0"/>
                        </a:rPr>
                        <a:t>9 (17 %)</a:t>
                      </a:r>
                    </a:p>
                  </a:txBody>
                  <a:tcPr marL="90000" marR="90000" marT="46800" marB="46800" horzOverflow="overflow">
                    <a:lnL w="12700" cap="flat" cmpd="sng" algn="ctr">
                      <a:solidFill>
                        <a:srgbClr val="228B22"/>
                      </a:solidFill>
                      <a:prstDash val="solid"/>
                      <a:round/>
                      <a:headEnd type="none" w="med" len="med"/>
                      <a:tailEnd type="none" w="med" len="med"/>
                    </a:lnL>
                    <a:lnR w="12700" cap="flat" cmpd="sng" algn="ctr">
                      <a:solidFill>
                        <a:srgbClr val="228B22"/>
                      </a:solidFill>
                      <a:prstDash val="solid"/>
                      <a:round/>
                      <a:headEnd type="none" w="med" len="med"/>
                      <a:tailEnd type="none" w="med" len="med"/>
                    </a:lnR>
                    <a:lnT w="12700" cap="flat" cmpd="sng" algn="ctr">
                      <a:solidFill>
                        <a:srgbClr val="228B22"/>
                      </a:solidFill>
                      <a:prstDash val="solid"/>
                      <a:round/>
                      <a:headEnd type="none" w="med" len="med"/>
                      <a:tailEnd type="none" w="med" len="med"/>
                    </a:lnT>
                    <a:lnB w="12700" cap="flat" cmpd="sng" algn="ctr">
                      <a:solidFill>
                        <a:srgbClr val="228B22"/>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 typeface="Arial" charset="0"/>
                        <a:buNone/>
                        <a:tabLst/>
                      </a:pPr>
                      <a:r>
                        <a:rPr kumimoji="0" lang="en-US" sz="700" b="0" i="0" u="none" strike="noStrike" cap="none" normalizeH="0" baseline="0" smtClean="0">
                          <a:ln>
                            <a:noFill/>
                          </a:ln>
                          <a:solidFill>
                            <a:srgbClr val="000000"/>
                          </a:solidFill>
                          <a:effectLst/>
                          <a:latin typeface="Arial" charset="0"/>
                        </a:rPr>
                        <a:t>11 (20 %)</a:t>
                      </a:r>
                    </a:p>
                  </a:txBody>
                  <a:tcPr marL="90000" marR="90000" marT="46800" marB="46800" horzOverflow="overflow">
                    <a:lnL w="12700" cap="flat" cmpd="sng" algn="ctr">
                      <a:solidFill>
                        <a:srgbClr val="228B22"/>
                      </a:solidFill>
                      <a:prstDash val="solid"/>
                      <a:round/>
                      <a:headEnd type="none" w="med" len="med"/>
                      <a:tailEnd type="none" w="med" len="med"/>
                    </a:lnL>
                    <a:lnR w="12700" cap="flat" cmpd="sng" algn="ctr">
                      <a:solidFill>
                        <a:srgbClr val="228B22"/>
                      </a:solidFill>
                      <a:prstDash val="solid"/>
                      <a:round/>
                      <a:headEnd type="none" w="med" len="med"/>
                      <a:tailEnd type="none" w="med" len="med"/>
                    </a:lnR>
                    <a:lnT w="12700" cap="flat" cmpd="sng" algn="ctr">
                      <a:solidFill>
                        <a:srgbClr val="228B22"/>
                      </a:solidFill>
                      <a:prstDash val="solid"/>
                      <a:round/>
                      <a:headEnd type="none" w="med" len="med"/>
                      <a:tailEnd type="none" w="med" len="med"/>
                    </a:lnT>
                    <a:lnB w="12700" cap="flat" cmpd="sng" algn="ctr">
                      <a:solidFill>
                        <a:srgbClr val="228B22"/>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 typeface="Arial" charset="0"/>
                        <a:buNone/>
                        <a:tabLst/>
                      </a:pPr>
                      <a:r>
                        <a:rPr kumimoji="0" lang="en-US" sz="700" b="0" i="0" u="none" strike="noStrike" cap="none" normalizeH="0" baseline="0" smtClean="0">
                          <a:ln>
                            <a:noFill/>
                          </a:ln>
                          <a:solidFill>
                            <a:srgbClr val="000000"/>
                          </a:solidFill>
                          <a:effectLst/>
                          <a:latin typeface="Arial" charset="0"/>
                        </a:rPr>
                        <a:t>33 (61 %)</a:t>
                      </a:r>
                    </a:p>
                  </a:txBody>
                  <a:tcPr marL="90000" marR="90000" marT="46800" marB="46800" horzOverflow="overflow">
                    <a:lnL w="12700" cap="flat" cmpd="sng" algn="ctr">
                      <a:solidFill>
                        <a:srgbClr val="228B22"/>
                      </a:solidFill>
                      <a:prstDash val="solid"/>
                      <a:round/>
                      <a:headEnd type="none" w="med" len="med"/>
                      <a:tailEnd type="none" w="med" len="med"/>
                    </a:lnL>
                    <a:lnR w="12700" cap="flat" cmpd="sng" algn="ctr">
                      <a:solidFill>
                        <a:srgbClr val="228B22"/>
                      </a:solidFill>
                      <a:prstDash val="solid"/>
                      <a:round/>
                      <a:headEnd type="none" w="med" len="med"/>
                      <a:tailEnd type="none" w="med" len="med"/>
                    </a:lnR>
                    <a:lnT w="12700" cap="flat" cmpd="sng" algn="ctr">
                      <a:solidFill>
                        <a:srgbClr val="228B22"/>
                      </a:solidFill>
                      <a:prstDash val="solid"/>
                      <a:round/>
                      <a:headEnd type="none" w="med" len="med"/>
                      <a:tailEnd type="none" w="med" len="med"/>
                    </a:lnT>
                    <a:lnB w="12700" cap="flat" cmpd="sng" algn="ctr">
                      <a:solidFill>
                        <a:srgbClr val="228B22"/>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 typeface="Arial" charset="0"/>
                        <a:buNone/>
                        <a:tabLst/>
                      </a:pPr>
                      <a:r>
                        <a:rPr kumimoji="0" lang="en-US" sz="700" b="0" i="0" u="none" strike="noStrike" cap="none" normalizeH="0" baseline="0" smtClean="0">
                          <a:ln>
                            <a:noFill/>
                          </a:ln>
                          <a:solidFill>
                            <a:srgbClr val="000000"/>
                          </a:solidFill>
                          <a:effectLst/>
                          <a:latin typeface="Arial" charset="0"/>
                        </a:rPr>
                        <a:t>1 (2 %)</a:t>
                      </a:r>
                    </a:p>
                  </a:txBody>
                  <a:tcPr marL="90000" marR="90000" marT="46800" marB="46800" horzOverflow="overflow">
                    <a:lnL w="12700" cap="flat" cmpd="sng" algn="ctr">
                      <a:solidFill>
                        <a:srgbClr val="228B22"/>
                      </a:solidFill>
                      <a:prstDash val="solid"/>
                      <a:round/>
                      <a:headEnd type="none" w="med" len="med"/>
                      <a:tailEnd type="none" w="med" len="med"/>
                    </a:lnL>
                    <a:lnR w="12700" cap="flat" cmpd="sng" algn="ctr">
                      <a:solidFill>
                        <a:srgbClr val="228B22"/>
                      </a:solidFill>
                      <a:prstDash val="solid"/>
                      <a:round/>
                      <a:headEnd type="none" w="med" len="med"/>
                      <a:tailEnd type="none" w="med" len="med"/>
                    </a:lnR>
                    <a:lnT w="12700" cap="flat" cmpd="sng" algn="ctr">
                      <a:solidFill>
                        <a:srgbClr val="228B22"/>
                      </a:solidFill>
                      <a:prstDash val="solid"/>
                      <a:round/>
                      <a:headEnd type="none" w="med" len="med"/>
                      <a:tailEnd type="none" w="med" len="med"/>
                    </a:lnT>
                    <a:lnB w="12700" cap="flat" cmpd="sng" algn="ctr">
                      <a:solidFill>
                        <a:srgbClr val="228B22"/>
                      </a:solidFill>
                      <a:prstDash val="solid"/>
                      <a:round/>
                      <a:headEnd type="none" w="med" len="med"/>
                      <a:tailEnd type="none" w="med" len="med"/>
                    </a:lnB>
                    <a:lnTlToBr>
                      <a:noFill/>
                    </a:lnTlToBr>
                    <a:lnBlToTr>
                      <a:noFill/>
                    </a:lnBlToTr>
                    <a:noFill/>
                  </a:tcPr>
                </a:tc>
              </a:tr>
              <a:tr h="222250">
                <a:tc>
                  <a:txBody>
                    <a:bodyPr/>
                    <a:lstStyle/>
                    <a:p>
                      <a:pPr marL="0" marR="0" lvl="0" indent="0" algn="r" defTabSz="914400" rtl="0" eaLnBrk="1" fontAlgn="base" latinLnBrk="0" hangingPunct="1">
                        <a:lnSpc>
                          <a:spcPct val="100000"/>
                        </a:lnSpc>
                        <a:spcBef>
                          <a:spcPct val="20000"/>
                        </a:spcBef>
                        <a:spcAft>
                          <a:spcPct val="0"/>
                        </a:spcAft>
                        <a:buClrTx/>
                        <a:buSzTx/>
                        <a:buFont typeface="Arial" charset="0"/>
                        <a:buNone/>
                        <a:tabLst/>
                      </a:pPr>
                      <a:r>
                        <a:rPr kumimoji="0" lang="en-US" sz="700" b="1" i="0" u="none" strike="noStrike" cap="none" normalizeH="0" baseline="0" smtClean="0">
                          <a:ln>
                            <a:noFill/>
                          </a:ln>
                          <a:solidFill>
                            <a:srgbClr val="228B22"/>
                          </a:solidFill>
                          <a:effectLst/>
                          <a:latin typeface="Arial" charset="0"/>
                        </a:rPr>
                        <a:t>Monthly subsidy for vanpools</a:t>
                      </a:r>
                    </a:p>
                  </a:txBody>
                  <a:tcPr marL="90000" marR="90000" marT="46800" marB="46800" horzOverflow="overflow">
                    <a:lnL w="12700" cap="flat" cmpd="sng" algn="ctr">
                      <a:solidFill>
                        <a:srgbClr val="228B22"/>
                      </a:solidFill>
                      <a:prstDash val="solid"/>
                      <a:round/>
                      <a:headEnd type="none" w="med" len="med"/>
                      <a:tailEnd type="none" w="med" len="med"/>
                    </a:lnL>
                    <a:lnR w="12700" cap="flat" cmpd="sng" algn="ctr">
                      <a:solidFill>
                        <a:srgbClr val="228B22"/>
                      </a:solidFill>
                      <a:prstDash val="solid"/>
                      <a:round/>
                      <a:headEnd type="none" w="med" len="med"/>
                      <a:tailEnd type="none" w="med" len="med"/>
                    </a:lnR>
                    <a:lnT w="12700" cap="flat" cmpd="sng" algn="ctr">
                      <a:solidFill>
                        <a:srgbClr val="228B22"/>
                      </a:solidFill>
                      <a:prstDash val="solid"/>
                      <a:round/>
                      <a:headEnd type="none" w="med" len="med"/>
                      <a:tailEnd type="none" w="med" len="med"/>
                    </a:lnT>
                    <a:lnB w="12700" cap="flat" cmpd="sng" algn="ctr">
                      <a:solidFill>
                        <a:srgbClr val="228B22"/>
                      </a:solidFill>
                      <a:prstDash val="solid"/>
                      <a:round/>
                      <a:headEnd type="none" w="med" len="med"/>
                      <a:tailEnd type="none" w="med" len="med"/>
                    </a:lnB>
                    <a:lnTlToBr>
                      <a:noFill/>
                    </a:lnTlToBr>
                    <a:lnBlToTr>
                      <a:noFill/>
                    </a:lnBlToTr>
                    <a:solidFill>
                      <a:srgbClr val="FAEBD7"/>
                    </a:solidFill>
                  </a:tcPr>
                </a:tc>
                <a:tc>
                  <a:txBody>
                    <a:bodyPr/>
                    <a:lstStyle/>
                    <a:p>
                      <a:pPr marL="0" marR="0" lvl="0" indent="0" algn="ctr" defTabSz="914400" rtl="0" eaLnBrk="1" fontAlgn="base" latinLnBrk="0" hangingPunct="1">
                        <a:lnSpc>
                          <a:spcPct val="100000"/>
                        </a:lnSpc>
                        <a:spcBef>
                          <a:spcPct val="20000"/>
                        </a:spcBef>
                        <a:spcAft>
                          <a:spcPct val="0"/>
                        </a:spcAft>
                        <a:buClrTx/>
                        <a:buSzTx/>
                        <a:buFont typeface="Arial" charset="0"/>
                        <a:buNone/>
                        <a:tabLst/>
                      </a:pPr>
                      <a:r>
                        <a:rPr kumimoji="0" lang="en-US" sz="700" b="0" i="0" u="none" strike="noStrike" cap="none" normalizeH="0" baseline="0" smtClean="0">
                          <a:ln>
                            <a:noFill/>
                          </a:ln>
                          <a:solidFill>
                            <a:srgbClr val="000000"/>
                          </a:solidFill>
                          <a:effectLst/>
                          <a:latin typeface="Arial" charset="0"/>
                        </a:rPr>
                        <a:t>5 (9 %)</a:t>
                      </a:r>
                    </a:p>
                  </a:txBody>
                  <a:tcPr marL="90000" marR="90000" marT="46800" marB="46800" horzOverflow="overflow">
                    <a:lnL w="12700" cap="flat" cmpd="sng" algn="ctr">
                      <a:solidFill>
                        <a:srgbClr val="228B22"/>
                      </a:solidFill>
                      <a:prstDash val="solid"/>
                      <a:round/>
                      <a:headEnd type="none" w="med" len="med"/>
                      <a:tailEnd type="none" w="med" len="med"/>
                    </a:lnL>
                    <a:lnR w="12700" cap="flat" cmpd="sng" algn="ctr">
                      <a:solidFill>
                        <a:srgbClr val="228B22"/>
                      </a:solidFill>
                      <a:prstDash val="solid"/>
                      <a:round/>
                      <a:headEnd type="none" w="med" len="med"/>
                      <a:tailEnd type="none" w="med" len="med"/>
                    </a:lnR>
                    <a:lnT w="12700" cap="flat" cmpd="sng" algn="ctr">
                      <a:solidFill>
                        <a:srgbClr val="228B22"/>
                      </a:solidFill>
                      <a:prstDash val="solid"/>
                      <a:round/>
                      <a:headEnd type="none" w="med" len="med"/>
                      <a:tailEnd type="none" w="med" len="med"/>
                    </a:lnT>
                    <a:lnB w="12700" cap="flat" cmpd="sng" algn="ctr">
                      <a:solidFill>
                        <a:srgbClr val="228B22"/>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 typeface="Arial" charset="0"/>
                        <a:buNone/>
                        <a:tabLst/>
                      </a:pPr>
                      <a:r>
                        <a:rPr kumimoji="0" lang="en-US" sz="700" b="0" i="0" u="none" strike="noStrike" cap="none" normalizeH="0" baseline="0" smtClean="0">
                          <a:ln>
                            <a:noFill/>
                          </a:ln>
                          <a:solidFill>
                            <a:srgbClr val="000000"/>
                          </a:solidFill>
                          <a:effectLst/>
                          <a:latin typeface="Arial" charset="0"/>
                        </a:rPr>
                        <a:t>11 (20 %)</a:t>
                      </a:r>
                    </a:p>
                  </a:txBody>
                  <a:tcPr marL="90000" marR="90000" marT="46800" marB="46800" horzOverflow="overflow">
                    <a:lnL w="12700" cap="flat" cmpd="sng" algn="ctr">
                      <a:solidFill>
                        <a:srgbClr val="228B22"/>
                      </a:solidFill>
                      <a:prstDash val="solid"/>
                      <a:round/>
                      <a:headEnd type="none" w="med" len="med"/>
                      <a:tailEnd type="none" w="med" len="med"/>
                    </a:lnL>
                    <a:lnR w="12700" cap="flat" cmpd="sng" algn="ctr">
                      <a:solidFill>
                        <a:srgbClr val="228B22"/>
                      </a:solidFill>
                      <a:prstDash val="solid"/>
                      <a:round/>
                      <a:headEnd type="none" w="med" len="med"/>
                      <a:tailEnd type="none" w="med" len="med"/>
                    </a:lnR>
                    <a:lnT w="12700" cap="flat" cmpd="sng" algn="ctr">
                      <a:solidFill>
                        <a:srgbClr val="228B22"/>
                      </a:solidFill>
                      <a:prstDash val="solid"/>
                      <a:round/>
                      <a:headEnd type="none" w="med" len="med"/>
                      <a:tailEnd type="none" w="med" len="med"/>
                    </a:lnT>
                    <a:lnB w="12700" cap="flat" cmpd="sng" algn="ctr">
                      <a:solidFill>
                        <a:srgbClr val="228B22"/>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 typeface="Arial" charset="0"/>
                        <a:buNone/>
                        <a:tabLst/>
                      </a:pPr>
                      <a:r>
                        <a:rPr kumimoji="0" lang="en-US" sz="700" b="0" i="0" u="none" strike="noStrike" cap="none" normalizeH="0" baseline="0" smtClean="0">
                          <a:ln>
                            <a:noFill/>
                          </a:ln>
                          <a:solidFill>
                            <a:srgbClr val="000000"/>
                          </a:solidFill>
                          <a:effectLst/>
                          <a:latin typeface="Arial" charset="0"/>
                        </a:rPr>
                        <a:t>38 (70 %)</a:t>
                      </a:r>
                    </a:p>
                  </a:txBody>
                  <a:tcPr marL="90000" marR="90000" marT="46800" marB="46800" horzOverflow="overflow">
                    <a:lnL w="12700" cap="flat" cmpd="sng" algn="ctr">
                      <a:solidFill>
                        <a:srgbClr val="228B22"/>
                      </a:solidFill>
                      <a:prstDash val="solid"/>
                      <a:round/>
                      <a:headEnd type="none" w="med" len="med"/>
                      <a:tailEnd type="none" w="med" len="med"/>
                    </a:lnL>
                    <a:lnR w="12700" cap="flat" cmpd="sng" algn="ctr">
                      <a:solidFill>
                        <a:srgbClr val="228B22"/>
                      </a:solidFill>
                      <a:prstDash val="solid"/>
                      <a:round/>
                      <a:headEnd type="none" w="med" len="med"/>
                      <a:tailEnd type="none" w="med" len="med"/>
                    </a:lnR>
                    <a:lnT w="12700" cap="flat" cmpd="sng" algn="ctr">
                      <a:solidFill>
                        <a:srgbClr val="228B22"/>
                      </a:solidFill>
                      <a:prstDash val="solid"/>
                      <a:round/>
                      <a:headEnd type="none" w="med" len="med"/>
                      <a:tailEnd type="none" w="med" len="med"/>
                    </a:lnT>
                    <a:lnB w="12700" cap="flat" cmpd="sng" algn="ctr">
                      <a:solidFill>
                        <a:srgbClr val="228B22"/>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 typeface="Arial" charset="0"/>
                        <a:buNone/>
                        <a:tabLst/>
                      </a:pPr>
                      <a:r>
                        <a:rPr kumimoji="0" lang="en-US" sz="700" b="0" i="0" u="none" strike="noStrike" cap="none" normalizeH="0" baseline="0" smtClean="0">
                          <a:ln>
                            <a:noFill/>
                          </a:ln>
                          <a:solidFill>
                            <a:srgbClr val="000000"/>
                          </a:solidFill>
                          <a:effectLst/>
                          <a:latin typeface="Arial" charset="0"/>
                        </a:rPr>
                        <a:t>0 (0 %)</a:t>
                      </a:r>
                    </a:p>
                  </a:txBody>
                  <a:tcPr marL="90000" marR="90000" marT="46800" marB="46800" horzOverflow="overflow">
                    <a:lnL w="12700" cap="flat" cmpd="sng" algn="ctr">
                      <a:solidFill>
                        <a:srgbClr val="228B22"/>
                      </a:solidFill>
                      <a:prstDash val="solid"/>
                      <a:round/>
                      <a:headEnd type="none" w="med" len="med"/>
                      <a:tailEnd type="none" w="med" len="med"/>
                    </a:lnL>
                    <a:lnR w="12700" cap="flat" cmpd="sng" algn="ctr">
                      <a:solidFill>
                        <a:srgbClr val="228B22"/>
                      </a:solidFill>
                      <a:prstDash val="solid"/>
                      <a:round/>
                      <a:headEnd type="none" w="med" len="med"/>
                      <a:tailEnd type="none" w="med" len="med"/>
                    </a:lnR>
                    <a:lnT w="12700" cap="flat" cmpd="sng" algn="ctr">
                      <a:solidFill>
                        <a:srgbClr val="228B22"/>
                      </a:solidFill>
                      <a:prstDash val="solid"/>
                      <a:round/>
                      <a:headEnd type="none" w="med" len="med"/>
                      <a:tailEnd type="none" w="med" len="med"/>
                    </a:lnT>
                    <a:lnB w="12700" cap="flat" cmpd="sng" algn="ctr">
                      <a:solidFill>
                        <a:srgbClr val="228B22"/>
                      </a:solidFill>
                      <a:prstDash val="solid"/>
                      <a:round/>
                      <a:headEnd type="none" w="med" len="med"/>
                      <a:tailEnd type="none" w="med" len="med"/>
                    </a:lnB>
                    <a:lnTlToBr>
                      <a:noFill/>
                    </a:lnTlToBr>
                    <a:lnBlToTr>
                      <a:noFill/>
                    </a:lnBlToTr>
                    <a:noFill/>
                  </a:tcPr>
                </a:tc>
              </a:tr>
              <a:tr h="222250">
                <a:tc>
                  <a:txBody>
                    <a:bodyPr/>
                    <a:lstStyle/>
                    <a:p>
                      <a:pPr marL="0" marR="0" lvl="0" indent="0" algn="r" defTabSz="914400" rtl="0" eaLnBrk="1" fontAlgn="base" latinLnBrk="0" hangingPunct="1">
                        <a:lnSpc>
                          <a:spcPct val="100000"/>
                        </a:lnSpc>
                        <a:spcBef>
                          <a:spcPct val="20000"/>
                        </a:spcBef>
                        <a:spcAft>
                          <a:spcPct val="0"/>
                        </a:spcAft>
                        <a:buClrTx/>
                        <a:buSzTx/>
                        <a:buFont typeface="Arial" charset="0"/>
                        <a:buNone/>
                        <a:tabLst/>
                      </a:pPr>
                      <a:r>
                        <a:rPr kumimoji="0" lang="en-US" sz="700" b="1" i="0" u="none" strike="noStrike" cap="none" normalizeH="0" baseline="0" smtClean="0">
                          <a:ln>
                            <a:noFill/>
                          </a:ln>
                          <a:solidFill>
                            <a:srgbClr val="228B22"/>
                          </a:solidFill>
                          <a:effectLst/>
                          <a:latin typeface="Arial" charset="0"/>
                        </a:rPr>
                        <a:t>Monthly subsidy for transit</a:t>
                      </a:r>
                    </a:p>
                  </a:txBody>
                  <a:tcPr marL="90000" marR="90000" marT="46800" marB="46800" horzOverflow="overflow">
                    <a:lnL w="12700" cap="flat" cmpd="sng" algn="ctr">
                      <a:solidFill>
                        <a:srgbClr val="228B22"/>
                      </a:solidFill>
                      <a:prstDash val="solid"/>
                      <a:round/>
                      <a:headEnd type="none" w="med" len="med"/>
                      <a:tailEnd type="none" w="med" len="med"/>
                    </a:lnL>
                    <a:lnR w="12700" cap="flat" cmpd="sng" algn="ctr">
                      <a:solidFill>
                        <a:srgbClr val="228B22"/>
                      </a:solidFill>
                      <a:prstDash val="solid"/>
                      <a:round/>
                      <a:headEnd type="none" w="med" len="med"/>
                      <a:tailEnd type="none" w="med" len="med"/>
                    </a:lnR>
                    <a:lnT w="12700" cap="flat" cmpd="sng" algn="ctr">
                      <a:solidFill>
                        <a:srgbClr val="228B22"/>
                      </a:solidFill>
                      <a:prstDash val="solid"/>
                      <a:round/>
                      <a:headEnd type="none" w="med" len="med"/>
                      <a:tailEnd type="none" w="med" len="med"/>
                    </a:lnT>
                    <a:lnB w="12700" cap="flat" cmpd="sng" algn="ctr">
                      <a:solidFill>
                        <a:srgbClr val="228B22"/>
                      </a:solidFill>
                      <a:prstDash val="solid"/>
                      <a:round/>
                      <a:headEnd type="none" w="med" len="med"/>
                      <a:tailEnd type="none" w="med" len="med"/>
                    </a:lnB>
                    <a:lnTlToBr>
                      <a:noFill/>
                    </a:lnTlToBr>
                    <a:lnBlToTr>
                      <a:noFill/>
                    </a:lnBlToTr>
                    <a:solidFill>
                      <a:srgbClr val="FAEBD7"/>
                    </a:solidFill>
                  </a:tcPr>
                </a:tc>
                <a:tc>
                  <a:txBody>
                    <a:bodyPr/>
                    <a:lstStyle/>
                    <a:p>
                      <a:pPr marL="0" marR="0" lvl="0" indent="0" algn="ctr" defTabSz="914400" rtl="0" eaLnBrk="1" fontAlgn="base" latinLnBrk="0" hangingPunct="1">
                        <a:lnSpc>
                          <a:spcPct val="100000"/>
                        </a:lnSpc>
                        <a:spcBef>
                          <a:spcPct val="20000"/>
                        </a:spcBef>
                        <a:spcAft>
                          <a:spcPct val="0"/>
                        </a:spcAft>
                        <a:buClrTx/>
                        <a:buSzTx/>
                        <a:buFont typeface="Arial" charset="0"/>
                        <a:buNone/>
                        <a:tabLst/>
                      </a:pPr>
                      <a:r>
                        <a:rPr kumimoji="0" lang="en-US" sz="700" b="0" i="0" u="none" strike="noStrike" cap="none" normalizeH="0" baseline="0" smtClean="0">
                          <a:ln>
                            <a:noFill/>
                          </a:ln>
                          <a:solidFill>
                            <a:srgbClr val="000000"/>
                          </a:solidFill>
                          <a:effectLst/>
                          <a:latin typeface="Arial" charset="0"/>
                        </a:rPr>
                        <a:t>21 (35 %)</a:t>
                      </a:r>
                    </a:p>
                  </a:txBody>
                  <a:tcPr marL="90000" marR="90000" marT="46800" marB="46800" horzOverflow="overflow">
                    <a:lnL w="12700" cap="flat" cmpd="sng" algn="ctr">
                      <a:solidFill>
                        <a:srgbClr val="228B22"/>
                      </a:solidFill>
                      <a:prstDash val="solid"/>
                      <a:round/>
                      <a:headEnd type="none" w="med" len="med"/>
                      <a:tailEnd type="none" w="med" len="med"/>
                    </a:lnL>
                    <a:lnR w="12700" cap="flat" cmpd="sng" algn="ctr">
                      <a:solidFill>
                        <a:srgbClr val="228B22"/>
                      </a:solidFill>
                      <a:prstDash val="solid"/>
                      <a:round/>
                      <a:headEnd type="none" w="med" len="med"/>
                      <a:tailEnd type="none" w="med" len="med"/>
                    </a:lnR>
                    <a:lnT w="12700" cap="flat" cmpd="sng" algn="ctr">
                      <a:solidFill>
                        <a:srgbClr val="228B22"/>
                      </a:solidFill>
                      <a:prstDash val="solid"/>
                      <a:round/>
                      <a:headEnd type="none" w="med" len="med"/>
                      <a:tailEnd type="none" w="med" len="med"/>
                    </a:lnT>
                    <a:lnB w="12700" cap="flat" cmpd="sng" algn="ctr">
                      <a:solidFill>
                        <a:srgbClr val="228B22"/>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 typeface="Arial" charset="0"/>
                        <a:buNone/>
                        <a:tabLst/>
                      </a:pPr>
                      <a:r>
                        <a:rPr kumimoji="0" lang="en-US" sz="700" b="0" i="0" u="none" strike="noStrike" cap="none" normalizeH="0" baseline="0" smtClean="0">
                          <a:ln>
                            <a:noFill/>
                          </a:ln>
                          <a:solidFill>
                            <a:srgbClr val="000000"/>
                          </a:solidFill>
                          <a:effectLst/>
                          <a:latin typeface="Arial" charset="0"/>
                        </a:rPr>
                        <a:t>2 (3 %)</a:t>
                      </a:r>
                    </a:p>
                  </a:txBody>
                  <a:tcPr marL="90000" marR="90000" marT="46800" marB="46800" horzOverflow="overflow">
                    <a:lnL w="12700" cap="flat" cmpd="sng" algn="ctr">
                      <a:solidFill>
                        <a:srgbClr val="228B22"/>
                      </a:solidFill>
                      <a:prstDash val="solid"/>
                      <a:round/>
                      <a:headEnd type="none" w="med" len="med"/>
                      <a:tailEnd type="none" w="med" len="med"/>
                    </a:lnL>
                    <a:lnR w="12700" cap="flat" cmpd="sng" algn="ctr">
                      <a:solidFill>
                        <a:srgbClr val="228B22"/>
                      </a:solidFill>
                      <a:prstDash val="solid"/>
                      <a:round/>
                      <a:headEnd type="none" w="med" len="med"/>
                      <a:tailEnd type="none" w="med" len="med"/>
                    </a:lnR>
                    <a:lnT w="12700" cap="flat" cmpd="sng" algn="ctr">
                      <a:solidFill>
                        <a:srgbClr val="228B22"/>
                      </a:solidFill>
                      <a:prstDash val="solid"/>
                      <a:round/>
                      <a:headEnd type="none" w="med" len="med"/>
                      <a:tailEnd type="none" w="med" len="med"/>
                    </a:lnT>
                    <a:lnB w="12700" cap="flat" cmpd="sng" algn="ctr">
                      <a:solidFill>
                        <a:srgbClr val="228B22"/>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 typeface="Arial" charset="0"/>
                        <a:buNone/>
                        <a:tabLst/>
                      </a:pPr>
                      <a:r>
                        <a:rPr kumimoji="0" lang="en-US" sz="700" b="0" i="0" u="none" strike="noStrike" cap="none" normalizeH="0" baseline="0" smtClean="0">
                          <a:ln>
                            <a:noFill/>
                          </a:ln>
                          <a:solidFill>
                            <a:srgbClr val="000000"/>
                          </a:solidFill>
                          <a:effectLst/>
                          <a:latin typeface="Arial" charset="0"/>
                        </a:rPr>
                        <a:t>3 (5 %)</a:t>
                      </a:r>
                    </a:p>
                  </a:txBody>
                  <a:tcPr marL="90000" marR="90000" marT="46800" marB="46800" horzOverflow="overflow">
                    <a:lnL w="12700" cap="flat" cmpd="sng" algn="ctr">
                      <a:solidFill>
                        <a:srgbClr val="228B22"/>
                      </a:solidFill>
                      <a:prstDash val="solid"/>
                      <a:round/>
                      <a:headEnd type="none" w="med" len="med"/>
                      <a:tailEnd type="none" w="med" len="med"/>
                    </a:lnL>
                    <a:lnR w="12700" cap="flat" cmpd="sng" algn="ctr">
                      <a:solidFill>
                        <a:srgbClr val="228B22"/>
                      </a:solidFill>
                      <a:prstDash val="solid"/>
                      <a:round/>
                      <a:headEnd type="none" w="med" len="med"/>
                      <a:tailEnd type="none" w="med" len="med"/>
                    </a:lnR>
                    <a:lnT w="12700" cap="flat" cmpd="sng" algn="ctr">
                      <a:solidFill>
                        <a:srgbClr val="228B22"/>
                      </a:solidFill>
                      <a:prstDash val="solid"/>
                      <a:round/>
                      <a:headEnd type="none" w="med" len="med"/>
                      <a:tailEnd type="none" w="med" len="med"/>
                    </a:lnT>
                    <a:lnB w="12700" cap="flat" cmpd="sng" algn="ctr">
                      <a:solidFill>
                        <a:srgbClr val="228B22"/>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 typeface="Arial" charset="0"/>
                        <a:buNone/>
                        <a:tabLst/>
                      </a:pPr>
                      <a:r>
                        <a:rPr kumimoji="0" lang="en-US" sz="700" b="0" i="0" u="none" strike="noStrike" cap="none" normalizeH="0" baseline="0" smtClean="0">
                          <a:ln>
                            <a:noFill/>
                          </a:ln>
                          <a:solidFill>
                            <a:srgbClr val="000000"/>
                          </a:solidFill>
                          <a:effectLst/>
                          <a:latin typeface="Arial" charset="0"/>
                        </a:rPr>
                        <a:t>34 (57 %)</a:t>
                      </a:r>
                    </a:p>
                  </a:txBody>
                  <a:tcPr marL="90000" marR="90000" marT="46800" marB="46800" horzOverflow="overflow">
                    <a:lnL w="12700" cap="flat" cmpd="sng" algn="ctr">
                      <a:solidFill>
                        <a:srgbClr val="228B22"/>
                      </a:solidFill>
                      <a:prstDash val="solid"/>
                      <a:round/>
                      <a:headEnd type="none" w="med" len="med"/>
                      <a:tailEnd type="none" w="med" len="med"/>
                    </a:lnL>
                    <a:lnR w="12700" cap="flat" cmpd="sng" algn="ctr">
                      <a:solidFill>
                        <a:srgbClr val="228B22"/>
                      </a:solidFill>
                      <a:prstDash val="solid"/>
                      <a:round/>
                      <a:headEnd type="none" w="med" len="med"/>
                      <a:tailEnd type="none" w="med" len="med"/>
                    </a:lnR>
                    <a:lnT w="12700" cap="flat" cmpd="sng" algn="ctr">
                      <a:solidFill>
                        <a:srgbClr val="228B22"/>
                      </a:solidFill>
                      <a:prstDash val="solid"/>
                      <a:round/>
                      <a:headEnd type="none" w="med" len="med"/>
                      <a:tailEnd type="none" w="med" len="med"/>
                    </a:lnT>
                    <a:lnB w="12700" cap="flat" cmpd="sng" algn="ctr">
                      <a:solidFill>
                        <a:srgbClr val="228B22"/>
                      </a:solidFill>
                      <a:prstDash val="solid"/>
                      <a:round/>
                      <a:headEnd type="none" w="med" len="med"/>
                      <a:tailEnd type="none" w="med" len="med"/>
                    </a:lnB>
                    <a:lnTlToBr>
                      <a:noFill/>
                    </a:lnTlToBr>
                    <a:lnBlToTr>
                      <a:noFill/>
                    </a:lnBlToTr>
                    <a:noFill/>
                  </a:tcPr>
                </a:tc>
              </a:tr>
              <a:tr h="222250">
                <a:tc>
                  <a:txBody>
                    <a:bodyPr/>
                    <a:lstStyle/>
                    <a:p>
                      <a:pPr marL="0" marR="0" lvl="0" indent="0" algn="r" defTabSz="914400" rtl="0" eaLnBrk="1" fontAlgn="base" latinLnBrk="0" hangingPunct="1">
                        <a:lnSpc>
                          <a:spcPct val="100000"/>
                        </a:lnSpc>
                        <a:spcBef>
                          <a:spcPct val="20000"/>
                        </a:spcBef>
                        <a:spcAft>
                          <a:spcPct val="0"/>
                        </a:spcAft>
                        <a:buClrTx/>
                        <a:buSzTx/>
                        <a:buFont typeface="Arial" charset="0"/>
                        <a:buNone/>
                        <a:tabLst/>
                      </a:pPr>
                      <a:r>
                        <a:rPr kumimoji="0" lang="en-US" sz="700" b="1" i="0" u="none" strike="noStrike" cap="none" normalizeH="0" baseline="0" smtClean="0">
                          <a:ln>
                            <a:noFill/>
                          </a:ln>
                          <a:solidFill>
                            <a:srgbClr val="228B22"/>
                          </a:solidFill>
                          <a:effectLst/>
                          <a:latin typeface="Arial" charset="0"/>
                        </a:rPr>
                        <a:t>Route schedule information for transit</a:t>
                      </a:r>
                    </a:p>
                  </a:txBody>
                  <a:tcPr marL="90000" marR="90000" marT="46800" marB="46800" horzOverflow="overflow">
                    <a:lnL w="12700" cap="flat" cmpd="sng" algn="ctr">
                      <a:solidFill>
                        <a:srgbClr val="228B22"/>
                      </a:solidFill>
                      <a:prstDash val="solid"/>
                      <a:round/>
                      <a:headEnd type="none" w="med" len="med"/>
                      <a:tailEnd type="none" w="med" len="med"/>
                    </a:lnL>
                    <a:lnR w="12700" cap="flat" cmpd="sng" algn="ctr">
                      <a:solidFill>
                        <a:srgbClr val="228B22"/>
                      </a:solidFill>
                      <a:prstDash val="solid"/>
                      <a:round/>
                      <a:headEnd type="none" w="med" len="med"/>
                      <a:tailEnd type="none" w="med" len="med"/>
                    </a:lnR>
                    <a:lnT w="12700" cap="flat" cmpd="sng" algn="ctr">
                      <a:solidFill>
                        <a:srgbClr val="228B22"/>
                      </a:solidFill>
                      <a:prstDash val="solid"/>
                      <a:round/>
                      <a:headEnd type="none" w="med" len="med"/>
                      <a:tailEnd type="none" w="med" len="med"/>
                    </a:lnT>
                    <a:lnB w="12700" cap="flat" cmpd="sng" algn="ctr">
                      <a:solidFill>
                        <a:srgbClr val="228B22"/>
                      </a:solidFill>
                      <a:prstDash val="solid"/>
                      <a:round/>
                      <a:headEnd type="none" w="med" len="med"/>
                      <a:tailEnd type="none" w="med" len="med"/>
                    </a:lnB>
                    <a:lnTlToBr>
                      <a:noFill/>
                    </a:lnTlToBr>
                    <a:lnBlToTr>
                      <a:noFill/>
                    </a:lnBlToTr>
                    <a:solidFill>
                      <a:srgbClr val="FAEBD7"/>
                    </a:solidFill>
                  </a:tcPr>
                </a:tc>
                <a:tc>
                  <a:txBody>
                    <a:bodyPr/>
                    <a:lstStyle/>
                    <a:p>
                      <a:pPr marL="0" marR="0" lvl="0" indent="0" algn="ctr" defTabSz="914400" rtl="0" eaLnBrk="1" fontAlgn="base" latinLnBrk="0" hangingPunct="1">
                        <a:lnSpc>
                          <a:spcPct val="100000"/>
                        </a:lnSpc>
                        <a:spcBef>
                          <a:spcPct val="20000"/>
                        </a:spcBef>
                        <a:spcAft>
                          <a:spcPct val="0"/>
                        </a:spcAft>
                        <a:buClrTx/>
                        <a:buSzTx/>
                        <a:buFont typeface="Arial" charset="0"/>
                        <a:buNone/>
                        <a:tabLst/>
                      </a:pPr>
                      <a:r>
                        <a:rPr kumimoji="0" lang="en-US" sz="700" b="0" i="0" u="none" strike="noStrike" cap="none" normalizeH="0" baseline="0" smtClean="0">
                          <a:ln>
                            <a:noFill/>
                          </a:ln>
                          <a:solidFill>
                            <a:srgbClr val="000000"/>
                          </a:solidFill>
                          <a:effectLst/>
                          <a:latin typeface="Arial" charset="0"/>
                        </a:rPr>
                        <a:t>10 (19 %)</a:t>
                      </a:r>
                    </a:p>
                  </a:txBody>
                  <a:tcPr marL="90000" marR="90000" marT="46800" marB="46800" horzOverflow="overflow">
                    <a:lnL w="12700" cap="flat" cmpd="sng" algn="ctr">
                      <a:solidFill>
                        <a:srgbClr val="228B22"/>
                      </a:solidFill>
                      <a:prstDash val="solid"/>
                      <a:round/>
                      <a:headEnd type="none" w="med" len="med"/>
                      <a:tailEnd type="none" w="med" len="med"/>
                    </a:lnL>
                    <a:lnR w="12700" cap="flat" cmpd="sng" algn="ctr">
                      <a:solidFill>
                        <a:srgbClr val="228B22"/>
                      </a:solidFill>
                      <a:prstDash val="solid"/>
                      <a:round/>
                      <a:headEnd type="none" w="med" len="med"/>
                      <a:tailEnd type="none" w="med" len="med"/>
                    </a:lnR>
                    <a:lnT w="12700" cap="flat" cmpd="sng" algn="ctr">
                      <a:solidFill>
                        <a:srgbClr val="228B22"/>
                      </a:solidFill>
                      <a:prstDash val="solid"/>
                      <a:round/>
                      <a:headEnd type="none" w="med" len="med"/>
                      <a:tailEnd type="none" w="med" len="med"/>
                    </a:lnT>
                    <a:lnB w="12700" cap="flat" cmpd="sng" algn="ctr">
                      <a:solidFill>
                        <a:srgbClr val="228B22"/>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 typeface="Arial" charset="0"/>
                        <a:buNone/>
                        <a:tabLst/>
                      </a:pPr>
                      <a:r>
                        <a:rPr kumimoji="0" lang="en-US" sz="700" b="0" i="0" u="none" strike="noStrike" cap="none" normalizeH="0" baseline="0" smtClean="0">
                          <a:ln>
                            <a:noFill/>
                          </a:ln>
                          <a:solidFill>
                            <a:srgbClr val="000000"/>
                          </a:solidFill>
                          <a:effectLst/>
                          <a:latin typeface="Arial" charset="0"/>
                        </a:rPr>
                        <a:t>7 (13 %)</a:t>
                      </a:r>
                    </a:p>
                  </a:txBody>
                  <a:tcPr marL="90000" marR="90000" marT="46800" marB="46800" horzOverflow="overflow">
                    <a:lnL w="12700" cap="flat" cmpd="sng" algn="ctr">
                      <a:solidFill>
                        <a:srgbClr val="228B22"/>
                      </a:solidFill>
                      <a:prstDash val="solid"/>
                      <a:round/>
                      <a:headEnd type="none" w="med" len="med"/>
                      <a:tailEnd type="none" w="med" len="med"/>
                    </a:lnL>
                    <a:lnR w="12700" cap="flat" cmpd="sng" algn="ctr">
                      <a:solidFill>
                        <a:srgbClr val="228B22"/>
                      </a:solidFill>
                      <a:prstDash val="solid"/>
                      <a:round/>
                      <a:headEnd type="none" w="med" len="med"/>
                      <a:tailEnd type="none" w="med" len="med"/>
                    </a:lnR>
                    <a:lnT w="12700" cap="flat" cmpd="sng" algn="ctr">
                      <a:solidFill>
                        <a:srgbClr val="228B22"/>
                      </a:solidFill>
                      <a:prstDash val="solid"/>
                      <a:round/>
                      <a:headEnd type="none" w="med" len="med"/>
                      <a:tailEnd type="none" w="med" len="med"/>
                    </a:lnT>
                    <a:lnB w="12700" cap="flat" cmpd="sng" algn="ctr">
                      <a:solidFill>
                        <a:srgbClr val="228B22"/>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 typeface="Arial" charset="0"/>
                        <a:buNone/>
                        <a:tabLst/>
                      </a:pPr>
                      <a:r>
                        <a:rPr kumimoji="0" lang="en-US" sz="700" b="0" i="0" u="none" strike="noStrike" cap="none" normalizeH="0" baseline="0" smtClean="0">
                          <a:ln>
                            <a:noFill/>
                          </a:ln>
                          <a:solidFill>
                            <a:srgbClr val="000000"/>
                          </a:solidFill>
                          <a:effectLst/>
                          <a:latin typeface="Arial" charset="0"/>
                        </a:rPr>
                        <a:t>22 (41 %)</a:t>
                      </a:r>
                    </a:p>
                  </a:txBody>
                  <a:tcPr marL="90000" marR="90000" marT="46800" marB="46800" horzOverflow="overflow">
                    <a:lnL w="12700" cap="flat" cmpd="sng" algn="ctr">
                      <a:solidFill>
                        <a:srgbClr val="228B22"/>
                      </a:solidFill>
                      <a:prstDash val="solid"/>
                      <a:round/>
                      <a:headEnd type="none" w="med" len="med"/>
                      <a:tailEnd type="none" w="med" len="med"/>
                    </a:lnL>
                    <a:lnR w="12700" cap="flat" cmpd="sng" algn="ctr">
                      <a:solidFill>
                        <a:srgbClr val="228B22"/>
                      </a:solidFill>
                      <a:prstDash val="solid"/>
                      <a:round/>
                      <a:headEnd type="none" w="med" len="med"/>
                      <a:tailEnd type="none" w="med" len="med"/>
                    </a:lnR>
                    <a:lnT w="12700" cap="flat" cmpd="sng" algn="ctr">
                      <a:solidFill>
                        <a:srgbClr val="228B22"/>
                      </a:solidFill>
                      <a:prstDash val="solid"/>
                      <a:round/>
                      <a:headEnd type="none" w="med" len="med"/>
                      <a:tailEnd type="none" w="med" len="med"/>
                    </a:lnT>
                    <a:lnB w="12700" cap="flat" cmpd="sng" algn="ctr">
                      <a:solidFill>
                        <a:srgbClr val="228B22"/>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 typeface="Arial" charset="0"/>
                        <a:buNone/>
                        <a:tabLst/>
                      </a:pPr>
                      <a:r>
                        <a:rPr kumimoji="0" lang="en-US" sz="700" b="0" i="0" u="none" strike="noStrike" cap="none" normalizeH="0" baseline="0" smtClean="0">
                          <a:ln>
                            <a:noFill/>
                          </a:ln>
                          <a:solidFill>
                            <a:srgbClr val="000000"/>
                          </a:solidFill>
                          <a:effectLst/>
                          <a:latin typeface="Arial" charset="0"/>
                        </a:rPr>
                        <a:t>15 (28 %)</a:t>
                      </a:r>
                    </a:p>
                  </a:txBody>
                  <a:tcPr marL="90000" marR="90000" marT="46800" marB="46800" horzOverflow="overflow">
                    <a:lnL w="12700" cap="flat" cmpd="sng" algn="ctr">
                      <a:solidFill>
                        <a:srgbClr val="228B22"/>
                      </a:solidFill>
                      <a:prstDash val="solid"/>
                      <a:round/>
                      <a:headEnd type="none" w="med" len="med"/>
                      <a:tailEnd type="none" w="med" len="med"/>
                    </a:lnL>
                    <a:lnR w="12700" cap="flat" cmpd="sng" algn="ctr">
                      <a:solidFill>
                        <a:srgbClr val="228B22"/>
                      </a:solidFill>
                      <a:prstDash val="solid"/>
                      <a:round/>
                      <a:headEnd type="none" w="med" len="med"/>
                      <a:tailEnd type="none" w="med" len="med"/>
                    </a:lnR>
                    <a:lnT w="12700" cap="flat" cmpd="sng" algn="ctr">
                      <a:solidFill>
                        <a:srgbClr val="228B22"/>
                      </a:solidFill>
                      <a:prstDash val="solid"/>
                      <a:round/>
                      <a:headEnd type="none" w="med" len="med"/>
                      <a:tailEnd type="none" w="med" len="med"/>
                    </a:lnT>
                    <a:lnB w="12700" cap="flat" cmpd="sng" algn="ctr">
                      <a:solidFill>
                        <a:srgbClr val="228B22"/>
                      </a:solidFill>
                      <a:prstDash val="solid"/>
                      <a:round/>
                      <a:headEnd type="none" w="med" len="med"/>
                      <a:tailEnd type="none" w="med" len="med"/>
                    </a:lnB>
                    <a:lnTlToBr>
                      <a:noFill/>
                    </a:lnTlToBr>
                    <a:lnBlToTr>
                      <a:noFill/>
                    </a:lnBlToTr>
                    <a:noFill/>
                  </a:tcPr>
                </a:tc>
              </a:tr>
              <a:tr h="222250">
                <a:tc>
                  <a:txBody>
                    <a:bodyPr/>
                    <a:lstStyle/>
                    <a:p>
                      <a:pPr marL="0" marR="0" lvl="0" indent="0" algn="r" defTabSz="914400" rtl="0" eaLnBrk="1" fontAlgn="base" latinLnBrk="0" hangingPunct="1">
                        <a:lnSpc>
                          <a:spcPct val="100000"/>
                        </a:lnSpc>
                        <a:spcBef>
                          <a:spcPct val="20000"/>
                        </a:spcBef>
                        <a:spcAft>
                          <a:spcPct val="0"/>
                        </a:spcAft>
                        <a:buClrTx/>
                        <a:buSzTx/>
                        <a:buFont typeface="Arial" charset="0"/>
                        <a:buNone/>
                        <a:tabLst/>
                      </a:pPr>
                      <a:r>
                        <a:rPr kumimoji="0" lang="en-US" sz="700" b="1" i="0" u="none" strike="noStrike" cap="none" normalizeH="0" baseline="0" smtClean="0">
                          <a:ln>
                            <a:noFill/>
                          </a:ln>
                          <a:solidFill>
                            <a:srgbClr val="228B22"/>
                          </a:solidFill>
                          <a:effectLst/>
                          <a:latin typeface="Arial" charset="0"/>
                        </a:rPr>
                        <a:t>Ride in case of emergency for car/vanpool, transit</a:t>
                      </a:r>
                    </a:p>
                  </a:txBody>
                  <a:tcPr marL="90000" marR="90000" marT="46800" marB="46800" horzOverflow="overflow">
                    <a:lnL w="12700" cap="flat" cmpd="sng" algn="ctr">
                      <a:solidFill>
                        <a:srgbClr val="228B22"/>
                      </a:solidFill>
                      <a:prstDash val="solid"/>
                      <a:round/>
                      <a:headEnd type="none" w="med" len="med"/>
                      <a:tailEnd type="none" w="med" len="med"/>
                    </a:lnL>
                    <a:lnR w="12700" cap="flat" cmpd="sng" algn="ctr">
                      <a:solidFill>
                        <a:srgbClr val="228B22"/>
                      </a:solidFill>
                      <a:prstDash val="solid"/>
                      <a:round/>
                      <a:headEnd type="none" w="med" len="med"/>
                      <a:tailEnd type="none" w="med" len="med"/>
                    </a:lnR>
                    <a:lnT w="12700" cap="flat" cmpd="sng" algn="ctr">
                      <a:solidFill>
                        <a:srgbClr val="228B22"/>
                      </a:solidFill>
                      <a:prstDash val="solid"/>
                      <a:round/>
                      <a:headEnd type="none" w="med" len="med"/>
                      <a:tailEnd type="none" w="med" len="med"/>
                    </a:lnT>
                    <a:lnB w="12700" cap="flat" cmpd="sng" algn="ctr">
                      <a:solidFill>
                        <a:srgbClr val="228B22"/>
                      </a:solidFill>
                      <a:prstDash val="solid"/>
                      <a:round/>
                      <a:headEnd type="none" w="med" len="med"/>
                      <a:tailEnd type="none" w="med" len="med"/>
                    </a:lnB>
                    <a:lnTlToBr>
                      <a:noFill/>
                    </a:lnTlToBr>
                    <a:lnBlToTr>
                      <a:noFill/>
                    </a:lnBlToTr>
                    <a:solidFill>
                      <a:srgbClr val="FAEBD7"/>
                    </a:solidFill>
                  </a:tcPr>
                </a:tc>
                <a:tc>
                  <a:txBody>
                    <a:bodyPr/>
                    <a:lstStyle/>
                    <a:p>
                      <a:pPr marL="0" marR="0" lvl="0" indent="0" algn="ctr" defTabSz="914400" rtl="0" eaLnBrk="1" fontAlgn="base" latinLnBrk="0" hangingPunct="1">
                        <a:lnSpc>
                          <a:spcPct val="100000"/>
                        </a:lnSpc>
                        <a:spcBef>
                          <a:spcPct val="20000"/>
                        </a:spcBef>
                        <a:spcAft>
                          <a:spcPct val="0"/>
                        </a:spcAft>
                        <a:buClrTx/>
                        <a:buSzTx/>
                        <a:buFont typeface="Arial" charset="0"/>
                        <a:buNone/>
                        <a:tabLst/>
                      </a:pPr>
                      <a:r>
                        <a:rPr kumimoji="0" lang="en-US" sz="700" b="0" i="0" u="none" strike="noStrike" cap="none" normalizeH="0" baseline="0" smtClean="0">
                          <a:ln>
                            <a:noFill/>
                          </a:ln>
                          <a:solidFill>
                            <a:srgbClr val="000000"/>
                          </a:solidFill>
                          <a:effectLst/>
                          <a:latin typeface="Arial" charset="0"/>
                        </a:rPr>
                        <a:t>13 (25 %)</a:t>
                      </a:r>
                    </a:p>
                  </a:txBody>
                  <a:tcPr marL="90000" marR="90000" marT="46800" marB="46800" horzOverflow="overflow">
                    <a:lnL w="12700" cap="flat" cmpd="sng" algn="ctr">
                      <a:solidFill>
                        <a:srgbClr val="228B22"/>
                      </a:solidFill>
                      <a:prstDash val="solid"/>
                      <a:round/>
                      <a:headEnd type="none" w="med" len="med"/>
                      <a:tailEnd type="none" w="med" len="med"/>
                    </a:lnL>
                    <a:lnR w="12700" cap="flat" cmpd="sng" algn="ctr">
                      <a:solidFill>
                        <a:srgbClr val="228B22"/>
                      </a:solidFill>
                      <a:prstDash val="solid"/>
                      <a:round/>
                      <a:headEnd type="none" w="med" len="med"/>
                      <a:tailEnd type="none" w="med" len="med"/>
                    </a:lnR>
                    <a:lnT w="12700" cap="flat" cmpd="sng" algn="ctr">
                      <a:solidFill>
                        <a:srgbClr val="228B22"/>
                      </a:solidFill>
                      <a:prstDash val="solid"/>
                      <a:round/>
                      <a:headEnd type="none" w="med" len="med"/>
                      <a:tailEnd type="none" w="med" len="med"/>
                    </a:lnT>
                    <a:lnB w="12700" cap="flat" cmpd="sng" algn="ctr">
                      <a:solidFill>
                        <a:srgbClr val="228B22"/>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 typeface="Arial" charset="0"/>
                        <a:buNone/>
                        <a:tabLst/>
                      </a:pPr>
                      <a:r>
                        <a:rPr kumimoji="0" lang="en-US" sz="700" b="0" i="0" u="none" strike="noStrike" cap="none" normalizeH="0" baseline="0" smtClean="0">
                          <a:ln>
                            <a:noFill/>
                          </a:ln>
                          <a:solidFill>
                            <a:srgbClr val="000000"/>
                          </a:solidFill>
                          <a:effectLst/>
                          <a:latin typeface="Arial" charset="0"/>
                        </a:rPr>
                        <a:t>9 (17 %)</a:t>
                      </a:r>
                    </a:p>
                  </a:txBody>
                  <a:tcPr marL="90000" marR="90000" marT="46800" marB="46800" horzOverflow="overflow">
                    <a:lnL w="12700" cap="flat" cmpd="sng" algn="ctr">
                      <a:solidFill>
                        <a:srgbClr val="228B22"/>
                      </a:solidFill>
                      <a:prstDash val="solid"/>
                      <a:round/>
                      <a:headEnd type="none" w="med" len="med"/>
                      <a:tailEnd type="none" w="med" len="med"/>
                    </a:lnL>
                    <a:lnR w="12700" cap="flat" cmpd="sng" algn="ctr">
                      <a:solidFill>
                        <a:srgbClr val="228B22"/>
                      </a:solidFill>
                      <a:prstDash val="solid"/>
                      <a:round/>
                      <a:headEnd type="none" w="med" len="med"/>
                      <a:tailEnd type="none" w="med" len="med"/>
                    </a:lnR>
                    <a:lnT w="12700" cap="flat" cmpd="sng" algn="ctr">
                      <a:solidFill>
                        <a:srgbClr val="228B22"/>
                      </a:solidFill>
                      <a:prstDash val="solid"/>
                      <a:round/>
                      <a:headEnd type="none" w="med" len="med"/>
                      <a:tailEnd type="none" w="med" len="med"/>
                    </a:lnT>
                    <a:lnB w="12700" cap="flat" cmpd="sng" algn="ctr">
                      <a:solidFill>
                        <a:srgbClr val="228B22"/>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 typeface="Arial" charset="0"/>
                        <a:buNone/>
                        <a:tabLst/>
                      </a:pPr>
                      <a:r>
                        <a:rPr kumimoji="0" lang="en-US" sz="700" b="0" i="0" u="none" strike="noStrike" cap="none" normalizeH="0" baseline="0" smtClean="0">
                          <a:ln>
                            <a:noFill/>
                          </a:ln>
                          <a:solidFill>
                            <a:srgbClr val="000000"/>
                          </a:solidFill>
                          <a:effectLst/>
                          <a:latin typeface="Arial" charset="0"/>
                        </a:rPr>
                        <a:t>22 (42 %)</a:t>
                      </a:r>
                    </a:p>
                  </a:txBody>
                  <a:tcPr marL="90000" marR="90000" marT="46800" marB="46800" horzOverflow="overflow">
                    <a:lnL w="12700" cap="flat" cmpd="sng" algn="ctr">
                      <a:solidFill>
                        <a:srgbClr val="228B22"/>
                      </a:solidFill>
                      <a:prstDash val="solid"/>
                      <a:round/>
                      <a:headEnd type="none" w="med" len="med"/>
                      <a:tailEnd type="none" w="med" len="med"/>
                    </a:lnL>
                    <a:lnR w="12700" cap="flat" cmpd="sng" algn="ctr">
                      <a:solidFill>
                        <a:srgbClr val="228B22"/>
                      </a:solidFill>
                      <a:prstDash val="solid"/>
                      <a:round/>
                      <a:headEnd type="none" w="med" len="med"/>
                      <a:tailEnd type="none" w="med" len="med"/>
                    </a:lnR>
                    <a:lnT w="12700" cap="flat" cmpd="sng" algn="ctr">
                      <a:solidFill>
                        <a:srgbClr val="228B22"/>
                      </a:solidFill>
                      <a:prstDash val="solid"/>
                      <a:round/>
                      <a:headEnd type="none" w="med" len="med"/>
                      <a:tailEnd type="none" w="med" len="med"/>
                    </a:lnT>
                    <a:lnB w="12700" cap="flat" cmpd="sng" algn="ctr">
                      <a:solidFill>
                        <a:srgbClr val="228B22"/>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 typeface="Arial" charset="0"/>
                        <a:buNone/>
                        <a:tabLst/>
                      </a:pPr>
                      <a:r>
                        <a:rPr kumimoji="0" lang="en-US" sz="700" b="0" i="0" u="none" strike="noStrike" cap="none" normalizeH="0" baseline="0" smtClean="0">
                          <a:ln>
                            <a:noFill/>
                          </a:ln>
                          <a:solidFill>
                            <a:srgbClr val="000000"/>
                          </a:solidFill>
                          <a:effectLst/>
                          <a:latin typeface="Arial" charset="0"/>
                        </a:rPr>
                        <a:t>8 (15 %)</a:t>
                      </a:r>
                    </a:p>
                  </a:txBody>
                  <a:tcPr marL="90000" marR="90000" marT="46800" marB="46800" horzOverflow="overflow">
                    <a:lnL w="12700" cap="flat" cmpd="sng" algn="ctr">
                      <a:solidFill>
                        <a:srgbClr val="228B22"/>
                      </a:solidFill>
                      <a:prstDash val="solid"/>
                      <a:round/>
                      <a:headEnd type="none" w="med" len="med"/>
                      <a:tailEnd type="none" w="med" len="med"/>
                    </a:lnL>
                    <a:lnR w="12700" cap="flat" cmpd="sng" algn="ctr">
                      <a:solidFill>
                        <a:srgbClr val="228B22"/>
                      </a:solidFill>
                      <a:prstDash val="solid"/>
                      <a:round/>
                      <a:headEnd type="none" w="med" len="med"/>
                      <a:tailEnd type="none" w="med" len="med"/>
                    </a:lnR>
                    <a:lnT w="12700" cap="flat" cmpd="sng" algn="ctr">
                      <a:solidFill>
                        <a:srgbClr val="228B22"/>
                      </a:solidFill>
                      <a:prstDash val="solid"/>
                      <a:round/>
                      <a:headEnd type="none" w="med" len="med"/>
                      <a:tailEnd type="none" w="med" len="med"/>
                    </a:lnT>
                    <a:lnB w="12700" cap="flat" cmpd="sng" algn="ctr">
                      <a:solidFill>
                        <a:srgbClr val="228B22"/>
                      </a:solidFill>
                      <a:prstDash val="solid"/>
                      <a:round/>
                      <a:headEnd type="none" w="med" len="med"/>
                      <a:tailEnd type="none" w="med" len="med"/>
                    </a:lnB>
                    <a:lnTlToBr>
                      <a:noFill/>
                    </a:lnTlToBr>
                    <a:lnBlToTr>
                      <a:noFill/>
                    </a:lnBlToTr>
                    <a:noFill/>
                  </a:tcPr>
                </a:tc>
              </a:tr>
              <a:tr h="222250">
                <a:tc>
                  <a:txBody>
                    <a:bodyPr/>
                    <a:lstStyle/>
                    <a:p>
                      <a:pPr marL="0" marR="0" lvl="0" indent="0" algn="r" defTabSz="914400" rtl="0" eaLnBrk="1" fontAlgn="base" latinLnBrk="0" hangingPunct="1">
                        <a:lnSpc>
                          <a:spcPct val="100000"/>
                        </a:lnSpc>
                        <a:spcBef>
                          <a:spcPct val="20000"/>
                        </a:spcBef>
                        <a:spcAft>
                          <a:spcPct val="0"/>
                        </a:spcAft>
                        <a:buClrTx/>
                        <a:buSzTx/>
                        <a:buFont typeface="Arial" charset="0"/>
                        <a:buNone/>
                        <a:tabLst/>
                      </a:pPr>
                      <a:r>
                        <a:rPr kumimoji="0" lang="en-US" sz="700" b="1" i="0" u="none" strike="noStrike" cap="none" normalizeH="0" baseline="0" smtClean="0">
                          <a:ln>
                            <a:noFill/>
                          </a:ln>
                          <a:solidFill>
                            <a:srgbClr val="228B22"/>
                          </a:solidFill>
                          <a:effectLst/>
                          <a:latin typeface="Arial" charset="0"/>
                        </a:rPr>
                        <a:t>Secure locker or other storage for bicycle</a:t>
                      </a:r>
                    </a:p>
                  </a:txBody>
                  <a:tcPr marL="90000" marR="90000" marT="46800" marB="46800" horzOverflow="overflow">
                    <a:lnL w="12700" cap="flat" cmpd="sng" algn="ctr">
                      <a:solidFill>
                        <a:srgbClr val="228B22"/>
                      </a:solidFill>
                      <a:prstDash val="solid"/>
                      <a:round/>
                      <a:headEnd type="none" w="med" len="med"/>
                      <a:tailEnd type="none" w="med" len="med"/>
                    </a:lnL>
                    <a:lnR w="12700" cap="flat" cmpd="sng" algn="ctr">
                      <a:solidFill>
                        <a:srgbClr val="228B22"/>
                      </a:solidFill>
                      <a:prstDash val="solid"/>
                      <a:round/>
                      <a:headEnd type="none" w="med" len="med"/>
                      <a:tailEnd type="none" w="med" len="med"/>
                    </a:lnR>
                    <a:lnT w="12700" cap="flat" cmpd="sng" algn="ctr">
                      <a:solidFill>
                        <a:srgbClr val="228B22"/>
                      </a:solidFill>
                      <a:prstDash val="solid"/>
                      <a:round/>
                      <a:headEnd type="none" w="med" len="med"/>
                      <a:tailEnd type="none" w="med" len="med"/>
                    </a:lnT>
                    <a:lnB w="12700" cap="flat" cmpd="sng" algn="ctr">
                      <a:solidFill>
                        <a:srgbClr val="228B22"/>
                      </a:solidFill>
                      <a:prstDash val="solid"/>
                      <a:round/>
                      <a:headEnd type="none" w="med" len="med"/>
                      <a:tailEnd type="none" w="med" len="med"/>
                    </a:lnB>
                    <a:lnTlToBr>
                      <a:noFill/>
                    </a:lnTlToBr>
                    <a:lnBlToTr>
                      <a:noFill/>
                    </a:lnBlToTr>
                    <a:solidFill>
                      <a:srgbClr val="FAEBD7"/>
                    </a:solidFill>
                  </a:tcPr>
                </a:tc>
                <a:tc>
                  <a:txBody>
                    <a:bodyPr/>
                    <a:lstStyle/>
                    <a:p>
                      <a:pPr marL="0" marR="0" lvl="0" indent="0" algn="ctr" defTabSz="914400" rtl="0" eaLnBrk="1" fontAlgn="base" latinLnBrk="0" hangingPunct="1">
                        <a:lnSpc>
                          <a:spcPct val="100000"/>
                        </a:lnSpc>
                        <a:spcBef>
                          <a:spcPct val="20000"/>
                        </a:spcBef>
                        <a:spcAft>
                          <a:spcPct val="0"/>
                        </a:spcAft>
                        <a:buClrTx/>
                        <a:buSzTx/>
                        <a:buFont typeface="Arial" charset="0"/>
                        <a:buNone/>
                        <a:tabLst/>
                      </a:pPr>
                      <a:r>
                        <a:rPr kumimoji="0" lang="en-US" sz="700" b="0" i="0" u="none" strike="noStrike" cap="none" normalizeH="0" baseline="0" smtClean="0">
                          <a:ln>
                            <a:noFill/>
                          </a:ln>
                          <a:solidFill>
                            <a:srgbClr val="000000"/>
                          </a:solidFill>
                          <a:effectLst/>
                          <a:latin typeface="Arial" charset="0"/>
                        </a:rPr>
                        <a:t>12 (23 %)</a:t>
                      </a:r>
                    </a:p>
                  </a:txBody>
                  <a:tcPr marL="90000" marR="90000" marT="46800" marB="46800" horzOverflow="overflow">
                    <a:lnL w="12700" cap="flat" cmpd="sng" algn="ctr">
                      <a:solidFill>
                        <a:srgbClr val="228B22"/>
                      </a:solidFill>
                      <a:prstDash val="solid"/>
                      <a:round/>
                      <a:headEnd type="none" w="med" len="med"/>
                      <a:tailEnd type="none" w="med" len="med"/>
                    </a:lnL>
                    <a:lnR w="12700" cap="flat" cmpd="sng" algn="ctr">
                      <a:solidFill>
                        <a:srgbClr val="228B22"/>
                      </a:solidFill>
                      <a:prstDash val="solid"/>
                      <a:round/>
                      <a:headEnd type="none" w="med" len="med"/>
                      <a:tailEnd type="none" w="med" len="med"/>
                    </a:lnR>
                    <a:lnT w="12700" cap="flat" cmpd="sng" algn="ctr">
                      <a:solidFill>
                        <a:srgbClr val="228B22"/>
                      </a:solidFill>
                      <a:prstDash val="solid"/>
                      <a:round/>
                      <a:headEnd type="none" w="med" len="med"/>
                      <a:tailEnd type="none" w="med" len="med"/>
                    </a:lnT>
                    <a:lnB w="12700" cap="flat" cmpd="sng" algn="ctr">
                      <a:solidFill>
                        <a:srgbClr val="228B22"/>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 typeface="Arial" charset="0"/>
                        <a:buNone/>
                        <a:tabLst/>
                      </a:pPr>
                      <a:r>
                        <a:rPr kumimoji="0" lang="en-US" sz="700" b="0" i="0" u="none" strike="noStrike" cap="none" normalizeH="0" baseline="0" smtClean="0">
                          <a:ln>
                            <a:noFill/>
                          </a:ln>
                          <a:solidFill>
                            <a:srgbClr val="000000"/>
                          </a:solidFill>
                          <a:effectLst/>
                          <a:latin typeface="Arial" charset="0"/>
                        </a:rPr>
                        <a:t>14 (26 %)</a:t>
                      </a:r>
                    </a:p>
                  </a:txBody>
                  <a:tcPr marL="90000" marR="90000" marT="46800" marB="46800" horzOverflow="overflow">
                    <a:lnL w="12700" cap="flat" cmpd="sng" algn="ctr">
                      <a:solidFill>
                        <a:srgbClr val="228B22"/>
                      </a:solidFill>
                      <a:prstDash val="solid"/>
                      <a:round/>
                      <a:headEnd type="none" w="med" len="med"/>
                      <a:tailEnd type="none" w="med" len="med"/>
                    </a:lnL>
                    <a:lnR w="12700" cap="flat" cmpd="sng" algn="ctr">
                      <a:solidFill>
                        <a:srgbClr val="228B22"/>
                      </a:solidFill>
                      <a:prstDash val="solid"/>
                      <a:round/>
                      <a:headEnd type="none" w="med" len="med"/>
                      <a:tailEnd type="none" w="med" len="med"/>
                    </a:lnR>
                    <a:lnT w="12700" cap="flat" cmpd="sng" algn="ctr">
                      <a:solidFill>
                        <a:srgbClr val="228B22"/>
                      </a:solidFill>
                      <a:prstDash val="solid"/>
                      <a:round/>
                      <a:headEnd type="none" w="med" len="med"/>
                      <a:tailEnd type="none" w="med" len="med"/>
                    </a:lnT>
                    <a:lnB w="12700" cap="flat" cmpd="sng" algn="ctr">
                      <a:solidFill>
                        <a:srgbClr val="228B22"/>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 typeface="Arial" charset="0"/>
                        <a:buNone/>
                        <a:tabLst/>
                      </a:pPr>
                      <a:r>
                        <a:rPr kumimoji="0" lang="en-US" sz="700" b="0" i="0" u="none" strike="noStrike" cap="none" normalizeH="0" baseline="0" smtClean="0">
                          <a:ln>
                            <a:noFill/>
                          </a:ln>
                          <a:solidFill>
                            <a:srgbClr val="000000"/>
                          </a:solidFill>
                          <a:effectLst/>
                          <a:latin typeface="Arial" charset="0"/>
                        </a:rPr>
                        <a:t>25 (47 %)</a:t>
                      </a:r>
                    </a:p>
                  </a:txBody>
                  <a:tcPr marL="90000" marR="90000" marT="46800" marB="46800" horzOverflow="overflow">
                    <a:lnL w="12700" cap="flat" cmpd="sng" algn="ctr">
                      <a:solidFill>
                        <a:srgbClr val="228B22"/>
                      </a:solidFill>
                      <a:prstDash val="solid"/>
                      <a:round/>
                      <a:headEnd type="none" w="med" len="med"/>
                      <a:tailEnd type="none" w="med" len="med"/>
                    </a:lnL>
                    <a:lnR w="12700" cap="flat" cmpd="sng" algn="ctr">
                      <a:solidFill>
                        <a:srgbClr val="228B22"/>
                      </a:solidFill>
                      <a:prstDash val="solid"/>
                      <a:round/>
                      <a:headEnd type="none" w="med" len="med"/>
                      <a:tailEnd type="none" w="med" len="med"/>
                    </a:lnR>
                    <a:lnT w="12700" cap="flat" cmpd="sng" algn="ctr">
                      <a:solidFill>
                        <a:srgbClr val="228B22"/>
                      </a:solidFill>
                      <a:prstDash val="solid"/>
                      <a:round/>
                      <a:headEnd type="none" w="med" len="med"/>
                      <a:tailEnd type="none" w="med" len="med"/>
                    </a:lnT>
                    <a:lnB w="12700" cap="flat" cmpd="sng" algn="ctr">
                      <a:solidFill>
                        <a:srgbClr val="228B22"/>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 typeface="Arial" charset="0"/>
                        <a:buNone/>
                        <a:tabLst/>
                      </a:pPr>
                      <a:r>
                        <a:rPr kumimoji="0" lang="en-US" sz="700" b="0" i="0" u="none" strike="noStrike" cap="none" normalizeH="0" baseline="0" smtClean="0">
                          <a:ln>
                            <a:noFill/>
                          </a:ln>
                          <a:solidFill>
                            <a:srgbClr val="000000"/>
                          </a:solidFill>
                          <a:effectLst/>
                          <a:latin typeface="Arial" charset="0"/>
                        </a:rPr>
                        <a:t>2 (4 %)</a:t>
                      </a:r>
                    </a:p>
                  </a:txBody>
                  <a:tcPr marL="90000" marR="90000" marT="46800" marB="46800" horzOverflow="overflow">
                    <a:lnL w="12700" cap="flat" cmpd="sng" algn="ctr">
                      <a:solidFill>
                        <a:srgbClr val="228B22"/>
                      </a:solidFill>
                      <a:prstDash val="solid"/>
                      <a:round/>
                      <a:headEnd type="none" w="med" len="med"/>
                      <a:tailEnd type="none" w="med" len="med"/>
                    </a:lnL>
                    <a:lnR w="12700" cap="flat" cmpd="sng" algn="ctr">
                      <a:solidFill>
                        <a:srgbClr val="228B22"/>
                      </a:solidFill>
                      <a:prstDash val="solid"/>
                      <a:round/>
                      <a:headEnd type="none" w="med" len="med"/>
                      <a:tailEnd type="none" w="med" len="med"/>
                    </a:lnR>
                    <a:lnT w="12700" cap="flat" cmpd="sng" algn="ctr">
                      <a:solidFill>
                        <a:srgbClr val="228B22"/>
                      </a:solidFill>
                      <a:prstDash val="solid"/>
                      <a:round/>
                      <a:headEnd type="none" w="med" len="med"/>
                      <a:tailEnd type="none" w="med" len="med"/>
                    </a:lnT>
                    <a:lnB w="12700" cap="flat" cmpd="sng" algn="ctr">
                      <a:solidFill>
                        <a:srgbClr val="228B22"/>
                      </a:solidFill>
                      <a:prstDash val="solid"/>
                      <a:round/>
                      <a:headEnd type="none" w="med" len="med"/>
                      <a:tailEnd type="none" w="med" len="med"/>
                    </a:lnB>
                    <a:lnTlToBr>
                      <a:noFill/>
                    </a:lnTlToBr>
                    <a:lnBlToTr>
                      <a:noFill/>
                    </a:lnBlToTr>
                    <a:noFill/>
                  </a:tcPr>
                </a:tc>
              </a:tr>
              <a:tr h="209550">
                <a:tc>
                  <a:txBody>
                    <a:bodyPr/>
                    <a:lstStyle/>
                    <a:p>
                      <a:pPr marL="0" marR="0" lvl="0" indent="0" algn="r" defTabSz="914400" rtl="0" eaLnBrk="1" fontAlgn="base" latinLnBrk="0" hangingPunct="1">
                        <a:lnSpc>
                          <a:spcPct val="100000"/>
                        </a:lnSpc>
                        <a:spcBef>
                          <a:spcPct val="20000"/>
                        </a:spcBef>
                        <a:spcAft>
                          <a:spcPct val="0"/>
                        </a:spcAft>
                        <a:buClrTx/>
                        <a:buSzTx/>
                        <a:buFont typeface="Arial" charset="0"/>
                        <a:buNone/>
                        <a:tabLst/>
                      </a:pPr>
                      <a:r>
                        <a:rPr kumimoji="0" lang="en-US" sz="700" b="1" i="0" u="none" strike="noStrike" cap="none" normalizeH="0" baseline="0" smtClean="0">
                          <a:ln>
                            <a:noFill/>
                          </a:ln>
                          <a:solidFill>
                            <a:srgbClr val="228B22"/>
                          </a:solidFill>
                          <a:effectLst/>
                          <a:latin typeface="Arial" charset="0"/>
                        </a:rPr>
                        <a:t>Monthly bicycle benefit</a:t>
                      </a:r>
                    </a:p>
                  </a:txBody>
                  <a:tcPr marL="90000" marR="90000" marT="46800" marB="46800" horzOverflow="overflow">
                    <a:lnL w="12700" cap="flat" cmpd="sng" algn="ctr">
                      <a:solidFill>
                        <a:srgbClr val="228B22"/>
                      </a:solidFill>
                      <a:prstDash val="solid"/>
                      <a:round/>
                      <a:headEnd type="none" w="med" len="med"/>
                      <a:tailEnd type="none" w="med" len="med"/>
                    </a:lnL>
                    <a:lnR w="12700" cap="flat" cmpd="sng" algn="ctr">
                      <a:solidFill>
                        <a:srgbClr val="228B22"/>
                      </a:solidFill>
                      <a:prstDash val="solid"/>
                      <a:round/>
                      <a:headEnd type="none" w="med" len="med"/>
                      <a:tailEnd type="none" w="med" len="med"/>
                    </a:lnR>
                    <a:lnT w="12700" cap="flat" cmpd="sng" algn="ctr">
                      <a:solidFill>
                        <a:srgbClr val="228B22"/>
                      </a:solidFill>
                      <a:prstDash val="solid"/>
                      <a:round/>
                      <a:headEnd type="none" w="med" len="med"/>
                      <a:tailEnd type="none" w="med" len="med"/>
                    </a:lnT>
                    <a:lnB w="12700" cap="flat" cmpd="sng" algn="ctr">
                      <a:solidFill>
                        <a:srgbClr val="228B22"/>
                      </a:solidFill>
                      <a:prstDash val="solid"/>
                      <a:round/>
                      <a:headEnd type="none" w="med" len="med"/>
                      <a:tailEnd type="none" w="med" len="med"/>
                    </a:lnB>
                    <a:lnTlToBr>
                      <a:noFill/>
                    </a:lnTlToBr>
                    <a:lnBlToTr>
                      <a:noFill/>
                    </a:lnBlToTr>
                    <a:solidFill>
                      <a:srgbClr val="FAEBD7"/>
                    </a:solidFill>
                  </a:tcPr>
                </a:tc>
                <a:tc>
                  <a:txBody>
                    <a:bodyPr/>
                    <a:lstStyle/>
                    <a:p>
                      <a:pPr marL="0" marR="0" lvl="0" indent="0" algn="ctr" defTabSz="914400" rtl="0" eaLnBrk="1" fontAlgn="base" latinLnBrk="0" hangingPunct="1">
                        <a:lnSpc>
                          <a:spcPct val="100000"/>
                        </a:lnSpc>
                        <a:spcBef>
                          <a:spcPct val="20000"/>
                        </a:spcBef>
                        <a:spcAft>
                          <a:spcPct val="0"/>
                        </a:spcAft>
                        <a:buClrTx/>
                        <a:buSzTx/>
                        <a:buFont typeface="Arial" charset="0"/>
                        <a:buNone/>
                        <a:tabLst/>
                      </a:pPr>
                      <a:r>
                        <a:rPr kumimoji="0" lang="en-US" sz="700" b="0" i="0" u="none" strike="noStrike" cap="none" normalizeH="0" baseline="0" smtClean="0">
                          <a:ln>
                            <a:noFill/>
                          </a:ln>
                          <a:solidFill>
                            <a:srgbClr val="000000"/>
                          </a:solidFill>
                          <a:effectLst/>
                          <a:latin typeface="Arial" charset="0"/>
                        </a:rPr>
                        <a:t>19 (37 %)</a:t>
                      </a:r>
                    </a:p>
                  </a:txBody>
                  <a:tcPr marL="90000" marR="90000" marT="46800" marB="46800" horzOverflow="overflow">
                    <a:lnL w="12700" cap="flat" cmpd="sng" algn="ctr">
                      <a:solidFill>
                        <a:srgbClr val="228B22"/>
                      </a:solidFill>
                      <a:prstDash val="solid"/>
                      <a:round/>
                      <a:headEnd type="none" w="med" len="med"/>
                      <a:tailEnd type="none" w="med" len="med"/>
                    </a:lnL>
                    <a:lnR w="12700" cap="flat" cmpd="sng" algn="ctr">
                      <a:solidFill>
                        <a:srgbClr val="228B22"/>
                      </a:solidFill>
                      <a:prstDash val="solid"/>
                      <a:round/>
                      <a:headEnd type="none" w="med" len="med"/>
                      <a:tailEnd type="none" w="med" len="med"/>
                    </a:lnR>
                    <a:lnT w="12700" cap="flat" cmpd="sng" algn="ctr">
                      <a:solidFill>
                        <a:srgbClr val="228B22"/>
                      </a:solidFill>
                      <a:prstDash val="solid"/>
                      <a:round/>
                      <a:headEnd type="none" w="med" len="med"/>
                      <a:tailEnd type="none" w="med" len="med"/>
                    </a:lnT>
                    <a:lnB w="12700" cap="flat" cmpd="sng" algn="ctr">
                      <a:solidFill>
                        <a:srgbClr val="228B22"/>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 typeface="Arial" charset="0"/>
                        <a:buNone/>
                        <a:tabLst/>
                      </a:pPr>
                      <a:r>
                        <a:rPr kumimoji="0" lang="en-US" sz="700" b="0" i="0" u="none" strike="noStrike" cap="none" normalizeH="0" baseline="0" smtClean="0">
                          <a:ln>
                            <a:noFill/>
                          </a:ln>
                          <a:solidFill>
                            <a:srgbClr val="000000"/>
                          </a:solidFill>
                          <a:effectLst/>
                          <a:latin typeface="Arial" charset="0"/>
                        </a:rPr>
                        <a:t>10 (19 %)</a:t>
                      </a:r>
                    </a:p>
                  </a:txBody>
                  <a:tcPr marL="90000" marR="90000" marT="46800" marB="46800" horzOverflow="overflow">
                    <a:lnL w="12700" cap="flat" cmpd="sng" algn="ctr">
                      <a:solidFill>
                        <a:srgbClr val="228B22"/>
                      </a:solidFill>
                      <a:prstDash val="solid"/>
                      <a:round/>
                      <a:headEnd type="none" w="med" len="med"/>
                      <a:tailEnd type="none" w="med" len="med"/>
                    </a:lnL>
                    <a:lnR w="12700" cap="flat" cmpd="sng" algn="ctr">
                      <a:solidFill>
                        <a:srgbClr val="228B22"/>
                      </a:solidFill>
                      <a:prstDash val="solid"/>
                      <a:round/>
                      <a:headEnd type="none" w="med" len="med"/>
                      <a:tailEnd type="none" w="med" len="med"/>
                    </a:lnR>
                    <a:lnT w="12700" cap="flat" cmpd="sng" algn="ctr">
                      <a:solidFill>
                        <a:srgbClr val="228B22"/>
                      </a:solidFill>
                      <a:prstDash val="solid"/>
                      <a:round/>
                      <a:headEnd type="none" w="med" len="med"/>
                      <a:tailEnd type="none" w="med" len="med"/>
                    </a:lnT>
                    <a:lnB w="12700" cap="flat" cmpd="sng" algn="ctr">
                      <a:solidFill>
                        <a:srgbClr val="228B22"/>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 typeface="Arial" charset="0"/>
                        <a:buNone/>
                        <a:tabLst/>
                      </a:pPr>
                      <a:r>
                        <a:rPr kumimoji="0" lang="en-US" sz="700" b="0" i="0" u="none" strike="noStrike" cap="none" normalizeH="0" baseline="0" smtClean="0">
                          <a:ln>
                            <a:noFill/>
                          </a:ln>
                          <a:solidFill>
                            <a:srgbClr val="000000"/>
                          </a:solidFill>
                          <a:effectLst/>
                          <a:latin typeface="Arial" charset="0"/>
                        </a:rPr>
                        <a:t>23 (44 %)</a:t>
                      </a:r>
                    </a:p>
                  </a:txBody>
                  <a:tcPr marL="90000" marR="90000" marT="46800" marB="46800" horzOverflow="overflow">
                    <a:lnL w="12700" cap="flat" cmpd="sng" algn="ctr">
                      <a:solidFill>
                        <a:srgbClr val="228B22"/>
                      </a:solidFill>
                      <a:prstDash val="solid"/>
                      <a:round/>
                      <a:headEnd type="none" w="med" len="med"/>
                      <a:tailEnd type="none" w="med" len="med"/>
                    </a:lnL>
                    <a:lnR w="12700" cap="flat" cmpd="sng" algn="ctr">
                      <a:solidFill>
                        <a:srgbClr val="228B22"/>
                      </a:solidFill>
                      <a:prstDash val="solid"/>
                      <a:round/>
                      <a:headEnd type="none" w="med" len="med"/>
                      <a:tailEnd type="none" w="med" len="med"/>
                    </a:lnR>
                    <a:lnT w="12700" cap="flat" cmpd="sng" algn="ctr">
                      <a:solidFill>
                        <a:srgbClr val="228B22"/>
                      </a:solidFill>
                      <a:prstDash val="solid"/>
                      <a:round/>
                      <a:headEnd type="none" w="med" len="med"/>
                      <a:tailEnd type="none" w="med" len="med"/>
                    </a:lnT>
                    <a:lnB w="12700" cap="flat" cmpd="sng" algn="ctr">
                      <a:solidFill>
                        <a:srgbClr val="228B22"/>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 typeface="Arial" charset="0"/>
                        <a:buNone/>
                        <a:tabLst/>
                      </a:pPr>
                      <a:r>
                        <a:rPr kumimoji="0" lang="en-US" sz="700" b="0" i="0" u="none" strike="noStrike" cap="none" normalizeH="0" baseline="0" smtClean="0">
                          <a:ln>
                            <a:noFill/>
                          </a:ln>
                          <a:solidFill>
                            <a:srgbClr val="000000"/>
                          </a:solidFill>
                          <a:effectLst/>
                          <a:latin typeface="Arial" charset="0"/>
                        </a:rPr>
                        <a:t>0 (0 %)</a:t>
                      </a:r>
                    </a:p>
                  </a:txBody>
                  <a:tcPr marL="90000" marR="90000" marT="46800" marB="46800" horzOverflow="overflow">
                    <a:lnL w="12700" cap="flat" cmpd="sng" algn="ctr">
                      <a:solidFill>
                        <a:srgbClr val="228B22"/>
                      </a:solidFill>
                      <a:prstDash val="solid"/>
                      <a:round/>
                      <a:headEnd type="none" w="med" len="med"/>
                      <a:tailEnd type="none" w="med" len="med"/>
                    </a:lnL>
                    <a:lnR w="12700" cap="flat" cmpd="sng" algn="ctr">
                      <a:solidFill>
                        <a:srgbClr val="228B22"/>
                      </a:solidFill>
                      <a:prstDash val="solid"/>
                      <a:round/>
                      <a:headEnd type="none" w="med" len="med"/>
                      <a:tailEnd type="none" w="med" len="med"/>
                    </a:lnR>
                    <a:lnT w="12700" cap="flat" cmpd="sng" algn="ctr">
                      <a:solidFill>
                        <a:srgbClr val="228B22"/>
                      </a:solidFill>
                      <a:prstDash val="solid"/>
                      <a:round/>
                      <a:headEnd type="none" w="med" len="med"/>
                      <a:tailEnd type="none" w="med" len="med"/>
                    </a:lnT>
                    <a:lnB w="12700" cap="flat" cmpd="sng" algn="ctr">
                      <a:solidFill>
                        <a:srgbClr val="228B22"/>
                      </a:solidFill>
                      <a:prstDash val="solid"/>
                      <a:round/>
                      <a:headEnd type="none" w="med" len="med"/>
                      <a:tailEnd type="none" w="med" len="med"/>
                    </a:lnB>
                    <a:lnTlToBr>
                      <a:noFill/>
                    </a:lnTlToBr>
                    <a:lnBlToTr>
                      <a:noFill/>
                    </a:lnBlToTr>
                    <a:noFill/>
                  </a:tcPr>
                </a:tc>
              </a:tr>
            </a:tbl>
          </a:graphicData>
        </a:graphic>
      </p:graphicFrame>
      <p:pic>
        <p:nvPicPr>
          <p:cNvPr id="31811" name="Picture 172" descr="QuestionChartPage"/>
          <p:cNvPicPr>
            <a:picLocks noChangeAspect="1" noChangeArrowheads="1"/>
          </p:cNvPicPr>
          <p:nvPr/>
        </p:nvPicPr>
        <p:blipFill>
          <a:blip r:embed="rId2" cstate="print"/>
          <a:srcRect/>
          <a:stretch>
            <a:fillRect/>
          </a:stretch>
        </p:blipFill>
        <p:spPr bwMode="auto">
          <a:xfrm>
            <a:off x="1524000" y="574675"/>
            <a:ext cx="5740400" cy="3768725"/>
          </a:xfrm>
          <a:prstGeom prst="rect">
            <a:avLst/>
          </a:prstGeom>
          <a:noFill/>
          <a:ln w="12700">
            <a:solidFill>
              <a:srgbClr val="808080"/>
            </a:solidFill>
            <a:miter lim="800000"/>
            <a:headEnd/>
            <a:tailEnd/>
          </a:ln>
        </p:spPr>
      </p:pic>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70" name="Text Box 12" descr="QuestionChartTitleTextBox"/>
          <p:cNvSpPr txBox="1">
            <a:spLocks noChangeArrowheads="1"/>
          </p:cNvSpPr>
          <p:nvPr/>
        </p:nvSpPr>
        <p:spPr bwMode="auto">
          <a:xfrm>
            <a:off x="0" y="76200"/>
            <a:ext cx="8001000" cy="307975"/>
          </a:xfrm>
          <a:prstGeom prst="rect">
            <a:avLst/>
          </a:prstGeom>
          <a:noFill/>
          <a:ln w="9525">
            <a:noFill/>
            <a:miter lim="800000"/>
            <a:headEnd/>
            <a:tailEnd/>
          </a:ln>
        </p:spPr>
        <p:txBody>
          <a:bodyPr>
            <a:spAutoFit/>
          </a:bodyPr>
          <a:lstStyle/>
          <a:p>
            <a:r>
              <a:rPr lang="en-US" sz="1400">
                <a:latin typeface="Calibri" pitchFamily="34" charset="0"/>
              </a:rPr>
              <a:t>How much do you pay each month to park at your worksite?</a:t>
            </a:r>
          </a:p>
        </p:txBody>
      </p:sp>
      <p:graphicFrame>
        <p:nvGraphicFramePr>
          <p:cNvPr id="76800" name="Group 0" descr="QuestionChartGrid"/>
          <p:cNvGraphicFramePr>
            <a:graphicFrameLocks noGrp="1"/>
          </p:cNvGraphicFramePr>
          <p:nvPr/>
        </p:nvGraphicFramePr>
        <p:xfrm>
          <a:off x="152400" y="4495800"/>
          <a:ext cx="8839200" cy="2209800"/>
        </p:xfrm>
        <a:graphic>
          <a:graphicData uri="http://schemas.openxmlformats.org/drawingml/2006/table">
            <a:tbl>
              <a:tblPr/>
              <a:tblGrid>
                <a:gridCol w="4419600"/>
                <a:gridCol w="4419600"/>
              </a:tblGrid>
              <a:tr h="736600">
                <a:tc gridSpan="2">
                  <a:txBody>
                    <a:bodyPr/>
                    <a:lstStyle/>
                    <a:p>
                      <a:pPr marL="0" marR="0" lvl="0" indent="0" algn="ctr" defTabSz="914400" rtl="0" eaLnBrk="1" fontAlgn="base" latinLnBrk="0" hangingPunct="1">
                        <a:lnSpc>
                          <a:spcPct val="100000"/>
                        </a:lnSpc>
                        <a:spcBef>
                          <a:spcPct val="20000"/>
                        </a:spcBef>
                        <a:spcAft>
                          <a:spcPct val="0"/>
                        </a:spcAft>
                        <a:buClrTx/>
                        <a:buSzTx/>
                        <a:buFont typeface="Arial" charset="0"/>
                        <a:buNone/>
                        <a:tabLst/>
                      </a:pPr>
                      <a:r>
                        <a:rPr kumimoji="0" lang="en-US" sz="1200" b="0" i="0" u="none" strike="noStrike" cap="none" normalizeH="0" baseline="0" dirty="0" smtClean="0">
                          <a:ln>
                            <a:noFill/>
                          </a:ln>
                          <a:solidFill>
                            <a:srgbClr val="228B22"/>
                          </a:solidFill>
                          <a:effectLst/>
                          <a:latin typeface="Arial" charset="0"/>
                        </a:rPr>
                        <a:t>Tagged results for: How much do you pay each month to park at your worksite?</a:t>
                      </a:r>
                    </a:p>
                  </a:txBody>
                  <a:tcPr marL="90000" marR="90000" marT="46800" marB="46800" horzOverflow="overflow">
                    <a:lnL w="12700" cap="flat" cmpd="sng" algn="ctr">
                      <a:solidFill>
                        <a:srgbClr val="228B22"/>
                      </a:solidFill>
                      <a:prstDash val="solid"/>
                      <a:round/>
                      <a:headEnd type="none" w="med" len="med"/>
                      <a:tailEnd type="none" w="med" len="med"/>
                    </a:lnL>
                    <a:lnR w="12700" cap="flat" cmpd="sng" algn="ctr">
                      <a:solidFill>
                        <a:srgbClr val="228B22"/>
                      </a:solidFill>
                      <a:prstDash val="solid"/>
                      <a:round/>
                      <a:headEnd type="none" w="med" len="med"/>
                      <a:tailEnd type="none" w="med" len="med"/>
                    </a:lnR>
                    <a:lnT w="12700" cap="flat" cmpd="sng" algn="ctr">
                      <a:solidFill>
                        <a:srgbClr val="228B22"/>
                      </a:solidFill>
                      <a:prstDash val="solid"/>
                      <a:round/>
                      <a:headEnd type="none" w="med" len="med"/>
                      <a:tailEnd type="none" w="med" len="med"/>
                    </a:lnT>
                    <a:lnB w="12700" cap="flat" cmpd="sng" algn="ctr">
                      <a:solidFill>
                        <a:srgbClr val="228B22"/>
                      </a:solidFill>
                      <a:prstDash val="solid"/>
                      <a:round/>
                      <a:headEnd type="none" w="med" len="med"/>
                      <a:tailEnd type="none" w="med" len="med"/>
                    </a:lnB>
                    <a:lnTlToBr>
                      <a:noFill/>
                    </a:lnTlToBr>
                    <a:lnBlToTr>
                      <a:noFill/>
                    </a:lnBlToTr>
                    <a:solidFill>
                      <a:srgbClr val="FFE4B5"/>
                    </a:solidFill>
                  </a:tcPr>
                </a:tc>
                <a:tc hMerge="1">
                  <a:txBody>
                    <a:bodyPr/>
                    <a:lstStyle/>
                    <a:p>
                      <a:endParaRPr lang="en-US"/>
                    </a:p>
                  </a:txBody>
                  <a:tcPr/>
                </a:tc>
              </a:tr>
              <a:tr h="736600">
                <a:tc>
                  <a:txBody>
                    <a:bodyPr/>
                    <a:lstStyle/>
                    <a:p>
                      <a:pPr marL="0" marR="0" lvl="0" indent="0" algn="r" defTabSz="914400" rtl="0" eaLnBrk="1" fontAlgn="base" latinLnBrk="0" hangingPunct="1">
                        <a:lnSpc>
                          <a:spcPct val="100000"/>
                        </a:lnSpc>
                        <a:spcBef>
                          <a:spcPct val="20000"/>
                        </a:spcBef>
                        <a:spcAft>
                          <a:spcPct val="0"/>
                        </a:spcAft>
                        <a:buClrTx/>
                        <a:buSzTx/>
                        <a:buFont typeface="Arial" charset="0"/>
                        <a:buNone/>
                        <a:tabLst/>
                      </a:pPr>
                      <a:r>
                        <a:rPr kumimoji="0" lang="en-US" sz="1000" b="1" i="0" u="none" strike="noStrike" cap="none" normalizeH="0" baseline="0" smtClean="0">
                          <a:ln>
                            <a:noFill/>
                          </a:ln>
                          <a:solidFill>
                            <a:srgbClr val="228B22"/>
                          </a:solidFill>
                          <a:effectLst/>
                          <a:latin typeface="Arial" charset="0"/>
                        </a:rPr>
                        <a:t>Tag label</a:t>
                      </a:r>
                    </a:p>
                  </a:txBody>
                  <a:tcPr marL="90000" marR="90000" marT="46800" marB="46800" horzOverflow="overflow">
                    <a:lnL w="12700" cap="flat" cmpd="sng" algn="ctr">
                      <a:solidFill>
                        <a:srgbClr val="228B22"/>
                      </a:solidFill>
                      <a:prstDash val="solid"/>
                      <a:round/>
                      <a:headEnd type="none" w="med" len="med"/>
                      <a:tailEnd type="none" w="med" len="med"/>
                    </a:lnL>
                    <a:lnR w="12700" cap="flat" cmpd="sng" algn="ctr">
                      <a:solidFill>
                        <a:srgbClr val="228B22"/>
                      </a:solidFill>
                      <a:prstDash val="solid"/>
                      <a:round/>
                      <a:headEnd type="none" w="med" len="med"/>
                      <a:tailEnd type="none" w="med" len="med"/>
                    </a:lnR>
                    <a:lnT w="12700" cap="flat" cmpd="sng" algn="ctr">
                      <a:solidFill>
                        <a:srgbClr val="228B22"/>
                      </a:solidFill>
                      <a:prstDash val="solid"/>
                      <a:round/>
                      <a:headEnd type="none" w="med" len="med"/>
                      <a:tailEnd type="none" w="med" len="med"/>
                    </a:lnT>
                    <a:lnB w="12700" cap="flat" cmpd="sng" algn="ctr">
                      <a:solidFill>
                        <a:srgbClr val="228B22"/>
                      </a:solidFill>
                      <a:prstDash val="solid"/>
                      <a:round/>
                      <a:headEnd type="none" w="med" len="med"/>
                      <a:tailEnd type="none" w="med" len="med"/>
                    </a:lnB>
                    <a:lnTlToBr>
                      <a:noFill/>
                    </a:lnTlToBr>
                    <a:lnBlToTr>
                      <a:noFill/>
                    </a:lnBlToTr>
                    <a:solidFill>
                      <a:srgbClr val="FAEBD7"/>
                    </a:solidFill>
                  </a:tcPr>
                </a:tc>
                <a:tc>
                  <a:txBody>
                    <a:bodyPr/>
                    <a:lstStyle/>
                    <a:p>
                      <a:pPr marL="0" marR="0" lvl="0" indent="0" algn="ctr" defTabSz="914400" rtl="0" eaLnBrk="1" fontAlgn="base" latinLnBrk="0" hangingPunct="1">
                        <a:lnSpc>
                          <a:spcPct val="100000"/>
                        </a:lnSpc>
                        <a:spcBef>
                          <a:spcPct val="20000"/>
                        </a:spcBef>
                        <a:spcAft>
                          <a:spcPct val="0"/>
                        </a:spcAft>
                        <a:buClrTx/>
                        <a:buSzTx/>
                        <a:buFont typeface="Arial" charset="0"/>
                        <a:buNone/>
                        <a:tabLst/>
                      </a:pPr>
                      <a:r>
                        <a:rPr kumimoji="0" lang="en-US" sz="1000" b="0" i="0" u="none" strike="noStrike" cap="none" normalizeH="0" baseline="0" smtClean="0">
                          <a:ln>
                            <a:noFill/>
                          </a:ln>
                          <a:solidFill>
                            <a:srgbClr val="000000"/>
                          </a:solidFill>
                          <a:effectLst/>
                          <a:latin typeface="Arial" charset="0"/>
                        </a:rPr>
                        <a:t>0 (0 %)</a:t>
                      </a:r>
                    </a:p>
                  </a:txBody>
                  <a:tcPr marL="90000" marR="90000" marT="46800" marB="46800" horzOverflow="overflow">
                    <a:lnL w="12700" cap="flat" cmpd="sng" algn="ctr">
                      <a:solidFill>
                        <a:srgbClr val="228B22"/>
                      </a:solidFill>
                      <a:prstDash val="solid"/>
                      <a:round/>
                      <a:headEnd type="none" w="med" len="med"/>
                      <a:tailEnd type="none" w="med" len="med"/>
                    </a:lnL>
                    <a:lnR w="12700" cap="flat" cmpd="sng" algn="ctr">
                      <a:solidFill>
                        <a:srgbClr val="228B22"/>
                      </a:solidFill>
                      <a:prstDash val="solid"/>
                      <a:round/>
                      <a:headEnd type="none" w="med" len="med"/>
                      <a:tailEnd type="none" w="med" len="med"/>
                    </a:lnR>
                    <a:lnT w="12700" cap="flat" cmpd="sng" algn="ctr">
                      <a:solidFill>
                        <a:srgbClr val="228B22"/>
                      </a:solidFill>
                      <a:prstDash val="solid"/>
                      <a:round/>
                      <a:headEnd type="none" w="med" len="med"/>
                      <a:tailEnd type="none" w="med" len="med"/>
                    </a:lnT>
                    <a:lnB w="12700" cap="flat" cmpd="sng" algn="ctr">
                      <a:solidFill>
                        <a:srgbClr val="228B22"/>
                      </a:solidFill>
                      <a:prstDash val="solid"/>
                      <a:round/>
                      <a:headEnd type="none" w="med" len="med"/>
                      <a:tailEnd type="none" w="med" len="med"/>
                    </a:lnB>
                    <a:lnTlToBr>
                      <a:noFill/>
                    </a:lnTlToBr>
                    <a:lnBlToTr>
                      <a:noFill/>
                    </a:lnBlToTr>
                    <a:noFill/>
                  </a:tcPr>
                </a:tc>
              </a:tr>
              <a:tr h="736600">
                <a:tc>
                  <a:txBody>
                    <a:bodyPr/>
                    <a:lstStyle/>
                    <a:p>
                      <a:pPr marL="0" marR="0" lvl="0" indent="0" algn="r" defTabSz="914400" rtl="0" eaLnBrk="1" fontAlgn="base" latinLnBrk="0" hangingPunct="1">
                        <a:lnSpc>
                          <a:spcPct val="100000"/>
                        </a:lnSpc>
                        <a:spcBef>
                          <a:spcPct val="20000"/>
                        </a:spcBef>
                        <a:spcAft>
                          <a:spcPct val="0"/>
                        </a:spcAft>
                        <a:buClrTx/>
                        <a:buSzTx/>
                        <a:buFont typeface="Arial" charset="0"/>
                        <a:buNone/>
                        <a:tabLst/>
                      </a:pPr>
                      <a:r>
                        <a:rPr kumimoji="0" lang="en-US" sz="1000" b="1" i="0" u="none" strike="noStrike" cap="none" normalizeH="0" baseline="0" smtClean="0">
                          <a:ln>
                            <a:noFill/>
                          </a:ln>
                          <a:solidFill>
                            <a:srgbClr val="228B22"/>
                          </a:solidFill>
                          <a:effectLst/>
                          <a:latin typeface="Arial" charset="0"/>
                        </a:rPr>
                        <a:t>Other</a:t>
                      </a:r>
                    </a:p>
                  </a:txBody>
                  <a:tcPr marL="90000" marR="90000" marT="46800" marB="46800" horzOverflow="overflow">
                    <a:lnL w="12700" cap="flat" cmpd="sng" algn="ctr">
                      <a:solidFill>
                        <a:srgbClr val="228B22"/>
                      </a:solidFill>
                      <a:prstDash val="solid"/>
                      <a:round/>
                      <a:headEnd type="none" w="med" len="med"/>
                      <a:tailEnd type="none" w="med" len="med"/>
                    </a:lnL>
                    <a:lnR w="12700" cap="flat" cmpd="sng" algn="ctr">
                      <a:solidFill>
                        <a:srgbClr val="228B22"/>
                      </a:solidFill>
                      <a:prstDash val="solid"/>
                      <a:round/>
                      <a:headEnd type="none" w="med" len="med"/>
                      <a:tailEnd type="none" w="med" len="med"/>
                    </a:lnR>
                    <a:lnT w="12700" cap="flat" cmpd="sng" algn="ctr">
                      <a:solidFill>
                        <a:srgbClr val="228B22"/>
                      </a:solidFill>
                      <a:prstDash val="solid"/>
                      <a:round/>
                      <a:headEnd type="none" w="med" len="med"/>
                      <a:tailEnd type="none" w="med" len="med"/>
                    </a:lnT>
                    <a:lnB w="12700" cap="flat" cmpd="sng" algn="ctr">
                      <a:solidFill>
                        <a:srgbClr val="228B22"/>
                      </a:solidFill>
                      <a:prstDash val="solid"/>
                      <a:round/>
                      <a:headEnd type="none" w="med" len="med"/>
                      <a:tailEnd type="none" w="med" len="med"/>
                    </a:lnB>
                    <a:lnTlToBr>
                      <a:noFill/>
                    </a:lnTlToBr>
                    <a:lnBlToTr>
                      <a:noFill/>
                    </a:lnBlToTr>
                    <a:solidFill>
                      <a:srgbClr val="FAEBD7"/>
                    </a:solidFill>
                  </a:tcPr>
                </a:tc>
                <a:tc>
                  <a:txBody>
                    <a:bodyPr/>
                    <a:lstStyle/>
                    <a:p>
                      <a:pPr marL="0" marR="0" lvl="0" indent="0" algn="ctr" defTabSz="914400" rtl="0" eaLnBrk="1" fontAlgn="base" latinLnBrk="0" hangingPunct="1">
                        <a:lnSpc>
                          <a:spcPct val="100000"/>
                        </a:lnSpc>
                        <a:spcBef>
                          <a:spcPct val="20000"/>
                        </a:spcBef>
                        <a:spcAft>
                          <a:spcPct val="0"/>
                        </a:spcAft>
                        <a:buClrTx/>
                        <a:buSzTx/>
                        <a:buFont typeface="Arial" charset="0"/>
                        <a:buNone/>
                        <a:tabLst/>
                      </a:pPr>
                      <a:r>
                        <a:rPr kumimoji="0" lang="en-US" sz="1000" b="0" i="0" u="none" strike="noStrike" cap="none" normalizeH="0" baseline="0" smtClean="0">
                          <a:ln>
                            <a:noFill/>
                          </a:ln>
                          <a:solidFill>
                            <a:srgbClr val="000000"/>
                          </a:solidFill>
                          <a:effectLst/>
                          <a:latin typeface="Arial" charset="0"/>
                        </a:rPr>
                        <a:t>48 (100 %)</a:t>
                      </a:r>
                    </a:p>
                  </a:txBody>
                  <a:tcPr marL="90000" marR="90000" marT="46800" marB="46800" horzOverflow="overflow">
                    <a:lnL w="12700" cap="flat" cmpd="sng" algn="ctr">
                      <a:solidFill>
                        <a:srgbClr val="228B22"/>
                      </a:solidFill>
                      <a:prstDash val="solid"/>
                      <a:round/>
                      <a:headEnd type="none" w="med" len="med"/>
                      <a:tailEnd type="none" w="med" len="med"/>
                    </a:lnL>
                    <a:lnR w="12700" cap="flat" cmpd="sng" algn="ctr">
                      <a:solidFill>
                        <a:srgbClr val="228B22"/>
                      </a:solidFill>
                      <a:prstDash val="solid"/>
                      <a:round/>
                      <a:headEnd type="none" w="med" len="med"/>
                      <a:tailEnd type="none" w="med" len="med"/>
                    </a:lnR>
                    <a:lnT w="12700" cap="flat" cmpd="sng" algn="ctr">
                      <a:solidFill>
                        <a:srgbClr val="228B22"/>
                      </a:solidFill>
                      <a:prstDash val="solid"/>
                      <a:round/>
                      <a:headEnd type="none" w="med" len="med"/>
                      <a:tailEnd type="none" w="med" len="med"/>
                    </a:lnT>
                    <a:lnB w="12700" cap="flat" cmpd="sng" algn="ctr">
                      <a:solidFill>
                        <a:srgbClr val="228B22"/>
                      </a:solidFill>
                      <a:prstDash val="solid"/>
                      <a:round/>
                      <a:headEnd type="none" w="med" len="med"/>
                      <a:tailEnd type="none" w="med" len="med"/>
                    </a:lnB>
                    <a:lnTlToBr>
                      <a:noFill/>
                    </a:lnTlToBr>
                    <a:lnBlToTr>
                      <a:noFill/>
                    </a:lnBlToTr>
                    <a:noFill/>
                  </a:tcPr>
                </a:tc>
              </a:tr>
            </a:tbl>
          </a:graphicData>
        </a:graphic>
      </p:graphicFrame>
      <p:pic>
        <p:nvPicPr>
          <p:cNvPr id="32784" name="Picture 19"/>
          <p:cNvPicPr>
            <a:picLocks noChangeAspect="1" noChangeArrowheads="1"/>
          </p:cNvPicPr>
          <p:nvPr/>
        </p:nvPicPr>
        <p:blipFill>
          <a:blip r:embed="rId2" cstate="print"/>
          <a:srcRect/>
          <a:stretch>
            <a:fillRect/>
          </a:stretch>
        </p:blipFill>
        <p:spPr bwMode="auto">
          <a:xfrm>
            <a:off x="1828800" y="762000"/>
            <a:ext cx="4933950" cy="3286125"/>
          </a:xfrm>
          <a:prstGeom prst="rect">
            <a:avLst/>
          </a:prstGeom>
          <a:noFill/>
          <a:ln w="9525">
            <a:noFill/>
            <a:miter lim="800000"/>
            <a:headEnd/>
            <a:tailEnd/>
          </a:ln>
        </p:spPr>
      </p:pic>
    </p:spTree>
  </p:cSld>
  <p:clrMapOvr>
    <a:masterClrMapping/>
  </p:clrMapOvr>
</p:sld>
</file>

<file path=ppt/theme/theme1.xml><?xml version="1.0" encoding="utf-8"?>
<a:theme xmlns:a="http://schemas.openxmlformats.org/drawingml/2006/main" name="Office Theme">
  <a:themeElements>
    <a:clrScheme name="Office Theme 1">
      <a:dk1>
        <a:srgbClr val="000000"/>
      </a:dk1>
      <a:lt1>
        <a:srgbClr val="FFFFFF"/>
      </a:lt1>
      <a:dk2>
        <a:srgbClr val="1F497D"/>
      </a:dk2>
      <a:lt2>
        <a:srgbClr val="EEECE1"/>
      </a:lt2>
      <a:accent1>
        <a:srgbClr val="4F81BD"/>
      </a:accent1>
      <a:accent2>
        <a:srgbClr val="C0504D"/>
      </a:accent2>
      <a:accent3>
        <a:srgbClr val="FFFFFF"/>
      </a:accent3>
      <a:accent4>
        <a:srgbClr val="000000"/>
      </a:accent4>
      <a:accent5>
        <a:srgbClr val="B2C1DB"/>
      </a:accent5>
      <a:accent6>
        <a:srgbClr val="AE4845"/>
      </a:accent6>
      <a:hlink>
        <a:srgbClr val="0000FF"/>
      </a:hlink>
      <a:folHlink>
        <a:srgbClr val="800080"/>
      </a:folHlink>
    </a:clrScheme>
    <a:fontScheme name="Office Theme">
      <a:majorFont>
        <a:latin typeface="Calibri"/>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Office Theme 1">
        <a:dk1>
          <a:srgbClr val="000000"/>
        </a:dk1>
        <a:lt1>
          <a:srgbClr val="FFFFFF"/>
        </a:lt1>
        <a:dk2>
          <a:srgbClr val="1F497D"/>
        </a:dk2>
        <a:lt2>
          <a:srgbClr val="EEECE1"/>
        </a:lt2>
        <a:accent1>
          <a:srgbClr val="4F81BD"/>
        </a:accent1>
        <a:accent2>
          <a:srgbClr val="C0504D"/>
        </a:accent2>
        <a:accent3>
          <a:srgbClr val="FFFFFF"/>
        </a:accent3>
        <a:accent4>
          <a:srgbClr val="000000"/>
        </a:accent4>
        <a:accent5>
          <a:srgbClr val="B2C1DB"/>
        </a:accent5>
        <a:accent6>
          <a:srgbClr val="AE4845"/>
        </a:accent6>
        <a:hlink>
          <a:srgbClr val="0000FF"/>
        </a:hlink>
        <a:folHlink>
          <a:srgbClr val="800080"/>
        </a:folHlink>
      </a:clrScheme>
      <a:clrMap bg1="lt1" tx1="dk1" bg2="lt2" tx2="dk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Office Theme">
  <a:themeElements>
    <a:clrScheme name="">
      <a:dk1>
        <a:srgbClr val="000000"/>
      </a:dk1>
      <a:lt1>
        <a:srgbClr val="FFFFFF"/>
      </a:lt1>
      <a:dk2>
        <a:srgbClr val="1F497D"/>
      </a:dk2>
      <a:lt2>
        <a:srgbClr val="EEECE1"/>
      </a:lt2>
      <a:accent1>
        <a:srgbClr val="4F81BD"/>
      </a:accent1>
      <a:accent2>
        <a:srgbClr val="C0504D"/>
      </a:accent2>
      <a:accent3>
        <a:srgbClr val="FFFFFF"/>
      </a:accent3>
      <a:accent4>
        <a:srgbClr val="000000"/>
      </a:accent4>
      <a:accent5>
        <a:srgbClr val="B2C1DB"/>
      </a:accent5>
      <a:accent6>
        <a:srgbClr val="AE4845"/>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97</TotalTime>
  <Words>2525</Words>
  <Application>Microsoft Office PowerPoint</Application>
  <PresentationFormat>On-screen Show (4:3)</PresentationFormat>
  <Paragraphs>514</Paragraphs>
  <Slides>31</Slides>
  <Notes>1</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31</vt:i4>
      </vt:variant>
    </vt:vector>
  </HeadingPairs>
  <TitlesOfParts>
    <vt:vector size="34" baseType="lpstr">
      <vt:lpstr>Arial</vt:lpstr>
      <vt:lpstr>Calibri</vt:lpstr>
      <vt:lpstr>Office Theme</vt:lpstr>
      <vt:lpstr>Metropolitan Washington Council of Governments</vt:lpstr>
      <vt:lpstr>Slide 2</vt:lpstr>
      <vt:lpstr>Slide 3</vt:lpstr>
      <vt:lpstr>Slide 4</vt:lpstr>
      <vt:lpstr>Slide 5</vt:lpstr>
      <vt:lpstr>Slide 6</vt:lpstr>
      <vt:lpstr>Slide 7</vt:lpstr>
      <vt:lpstr>Slide 8</vt:lpstr>
      <vt:lpstr>Slide 9</vt:lpstr>
      <vt:lpstr>Slide 10</vt:lpstr>
      <vt:lpstr>Slide 11</vt:lpstr>
      <vt:lpstr>Slide 12</vt:lpstr>
      <vt:lpstr>Slide 13</vt:lpstr>
      <vt:lpstr>Slide 14</vt:lpstr>
      <vt:lpstr>Slide 15</vt:lpstr>
      <vt:lpstr>Slide 16</vt:lpstr>
      <vt:lpstr>Slide 17</vt:lpstr>
      <vt:lpstr>Slide 18</vt:lpstr>
      <vt:lpstr>Slide 19</vt:lpstr>
      <vt:lpstr>Slide 20</vt:lpstr>
      <vt:lpstr>Slide 21</vt:lpstr>
      <vt:lpstr>Slide 22</vt:lpstr>
      <vt:lpstr>Slide 23</vt:lpstr>
      <vt:lpstr>Slide 24</vt:lpstr>
      <vt:lpstr>Slide 25</vt:lpstr>
      <vt:lpstr>Slide 26</vt:lpstr>
      <vt:lpstr>Slide 27</vt:lpstr>
      <vt:lpstr>Slide 28</vt:lpstr>
      <vt:lpstr>Slide 29</vt:lpstr>
      <vt:lpstr>Slide 30</vt:lpstr>
      <vt:lpstr>Slide 31</vt:lpstr>
    </vt:vector>
  </TitlesOfParts>
  <Company>MarketTools, Inc</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atungare</dc:creator>
  <cp:lastModifiedBy>mhersey</cp:lastModifiedBy>
  <cp:revision>20</cp:revision>
  <dcterms:created xsi:type="dcterms:W3CDTF">2008-03-26T17:57:45Z</dcterms:created>
  <dcterms:modified xsi:type="dcterms:W3CDTF">2011-11-22T14:55:04Z</dcterms:modified>
</cp:coreProperties>
</file>