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83" r:id="rId3"/>
    <p:sldId id="278" r:id="rId4"/>
    <p:sldId id="280" r:id="rId5"/>
    <p:sldId id="281" r:id="rId6"/>
    <p:sldId id="282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7" autoAdjust="0"/>
    <p:restoredTop sz="92260" autoAdjust="0"/>
  </p:normalViewPr>
  <p:slideViewPr>
    <p:cSldViewPr>
      <p:cViewPr varScale="1">
        <p:scale>
          <a:sx n="100" d="100"/>
          <a:sy n="100" d="100"/>
        </p:scale>
        <p:origin x="-4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A6D095-73E5-40BF-9D21-7D18E9E96F31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A4D3848-6659-4C92-B4DB-4D9097602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2ABC1-0032-4192-BC2E-F03C307997A6}" type="datetimeFigureOut">
              <a:rPr lang="en-US" smtClean="0"/>
              <a:pPr/>
              <a:t>1/10/2011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BC189-52EF-4F85-94CA-89BCB2C3C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how consolidated </a:t>
            </a:r>
            <a:r>
              <a:rPr lang="en-US" baseline="0" smtClean="0"/>
              <a:t>or eliminated.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AB04-8D26-468D-BD8D-C4D3890BBF6D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2E141-8AC4-4FC9-A4FE-2295C274C45B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A2067-DC4D-4784-80F9-A44AF464AC88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57D6-F76C-4082-A114-A83E8BF8B66B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E3BB2-360B-4692-937F-4DF7B6E55275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EEEF-0382-46D6-A701-B5DE5FEEA27E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68C3-3F7A-49B1-9CF0-398F0B538240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938BB-9317-4F3A-81C1-50FCB7810DC8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4188-F0D1-4D39-A460-714535545E6F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29666-F158-4536-A397-B9CBA74F174B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1CEB-883E-406E-957E-CD226FB2D953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98D26-E8B2-4EFB-B531-7D69D1D1A348}" type="datetime1">
              <a:rPr lang="en-US" smtClean="0"/>
              <a:pPr/>
              <a:t>1/10/2011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76400"/>
            <a:ext cx="7772400" cy="2079625"/>
          </a:xfrm>
        </p:spPr>
        <p:txBody>
          <a:bodyPr>
            <a:normAutofit/>
          </a:bodyPr>
          <a:lstStyle/>
          <a:p>
            <a:r>
              <a:rPr lang="en-US" b="1" cap="all" dirty="0" smtClean="0">
                <a:solidFill>
                  <a:schemeClr val="accent1"/>
                </a:solidFill>
              </a:rPr>
              <a:t>2010 COG surveys </a:t>
            </a:r>
            <a:br>
              <a:rPr lang="en-US" b="1" cap="all" dirty="0" smtClean="0">
                <a:solidFill>
                  <a:schemeClr val="accent1"/>
                </a:solidFill>
              </a:rPr>
            </a:br>
            <a:r>
              <a:rPr lang="en-US" sz="3600" b="1" cap="all" dirty="0" smtClean="0">
                <a:solidFill>
                  <a:schemeClr val="accent1"/>
                </a:solidFill>
              </a:rPr>
              <a:t>Climate, energy and air quality</a:t>
            </a:r>
            <a:endParaRPr lang="en-US" sz="3600" b="1" cap="all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114800"/>
            <a:ext cx="64008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Maia A. Davis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COG </a:t>
            </a:r>
            <a:r>
              <a:rPr lang="en-US" dirty="0" smtClean="0">
                <a:solidFill>
                  <a:schemeClr val="tx2"/>
                </a:solidFill>
              </a:rPr>
              <a:t>Committee Meetings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January 2011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2011 SURVEYS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62000" y="1295400"/>
            <a:ext cx="7772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2011 survey goals = streamline/consolidate and easier for jurisdictions to respond</a:t>
            </a:r>
          </a:p>
          <a:p>
            <a:endParaRPr lang="en-US" sz="12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  </a:t>
            </a:r>
            <a:r>
              <a:rPr lang="en-US" sz="2000" dirty="0" smtClean="0">
                <a:solidFill>
                  <a:schemeClr val="tx2"/>
                </a:solidFill>
              </a:rPr>
              <a:t>All surveys have been incorporated into one document and will be collected simultaneously in January each year.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1"/>
                </a:solidFill>
              </a:rPr>
              <a:t>   Emailed Friday, January 7</a:t>
            </a:r>
            <a:r>
              <a:rPr lang="en-US" sz="2000" baseline="30000" dirty="0" smtClean="0">
                <a:solidFill>
                  <a:schemeClr val="accent1"/>
                </a:solidFill>
              </a:rPr>
              <a:t>th</a:t>
            </a:r>
            <a:r>
              <a:rPr lang="en-US" sz="2000" dirty="0" smtClean="0">
                <a:solidFill>
                  <a:schemeClr val="accent1"/>
                </a:solidFill>
              </a:rPr>
              <a:t>, 2011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1"/>
                </a:solidFill>
              </a:rPr>
              <a:t>   Due Friday, February 4, 2011 </a:t>
            </a:r>
          </a:p>
          <a:p>
            <a:pPr lvl="1">
              <a:buFont typeface="Arial" pitchFamily="34" charset="0"/>
              <a:buChar char="•"/>
            </a:pPr>
            <a:endParaRPr lang="en-US" sz="12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   Various past surveys have been consolidated into other surveys or eliminated.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1"/>
                </a:solidFill>
              </a:rPr>
              <a:t>Some questions within surveys eliminated</a:t>
            </a:r>
          </a:p>
          <a:p>
            <a:endParaRPr lang="en-US" sz="12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Previous survey responses included in survey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1"/>
                </a:solidFill>
              </a:rPr>
              <a:t>Jurisdictions know previous responses and only need to update many answers, where necessary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chemeClr val="tx2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2010 SURVEYS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3962400" cy="3733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All jurisdictions: 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Regional Climate Workplan 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Green Building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Alternative Fuel and Low Emission Vehicles </a:t>
            </a:r>
            <a:endParaRPr lang="en-US" sz="2000" dirty="0"/>
          </a:p>
          <a:p>
            <a:pPr>
              <a:buNone/>
            </a:pPr>
            <a:endParaRPr lang="en-US" sz="24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191000" y="1524000"/>
            <a:ext cx="4800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Voluntary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State Implementation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Plan (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SIP)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Bundles: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Renewable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Energy Purchases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aseline="0" dirty="0" smtClean="0">
                <a:solidFill>
                  <a:schemeClr val="accent1"/>
                </a:solidFill>
              </a:rPr>
              <a:t>Building</a:t>
            </a:r>
            <a:r>
              <a:rPr lang="en-US" sz="2400" dirty="0" smtClean="0">
                <a:solidFill>
                  <a:schemeClr val="accent1"/>
                </a:solidFill>
              </a:rPr>
              <a:t> Efficiency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LED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Traffic Signals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aseline="0" dirty="0" smtClean="0">
                <a:solidFill>
                  <a:schemeClr val="accent1"/>
                </a:solidFill>
              </a:rPr>
              <a:t>Tree</a:t>
            </a:r>
            <a:r>
              <a:rPr lang="en-US" sz="2400" dirty="0" smtClean="0">
                <a:solidFill>
                  <a:schemeClr val="accent1"/>
                </a:solidFill>
              </a:rPr>
              <a:t> Canopy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Low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VOC Paints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noProof="0" dirty="0" smtClean="0">
                <a:solidFill>
                  <a:schemeClr val="accent1"/>
                </a:solidFill>
              </a:rPr>
              <a:t>Episodic Measures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ADDITIONAL PAST SURVEYS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3962400" cy="3733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All jurisdictions: 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Inventory and Action Plans </a:t>
            </a:r>
            <a:endParaRPr lang="en-US" sz="2000" dirty="0"/>
          </a:p>
          <a:p>
            <a:pPr>
              <a:buNone/>
            </a:pPr>
            <a:endParaRPr lang="en-US" sz="24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1447800"/>
            <a:ext cx="4114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Voluntary SIP Bundles: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1"/>
                </a:solidFill>
              </a:rPr>
              <a:t>Diesel Retrofits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Idling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Enforcement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aseline="0" dirty="0" smtClean="0">
                <a:solidFill>
                  <a:schemeClr val="accent1"/>
                </a:solidFill>
              </a:rPr>
              <a:t>Low</a:t>
            </a:r>
            <a:r>
              <a:rPr lang="en-US" sz="2400" dirty="0" smtClean="0">
                <a:solidFill>
                  <a:schemeClr val="accent1"/>
                </a:solidFill>
              </a:rPr>
              <a:t> Emissions Vehicle Purchase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Cash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Clunkers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aseline="0" dirty="0" smtClean="0">
                <a:solidFill>
                  <a:schemeClr val="accent1"/>
                </a:solidFill>
              </a:rPr>
              <a:t>Green</a:t>
            </a:r>
            <a:r>
              <a:rPr lang="en-US" sz="2400" dirty="0" smtClean="0">
                <a:solidFill>
                  <a:schemeClr val="accent1"/>
                </a:solidFill>
              </a:rPr>
              <a:t> Building/Building Codes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accent1"/>
                </a:solidFill>
              </a:rPr>
              <a:t>Renewable Energy Installations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SURVEYS PURPOSES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85800" y="1371600"/>
            <a:ext cx="7696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Information from surveys will be used in various reports: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</a:rPr>
              <a:t>Regional Climate Action Progress Report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</a:rPr>
              <a:t>Intergovernmental Green Building Group </a:t>
            </a:r>
            <a:r>
              <a:rPr lang="en-US" sz="2400" dirty="0" smtClean="0">
                <a:solidFill>
                  <a:schemeClr val="accent1"/>
                </a:solidFill>
              </a:rPr>
              <a:t>Annual Report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</a:rPr>
              <a:t>Alternative Fuel Clean Cities Partnership reporting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</a:rPr>
              <a:t>Region Forward Progress Report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</a:rPr>
              <a:t>State Implementation Plan </a:t>
            </a:r>
            <a:r>
              <a:rPr lang="en-US" sz="2400" dirty="0" smtClean="0">
                <a:solidFill>
                  <a:schemeClr val="accent1"/>
                </a:solidFill>
              </a:rPr>
              <a:t>(SIP) Voluntary </a:t>
            </a:r>
            <a:r>
              <a:rPr lang="en-US" sz="2400" dirty="0" smtClean="0">
                <a:solidFill>
                  <a:schemeClr val="accent1"/>
                </a:solidFill>
              </a:rPr>
              <a:t>Bundle Annual Progress Report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Utilities are also being surveyed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inform the Regional Climate Action Progress Report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68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Questions?</a:t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/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>Comments?</a:t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/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>Concerns?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2295</TotalTime>
  <Words>241</Words>
  <Application>Microsoft Office PowerPoint</Application>
  <PresentationFormat>On-screen Show (4:3)</PresentationFormat>
  <Paragraphs>56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2010 COG surveys  Climate, energy and air quality</vt:lpstr>
      <vt:lpstr>2011 SURVEYS</vt:lpstr>
      <vt:lpstr>2010 SURVEYS</vt:lpstr>
      <vt:lpstr>ADDITIONAL PAST SURVEYS</vt:lpstr>
      <vt:lpstr>SURVEYS PURPOSES</vt:lpstr>
      <vt:lpstr>Questions?  Comments?  Concerns?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mdavis</dc:creator>
  <cp:lastModifiedBy>mdavis</cp:lastModifiedBy>
  <cp:revision>150</cp:revision>
  <dcterms:created xsi:type="dcterms:W3CDTF">2010-09-14T14:51:52Z</dcterms:created>
  <dcterms:modified xsi:type="dcterms:W3CDTF">2011-01-10T20:59:11Z</dcterms:modified>
</cp:coreProperties>
</file>