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4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0B052-4FC2-4FD2-A33B-120ACA2A2D5C}" type="datetimeFigureOut">
              <a:rPr lang="en-US" smtClean="0"/>
              <a:t>4/12/2011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2847E-65E3-4AFE-A223-0086D8FACB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HSPPS\ALL PUBLIC SAFETY\Dennis\Committees\Chaplains Subcommittee\Pictures\2010 Chaplains Conference - CIA 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dbailey</dc:creator>
  <cp:lastModifiedBy>dbailey</cp:lastModifiedBy>
  <cp:revision>1</cp:revision>
  <dcterms:created xsi:type="dcterms:W3CDTF">2011-04-12T15:28:30Z</dcterms:created>
  <dcterms:modified xsi:type="dcterms:W3CDTF">2011-04-12T15:29:28Z</dcterms:modified>
</cp:coreProperties>
</file>