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67" r:id="rId4"/>
    <p:sldId id="270" r:id="rId5"/>
    <p:sldId id="269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58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8" autoAdjust="0"/>
    <p:restoredTop sz="94660"/>
  </p:normalViewPr>
  <p:slideViewPr>
    <p:cSldViewPr>
      <p:cViewPr varScale="1">
        <p:scale>
          <a:sx n="42" d="100"/>
          <a:sy n="42" d="100"/>
        </p:scale>
        <p:origin x="-6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DE1323A-101C-40E8-9CBB-BD5CBDE5F6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FA9EB-A1BE-4297-BFA2-87A28C3B667F}" type="slidenum">
              <a:rPr lang="en-US"/>
              <a:pPr/>
              <a:t>3</a:t>
            </a:fld>
            <a:endParaRPr lang="en-US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have 300-350 tons of trash every month.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954A2-7E62-45CD-8822-C941BA51AA78}" type="slidenum">
              <a:rPr lang="en-US"/>
              <a:pPr/>
              <a:t>4</a:t>
            </a:fld>
            <a:endParaRPr lang="en-US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DDBCA9-2180-456A-89EB-F01D57D56975}" type="slidenum">
              <a:rPr lang="en-US"/>
              <a:pPr/>
              <a:t>5</a:t>
            </a:fld>
            <a:endParaRPr lang="en-US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That’s money we’re literally throwing away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4E27A-18A7-4D82-8152-DFE3490907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DF982-E849-424B-AA66-32B098B82B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0D622-8266-4224-A5C0-B91A366451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9F5AE-5EAF-4776-993A-C0E3BAF018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C4256-5BFD-46EC-9E88-47A9D6BD8A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3B16E-017B-487C-AA51-95E182624C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B337E-8B34-4DA0-AB3E-E55B6FBAB3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79E82-7AC2-43B3-83D0-BD5066389A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FA294-5BF7-4D6B-BC5D-BD80D2BE95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741F0-2F8E-4589-BFE7-8263EBE4DB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2A639-F1EE-48DF-9284-E0E368BF91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AC99315-43E5-433A-9102-9B6973B2B68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mail.google.com/mail/?ui=2&amp;ik=2b2b3af3e6&amp;view=att&amp;th=120247ca73de05af&amp;attid=0.3&amp;disp=inline&amp;realattid=f_fsj0uftw2&amp;z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bcnews.go.com/video/playerIndex?id=768993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609600" y="838200"/>
            <a:ext cx="8382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5400">
                <a:solidFill>
                  <a:schemeClr val="bg1"/>
                </a:solidFill>
              </a:rPr>
              <a:t>Georgetown University Move Out Drive</a:t>
            </a:r>
            <a:br>
              <a:rPr lang="en-US" sz="5400">
                <a:solidFill>
                  <a:schemeClr val="bg1"/>
                </a:solidFill>
              </a:rPr>
            </a:br>
            <a:r>
              <a:rPr lang="en-US" sz="5400">
                <a:solidFill>
                  <a:schemeClr val="bg1"/>
                </a:solidFill>
              </a:rPr>
              <a:t>2009</a:t>
            </a:r>
          </a:p>
        </p:txBody>
      </p:sp>
      <p:pic>
        <p:nvPicPr>
          <p:cNvPr id="2055" name="Picture 7" descr="LOGO GREA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2000" y="3505200"/>
            <a:ext cx="3048000" cy="2925763"/>
          </a:xfrm>
          <a:prstGeom prst="rect">
            <a:avLst/>
          </a:prstGeo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810000" y="5105400"/>
            <a:ext cx="4975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charset="0"/>
              </a:rPr>
              <a:t>Bill Del Vecchio, Waste and Recycling Manger</a:t>
            </a:r>
          </a:p>
          <a:p>
            <a:r>
              <a:rPr lang="en-US">
                <a:solidFill>
                  <a:schemeClr val="bg1"/>
                </a:solidFill>
                <a:latin typeface="Arial" charset="0"/>
              </a:rPr>
              <a:t>Jess Belue Buckley, Hall Director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Calibri" pitchFamily="34" charset="0"/>
              </a:rPr>
              <a:t>WHY A MOVE OUT DRIVE?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ld tv in woods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267200" y="3429000"/>
            <a:ext cx="1905000" cy="173799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14600" y="3429000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14600" y="1679480"/>
            <a:ext cx="1676400" cy="174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43400" y="1676400"/>
            <a:ext cx="1752600" cy="1723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"/>
          </a:effectLst>
        </p:spPr>
      </p:pic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2590800" y="5257800"/>
            <a:ext cx="3429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Picture 6" descr="MPj04384790000[1]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71800" y="609600"/>
            <a:ext cx="2743200" cy="4038600"/>
          </a:xfrm>
          <a:prstGeom prst="rect">
            <a:avLst/>
          </a:prstGeom>
          <a:noFill/>
        </p:spPr>
      </p:pic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2438400" y="5029200"/>
            <a:ext cx="3657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economy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17" name="Picture 17" descr="all_for_one[1]"/>
          <p:cNvPicPr>
            <a:picLocks noChangeAspect="1" noChangeArrowheads="1"/>
          </p:cNvPicPr>
          <p:nvPr/>
        </p:nvPicPr>
        <p:blipFill>
          <a:blip r:embed="rId3" cstate="screen">
            <a:lum contrast="-18000"/>
          </a:blip>
          <a:srcRect/>
          <a:stretch>
            <a:fillRect/>
          </a:stretch>
        </p:blipFill>
        <p:spPr bwMode="auto">
          <a:xfrm>
            <a:off x="2057400" y="990600"/>
            <a:ext cx="5029200" cy="4022725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6818" name="Rectangle 18"/>
          <p:cNvSpPr>
            <a:spLocks noChangeArrowheads="1"/>
          </p:cNvSpPr>
          <p:nvPr/>
        </p:nvSpPr>
        <p:spPr bwMode="auto">
          <a:xfrm>
            <a:off x="2971800" y="5562600"/>
            <a:ext cx="3200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The process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Gather planning team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Determine collection sites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Assess local needs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Coordinate volunteer process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Organize pick up and transportation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Advertise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Carry out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bg1"/>
                </a:solidFill>
              </a:rPr>
              <a:t>Evaluate</a:t>
            </a:r>
          </a:p>
          <a:p>
            <a:pPr>
              <a:lnSpc>
                <a:spcPct val="90000"/>
              </a:lnSpc>
            </a:pP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Planning team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Team needs to have people with …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Interests in economy, environment, and social justice components of project. Triple bottom line of sustainability.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Access to areas for collection and pick-up.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Connection with potential volunteer groups.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Connection with needs of community.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Ability to design publicity campaign.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Time to research and plan.</a:t>
            </a:r>
          </a:p>
          <a:p>
            <a:endParaRPr lang="en-US" sz="2800">
              <a:solidFill>
                <a:schemeClr val="bg1"/>
              </a:solidFill>
              <a:latin typeface="Calibri" pitchFamily="34" charset="0"/>
            </a:endParaRPr>
          </a:p>
          <a:p>
            <a:endParaRPr lang="en-US" sz="28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</a:rPr>
              <a:t>Collection sites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chemeClr val="bg1"/>
                </a:solidFill>
                <a:latin typeface="Calibri" pitchFamily="34" charset="0"/>
              </a:rPr>
              <a:t>Points to consider for sites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Ease of access for residents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Ability to lock or coordinate certain hours of collection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Ability to staff the location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Accessibility of location both for people and for carts/trucks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Assess Local Needs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What can people donate that is actually needed?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Start with larger organizations -- United Way, Capital Area Food Bank, and Good Will</a:t>
            </a:r>
          </a:p>
          <a:p>
            <a:r>
              <a:rPr lang="en-US" sz="2800">
                <a:solidFill>
                  <a:schemeClr val="bg1"/>
                </a:solidFill>
                <a:latin typeface="Calibri" pitchFamily="34" charset="0"/>
              </a:rPr>
              <a:t>Others will follow, such as KEYS Foundation for the Homeless, Home Stretch, The Alternative House, Martha’s Table</a:t>
            </a:r>
          </a:p>
          <a:p>
            <a:endParaRPr lang="en-US" sz="28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3316" name="Picture 4" descr="IMG_225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1000" y="533400"/>
            <a:ext cx="3352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Coordination of Volunteers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600200"/>
            <a:ext cx="50292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Find those with hours to give – school conduct offices, Scouts, churches, high schools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Designate one volunteer coordinator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Arrange in manageable periods of time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Explain what is needed ahead of time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Make training easy –maps, instructions, tools should be ready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Have staff ready to finish what does not get done</a:t>
            </a:r>
          </a:p>
        </p:txBody>
      </p:sp>
      <p:pic>
        <p:nvPicPr>
          <p:cNvPr id="14340" name="Picture 4" descr="alberto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" y="1676400"/>
            <a:ext cx="33147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Organize pick-up and transport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When, where, who, and how?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Consider rental trucks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Can’t take something yourself? Ensure the organizations can pick up.</a:t>
            </a:r>
          </a:p>
        </p:txBody>
      </p:sp>
      <p:pic>
        <p:nvPicPr>
          <p:cNvPr id="15364" name="Picture 4" descr="truck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953000" y="3886200"/>
            <a:ext cx="3581400" cy="2686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Advertise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Key to collecting what you want in the condition you want it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Use e-mail, facebook, local businesses, connections from the planning team 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Advertise to the people, at the location of pick up, and when the location is complete</a:t>
            </a:r>
          </a:p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Carry out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Length of drive determined by needs of community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Need coordinators to direct volunteers as necessary</a:t>
            </a:r>
          </a:p>
          <a:p>
            <a:pPr>
              <a:buFontTx/>
              <a:buNone/>
            </a:pPr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7412" name="Picture 4" descr="IMG_226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24400" y="3810000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</a:rPr>
              <a:t>Evaluate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Talk with planning team and partners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Did we reduce trash?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Could others use what was collected?</a:t>
            </a:r>
          </a:p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Did we meet our other goals?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Move out in the news</a:t>
            </a:r>
          </a:p>
        </p:txBody>
      </p:sp>
      <p:pic>
        <p:nvPicPr>
          <p:cNvPr id="10243" name="Picture 3">
            <a:hlinkClick r:id="rId2" action="ppaction://hlinksldjump"/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1676400" y="1600200"/>
            <a:ext cx="5257800" cy="4089400"/>
          </a:xfrm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066800" y="6019800"/>
            <a:ext cx="609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  <a:hlinkClick r:id="rId4"/>
              </a:rPr>
              <a:t>http://abcnews.go.com/video/playerIndex?id=7689931</a:t>
            </a:r>
            <a:endParaRPr lang="en-US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solidFill>
                  <a:schemeClr val="bg1"/>
                </a:solidFill>
                <a:latin typeface="Calibri" pitchFamily="34" charset="0"/>
              </a:rPr>
              <a:t>Contact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Bill Del </a:t>
            </a:r>
            <a:r>
              <a:rPr lang="en-US" dirty="0" err="1">
                <a:solidFill>
                  <a:schemeClr val="bg1"/>
                </a:solidFill>
              </a:rPr>
              <a:t>Vecchio</a:t>
            </a:r>
            <a:r>
              <a:rPr lang="en-US" dirty="0">
                <a:solidFill>
                  <a:schemeClr val="bg1"/>
                </a:solidFill>
              </a:rPr>
              <a:t>, 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wad6@georgetown.edu</a:t>
            </a:r>
          </a:p>
          <a:p>
            <a:pPr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Jess </a:t>
            </a:r>
            <a:r>
              <a:rPr lang="en-US" dirty="0" err="1">
                <a:solidFill>
                  <a:schemeClr val="bg1"/>
                </a:solidFill>
              </a:rPr>
              <a:t>Belue</a:t>
            </a:r>
            <a:r>
              <a:rPr lang="en-US" dirty="0">
                <a:solidFill>
                  <a:schemeClr val="bg1"/>
                </a:solidFill>
              </a:rPr>
              <a:t> Buckley,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jb577@georgetown.edu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237</TotalTime>
  <Words>406</Words>
  <Application>Microsoft Office PowerPoint</Application>
  <PresentationFormat>On-screen Show (4:3)</PresentationFormat>
  <Paragraphs>70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Default Design</vt:lpstr>
      <vt:lpstr>Slide 1</vt:lpstr>
      <vt:lpstr>WHY A MOVE OUT DRIVE?</vt:lpstr>
      <vt:lpstr>Slide 3</vt:lpstr>
      <vt:lpstr>Slide 4</vt:lpstr>
      <vt:lpstr>Slide 5</vt:lpstr>
      <vt:lpstr>The process</vt:lpstr>
      <vt:lpstr>Planning team</vt:lpstr>
      <vt:lpstr>Collection sites</vt:lpstr>
      <vt:lpstr>Assess Local Needs</vt:lpstr>
      <vt:lpstr>Coordination of Volunteers</vt:lpstr>
      <vt:lpstr>Organize pick-up and transport</vt:lpstr>
      <vt:lpstr>Advertise</vt:lpstr>
      <vt:lpstr>Carry out</vt:lpstr>
      <vt:lpstr>Evaluate</vt:lpstr>
      <vt:lpstr>Move out in the news</vt:lpstr>
      <vt:lpstr>Contact</vt:lpstr>
    </vt:vector>
  </TitlesOfParts>
  <Company>GEORGETOWN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UIS</dc:creator>
  <cp:lastModifiedBy>User</cp:lastModifiedBy>
  <cp:revision>6</cp:revision>
  <dcterms:created xsi:type="dcterms:W3CDTF">2009-07-15T19:46:05Z</dcterms:created>
  <dcterms:modified xsi:type="dcterms:W3CDTF">2009-07-21T15:32:14Z</dcterms:modified>
</cp:coreProperties>
</file>