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8F8DB-8A56-446D-AE8D-B8E8FDEC1AE4}" type="datetimeFigureOut">
              <a:rPr lang="en-US" smtClean="0"/>
              <a:pPr/>
              <a:t>8/2/2012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42E3B-92F0-4C1E-AFE0-1DB07DC624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8F8DB-8A56-446D-AE8D-B8E8FDEC1AE4}" type="datetimeFigureOut">
              <a:rPr lang="en-US" smtClean="0"/>
              <a:pPr/>
              <a:t>8/2/2012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42E3B-92F0-4C1E-AFE0-1DB07DC624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8F8DB-8A56-446D-AE8D-B8E8FDEC1AE4}" type="datetimeFigureOut">
              <a:rPr lang="en-US" smtClean="0"/>
              <a:pPr/>
              <a:t>8/2/2012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42E3B-92F0-4C1E-AFE0-1DB07DC624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8F8DB-8A56-446D-AE8D-B8E8FDEC1AE4}" type="datetimeFigureOut">
              <a:rPr lang="en-US" smtClean="0"/>
              <a:pPr/>
              <a:t>8/2/2012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42E3B-92F0-4C1E-AFE0-1DB07DC624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8F8DB-8A56-446D-AE8D-B8E8FDEC1AE4}" type="datetimeFigureOut">
              <a:rPr lang="en-US" smtClean="0"/>
              <a:pPr/>
              <a:t>8/2/2012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42E3B-92F0-4C1E-AFE0-1DB07DC624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8F8DB-8A56-446D-AE8D-B8E8FDEC1AE4}" type="datetimeFigureOut">
              <a:rPr lang="en-US" smtClean="0"/>
              <a:pPr/>
              <a:t>8/2/2012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42E3B-92F0-4C1E-AFE0-1DB07DC624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8F8DB-8A56-446D-AE8D-B8E8FDEC1AE4}" type="datetimeFigureOut">
              <a:rPr lang="en-US" smtClean="0"/>
              <a:pPr/>
              <a:t>8/2/2012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42E3B-92F0-4C1E-AFE0-1DB07DC624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8F8DB-8A56-446D-AE8D-B8E8FDEC1AE4}" type="datetimeFigureOut">
              <a:rPr lang="en-US" smtClean="0"/>
              <a:pPr/>
              <a:t>8/2/2012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42E3B-92F0-4C1E-AFE0-1DB07DC624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8F8DB-8A56-446D-AE8D-B8E8FDEC1AE4}" type="datetimeFigureOut">
              <a:rPr lang="en-US" smtClean="0"/>
              <a:pPr/>
              <a:t>8/2/2012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42E3B-92F0-4C1E-AFE0-1DB07DC624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8F8DB-8A56-446D-AE8D-B8E8FDEC1AE4}" type="datetimeFigureOut">
              <a:rPr lang="en-US" smtClean="0"/>
              <a:pPr/>
              <a:t>8/2/2012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42E3B-92F0-4C1E-AFE0-1DB07DC624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8F8DB-8A56-446D-AE8D-B8E8FDEC1AE4}" type="datetimeFigureOut">
              <a:rPr lang="en-US" smtClean="0"/>
              <a:pPr/>
              <a:t>8/2/2012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42E3B-92F0-4C1E-AFE0-1DB07DC624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48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E8F8DB-8A56-446D-AE8D-B8E8FDEC1AE4}" type="datetimeFigureOut">
              <a:rPr lang="en-US" smtClean="0"/>
              <a:pPr/>
              <a:t>8/2/2012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D42E3B-92F0-4C1E-AFE0-1DB07DC624F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34780"/>
            <a:ext cx="3352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Image: http</a:t>
            </a:r>
            <a:r>
              <a:rPr lang="en-US" sz="1400" smtClean="0">
                <a:solidFill>
                  <a:schemeClr val="bg1"/>
                </a:solidFill>
              </a:rPr>
              <a:t>://www.chesapeakebay.net/photos</a:t>
            </a:r>
            <a:endParaRPr lang="en-US" sz="1400" dirty="0" smtClean="0">
              <a:solidFill>
                <a:schemeClr val="bg1"/>
              </a:solidFill>
            </a:endParaRPr>
          </a:p>
          <a:p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400" y="457200"/>
            <a:ext cx="38100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“New Report Names Potomac Nation’s Most Endangered  River”</a:t>
            </a:r>
          </a:p>
          <a:p>
            <a:r>
              <a:rPr lang="en-US" sz="1600" i="1" dirty="0" smtClean="0"/>
              <a:t>-Washington Post, May 2012</a:t>
            </a:r>
            <a:endParaRPr lang="en-US" sz="1600" i="1" dirty="0"/>
          </a:p>
        </p:txBody>
      </p:sp>
      <p:sp>
        <p:nvSpPr>
          <p:cNvPr id="7" name="TextBox 6"/>
          <p:cNvSpPr txBox="1"/>
          <p:nvPr/>
        </p:nvSpPr>
        <p:spPr>
          <a:xfrm>
            <a:off x="762000" y="4876800"/>
            <a:ext cx="3276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“2011 Milestone Analysis Shows Progress”</a:t>
            </a:r>
          </a:p>
          <a:p>
            <a:r>
              <a:rPr lang="en-US" sz="1600" i="1" dirty="0" smtClean="0"/>
              <a:t>-Chesapeake Bay Fund, July 2012</a:t>
            </a:r>
            <a:endParaRPr lang="en-US" sz="1600" i="1" dirty="0"/>
          </a:p>
        </p:txBody>
      </p:sp>
      <p:sp>
        <p:nvSpPr>
          <p:cNvPr id="8" name="TextBox 7"/>
          <p:cNvSpPr txBox="1"/>
          <p:nvPr/>
        </p:nvSpPr>
        <p:spPr>
          <a:xfrm>
            <a:off x="4572000" y="1371600"/>
            <a:ext cx="3581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“Upstream &amp;Down, Struggling to Make the Grade”</a:t>
            </a:r>
          </a:p>
          <a:p>
            <a:r>
              <a:rPr lang="en-US" sz="1600" i="1" dirty="0" smtClean="0"/>
              <a:t>-Potomac Conservancy, 2011</a:t>
            </a:r>
            <a:endParaRPr lang="en-US" sz="1600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381000" y="2667000"/>
            <a:ext cx="3886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“Chesapeake Bay gets D+, Potomac a D in new report card”</a:t>
            </a:r>
          </a:p>
          <a:p>
            <a:r>
              <a:rPr lang="en-US" sz="1600" i="1" dirty="0" smtClean="0"/>
              <a:t>-ABC News, April 2012</a:t>
            </a:r>
            <a:endParaRPr lang="en-US" sz="1600" i="1" dirty="0"/>
          </a:p>
        </p:txBody>
      </p:sp>
      <p:sp>
        <p:nvSpPr>
          <p:cNvPr id="9" name="TextBox 8"/>
          <p:cNvSpPr txBox="1"/>
          <p:nvPr/>
        </p:nvSpPr>
        <p:spPr>
          <a:xfrm>
            <a:off x="4495800" y="3581400"/>
            <a:ext cx="42672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“Tap water meets federal standards, but new pollutants not removed by current water purification technology”</a:t>
            </a:r>
          </a:p>
          <a:p>
            <a:r>
              <a:rPr lang="en-US" sz="1600" i="1" dirty="0" smtClean="0"/>
              <a:t>-Washingtonian, 2012</a:t>
            </a:r>
            <a:endParaRPr lang="en-US" sz="1600" i="1" dirty="0"/>
          </a:p>
        </p:txBody>
      </p:sp>
    </p:spTree>
  </p:cSld>
  <p:clrMapOvr>
    <a:masterClrMapping/>
  </p:clrMapOvr>
  <p:transition advClick="0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  <p:bldP spid="7" grpId="0" build="allAtOnce"/>
      <p:bldP spid="8" grpId="0" build="allAtOnce"/>
      <p:bldP spid="10" grpId="0" build="allAtOnce"/>
      <p:bldP spid="9" grpId="0" build="allAtOnce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93</Words>
  <Application>Microsoft Office PowerPoint</Application>
  <PresentationFormat>On-screen Show (4:3)</PresentationFormat>
  <Paragraphs>11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ecavagnaro</dc:creator>
  <cp:lastModifiedBy>Lana Sindler</cp:lastModifiedBy>
  <cp:revision>12</cp:revision>
  <dcterms:created xsi:type="dcterms:W3CDTF">2012-07-10T18:24:41Z</dcterms:created>
  <dcterms:modified xsi:type="dcterms:W3CDTF">2012-08-02T18:39:16Z</dcterms:modified>
</cp:coreProperties>
</file>