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Default Extension="png" ContentType="image/png"/>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292" r:id="rId2"/>
    <p:sldId id="300" r:id="rId3"/>
    <p:sldId id="301" r:id="rId4"/>
    <p:sldId id="280" r:id="rId5"/>
    <p:sldId id="297" r:id="rId6"/>
    <p:sldId id="298" r:id="rId7"/>
    <p:sldId id="299" r:id="rId8"/>
    <p:sldId id="284" r:id="rId9"/>
    <p:sldId id="286" r:id="rId10"/>
    <p:sldId id="287" r:id="rId11"/>
    <p:sldId id="296" r:id="rId12"/>
    <p:sldId id="303" r:id="rId13"/>
  </p:sldIdLst>
  <p:sldSz cx="9144000" cy="6858000" type="screen4x3"/>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52" autoAdjust="0"/>
    <p:restoredTop sz="88639" autoAdjust="0"/>
  </p:normalViewPr>
  <p:slideViewPr>
    <p:cSldViewPr>
      <p:cViewPr>
        <p:scale>
          <a:sx n="67" d="100"/>
          <a:sy n="67" d="100"/>
        </p:scale>
        <p:origin x="-1008" y="-72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1" Type="http://schemas.openxmlformats.org/officeDocument/2006/relationships/image" Target="../media/image7.png"/></Relationships>
</file>

<file path=ppt/diagrams/_rels/data3.xml.rels><?xml version="1.0" encoding="UTF-8" standalone="yes"?>
<Relationships xmlns="http://schemas.openxmlformats.org/package/2006/relationships"><Relationship Id="rId1" Type="http://schemas.openxmlformats.org/officeDocument/2006/relationships/image" Target="../media/image7.png"/></Relationships>
</file>

<file path=ppt/diagrams/_rels/drawing2.xml.rels><?xml version="1.0" encoding="UTF-8" standalone="yes"?>
<Relationships xmlns="http://schemas.openxmlformats.org/package/2006/relationships"><Relationship Id="rId1" Type="http://schemas.openxmlformats.org/officeDocument/2006/relationships/image" Target="../media/image7.png"/></Relationships>
</file>

<file path=ppt/diagrams/_rels/drawing3.xml.rels><?xml version="1.0" encoding="UTF-8" standalone="yes"?>
<Relationships xmlns="http://schemas.openxmlformats.org/package/2006/relationships"><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14BE77-AAA9-D046-AD80-88B1218BDB17}" type="doc">
      <dgm:prSet loTypeId="urn:microsoft.com/office/officeart/2005/8/layout/hProcess4" loCatId="process" qsTypeId="urn:microsoft.com/office/officeart/2005/8/quickstyle/simple4" qsCatId="simple" csTypeId="urn:microsoft.com/office/officeart/2005/8/colors/accent1_2" csCatId="accent1" phldr="1"/>
      <dgm:spPr/>
      <dgm:t>
        <a:bodyPr/>
        <a:lstStyle/>
        <a:p>
          <a:endParaRPr lang="en-US"/>
        </a:p>
      </dgm:t>
    </dgm:pt>
    <dgm:pt modelId="{51750E2B-A1DC-AE49-854B-52F6D6D1B40C}">
      <dgm:prSet phldrT="[Text]"/>
      <dgm:spPr/>
      <dgm:t>
        <a:bodyPr/>
        <a:lstStyle/>
        <a:p>
          <a:r>
            <a:rPr lang="en-US" dirty="0" smtClean="0"/>
            <a:t>Phase 1</a:t>
          </a:r>
          <a:endParaRPr lang="en-US" dirty="0"/>
        </a:p>
      </dgm:t>
    </dgm:pt>
    <dgm:pt modelId="{04AB790B-DD43-E246-B64F-B2DA2621CF74}" type="parTrans" cxnId="{DA43F324-5EDB-224D-8FC6-D7711DF76C8A}">
      <dgm:prSet/>
      <dgm:spPr/>
      <dgm:t>
        <a:bodyPr/>
        <a:lstStyle/>
        <a:p>
          <a:endParaRPr lang="en-US"/>
        </a:p>
      </dgm:t>
    </dgm:pt>
    <dgm:pt modelId="{78207CAF-A243-8643-B9BF-AB925330BDB2}" type="sibTrans" cxnId="{DA43F324-5EDB-224D-8FC6-D7711DF76C8A}">
      <dgm:prSet/>
      <dgm:spPr/>
      <dgm:t>
        <a:bodyPr/>
        <a:lstStyle/>
        <a:p>
          <a:endParaRPr lang="en-US" dirty="0"/>
        </a:p>
      </dgm:t>
    </dgm:pt>
    <dgm:pt modelId="{31B9E78A-A457-4943-9B6A-0AE82640E75F}">
      <dgm:prSet phldrT="[Text]" custT="1"/>
      <dgm:spPr/>
      <dgm:t>
        <a:bodyPr/>
        <a:lstStyle/>
        <a:p>
          <a:r>
            <a:rPr lang="en-US" sz="1400" dirty="0" smtClean="0"/>
            <a:t>Equipment benchmarked</a:t>
          </a:r>
          <a:endParaRPr lang="en-US" sz="1400" dirty="0"/>
        </a:p>
      </dgm:t>
    </dgm:pt>
    <dgm:pt modelId="{7803120D-A208-8A48-9597-C32C2E502299}" type="parTrans" cxnId="{DD82DBDD-6AF8-6546-B47C-27CB1815A213}">
      <dgm:prSet/>
      <dgm:spPr/>
      <dgm:t>
        <a:bodyPr/>
        <a:lstStyle/>
        <a:p>
          <a:endParaRPr lang="en-US"/>
        </a:p>
      </dgm:t>
    </dgm:pt>
    <dgm:pt modelId="{343EA35D-A8DA-724C-9BB6-62E1BFC48F67}" type="sibTrans" cxnId="{DD82DBDD-6AF8-6546-B47C-27CB1815A213}">
      <dgm:prSet/>
      <dgm:spPr/>
      <dgm:t>
        <a:bodyPr/>
        <a:lstStyle/>
        <a:p>
          <a:endParaRPr lang="en-US"/>
        </a:p>
      </dgm:t>
    </dgm:pt>
    <dgm:pt modelId="{86E898FC-6649-6E4C-91EC-C51C52CD7756}">
      <dgm:prSet phldrT="[Text]" custT="1"/>
      <dgm:spPr/>
      <dgm:t>
        <a:bodyPr/>
        <a:lstStyle/>
        <a:p>
          <a:r>
            <a:rPr lang="en-US" sz="1400" dirty="0" smtClean="0"/>
            <a:t>Poor heat transfer</a:t>
          </a:r>
          <a:endParaRPr lang="en-US" sz="1400" dirty="0"/>
        </a:p>
      </dgm:t>
    </dgm:pt>
    <dgm:pt modelId="{24D89248-53D3-5948-B5E5-0CDBA8BB51A2}" type="parTrans" cxnId="{70F2CC06-B826-B04C-8C07-435093CD220D}">
      <dgm:prSet/>
      <dgm:spPr/>
      <dgm:t>
        <a:bodyPr/>
        <a:lstStyle/>
        <a:p>
          <a:endParaRPr lang="en-US"/>
        </a:p>
      </dgm:t>
    </dgm:pt>
    <dgm:pt modelId="{0F346631-EEAC-D244-B608-22EF05EB628D}" type="sibTrans" cxnId="{70F2CC06-B826-B04C-8C07-435093CD220D}">
      <dgm:prSet/>
      <dgm:spPr/>
      <dgm:t>
        <a:bodyPr/>
        <a:lstStyle/>
        <a:p>
          <a:endParaRPr lang="en-US"/>
        </a:p>
      </dgm:t>
    </dgm:pt>
    <dgm:pt modelId="{127F88DB-92A4-2143-A9F7-F1D7F236C772}">
      <dgm:prSet phldrT="[Text]"/>
      <dgm:spPr/>
      <dgm:t>
        <a:bodyPr/>
        <a:lstStyle/>
        <a:p>
          <a:r>
            <a:rPr lang="en-US" dirty="0" smtClean="0"/>
            <a:t>Phase 2</a:t>
          </a:r>
          <a:endParaRPr lang="en-US" dirty="0"/>
        </a:p>
      </dgm:t>
    </dgm:pt>
    <dgm:pt modelId="{BF6193A2-0874-B440-9FD6-49FB08663F8B}" type="parTrans" cxnId="{9730D4B4-DB5A-3342-A634-FEF56E60FD47}">
      <dgm:prSet/>
      <dgm:spPr/>
      <dgm:t>
        <a:bodyPr/>
        <a:lstStyle/>
        <a:p>
          <a:endParaRPr lang="en-US"/>
        </a:p>
      </dgm:t>
    </dgm:pt>
    <dgm:pt modelId="{D7F2217B-CB36-0348-A652-BD505927E4A3}" type="sibTrans" cxnId="{9730D4B4-DB5A-3342-A634-FEF56E60FD47}">
      <dgm:prSet/>
      <dgm:spPr/>
      <dgm:t>
        <a:bodyPr/>
        <a:lstStyle/>
        <a:p>
          <a:endParaRPr lang="en-US" dirty="0"/>
        </a:p>
      </dgm:t>
    </dgm:pt>
    <dgm:pt modelId="{B496C754-2E87-E141-87C5-EED1C124CEE2}">
      <dgm:prSet phldrT="[Text]" custT="1"/>
      <dgm:spPr/>
      <dgm:t>
        <a:bodyPr/>
        <a:lstStyle/>
        <a:p>
          <a:endParaRPr lang="en-US" sz="1600" b="1" dirty="0">
            <a:solidFill>
              <a:schemeClr val="accent1">
                <a:lumMod val="75000"/>
              </a:schemeClr>
            </a:solidFill>
          </a:endParaRPr>
        </a:p>
      </dgm:t>
    </dgm:pt>
    <dgm:pt modelId="{4A264399-6DFF-5F48-B46B-BF435DE42B35}" type="parTrans" cxnId="{E5DF665B-5C3F-C84A-A4F8-67D149D692D7}">
      <dgm:prSet/>
      <dgm:spPr/>
      <dgm:t>
        <a:bodyPr/>
        <a:lstStyle/>
        <a:p>
          <a:endParaRPr lang="en-US"/>
        </a:p>
      </dgm:t>
    </dgm:pt>
    <dgm:pt modelId="{A868E5EF-B523-BA43-8495-C8276F4FC670}" type="sibTrans" cxnId="{E5DF665B-5C3F-C84A-A4F8-67D149D692D7}">
      <dgm:prSet/>
      <dgm:spPr/>
      <dgm:t>
        <a:bodyPr/>
        <a:lstStyle/>
        <a:p>
          <a:endParaRPr lang="en-US"/>
        </a:p>
      </dgm:t>
    </dgm:pt>
    <dgm:pt modelId="{BE70AFBC-9480-084C-ADFE-00461E3E8D40}">
      <dgm:prSet phldrT="[Text]" custT="1"/>
      <dgm:spPr/>
      <dgm:t>
        <a:bodyPr/>
        <a:lstStyle/>
        <a:p>
          <a:r>
            <a:rPr lang="en-US" sz="1400" dirty="0" smtClean="0"/>
            <a:t>Removal of oil fouling factor</a:t>
          </a:r>
          <a:endParaRPr lang="en-US" sz="1400" dirty="0"/>
        </a:p>
      </dgm:t>
    </dgm:pt>
    <dgm:pt modelId="{77F635EA-2046-D746-9074-DB86FF4458EE}" type="parTrans" cxnId="{238778E7-D39A-2349-9A6E-2373CA04B746}">
      <dgm:prSet/>
      <dgm:spPr/>
      <dgm:t>
        <a:bodyPr/>
        <a:lstStyle/>
        <a:p>
          <a:endParaRPr lang="en-US"/>
        </a:p>
      </dgm:t>
    </dgm:pt>
    <dgm:pt modelId="{53246D8E-0C23-3842-812B-651D536DC74D}" type="sibTrans" cxnId="{238778E7-D39A-2349-9A6E-2373CA04B746}">
      <dgm:prSet/>
      <dgm:spPr/>
      <dgm:t>
        <a:bodyPr/>
        <a:lstStyle/>
        <a:p>
          <a:endParaRPr lang="en-US"/>
        </a:p>
      </dgm:t>
    </dgm:pt>
    <dgm:pt modelId="{1B79C3C8-B1F9-3040-8D6C-731C9FFCFFEC}">
      <dgm:prSet phldrT="[Text]"/>
      <dgm:spPr/>
      <dgm:t>
        <a:bodyPr/>
        <a:lstStyle/>
        <a:p>
          <a:r>
            <a:rPr lang="en-US" dirty="0" smtClean="0"/>
            <a:t>Phase 3</a:t>
          </a:r>
          <a:endParaRPr lang="en-US" dirty="0"/>
        </a:p>
      </dgm:t>
    </dgm:pt>
    <dgm:pt modelId="{5329222D-FBF5-6E43-839E-E8CD8C41BC63}" type="parTrans" cxnId="{98855E4D-38C9-074F-920C-A340F08ED299}">
      <dgm:prSet/>
      <dgm:spPr/>
      <dgm:t>
        <a:bodyPr/>
        <a:lstStyle/>
        <a:p>
          <a:endParaRPr lang="en-US"/>
        </a:p>
      </dgm:t>
    </dgm:pt>
    <dgm:pt modelId="{CECDB7E1-EBBF-2F41-AB39-22D0D93671C7}" type="sibTrans" cxnId="{98855E4D-38C9-074F-920C-A340F08ED299}">
      <dgm:prSet/>
      <dgm:spPr/>
      <dgm:t>
        <a:bodyPr/>
        <a:lstStyle/>
        <a:p>
          <a:endParaRPr lang="en-US"/>
        </a:p>
      </dgm:t>
    </dgm:pt>
    <dgm:pt modelId="{248843BF-1540-BA46-ADD8-FF43BC7E90CE}">
      <dgm:prSet phldrT="[Text]" custT="1"/>
      <dgm:spPr/>
      <dgm:t>
        <a:bodyPr/>
        <a:lstStyle/>
        <a:p>
          <a:r>
            <a:rPr lang="en-US" sz="1400" dirty="0" smtClean="0"/>
            <a:t>Lower kW /ton</a:t>
          </a:r>
          <a:endParaRPr lang="en-US" sz="1400" dirty="0"/>
        </a:p>
      </dgm:t>
    </dgm:pt>
    <dgm:pt modelId="{A0DF568D-695F-A449-8290-E09B2E1FF18A}" type="parTrans" cxnId="{F9115A9C-987E-F746-86E5-B3ECF7F8B0CA}">
      <dgm:prSet/>
      <dgm:spPr/>
      <dgm:t>
        <a:bodyPr/>
        <a:lstStyle/>
        <a:p>
          <a:endParaRPr lang="en-US"/>
        </a:p>
      </dgm:t>
    </dgm:pt>
    <dgm:pt modelId="{858893C0-F6F1-7F41-B7D7-F0EDE58A228F}" type="sibTrans" cxnId="{F9115A9C-987E-F746-86E5-B3ECF7F8B0CA}">
      <dgm:prSet/>
      <dgm:spPr/>
      <dgm:t>
        <a:bodyPr/>
        <a:lstStyle/>
        <a:p>
          <a:endParaRPr lang="en-US"/>
        </a:p>
      </dgm:t>
    </dgm:pt>
    <dgm:pt modelId="{8AB568E6-87B6-4844-8752-3303F8E30F05}">
      <dgm:prSet phldrT="[Text]" custT="1"/>
      <dgm:spPr/>
      <dgm:t>
        <a:bodyPr/>
        <a:lstStyle/>
        <a:p>
          <a:r>
            <a:rPr lang="en-US" sz="1400" dirty="0" smtClean="0"/>
            <a:t>Improved Efficiency</a:t>
          </a:r>
          <a:endParaRPr lang="en-US" sz="1400" dirty="0"/>
        </a:p>
      </dgm:t>
    </dgm:pt>
    <dgm:pt modelId="{5DC301DF-8043-214E-A72D-0C34BBF8B8CD}" type="parTrans" cxnId="{5627D1DD-760C-2648-A0D2-B2D293B37B26}">
      <dgm:prSet/>
      <dgm:spPr/>
      <dgm:t>
        <a:bodyPr/>
        <a:lstStyle/>
        <a:p>
          <a:endParaRPr lang="en-US"/>
        </a:p>
      </dgm:t>
    </dgm:pt>
    <dgm:pt modelId="{A6878467-7D5D-5F41-8DFA-D24FE8A936CB}" type="sibTrans" cxnId="{5627D1DD-760C-2648-A0D2-B2D293B37B26}">
      <dgm:prSet/>
      <dgm:spPr/>
      <dgm:t>
        <a:bodyPr/>
        <a:lstStyle/>
        <a:p>
          <a:endParaRPr lang="en-US"/>
        </a:p>
      </dgm:t>
    </dgm:pt>
    <dgm:pt modelId="{153EA694-6B3F-284E-B452-2A4FF56661DD}">
      <dgm:prSet phldrT="[Text]" custT="1"/>
      <dgm:spPr/>
      <dgm:t>
        <a:bodyPr/>
        <a:lstStyle/>
        <a:p>
          <a:r>
            <a:rPr lang="en-US" sz="1400" dirty="0" smtClean="0"/>
            <a:t>Total BTUH increased</a:t>
          </a:r>
          <a:endParaRPr lang="en-US" sz="1400" dirty="0"/>
        </a:p>
      </dgm:t>
    </dgm:pt>
    <dgm:pt modelId="{746B3325-700B-AF4B-946B-DEF8C321AB55}" type="parTrans" cxnId="{4E6E5ACD-2EE6-554B-8585-D148F62A10F1}">
      <dgm:prSet/>
      <dgm:spPr/>
      <dgm:t>
        <a:bodyPr/>
        <a:lstStyle/>
        <a:p>
          <a:endParaRPr lang="en-US"/>
        </a:p>
      </dgm:t>
    </dgm:pt>
    <dgm:pt modelId="{6B6C39AB-520F-644B-9A18-B4652948D09E}" type="sibTrans" cxnId="{4E6E5ACD-2EE6-554B-8585-D148F62A10F1}">
      <dgm:prSet/>
      <dgm:spPr/>
      <dgm:t>
        <a:bodyPr/>
        <a:lstStyle/>
        <a:p>
          <a:endParaRPr lang="en-US"/>
        </a:p>
      </dgm:t>
    </dgm:pt>
    <dgm:pt modelId="{74E53E9E-DD96-9C44-999E-D2D3F4215CB3}">
      <dgm:prSet phldrT="[Text]" custT="1"/>
      <dgm:spPr/>
      <dgm:t>
        <a:bodyPr/>
        <a:lstStyle/>
        <a:p>
          <a:r>
            <a:rPr lang="en-US" sz="1400" dirty="0" smtClean="0"/>
            <a:t>Inter-metallic Bonding</a:t>
          </a:r>
          <a:endParaRPr lang="en-US" sz="1400" dirty="0"/>
        </a:p>
      </dgm:t>
    </dgm:pt>
    <dgm:pt modelId="{A3AB50BF-819A-9444-90FF-56BC1A035CC9}" type="parTrans" cxnId="{1938CD95-5DED-1A4D-8794-0053FB82639E}">
      <dgm:prSet/>
      <dgm:spPr/>
      <dgm:t>
        <a:bodyPr/>
        <a:lstStyle/>
        <a:p>
          <a:endParaRPr lang="en-US"/>
        </a:p>
      </dgm:t>
    </dgm:pt>
    <dgm:pt modelId="{DD04C78D-A6B6-DC4E-B394-11CB8972EE76}" type="sibTrans" cxnId="{1938CD95-5DED-1A4D-8794-0053FB82639E}">
      <dgm:prSet/>
      <dgm:spPr/>
      <dgm:t>
        <a:bodyPr/>
        <a:lstStyle/>
        <a:p>
          <a:endParaRPr lang="en-US"/>
        </a:p>
      </dgm:t>
    </dgm:pt>
    <dgm:pt modelId="{A7E51B3B-7B12-B94A-866D-4136BF5F8EB5}">
      <dgm:prSet phldrT="[Text]" custT="1"/>
      <dgm:spPr/>
      <dgm:t>
        <a:bodyPr/>
        <a:lstStyle/>
        <a:p>
          <a:r>
            <a:rPr lang="en-US" sz="1400" dirty="0" smtClean="0"/>
            <a:t>Longer run hours</a:t>
          </a:r>
          <a:endParaRPr lang="en-US" sz="1400" dirty="0"/>
        </a:p>
      </dgm:t>
    </dgm:pt>
    <dgm:pt modelId="{1722ACBE-F886-CC40-B591-0D29393A8098}" type="parTrans" cxnId="{D6545D31-8E01-3045-A8E0-30668BDDA344}">
      <dgm:prSet/>
      <dgm:spPr/>
      <dgm:t>
        <a:bodyPr/>
        <a:lstStyle/>
        <a:p>
          <a:endParaRPr lang="en-US"/>
        </a:p>
      </dgm:t>
    </dgm:pt>
    <dgm:pt modelId="{71ED8C4D-7767-A04C-8FCE-26379089D8B4}" type="sibTrans" cxnId="{D6545D31-8E01-3045-A8E0-30668BDDA344}">
      <dgm:prSet/>
      <dgm:spPr/>
      <dgm:t>
        <a:bodyPr/>
        <a:lstStyle/>
        <a:p>
          <a:endParaRPr lang="en-US"/>
        </a:p>
      </dgm:t>
    </dgm:pt>
    <dgm:pt modelId="{BAA31A12-C4A5-224A-A595-0A3B7064D866}">
      <dgm:prSet phldrT="[Text]" custT="1"/>
      <dgm:spPr/>
      <dgm:t>
        <a:bodyPr/>
        <a:lstStyle/>
        <a:p>
          <a:r>
            <a:rPr lang="en-US" sz="1400" dirty="0" smtClean="0"/>
            <a:t>Increase in kW/ton  </a:t>
          </a:r>
          <a:endParaRPr lang="en-US" sz="1400" dirty="0"/>
        </a:p>
      </dgm:t>
    </dgm:pt>
    <dgm:pt modelId="{0D4F1576-50EC-FD48-834E-91E4B95EEC2F}" type="parTrans" cxnId="{23C9E84D-3813-DC4E-83CA-E6DAF9691FB4}">
      <dgm:prSet/>
      <dgm:spPr/>
      <dgm:t>
        <a:bodyPr/>
        <a:lstStyle/>
        <a:p>
          <a:endParaRPr lang="en-US"/>
        </a:p>
      </dgm:t>
    </dgm:pt>
    <dgm:pt modelId="{42D537C6-386F-2947-BA7D-130018FB0C73}" type="sibTrans" cxnId="{23C9E84D-3813-DC4E-83CA-E6DAF9691FB4}">
      <dgm:prSet/>
      <dgm:spPr/>
      <dgm:t>
        <a:bodyPr/>
        <a:lstStyle/>
        <a:p>
          <a:endParaRPr lang="en-US"/>
        </a:p>
      </dgm:t>
    </dgm:pt>
    <dgm:pt modelId="{CF5278DB-5C75-154E-9D3B-88A89408D069}">
      <dgm:prSet phldrT="[Text]" custT="1"/>
      <dgm:spPr/>
      <dgm:t>
        <a:bodyPr/>
        <a:lstStyle/>
        <a:p>
          <a:r>
            <a:rPr lang="en-US" sz="1400" dirty="0" smtClean="0"/>
            <a:t>Latent heat BTUH increased</a:t>
          </a:r>
          <a:endParaRPr lang="en-US" sz="1400" dirty="0"/>
        </a:p>
      </dgm:t>
    </dgm:pt>
    <dgm:pt modelId="{C708E9E0-A9E3-4C4F-B9CB-ACA1BE4CFBB5}" type="parTrans" cxnId="{34234EFD-8B02-ED4C-BBBA-53AC60EEF303}">
      <dgm:prSet/>
      <dgm:spPr/>
      <dgm:t>
        <a:bodyPr/>
        <a:lstStyle/>
        <a:p>
          <a:endParaRPr lang="en-US"/>
        </a:p>
      </dgm:t>
    </dgm:pt>
    <dgm:pt modelId="{7A31844C-5C3F-AE4E-94BD-9BBACF4C539E}" type="sibTrans" cxnId="{34234EFD-8B02-ED4C-BBBA-53AC60EEF303}">
      <dgm:prSet/>
      <dgm:spPr/>
      <dgm:t>
        <a:bodyPr/>
        <a:lstStyle/>
        <a:p>
          <a:endParaRPr lang="en-US"/>
        </a:p>
      </dgm:t>
    </dgm:pt>
    <dgm:pt modelId="{ED998412-87A8-C14F-849E-BFBF2407525F}">
      <dgm:prSet phldrT="[Text]" custT="1"/>
      <dgm:spPr/>
      <dgm:t>
        <a:bodyPr/>
        <a:lstStyle/>
        <a:p>
          <a:r>
            <a:rPr lang="en-US" sz="1400" dirty="0" smtClean="0"/>
            <a:t>Lower thermostat settings</a:t>
          </a:r>
          <a:endParaRPr lang="en-US" sz="1400" dirty="0"/>
        </a:p>
      </dgm:t>
    </dgm:pt>
    <dgm:pt modelId="{6F99B702-1BD9-FA4F-8A02-2D7C370EF96B}" type="parTrans" cxnId="{1ECC99CC-D156-8B4D-B50E-4B09864E9062}">
      <dgm:prSet/>
      <dgm:spPr/>
      <dgm:t>
        <a:bodyPr/>
        <a:lstStyle/>
        <a:p>
          <a:endParaRPr lang="en-US"/>
        </a:p>
      </dgm:t>
    </dgm:pt>
    <dgm:pt modelId="{0F557CF3-D70B-BD4E-919C-84DF6BD3F67C}" type="sibTrans" cxnId="{1ECC99CC-D156-8B4D-B50E-4B09864E9062}">
      <dgm:prSet/>
      <dgm:spPr/>
      <dgm:t>
        <a:bodyPr/>
        <a:lstStyle/>
        <a:p>
          <a:endParaRPr lang="en-US"/>
        </a:p>
      </dgm:t>
    </dgm:pt>
    <dgm:pt modelId="{AFC09A86-FF41-C541-955A-722D9691336D}">
      <dgm:prSet phldrT="[Text]" custT="1"/>
      <dgm:spPr/>
      <dgm:t>
        <a:bodyPr/>
        <a:lstStyle/>
        <a:p>
          <a:r>
            <a:rPr lang="en-US" sz="1400" dirty="0" smtClean="0"/>
            <a:t>Higher thermostat settings</a:t>
          </a:r>
          <a:endParaRPr lang="en-US" sz="1400" dirty="0"/>
        </a:p>
      </dgm:t>
    </dgm:pt>
    <dgm:pt modelId="{3E1FAEF3-B7D2-F346-844E-E6938F458E1B}" type="parTrans" cxnId="{2EE0717D-1B5B-6940-8FF9-B9C480FEA94F}">
      <dgm:prSet/>
      <dgm:spPr/>
      <dgm:t>
        <a:bodyPr/>
        <a:lstStyle/>
        <a:p>
          <a:endParaRPr lang="en-US"/>
        </a:p>
      </dgm:t>
    </dgm:pt>
    <dgm:pt modelId="{ECF35E4B-2C8C-5849-8EDF-7100CD634947}" type="sibTrans" cxnId="{2EE0717D-1B5B-6940-8FF9-B9C480FEA94F}">
      <dgm:prSet/>
      <dgm:spPr/>
      <dgm:t>
        <a:bodyPr/>
        <a:lstStyle/>
        <a:p>
          <a:endParaRPr lang="en-US"/>
        </a:p>
      </dgm:t>
    </dgm:pt>
    <dgm:pt modelId="{0F818986-545E-6A4D-B94A-A60D73ADD01A}">
      <dgm:prSet phldrT="[Text]" custT="1"/>
      <dgm:spPr/>
      <dgm:t>
        <a:bodyPr/>
        <a:lstStyle/>
        <a:p>
          <a:r>
            <a:rPr lang="en-US" sz="1400" dirty="0" smtClean="0"/>
            <a:t>Increased kW /ton </a:t>
          </a:r>
          <a:endParaRPr lang="en-US" sz="1400" dirty="0"/>
        </a:p>
      </dgm:t>
    </dgm:pt>
    <dgm:pt modelId="{5A7D3095-C408-EC4A-BBB4-807D0E4C537B}" type="parTrans" cxnId="{59F4B30B-2F6A-A642-812C-5D91C1A9EB7A}">
      <dgm:prSet/>
      <dgm:spPr/>
      <dgm:t>
        <a:bodyPr/>
        <a:lstStyle/>
        <a:p>
          <a:endParaRPr lang="en-US"/>
        </a:p>
      </dgm:t>
    </dgm:pt>
    <dgm:pt modelId="{A7AD2AD8-58EF-7444-BA80-E047BDB32274}" type="sibTrans" cxnId="{59F4B30B-2F6A-A642-812C-5D91C1A9EB7A}">
      <dgm:prSet/>
      <dgm:spPr/>
      <dgm:t>
        <a:bodyPr/>
        <a:lstStyle/>
        <a:p>
          <a:endParaRPr lang="en-US"/>
        </a:p>
      </dgm:t>
    </dgm:pt>
    <dgm:pt modelId="{14081F00-F23C-C244-B7E6-7B294A56470D}">
      <dgm:prSet phldrT="[Text]" custT="1"/>
      <dgm:spPr/>
      <dgm:t>
        <a:bodyPr/>
        <a:lstStyle/>
        <a:p>
          <a:r>
            <a:rPr lang="en-US" sz="1400" dirty="0" smtClean="0"/>
            <a:t>Plaque and varnish continues to be removed</a:t>
          </a:r>
          <a:endParaRPr lang="en-US" sz="1400" dirty="0"/>
        </a:p>
      </dgm:t>
    </dgm:pt>
    <dgm:pt modelId="{9B6BFE13-A29F-1745-B455-F03544515459}" type="parTrans" cxnId="{8A9ACCF5-4704-9B47-9F69-17964E0F060B}">
      <dgm:prSet/>
      <dgm:spPr/>
      <dgm:t>
        <a:bodyPr/>
        <a:lstStyle/>
        <a:p>
          <a:endParaRPr lang="en-US"/>
        </a:p>
      </dgm:t>
    </dgm:pt>
    <dgm:pt modelId="{2378D832-42A3-BB45-877F-DE7CB127F841}" type="sibTrans" cxnId="{8A9ACCF5-4704-9B47-9F69-17964E0F060B}">
      <dgm:prSet/>
      <dgm:spPr/>
      <dgm:t>
        <a:bodyPr/>
        <a:lstStyle/>
        <a:p>
          <a:endParaRPr lang="en-US"/>
        </a:p>
      </dgm:t>
    </dgm:pt>
    <dgm:pt modelId="{E1B41072-279F-774B-B90F-84DB9D3AF3E4}">
      <dgm:prSet phldrT="[Text]" custT="1"/>
      <dgm:spPr/>
      <dgm:t>
        <a:bodyPr/>
        <a:lstStyle/>
        <a:p>
          <a:r>
            <a:rPr lang="en-US" sz="1400" dirty="0" smtClean="0"/>
            <a:t>Integration  period</a:t>
          </a:r>
          <a:endParaRPr lang="en-US" sz="1400" dirty="0"/>
        </a:p>
      </dgm:t>
    </dgm:pt>
    <dgm:pt modelId="{B7FA054A-BBBD-F047-8F0E-98F122CD8CA1}" type="parTrans" cxnId="{E0997D08-1449-AE43-A8A9-651B3FAAE6ED}">
      <dgm:prSet/>
      <dgm:spPr/>
      <dgm:t>
        <a:bodyPr/>
        <a:lstStyle/>
        <a:p>
          <a:endParaRPr lang="en-US"/>
        </a:p>
      </dgm:t>
    </dgm:pt>
    <dgm:pt modelId="{530558AE-3B4B-BB42-9973-26D7D69589D3}" type="sibTrans" cxnId="{E0997D08-1449-AE43-A8A9-651B3FAAE6ED}">
      <dgm:prSet/>
      <dgm:spPr/>
      <dgm:t>
        <a:bodyPr/>
        <a:lstStyle/>
        <a:p>
          <a:endParaRPr lang="en-US"/>
        </a:p>
      </dgm:t>
    </dgm:pt>
    <dgm:pt modelId="{71C49D45-5A52-F549-9CA0-D56E689B5D03}" type="pres">
      <dgm:prSet presAssocID="{C514BE77-AAA9-D046-AD80-88B1218BDB17}" presName="Name0" presStyleCnt="0">
        <dgm:presLayoutVars>
          <dgm:dir/>
          <dgm:animLvl val="lvl"/>
          <dgm:resizeHandles val="exact"/>
        </dgm:presLayoutVars>
      </dgm:prSet>
      <dgm:spPr/>
      <dgm:t>
        <a:bodyPr/>
        <a:lstStyle/>
        <a:p>
          <a:endParaRPr lang="en-US"/>
        </a:p>
      </dgm:t>
    </dgm:pt>
    <dgm:pt modelId="{93310A2E-C031-4F4D-905E-BBA7E7D17ABA}" type="pres">
      <dgm:prSet presAssocID="{C514BE77-AAA9-D046-AD80-88B1218BDB17}" presName="tSp" presStyleCnt="0"/>
      <dgm:spPr/>
    </dgm:pt>
    <dgm:pt modelId="{051AB536-721B-2143-806C-3202AFAE09D4}" type="pres">
      <dgm:prSet presAssocID="{C514BE77-AAA9-D046-AD80-88B1218BDB17}" presName="bSp" presStyleCnt="0"/>
      <dgm:spPr/>
    </dgm:pt>
    <dgm:pt modelId="{9A7D4E68-1830-484D-8038-E7501085D52B}" type="pres">
      <dgm:prSet presAssocID="{C514BE77-AAA9-D046-AD80-88B1218BDB17}" presName="process" presStyleCnt="0"/>
      <dgm:spPr/>
    </dgm:pt>
    <dgm:pt modelId="{F7BDF158-B2CB-FB43-96CC-21570C70E01D}" type="pres">
      <dgm:prSet presAssocID="{51750E2B-A1DC-AE49-854B-52F6D6D1B40C}" presName="composite1" presStyleCnt="0"/>
      <dgm:spPr/>
    </dgm:pt>
    <dgm:pt modelId="{44997C2E-0797-6448-8E9C-ADFBBADF38D1}" type="pres">
      <dgm:prSet presAssocID="{51750E2B-A1DC-AE49-854B-52F6D6D1B40C}" presName="dummyNode1" presStyleLbl="node1" presStyleIdx="0" presStyleCnt="3"/>
      <dgm:spPr/>
    </dgm:pt>
    <dgm:pt modelId="{E451D0F4-35F6-D848-AE25-3028CCFEDAA1}" type="pres">
      <dgm:prSet presAssocID="{51750E2B-A1DC-AE49-854B-52F6D6D1B40C}" presName="childNode1" presStyleLbl="bgAcc1" presStyleIdx="0" presStyleCnt="3" custScaleY="121531" custLinFactNeighborX="-143" custLinFactNeighborY="-14328">
        <dgm:presLayoutVars>
          <dgm:bulletEnabled val="1"/>
        </dgm:presLayoutVars>
      </dgm:prSet>
      <dgm:spPr/>
      <dgm:t>
        <a:bodyPr/>
        <a:lstStyle/>
        <a:p>
          <a:endParaRPr lang="en-US"/>
        </a:p>
      </dgm:t>
    </dgm:pt>
    <dgm:pt modelId="{B042BB1E-95D4-1049-A431-0ED39AB73E9D}" type="pres">
      <dgm:prSet presAssocID="{51750E2B-A1DC-AE49-854B-52F6D6D1B40C}" presName="childNode1tx" presStyleLbl="bgAcc1" presStyleIdx="0" presStyleCnt="3">
        <dgm:presLayoutVars>
          <dgm:bulletEnabled val="1"/>
        </dgm:presLayoutVars>
      </dgm:prSet>
      <dgm:spPr/>
      <dgm:t>
        <a:bodyPr/>
        <a:lstStyle/>
        <a:p>
          <a:endParaRPr lang="en-US"/>
        </a:p>
      </dgm:t>
    </dgm:pt>
    <dgm:pt modelId="{1857B3C5-AD27-E145-9555-D9F657D4AFF7}" type="pres">
      <dgm:prSet presAssocID="{51750E2B-A1DC-AE49-854B-52F6D6D1B40C}" presName="parentNode1" presStyleLbl="node1" presStyleIdx="0" presStyleCnt="3" custLinFactNeighborX="-16678" custLinFactNeighborY="62668">
        <dgm:presLayoutVars>
          <dgm:chMax val="1"/>
          <dgm:bulletEnabled val="1"/>
        </dgm:presLayoutVars>
      </dgm:prSet>
      <dgm:spPr/>
      <dgm:t>
        <a:bodyPr/>
        <a:lstStyle/>
        <a:p>
          <a:endParaRPr lang="en-US"/>
        </a:p>
      </dgm:t>
    </dgm:pt>
    <dgm:pt modelId="{3FAD011B-6237-F24D-A589-CC55D4D900E3}" type="pres">
      <dgm:prSet presAssocID="{51750E2B-A1DC-AE49-854B-52F6D6D1B40C}" presName="connSite1" presStyleCnt="0"/>
      <dgm:spPr/>
    </dgm:pt>
    <dgm:pt modelId="{DDB67FCF-73A5-4542-8925-B6D07690FA26}" type="pres">
      <dgm:prSet presAssocID="{78207CAF-A243-8643-B9BF-AB925330BDB2}" presName="Name9" presStyleLbl="sibTrans2D1" presStyleIdx="0" presStyleCnt="2"/>
      <dgm:spPr/>
      <dgm:t>
        <a:bodyPr/>
        <a:lstStyle/>
        <a:p>
          <a:endParaRPr lang="en-US"/>
        </a:p>
      </dgm:t>
    </dgm:pt>
    <dgm:pt modelId="{D45E1E71-62D0-6D4A-A670-CC11DF559019}" type="pres">
      <dgm:prSet presAssocID="{127F88DB-92A4-2143-A9F7-F1D7F236C772}" presName="composite2" presStyleCnt="0"/>
      <dgm:spPr/>
    </dgm:pt>
    <dgm:pt modelId="{E90119A4-1E14-DA44-9B06-B47351EF7E00}" type="pres">
      <dgm:prSet presAssocID="{127F88DB-92A4-2143-A9F7-F1D7F236C772}" presName="dummyNode2" presStyleLbl="node1" presStyleIdx="0" presStyleCnt="3"/>
      <dgm:spPr/>
    </dgm:pt>
    <dgm:pt modelId="{AAACB552-6219-BE41-973F-6268DF75D093}" type="pres">
      <dgm:prSet presAssocID="{127F88DB-92A4-2143-A9F7-F1D7F236C772}" presName="childNode2" presStyleLbl="bgAcc1" presStyleIdx="1" presStyleCnt="3" custScaleX="138671" custScaleY="103545" custLinFactNeighborX="-413" custLinFactNeighborY="11076">
        <dgm:presLayoutVars>
          <dgm:bulletEnabled val="1"/>
        </dgm:presLayoutVars>
      </dgm:prSet>
      <dgm:spPr/>
      <dgm:t>
        <a:bodyPr/>
        <a:lstStyle/>
        <a:p>
          <a:endParaRPr lang="en-US"/>
        </a:p>
      </dgm:t>
    </dgm:pt>
    <dgm:pt modelId="{05E5F213-3CD3-9C44-856B-21C011E01902}" type="pres">
      <dgm:prSet presAssocID="{127F88DB-92A4-2143-A9F7-F1D7F236C772}" presName="childNode2tx" presStyleLbl="bgAcc1" presStyleIdx="1" presStyleCnt="3">
        <dgm:presLayoutVars>
          <dgm:bulletEnabled val="1"/>
        </dgm:presLayoutVars>
      </dgm:prSet>
      <dgm:spPr/>
      <dgm:t>
        <a:bodyPr/>
        <a:lstStyle/>
        <a:p>
          <a:endParaRPr lang="en-US"/>
        </a:p>
      </dgm:t>
    </dgm:pt>
    <dgm:pt modelId="{CE91ED6E-226D-BA44-9526-EE696DEB6293}" type="pres">
      <dgm:prSet presAssocID="{127F88DB-92A4-2143-A9F7-F1D7F236C772}" presName="parentNode2" presStyleLbl="node1" presStyleIdx="1" presStyleCnt="3" custLinFactNeighborX="-17727" custLinFactNeighborY="-64193">
        <dgm:presLayoutVars>
          <dgm:chMax val="0"/>
          <dgm:bulletEnabled val="1"/>
        </dgm:presLayoutVars>
      </dgm:prSet>
      <dgm:spPr/>
      <dgm:t>
        <a:bodyPr/>
        <a:lstStyle/>
        <a:p>
          <a:endParaRPr lang="en-US"/>
        </a:p>
      </dgm:t>
    </dgm:pt>
    <dgm:pt modelId="{6B0AAA3F-8D9D-CB4D-8533-3691E0A501CD}" type="pres">
      <dgm:prSet presAssocID="{127F88DB-92A4-2143-A9F7-F1D7F236C772}" presName="connSite2" presStyleCnt="0"/>
      <dgm:spPr/>
    </dgm:pt>
    <dgm:pt modelId="{A275EC6D-8372-DF41-A637-39A3910BC14C}" type="pres">
      <dgm:prSet presAssocID="{D7F2217B-CB36-0348-A652-BD505927E4A3}" presName="Name18" presStyleLbl="sibTrans2D1" presStyleIdx="1" presStyleCnt="2"/>
      <dgm:spPr/>
      <dgm:t>
        <a:bodyPr/>
        <a:lstStyle/>
        <a:p>
          <a:endParaRPr lang="en-US"/>
        </a:p>
      </dgm:t>
    </dgm:pt>
    <dgm:pt modelId="{26311855-A927-854C-B526-55356A6F7018}" type="pres">
      <dgm:prSet presAssocID="{1B79C3C8-B1F9-3040-8D6C-731C9FFCFFEC}" presName="composite1" presStyleCnt="0"/>
      <dgm:spPr/>
    </dgm:pt>
    <dgm:pt modelId="{75295EC8-B82B-524D-99C5-A85E2F42DB25}" type="pres">
      <dgm:prSet presAssocID="{1B79C3C8-B1F9-3040-8D6C-731C9FFCFFEC}" presName="dummyNode1" presStyleLbl="node1" presStyleIdx="1" presStyleCnt="3"/>
      <dgm:spPr/>
    </dgm:pt>
    <dgm:pt modelId="{FDEC7854-AF0B-1A40-9DE2-892E0FFC1855}" type="pres">
      <dgm:prSet presAssocID="{1B79C3C8-B1F9-3040-8D6C-731C9FFCFFEC}" presName="childNode1" presStyleLbl="bgAcc1" presStyleIdx="2" presStyleCnt="3" custScaleX="129253" custScaleY="134316">
        <dgm:presLayoutVars>
          <dgm:bulletEnabled val="1"/>
        </dgm:presLayoutVars>
      </dgm:prSet>
      <dgm:spPr/>
      <dgm:t>
        <a:bodyPr/>
        <a:lstStyle/>
        <a:p>
          <a:endParaRPr lang="en-US"/>
        </a:p>
      </dgm:t>
    </dgm:pt>
    <dgm:pt modelId="{B54E3C93-83ED-9F45-97E8-8144A08433C6}" type="pres">
      <dgm:prSet presAssocID="{1B79C3C8-B1F9-3040-8D6C-731C9FFCFFEC}" presName="childNode1tx" presStyleLbl="bgAcc1" presStyleIdx="2" presStyleCnt="3">
        <dgm:presLayoutVars>
          <dgm:bulletEnabled val="1"/>
        </dgm:presLayoutVars>
      </dgm:prSet>
      <dgm:spPr/>
      <dgm:t>
        <a:bodyPr/>
        <a:lstStyle/>
        <a:p>
          <a:endParaRPr lang="en-US"/>
        </a:p>
      </dgm:t>
    </dgm:pt>
    <dgm:pt modelId="{21840CB8-B158-194B-8305-4F5DEAA3331E}" type="pres">
      <dgm:prSet presAssocID="{1B79C3C8-B1F9-3040-8D6C-731C9FFCFFEC}" presName="parentNode1" presStyleLbl="node1" presStyleIdx="2" presStyleCnt="3" custLinFactY="4758" custLinFactNeighborX="-14702" custLinFactNeighborY="100000">
        <dgm:presLayoutVars>
          <dgm:chMax val="1"/>
          <dgm:bulletEnabled val="1"/>
        </dgm:presLayoutVars>
      </dgm:prSet>
      <dgm:spPr/>
      <dgm:t>
        <a:bodyPr/>
        <a:lstStyle/>
        <a:p>
          <a:endParaRPr lang="en-US"/>
        </a:p>
      </dgm:t>
    </dgm:pt>
    <dgm:pt modelId="{D39436F4-EC34-2840-BF56-ED62287FA1C4}" type="pres">
      <dgm:prSet presAssocID="{1B79C3C8-B1F9-3040-8D6C-731C9FFCFFEC}" presName="connSite1" presStyleCnt="0"/>
      <dgm:spPr/>
    </dgm:pt>
  </dgm:ptLst>
  <dgm:cxnLst>
    <dgm:cxn modelId="{5627D1DD-760C-2648-A0D2-B2D293B37B26}" srcId="{1B79C3C8-B1F9-3040-8D6C-731C9FFCFFEC}" destId="{8AB568E6-87B6-4844-8752-3303F8E30F05}" srcOrd="1" destOrd="0" parTransId="{5DC301DF-8043-214E-A72D-0C34BBF8B8CD}" sibTransId="{A6878467-7D5D-5F41-8DFA-D24FE8A936CB}"/>
    <dgm:cxn modelId="{971B1920-8FC7-4283-9558-40A84DCA39B9}" type="presOf" srcId="{31B9E78A-A457-4943-9B6A-0AE82640E75F}" destId="{E451D0F4-35F6-D848-AE25-3028CCFEDAA1}" srcOrd="0" destOrd="0" presId="urn:microsoft.com/office/officeart/2005/8/layout/hProcess4"/>
    <dgm:cxn modelId="{A2884182-AC2B-4863-820A-AFFD553C8667}" type="presOf" srcId="{AFC09A86-FF41-C541-955A-722D9691336D}" destId="{B54E3C93-83ED-9F45-97E8-8144A08433C6}" srcOrd="1" destOrd="4" presId="urn:microsoft.com/office/officeart/2005/8/layout/hProcess4"/>
    <dgm:cxn modelId="{5368E79B-6B82-42DA-860C-F99B0CDABC15}" type="presOf" srcId="{153EA694-6B3F-284E-B452-2A4FF56661DD}" destId="{FDEC7854-AF0B-1A40-9DE2-892E0FFC1855}" srcOrd="0" destOrd="3" presId="urn:microsoft.com/office/officeart/2005/8/layout/hProcess4"/>
    <dgm:cxn modelId="{23C9E84D-3813-DC4E-83CA-E6DAF9691FB4}" srcId="{127F88DB-92A4-2143-A9F7-F1D7F236C772}" destId="{BAA31A12-C4A5-224A-A595-0A3B7064D866}" srcOrd="4" destOrd="0" parTransId="{0D4F1576-50EC-FD48-834E-91E4B95EEC2F}" sibTransId="{42D537C6-386F-2947-BA7D-130018FB0C73}"/>
    <dgm:cxn modelId="{4E6E5ACD-2EE6-554B-8585-D148F62A10F1}" srcId="{1B79C3C8-B1F9-3040-8D6C-731C9FFCFFEC}" destId="{153EA694-6B3F-284E-B452-2A4FF56661DD}" srcOrd="3" destOrd="0" parTransId="{746B3325-700B-AF4B-946B-DEF8C321AB55}" sibTransId="{6B6C39AB-520F-644B-9A18-B4652948D09E}"/>
    <dgm:cxn modelId="{FD9A7BCF-D50B-4CAA-BA43-19FB1CDD5167}" type="presOf" srcId="{248843BF-1540-BA46-ADD8-FF43BC7E90CE}" destId="{B54E3C93-83ED-9F45-97E8-8144A08433C6}" srcOrd="1" destOrd="0" presId="urn:microsoft.com/office/officeart/2005/8/layout/hProcess4"/>
    <dgm:cxn modelId="{4E8861F6-D643-4275-9066-5FBDF3F9CB54}" type="presOf" srcId="{ED998412-87A8-C14F-849E-BFBF2407525F}" destId="{E451D0F4-35F6-D848-AE25-3028CCFEDAA1}" srcOrd="0" destOrd="4" presId="urn:microsoft.com/office/officeart/2005/8/layout/hProcess4"/>
    <dgm:cxn modelId="{33CD36BD-DEF6-4CA3-B5A5-4073DCD7B1D6}" type="presOf" srcId="{74E53E9E-DD96-9C44-999E-D2D3F4215CB3}" destId="{05E5F213-3CD3-9C44-856B-21C011E01902}" srcOrd="1" destOrd="3" presId="urn:microsoft.com/office/officeart/2005/8/layout/hProcess4"/>
    <dgm:cxn modelId="{BF128C04-DB6D-411E-918B-33EB4BD731A9}" type="presOf" srcId="{BAA31A12-C4A5-224A-A595-0A3B7064D866}" destId="{05E5F213-3CD3-9C44-856B-21C011E01902}" srcOrd="1" destOrd="4" presId="urn:microsoft.com/office/officeart/2005/8/layout/hProcess4"/>
    <dgm:cxn modelId="{E5DF665B-5C3F-C84A-A4F8-67D149D692D7}" srcId="{127F88DB-92A4-2143-A9F7-F1D7F236C772}" destId="{B496C754-2E87-E141-87C5-EED1C124CEE2}" srcOrd="0" destOrd="0" parTransId="{4A264399-6DFF-5F48-B46B-BF435DE42B35}" sibTransId="{A868E5EF-B523-BA43-8495-C8276F4FC670}"/>
    <dgm:cxn modelId="{6CF9D7D7-4F3C-4E0F-8C4A-3019A557117A}" type="presOf" srcId="{0F818986-545E-6A4D-B94A-A60D73ADD01A}" destId="{E451D0F4-35F6-D848-AE25-3028CCFEDAA1}" srcOrd="0" destOrd="1" presId="urn:microsoft.com/office/officeart/2005/8/layout/hProcess4"/>
    <dgm:cxn modelId="{C1E6D643-3984-49D5-8E87-1A5AA9ED7D8C}" type="presOf" srcId="{B496C754-2E87-E141-87C5-EED1C124CEE2}" destId="{05E5F213-3CD3-9C44-856B-21C011E01902}" srcOrd="1" destOrd="0" presId="urn:microsoft.com/office/officeart/2005/8/layout/hProcess4"/>
    <dgm:cxn modelId="{70F2CC06-B826-B04C-8C07-435093CD220D}" srcId="{51750E2B-A1DC-AE49-854B-52F6D6D1B40C}" destId="{86E898FC-6649-6E4C-91EC-C51C52CD7756}" srcOrd="2" destOrd="0" parTransId="{24D89248-53D3-5948-B5E5-0CDBA8BB51A2}" sibTransId="{0F346631-EEAC-D244-B608-22EF05EB628D}"/>
    <dgm:cxn modelId="{718F8224-05EF-4099-A29F-26DF4CDE4154}" type="presOf" srcId="{14081F00-F23C-C244-B7E6-7B294A56470D}" destId="{B54E3C93-83ED-9F45-97E8-8144A08433C6}" srcOrd="1" destOrd="5" presId="urn:microsoft.com/office/officeart/2005/8/layout/hProcess4"/>
    <dgm:cxn modelId="{16418101-06E6-4C42-8AFA-D4519185E5A9}" type="presOf" srcId="{78207CAF-A243-8643-B9BF-AB925330BDB2}" destId="{DDB67FCF-73A5-4542-8925-B6D07690FA26}" srcOrd="0" destOrd="0" presId="urn:microsoft.com/office/officeart/2005/8/layout/hProcess4"/>
    <dgm:cxn modelId="{F9115A9C-987E-F746-86E5-B3ECF7F8B0CA}" srcId="{1B79C3C8-B1F9-3040-8D6C-731C9FFCFFEC}" destId="{248843BF-1540-BA46-ADD8-FF43BC7E90CE}" srcOrd="0" destOrd="0" parTransId="{A0DF568D-695F-A449-8290-E09B2E1FF18A}" sibTransId="{858893C0-F6F1-7F41-B7D7-F0EDE58A228F}"/>
    <dgm:cxn modelId="{2EE0717D-1B5B-6940-8FF9-B9C480FEA94F}" srcId="{1B79C3C8-B1F9-3040-8D6C-731C9FFCFFEC}" destId="{AFC09A86-FF41-C541-955A-722D9691336D}" srcOrd="4" destOrd="0" parTransId="{3E1FAEF3-B7D2-F346-844E-E6938F458E1B}" sibTransId="{ECF35E4B-2C8C-5849-8EDF-7100CD634947}"/>
    <dgm:cxn modelId="{2694B37D-EDCD-457F-9619-F83FFBCF42D7}" type="presOf" srcId="{127F88DB-92A4-2143-A9F7-F1D7F236C772}" destId="{CE91ED6E-226D-BA44-9526-EE696DEB6293}" srcOrd="0" destOrd="0" presId="urn:microsoft.com/office/officeart/2005/8/layout/hProcess4"/>
    <dgm:cxn modelId="{0F2BF34C-E441-4834-B593-E4669BDE6BAB}" type="presOf" srcId="{E1B41072-279F-774B-B90F-84DB9D3AF3E4}" destId="{05E5F213-3CD3-9C44-856B-21C011E01902}" srcOrd="1" destOrd="1" presId="urn:microsoft.com/office/officeart/2005/8/layout/hProcess4"/>
    <dgm:cxn modelId="{B15AEB41-CAD6-4F2F-A200-4BFEA76A253C}" type="presOf" srcId="{BE70AFBC-9480-084C-ADFE-00461E3E8D40}" destId="{AAACB552-6219-BE41-973F-6268DF75D093}" srcOrd="0" destOrd="2" presId="urn:microsoft.com/office/officeart/2005/8/layout/hProcess4"/>
    <dgm:cxn modelId="{A9E2A805-B547-435F-8E7E-2C05B26034FC}" type="presOf" srcId="{14081F00-F23C-C244-B7E6-7B294A56470D}" destId="{FDEC7854-AF0B-1A40-9DE2-892E0FFC1855}" srcOrd="0" destOrd="5" presId="urn:microsoft.com/office/officeart/2005/8/layout/hProcess4"/>
    <dgm:cxn modelId="{1ECC99CC-D156-8B4D-B50E-4B09864E9062}" srcId="{51750E2B-A1DC-AE49-854B-52F6D6D1B40C}" destId="{ED998412-87A8-C14F-849E-BFBF2407525F}" srcOrd="4" destOrd="0" parTransId="{6F99B702-1BD9-FA4F-8A02-2D7C370EF96B}" sibTransId="{0F557CF3-D70B-BD4E-919C-84DF6BD3F67C}"/>
    <dgm:cxn modelId="{5E4D65DD-EAC4-46D4-A5C6-F98AEB6E2E24}" type="presOf" srcId="{248843BF-1540-BA46-ADD8-FF43BC7E90CE}" destId="{FDEC7854-AF0B-1A40-9DE2-892E0FFC1855}" srcOrd="0" destOrd="0" presId="urn:microsoft.com/office/officeart/2005/8/layout/hProcess4"/>
    <dgm:cxn modelId="{A674E61A-C511-465A-A03A-10399160A7C2}" type="presOf" srcId="{A7E51B3B-7B12-B94A-866D-4136BF5F8EB5}" destId="{B042BB1E-95D4-1049-A431-0ED39AB73E9D}" srcOrd="1" destOrd="3" presId="urn:microsoft.com/office/officeart/2005/8/layout/hProcess4"/>
    <dgm:cxn modelId="{DD82DBDD-6AF8-6546-B47C-27CB1815A213}" srcId="{51750E2B-A1DC-AE49-854B-52F6D6D1B40C}" destId="{31B9E78A-A457-4943-9B6A-0AE82640E75F}" srcOrd="0" destOrd="0" parTransId="{7803120D-A208-8A48-9597-C32C2E502299}" sibTransId="{343EA35D-A8DA-724C-9BB6-62E1BFC48F67}"/>
    <dgm:cxn modelId="{FA51BEE1-6C3C-409A-B9F4-4108511B0995}" type="presOf" srcId="{CF5278DB-5C75-154E-9D3B-88A89408D069}" destId="{B54E3C93-83ED-9F45-97E8-8144A08433C6}" srcOrd="1" destOrd="2" presId="urn:microsoft.com/office/officeart/2005/8/layout/hProcess4"/>
    <dgm:cxn modelId="{98855E4D-38C9-074F-920C-A340F08ED299}" srcId="{C514BE77-AAA9-D046-AD80-88B1218BDB17}" destId="{1B79C3C8-B1F9-3040-8D6C-731C9FFCFFEC}" srcOrd="2" destOrd="0" parTransId="{5329222D-FBF5-6E43-839E-E8CD8C41BC63}" sibTransId="{CECDB7E1-EBBF-2F41-AB39-22D0D93671C7}"/>
    <dgm:cxn modelId="{59F4B30B-2F6A-A642-812C-5D91C1A9EB7A}" srcId="{51750E2B-A1DC-AE49-854B-52F6D6D1B40C}" destId="{0F818986-545E-6A4D-B94A-A60D73ADD01A}" srcOrd="1" destOrd="0" parTransId="{5A7D3095-C408-EC4A-BBB4-807D0E4C537B}" sibTransId="{A7AD2AD8-58EF-7444-BA80-E047BDB32274}"/>
    <dgm:cxn modelId="{40A0B103-D5CF-41FC-B0A6-0C95C27FBB6E}" type="presOf" srcId="{A7E51B3B-7B12-B94A-866D-4136BF5F8EB5}" destId="{E451D0F4-35F6-D848-AE25-3028CCFEDAA1}" srcOrd="0" destOrd="3" presId="urn:microsoft.com/office/officeart/2005/8/layout/hProcess4"/>
    <dgm:cxn modelId="{8A9ACCF5-4704-9B47-9F69-17964E0F060B}" srcId="{1B79C3C8-B1F9-3040-8D6C-731C9FFCFFEC}" destId="{14081F00-F23C-C244-B7E6-7B294A56470D}" srcOrd="5" destOrd="0" parTransId="{9B6BFE13-A29F-1745-B455-F03544515459}" sibTransId="{2378D832-42A3-BB45-877F-DE7CB127F841}"/>
    <dgm:cxn modelId="{43BC1420-CBA1-40B1-BF49-94DB86114A9B}" type="presOf" srcId="{D7F2217B-CB36-0348-A652-BD505927E4A3}" destId="{A275EC6D-8372-DF41-A637-39A3910BC14C}" srcOrd="0" destOrd="0" presId="urn:microsoft.com/office/officeart/2005/8/layout/hProcess4"/>
    <dgm:cxn modelId="{DA43F324-5EDB-224D-8FC6-D7711DF76C8A}" srcId="{C514BE77-AAA9-D046-AD80-88B1218BDB17}" destId="{51750E2B-A1DC-AE49-854B-52F6D6D1B40C}" srcOrd="0" destOrd="0" parTransId="{04AB790B-DD43-E246-B64F-B2DA2621CF74}" sibTransId="{78207CAF-A243-8643-B9BF-AB925330BDB2}"/>
    <dgm:cxn modelId="{8A4040A2-C987-4726-A745-C8D9B9C449BC}" type="presOf" srcId="{153EA694-6B3F-284E-B452-2A4FF56661DD}" destId="{B54E3C93-83ED-9F45-97E8-8144A08433C6}" srcOrd="1" destOrd="3" presId="urn:microsoft.com/office/officeart/2005/8/layout/hProcess4"/>
    <dgm:cxn modelId="{238778E7-D39A-2349-9A6E-2373CA04B746}" srcId="{127F88DB-92A4-2143-A9F7-F1D7F236C772}" destId="{BE70AFBC-9480-084C-ADFE-00461E3E8D40}" srcOrd="2" destOrd="0" parTransId="{77F635EA-2046-D746-9074-DB86FF4458EE}" sibTransId="{53246D8E-0C23-3842-812B-651D536DC74D}"/>
    <dgm:cxn modelId="{1EA9143C-E822-4438-A903-982928E48E00}" type="presOf" srcId="{C514BE77-AAA9-D046-AD80-88B1218BDB17}" destId="{71C49D45-5A52-F549-9CA0-D56E689B5D03}" srcOrd="0" destOrd="0" presId="urn:microsoft.com/office/officeart/2005/8/layout/hProcess4"/>
    <dgm:cxn modelId="{620BD259-49B8-45E8-88F7-BB27DB36781E}" type="presOf" srcId="{B496C754-2E87-E141-87C5-EED1C124CEE2}" destId="{AAACB552-6219-BE41-973F-6268DF75D093}" srcOrd="0" destOrd="0" presId="urn:microsoft.com/office/officeart/2005/8/layout/hProcess4"/>
    <dgm:cxn modelId="{4DD1C09D-375E-4A96-83A8-AFC606A45036}" type="presOf" srcId="{74E53E9E-DD96-9C44-999E-D2D3F4215CB3}" destId="{AAACB552-6219-BE41-973F-6268DF75D093}" srcOrd="0" destOrd="3" presId="urn:microsoft.com/office/officeart/2005/8/layout/hProcess4"/>
    <dgm:cxn modelId="{582A3CE0-BEF9-46DF-A4BF-BDC8DE9489ED}" type="presOf" srcId="{AFC09A86-FF41-C541-955A-722D9691336D}" destId="{FDEC7854-AF0B-1A40-9DE2-892E0FFC1855}" srcOrd="0" destOrd="4" presId="urn:microsoft.com/office/officeart/2005/8/layout/hProcess4"/>
    <dgm:cxn modelId="{3BCEB64A-8669-4DF9-B62E-00A06E7300B4}" type="presOf" srcId="{BE70AFBC-9480-084C-ADFE-00461E3E8D40}" destId="{05E5F213-3CD3-9C44-856B-21C011E01902}" srcOrd="1" destOrd="2" presId="urn:microsoft.com/office/officeart/2005/8/layout/hProcess4"/>
    <dgm:cxn modelId="{D293D4F5-E3DE-4031-B2F5-AF0D04D181E6}" type="presOf" srcId="{8AB568E6-87B6-4844-8752-3303F8E30F05}" destId="{B54E3C93-83ED-9F45-97E8-8144A08433C6}" srcOrd="1" destOrd="1" presId="urn:microsoft.com/office/officeart/2005/8/layout/hProcess4"/>
    <dgm:cxn modelId="{E0997D08-1449-AE43-A8A9-651B3FAAE6ED}" srcId="{127F88DB-92A4-2143-A9F7-F1D7F236C772}" destId="{E1B41072-279F-774B-B90F-84DB9D3AF3E4}" srcOrd="1" destOrd="0" parTransId="{B7FA054A-BBBD-F047-8F0E-98F122CD8CA1}" sibTransId="{530558AE-3B4B-BB42-9973-26D7D69589D3}"/>
    <dgm:cxn modelId="{1D43A684-0905-404A-A99D-437E7BBB806F}" type="presOf" srcId="{86E898FC-6649-6E4C-91EC-C51C52CD7756}" destId="{E451D0F4-35F6-D848-AE25-3028CCFEDAA1}" srcOrd="0" destOrd="2" presId="urn:microsoft.com/office/officeart/2005/8/layout/hProcess4"/>
    <dgm:cxn modelId="{F9816C18-986B-4C56-96F1-A153E0723AEB}" type="presOf" srcId="{31B9E78A-A457-4943-9B6A-0AE82640E75F}" destId="{B042BB1E-95D4-1049-A431-0ED39AB73E9D}" srcOrd="1" destOrd="0" presId="urn:microsoft.com/office/officeart/2005/8/layout/hProcess4"/>
    <dgm:cxn modelId="{1938CD95-5DED-1A4D-8794-0053FB82639E}" srcId="{127F88DB-92A4-2143-A9F7-F1D7F236C772}" destId="{74E53E9E-DD96-9C44-999E-D2D3F4215CB3}" srcOrd="3" destOrd="0" parTransId="{A3AB50BF-819A-9444-90FF-56BC1A035CC9}" sibTransId="{DD04C78D-A6B6-DC4E-B394-11CB8972EE76}"/>
    <dgm:cxn modelId="{A83DAB7C-7601-4C27-A603-CC55CDFBF4A7}" type="presOf" srcId="{E1B41072-279F-774B-B90F-84DB9D3AF3E4}" destId="{AAACB552-6219-BE41-973F-6268DF75D093}" srcOrd="0" destOrd="1" presId="urn:microsoft.com/office/officeart/2005/8/layout/hProcess4"/>
    <dgm:cxn modelId="{34234EFD-8B02-ED4C-BBBA-53AC60EEF303}" srcId="{1B79C3C8-B1F9-3040-8D6C-731C9FFCFFEC}" destId="{CF5278DB-5C75-154E-9D3B-88A89408D069}" srcOrd="2" destOrd="0" parTransId="{C708E9E0-A9E3-4C4F-B9CB-ACA1BE4CFBB5}" sibTransId="{7A31844C-5C3F-AE4E-94BD-9BBACF4C539E}"/>
    <dgm:cxn modelId="{BED62E71-09A5-404D-B360-62F819E36481}" type="presOf" srcId="{86E898FC-6649-6E4C-91EC-C51C52CD7756}" destId="{B042BB1E-95D4-1049-A431-0ED39AB73E9D}" srcOrd="1" destOrd="2" presId="urn:microsoft.com/office/officeart/2005/8/layout/hProcess4"/>
    <dgm:cxn modelId="{14B00405-0A3F-4253-AE05-9E02877DE009}" type="presOf" srcId="{8AB568E6-87B6-4844-8752-3303F8E30F05}" destId="{FDEC7854-AF0B-1A40-9DE2-892E0FFC1855}" srcOrd="0" destOrd="1" presId="urn:microsoft.com/office/officeart/2005/8/layout/hProcess4"/>
    <dgm:cxn modelId="{36E361D9-ED0B-484D-AD03-964AE53F2724}" type="presOf" srcId="{ED998412-87A8-C14F-849E-BFBF2407525F}" destId="{B042BB1E-95D4-1049-A431-0ED39AB73E9D}" srcOrd="1" destOrd="4" presId="urn:microsoft.com/office/officeart/2005/8/layout/hProcess4"/>
    <dgm:cxn modelId="{F295F723-7073-4AEA-89A9-9A189D31989D}" type="presOf" srcId="{CF5278DB-5C75-154E-9D3B-88A89408D069}" destId="{FDEC7854-AF0B-1A40-9DE2-892E0FFC1855}" srcOrd="0" destOrd="2" presId="urn:microsoft.com/office/officeart/2005/8/layout/hProcess4"/>
    <dgm:cxn modelId="{1E637580-BEDA-4643-A157-6323791B00EF}" type="presOf" srcId="{1B79C3C8-B1F9-3040-8D6C-731C9FFCFFEC}" destId="{21840CB8-B158-194B-8305-4F5DEAA3331E}" srcOrd="0" destOrd="0" presId="urn:microsoft.com/office/officeart/2005/8/layout/hProcess4"/>
    <dgm:cxn modelId="{860BC45D-4ABA-44F4-861F-FC2929D6959D}" type="presOf" srcId="{51750E2B-A1DC-AE49-854B-52F6D6D1B40C}" destId="{1857B3C5-AD27-E145-9555-D9F657D4AFF7}" srcOrd="0" destOrd="0" presId="urn:microsoft.com/office/officeart/2005/8/layout/hProcess4"/>
    <dgm:cxn modelId="{9730D4B4-DB5A-3342-A634-FEF56E60FD47}" srcId="{C514BE77-AAA9-D046-AD80-88B1218BDB17}" destId="{127F88DB-92A4-2143-A9F7-F1D7F236C772}" srcOrd="1" destOrd="0" parTransId="{BF6193A2-0874-B440-9FD6-49FB08663F8B}" sibTransId="{D7F2217B-CB36-0348-A652-BD505927E4A3}"/>
    <dgm:cxn modelId="{BD01999F-8472-488C-BE7F-E00F5876F5FC}" type="presOf" srcId="{0F818986-545E-6A4D-B94A-A60D73ADD01A}" destId="{B042BB1E-95D4-1049-A431-0ED39AB73E9D}" srcOrd="1" destOrd="1" presId="urn:microsoft.com/office/officeart/2005/8/layout/hProcess4"/>
    <dgm:cxn modelId="{C9DE95AF-1745-46C1-944E-FF1B68FE6676}" type="presOf" srcId="{BAA31A12-C4A5-224A-A595-0A3B7064D866}" destId="{AAACB552-6219-BE41-973F-6268DF75D093}" srcOrd="0" destOrd="4" presId="urn:microsoft.com/office/officeart/2005/8/layout/hProcess4"/>
    <dgm:cxn modelId="{D6545D31-8E01-3045-A8E0-30668BDDA344}" srcId="{51750E2B-A1DC-AE49-854B-52F6D6D1B40C}" destId="{A7E51B3B-7B12-B94A-866D-4136BF5F8EB5}" srcOrd="3" destOrd="0" parTransId="{1722ACBE-F886-CC40-B591-0D29393A8098}" sibTransId="{71ED8C4D-7767-A04C-8FCE-26379089D8B4}"/>
    <dgm:cxn modelId="{7885C7DB-E4D0-43E1-B378-850542DC9876}" type="presParOf" srcId="{71C49D45-5A52-F549-9CA0-D56E689B5D03}" destId="{93310A2E-C031-4F4D-905E-BBA7E7D17ABA}" srcOrd="0" destOrd="0" presId="urn:microsoft.com/office/officeart/2005/8/layout/hProcess4"/>
    <dgm:cxn modelId="{5BEC9CAD-A403-4156-86BD-B447E167B860}" type="presParOf" srcId="{71C49D45-5A52-F549-9CA0-D56E689B5D03}" destId="{051AB536-721B-2143-806C-3202AFAE09D4}" srcOrd="1" destOrd="0" presId="urn:microsoft.com/office/officeart/2005/8/layout/hProcess4"/>
    <dgm:cxn modelId="{E6FDFD9A-81A5-4A92-A47C-8BE78A91726B}" type="presParOf" srcId="{71C49D45-5A52-F549-9CA0-D56E689B5D03}" destId="{9A7D4E68-1830-484D-8038-E7501085D52B}" srcOrd="2" destOrd="0" presId="urn:microsoft.com/office/officeart/2005/8/layout/hProcess4"/>
    <dgm:cxn modelId="{0357BF20-990A-471C-95B7-EB5EB7BCA86B}" type="presParOf" srcId="{9A7D4E68-1830-484D-8038-E7501085D52B}" destId="{F7BDF158-B2CB-FB43-96CC-21570C70E01D}" srcOrd="0" destOrd="0" presId="urn:microsoft.com/office/officeart/2005/8/layout/hProcess4"/>
    <dgm:cxn modelId="{5E1C9147-23BC-41A8-9A0E-D819044C41CB}" type="presParOf" srcId="{F7BDF158-B2CB-FB43-96CC-21570C70E01D}" destId="{44997C2E-0797-6448-8E9C-ADFBBADF38D1}" srcOrd="0" destOrd="0" presId="urn:microsoft.com/office/officeart/2005/8/layout/hProcess4"/>
    <dgm:cxn modelId="{DA0513EC-68DA-432C-8776-80B0F282F34B}" type="presParOf" srcId="{F7BDF158-B2CB-FB43-96CC-21570C70E01D}" destId="{E451D0F4-35F6-D848-AE25-3028CCFEDAA1}" srcOrd="1" destOrd="0" presId="urn:microsoft.com/office/officeart/2005/8/layout/hProcess4"/>
    <dgm:cxn modelId="{73B7E9C6-2F74-41CB-8F1C-233403175AB8}" type="presParOf" srcId="{F7BDF158-B2CB-FB43-96CC-21570C70E01D}" destId="{B042BB1E-95D4-1049-A431-0ED39AB73E9D}" srcOrd="2" destOrd="0" presId="urn:microsoft.com/office/officeart/2005/8/layout/hProcess4"/>
    <dgm:cxn modelId="{9EF4EA7D-E39A-4BF5-A2A6-5A4F2C51D93C}" type="presParOf" srcId="{F7BDF158-B2CB-FB43-96CC-21570C70E01D}" destId="{1857B3C5-AD27-E145-9555-D9F657D4AFF7}" srcOrd="3" destOrd="0" presId="urn:microsoft.com/office/officeart/2005/8/layout/hProcess4"/>
    <dgm:cxn modelId="{C5D42068-AE26-4A3E-BDF1-FA24B0C5CB36}" type="presParOf" srcId="{F7BDF158-B2CB-FB43-96CC-21570C70E01D}" destId="{3FAD011B-6237-F24D-A589-CC55D4D900E3}" srcOrd="4" destOrd="0" presId="urn:microsoft.com/office/officeart/2005/8/layout/hProcess4"/>
    <dgm:cxn modelId="{19146398-0BEC-4BEC-98C1-EDA8BE37336C}" type="presParOf" srcId="{9A7D4E68-1830-484D-8038-E7501085D52B}" destId="{DDB67FCF-73A5-4542-8925-B6D07690FA26}" srcOrd="1" destOrd="0" presId="urn:microsoft.com/office/officeart/2005/8/layout/hProcess4"/>
    <dgm:cxn modelId="{9B6E1279-C357-4571-A20F-B7298F478096}" type="presParOf" srcId="{9A7D4E68-1830-484D-8038-E7501085D52B}" destId="{D45E1E71-62D0-6D4A-A670-CC11DF559019}" srcOrd="2" destOrd="0" presId="urn:microsoft.com/office/officeart/2005/8/layout/hProcess4"/>
    <dgm:cxn modelId="{8DFA0DE0-427D-47CB-B6B9-119DDDA686DE}" type="presParOf" srcId="{D45E1E71-62D0-6D4A-A670-CC11DF559019}" destId="{E90119A4-1E14-DA44-9B06-B47351EF7E00}" srcOrd="0" destOrd="0" presId="urn:microsoft.com/office/officeart/2005/8/layout/hProcess4"/>
    <dgm:cxn modelId="{1EE2C295-8CF6-41B0-B9C4-930010AFDAD5}" type="presParOf" srcId="{D45E1E71-62D0-6D4A-A670-CC11DF559019}" destId="{AAACB552-6219-BE41-973F-6268DF75D093}" srcOrd="1" destOrd="0" presId="urn:microsoft.com/office/officeart/2005/8/layout/hProcess4"/>
    <dgm:cxn modelId="{2EA7665A-F1BE-41E9-85B4-A1437A198373}" type="presParOf" srcId="{D45E1E71-62D0-6D4A-A670-CC11DF559019}" destId="{05E5F213-3CD3-9C44-856B-21C011E01902}" srcOrd="2" destOrd="0" presId="urn:microsoft.com/office/officeart/2005/8/layout/hProcess4"/>
    <dgm:cxn modelId="{D2E103E8-BE5E-4D1B-ADFD-7CB3C49E8740}" type="presParOf" srcId="{D45E1E71-62D0-6D4A-A670-CC11DF559019}" destId="{CE91ED6E-226D-BA44-9526-EE696DEB6293}" srcOrd="3" destOrd="0" presId="urn:microsoft.com/office/officeart/2005/8/layout/hProcess4"/>
    <dgm:cxn modelId="{49C36CCF-C03F-435C-979A-4FE32DBD4C9B}" type="presParOf" srcId="{D45E1E71-62D0-6D4A-A670-CC11DF559019}" destId="{6B0AAA3F-8D9D-CB4D-8533-3691E0A501CD}" srcOrd="4" destOrd="0" presId="urn:microsoft.com/office/officeart/2005/8/layout/hProcess4"/>
    <dgm:cxn modelId="{8E72E344-2A9B-4752-89D6-38AB1903A02C}" type="presParOf" srcId="{9A7D4E68-1830-484D-8038-E7501085D52B}" destId="{A275EC6D-8372-DF41-A637-39A3910BC14C}" srcOrd="3" destOrd="0" presId="urn:microsoft.com/office/officeart/2005/8/layout/hProcess4"/>
    <dgm:cxn modelId="{D0FF199A-9A42-4944-8F2B-F8ED95B02CD5}" type="presParOf" srcId="{9A7D4E68-1830-484D-8038-E7501085D52B}" destId="{26311855-A927-854C-B526-55356A6F7018}" srcOrd="4" destOrd="0" presId="urn:microsoft.com/office/officeart/2005/8/layout/hProcess4"/>
    <dgm:cxn modelId="{78B20EEB-98E0-4639-B2EB-0D0C05EC806B}" type="presParOf" srcId="{26311855-A927-854C-B526-55356A6F7018}" destId="{75295EC8-B82B-524D-99C5-A85E2F42DB25}" srcOrd="0" destOrd="0" presId="urn:microsoft.com/office/officeart/2005/8/layout/hProcess4"/>
    <dgm:cxn modelId="{21E057F6-ABFC-4FC5-8090-87D1F1F2D9CA}" type="presParOf" srcId="{26311855-A927-854C-B526-55356A6F7018}" destId="{FDEC7854-AF0B-1A40-9DE2-892E0FFC1855}" srcOrd="1" destOrd="0" presId="urn:microsoft.com/office/officeart/2005/8/layout/hProcess4"/>
    <dgm:cxn modelId="{C337A167-71FC-433F-A7E4-9F091D86E0D5}" type="presParOf" srcId="{26311855-A927-854C-B526-55356A6F7018}" destId="{B54E3C93-83ED-9F45-97E8-8144A08433C6}" srcOrd="2" destOrd="0" presId="urn:microsoft.com/office/officeart/2005/8/layout/hProcess4"/>
    <dgm:cxn modelId="{97E21E14-4FE5-47A3-9F60-95534A6720BA}" type="presParOf" srcId="{26311855-A927-854C-B526-55356A6F7018}" destId="{21840CB8-B158-194B-8305-4F5DEAA3331E}" srcOrd="3" destOrd="0" presId="urn:microsoft.com/office/officeart/2005/8/layout/hProcess4"/>
    <dgm:cxn modelId="{68BA8470-70BD-4006-99D7-A6A8160CD206}" type="presParOf" srcId="{26311855-A927-854C-B526-55356A6F7018}" destId="{D39436F4-EC34-2840-BF56-ED62287FA1C4}" srcOrd="4" destOrd="0" presId="urn:microsoft.com/office/officeart/2005/8/layout/h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1C0A5E-78B5-6C45-A32A-D8782CBFC067}" type="doc">
      <dgm:prSet loTypeId="urn:microsoft.com/office/officeart/2005/8/layout/hProcess4" loCatId="process" qsTypeId="urn:microsoft.com/office/officeart/2005/8/quickstyle/simple4" qsCatId="simple" csTypeId="urn:microsoft.com/office/officeart/2005/8/colors/accent1_2" csCatId="accent1" phldr="1"/>
      <dgm:spPr/>
      <dgm:t>
        <a:bodyPr/>
        <a:lstStyle/>
        <a:p>
          <a:endParaRPr lang="en-US"/>
        </a:p>
      </dgm:t>
    </dgm:pt>
    <dgm:pt modelId="{D73940A8-C1D5-D042-819C-3F4A2109A094}">
      <dgm:prSet phldrT="[Text]"/>
      <dgm:spPr/>
      <dgm:t>
        <a:bodyPr/>
        <a:lstStyle/>
        <a:p>
          <a:r>
            <a:rPr lang="en-US" dirty="0" smtClean="0"/>
            <a:t>Phase 1</a:t>
          </a:r>
          <a:endParaRPr lang="en-US" dirty="0"/>
        </a:p>
      </dgm:t>
    </dgm:pt>
    <dgm:pt modelId="{C62C38FE-D7B0-484B-A63E-3CED432FA140}" type="parTrans" cxnId="{FC2F9A85-8C9A-334A-967B-2BFC42221FC4}">
      <dgm:prSet/>
      <dgm:spPr/>
      <dgm:t>
        <a:bodyPr/>
        <a:lstStyle/>
        <a:p>
          <a:endParaRPr lang="en-US"/>
        </a:p>
      </dgm:t>
    </dgm:pt>
    <dgm:pt modelId="{88210E50-998A-894C-A383-A4604B924B89}" type="sibTrans" cxnId="{FC2F9A85-8C9A-334A-967B-2BFC42221FC4}">
      <dgm:prSet/>
      <dgm:spPr/>
      <dgm:t>
        <a:bodyPr/>
        <a:lstStyle/>
        <a:p>
          <a:endParaRPr lang="en-US" dirty="0"/>
        </a:p>
      </dgm:t>
    </dgm:pt>
    <dgm:pt modelId="{0CC1D6CA-F1BA-2F47-8613-B34FD175B035}">
      <dgm:prSet phldrT="[Text]"/>
      <dgm:spPr/>
      <dgm:t>
        <a:bodyPr/>
        <a:lstStyle/>
        <a:p>
          <a:r>
            <a:rPr lang="en-US" dirty="0" smtClean="0"/>
            <a:t>Average kW/ton .58</a:t>
          </a:r>
          <a:endParaRPr lang="en-US" dirty="0"/>
        </a:p>
      </dgm:t>
    </dgm:pt>
    <dgm:pt modelId="{FDD579B8-F165-1648-932C-224014795E63}" type="parTrans" cxnId="{73691764-34CF-B54B-8E60-393F33C1F3E0}">
      <dgm:prSet/>
      <dgm:spPr/>
      <dgm:t>
        <a:bodyPr/>
        <a:lstStyle/>
        <a:p>
          <a:endParaRPr lang="en-US"/>
        </a:p>
      </dgm:t>
    </dgm:pt>
    <dgm:pt modelId="{D1AC116C-E5AF-5243-86B6-1E7CC3A20E69}" type="sibTrans" cxnId="{73691764-34CF-B54B-8E60-393F33C1F3E0}">
      <dgm:prSet/>
      <dgm:spPr/>
      <dgm:t>
        <a:bodyPr/>
        <a:lstStyle/>
        <a:p>
          <a:endParaRPr lang="en-US"/>
        </a:p>
      </dgm:t>
    </dgm:pt>
    <dgm:pt modelId="{9226FE54-90A4-3B4B-A9D1-CD90EE9572FE}">
      <dgm:prSet phldrT="[Text]"/>
      <dgm:spPr/>
      <dgm:t>
        <a:bodyPr/>
        <a:lstStyle/>
        <a:p>
          <a:r>
            <a:rPr lang="en-US" dirty="0" smtClean="0"/>
            <a:t>Phase 2</a:t>
          </a:r>
          <a:endParaRPr lang="en-US" dirty="0"/>
        </a:p>
      </dgm:t>
    </dgm:pt>
    <dgm:pt modelId="{55791D4E-133E-4944-B6C7-CE3D55148E13}" type="parTrans" cxnId="{F8B71553-7E7E-834B-AE57-773F1406D962}">
      <dgm:prSet/>
      <dgm:spPr/>
      <dgm:t>
        <a:bodyPr/>
        <a:lstStyle/>
        <a:p>
          <a:endParaRPr lang="en-US"/>
        </a:p>
      </dgm:t>
    </dgm:pt>
    <dgm:pt modelId="{41822781-61C0-4A4A-B0C2-F72681FAF648}" type="sibTrans" cxnId="{F8B71553-7E7E-834B-AE57-773F1406D962}">
      <dgm:prSet/>
      <dgm:spPr/>
      <dgm:t>
        <a:bodyPr/>
        <a:lstStyle/>
        <a:p>
          <a:endParaRPr lang="en-US" dirty="0"/>
        </a:p>
      </dgm:t>
    </dgm:pt>
    <dgm:pt modelId="{7D9C58DC-9E10-EC4C-BA3B-CA747AA36843}">
      <dgm:prSet phldrT="[Text]"/>
      <dgm:spPr/>
      <dgm:t>
        <a:bodyPr/>
        <a:lstStyle/>
        <a:p>
          <a:r>
            <a:rPr lang="en-US" dirty="0" smtClean="0"/>
            <a:t>Phase 3</a:t>
          </a:r>
          <a:endParaRPr lang="en-US" dirty="0"/>
        </a:p>
      </dgm:t>
    </dgm:pt>
    <dgm:pt modelId="{2C63BD15-6FDF-B642-931A-45EBF405315E}" type="parTrans" cxnId="{AA18F868-D37D-F447-856C-46778C2DC43E}">
      <dgm:prSet/>
      <dgm:spPr/>
      <dgm:t>
        <a:bodyPr/>
        <a:lstStyle/>
        <a:p>
          <a:endParaRPr lang="en-US"/>
        </a:p>
      </dgm:t>
    </dgm:pt>
    <dgm:pt modelId="{2D563BC0-7AF7-A141-857A-89B5E646A637}" type="sibTrans" cxnId="{AA18F868-D37D-F447-856C-46778C2DC43E}">
      <dgm:prSet/>
      <dgm:spPr/>
      <dgm:t>
        <a:bodyPr/>
        <a:lstStyle/>
        <a:p>
          <a:endParaRPr lang="en-US"/>
        </a:p>
      </dgm:t>
    </dgm:pt>
    <dgm:pt modelId="{14F9EB89-4045-1840-A129-AD7CF82B33CE}">
      <dgm:prSet phldrT="[Text]"/>
      <dgm:spPr/>
      <dgm:t>
        <a:bodyPr/>
        <a:lstStyle/>
        <a:p>
          <a:r>
            <a:rPr lang="en-US" dirty="0" smtClean="0"/>
            <a:t>Average kW/ton  .53</a:t>
          </a:r>
          <a:endParaRPr lang="en-US" dirty="0"/>
        </a:p>
      </dgm:t>
    </dgm:pt>
    <dgm:pt modelId="{9662CC1A-B0F9-334D-8F8C-06A3874C1175}" type="parTrans" cxnId="{CA7C69A6-CF6C-9A42-AE0E-5297E3174BDA}">
      <dgm:prSet/>
      <dgm:spPr/>
      <dgm:t>
        <a:bodyPr/>
        <a:lstStyle/>
        <a:p>
          <a:endParaRPr lang="en-US"/>
        </a:p>
      </dgm:t>
    </dgm:pt>
    <dgm:pt modelId="{E55F811D-800A-AF4D-BF14-3A210E95E98C}" type="sibTrans" cxnId="{CA7C69A6-CF6C-9A42-AE0E-5297E3174BDA}">
      <dgm:prSet/>
      <dgm:spPr/>
      <dgm:t>
        <a:bodyPr/>
        <a:lstStyle/>
        <a:p>
          <a:endParaRPr lang="en-US"/>
        </a:p>
      </dgm:t>
    </dgm:pt>
    <dgm:pt modelId="{513B761D-9072-FC4D-B0C5-DA204624830F}">
      <dgm:prSet phldrT="[Text]"/>
      <dgm:spPr/>
      <dgm:t>
        <a:bodyPr/>
        <a:lstStyle/>
        <a:p>
          <a:r>
            <a:rPr lang="en-US" dirty="0" smtClean="0"/>
            <a:t>34,559 BTU/Hour</a:t>
          </a:r>
          <a:endParaRPr lang="en-US" dirty="0"/>
        </a:p>
      </dgm:t>
    </dgm:pt>
    <dgm:pt modelId="{74BBC4C0-86AF-BF41-8DE2-CE3F23C78F32}" type="parTrans" cxnId="{E9655292-007B-2748-AE90-708213C57BED}">
      <dgm:prSet/>
      <dgm:spPr/>
      <dgm:t>
        <a:bodyPr/>
        <a:lstStyle/>
        <a:p>
          <a:endParaRPr lang="en-US"/>
        </a:p>
      </dgm:t>
    </dgm:pt>
    <dgm:pt modelId="{F76D712E-3712-C84A-B6A2-5C13846C3D70}" type="sibTrans" cxnId="{E9655292-007B-2748-AE90-708213C57BED}">
      <dgm:prSet/>
      <dgm:spPr/>
      <dgm:t>
        <a:bodyPr/>
        <a:lstStyle/>
        <a:p>
          <a:endParaRPr lang="en-US"/>
        </a:p>
      </dgm:t>
    </dgm:pt>
    <dgm:pt modelId="{28025940-3AC4-2841-BCB2-9A0C8C3C514D}">
      <dgm:prSet phldrT="[Text]"/>
      <dgm:spPr>
        <a:blipFill rotWithShape="0">
          <a:blip xmlns:r="http://schemas.openxmlformats.org/officeDocument/2006/relationships" r:embed="rId1"/>
          <a:stretch>
            <a:fillRect/>
          </a:stretch>
        </a:blipFill>
      </dgm:spPr>
      <dgm:t>
        <a:bodyPr/>
        <a:lstStyle/>
        <a:p>
          <a:endParaRPr lang="en-US" dirty="0"/>
        </a:p>
      </dgm:t>
    </dgm:pt>
    <dgm:pt modelId="{806D8251-165B-554F-AACD-C7E3BA2CC637}" type="parTrans" cxnId="{CA08B94F-B349-7E49-9DFE-EDF7C7F06B96}">
      <dgm:prSet/>
      <dgm:spPr/>
      <dgm:t>
        <a:bodyPr/>
        <a:lstStyle/>
        <a:p>
          <a:endParaRPr lang="en-US"/>
        </a:p>
      </dgm:t>
    </dgm:pt>
    <dgm:pt modelId="{34C33FB9-7DD3-8D48-9C5D-B7F3821898CD}" type="sibTrans" cxnId="{CA08B94F-B349-7E49-9DFE-EDF7C7F06B96}">
      <dgm:prSet/>
      <dgm:spPr/>
      <dgm:t>
        <a:bodyPr/>
        <a:lstStyle/>
        <a:p>
          <a:endParaRPr lang="en-US"/>
        </a:p>
      </dgm:t>
    </dgm:pt>
    <dgm:pt modelId="{FD9B9FF3-B781-BB4B-818B-1F5B8C7EBC1B}">
      <dgm:prSet phldrT="[Text]"/>
      <dgm:spPr/>
      <dgm:t>
        <a:bodyPr/>
        <a:lstStyle/>
        <a:p>
          <a:r>
            <a:rPr lang="en-US" dirty="0" smtClean="0"/>
            <a:t>EER 5.42</a:t>
          </a:r>
          <a:endParaRPr lang="en-US" dirty="0"/>
        </a:p>
      </dgm:t>
    </dgm:pt>
    <dgm:pt modelId="{C2F5CD53-B949-E14B-B8D2-E7063368BBF5}" type="parTrans" cxnId="{9DD813B3-7A1C-D741-A608-D15AD6BA9A4E}">
      <dgm:prSet/>
      <dgm:spPr/>
      <dgm:t>
        <a:bodyPr/>
        <a:lstStyle/>
        <a:p>
          <a:endParaRPr lang="en-US"/>
        </a:p>
      </dgm:t>
    </dgm:pt>
    <dgm:pt modelId="{FC0CD8DF-5EA5-6C47-82D4-FC5335FB629B}" type="sibTrans" cxnId="{9DD813B3-7A1C-D741-A608-D15AD6BA9A4E}">
      <dgm:prSet/>
      <dgm:spPr/>
      <dgm:t>
        <a:bodyPr/>
        <a:lstStyle/>
        <a:p>
          <a:endParaRPr lang="en-US"/>
        </a:p>
      </dgm:t>
    </dgm:pt>
    <dgm:pt modelId="{6D596EEA-DD3B-E345-ADBB-7AD0130CA507}">
      <dgm:prSet phldrT="[Text]"/>
      <dgm:spPr/>
      <dgm:t>
        <a:bodyPr/>
        <a:lstStyle/>
        <a:p>
          <a:r>
            <a:rPr lang="en-US" dirty="0" smtClean="0"/>
            <a:t>37,420 BTU/Hour</a:t>
          </a:r>
          <a:endParaRPr lang="en-US" dirty="0"/>
        </a:p>
      </dgm:t>
    </dgm:pt>
    <dgm:pt modelId="{BC2E4503-8275-6D4C-AB22-AAC743813967}" type="parTrans" cxnId="{DAF04D7F-DCAE-734F-886F-891E320B3686}">
      <dgm:prSet/>
      <dgm:spPr/>
      <dgm:t>
        <a:bodyPr/>
        <a:lstStyle/>
        <a:p>
          <a:endParaRPr lang="en-US"/>
        </a:p>
      </dgm:t>
    </dgm:pt>
    <dgm:pt modelId="{A5B06FD0-FF0E-194C-9F42-EF518FEBB47A}" type="sibTrans" cxnId="{DAF04D7F-DCAE-734F-886F-891E320B3686}">
      <dgm:prSet/>
      <dgm:spPr/>
      <dgm:t>
        <a:bodyPr/>
        <a:lstStyle/>
        <a:p>
          <a:endParaRPr lang="en-US"/>
        </a:p>
      </dgm:t>
    </dgm:pt>
    <dgm:pt modelId="{F08805C5-A9C2-B84C-B03F-7302A8F99B07}">
      <dgm:prSet phldrT="[Text]"/>
      <dgm:spPr/>
      <dgm:t>
        <a:bodyPr/>
        <a:lstStyle/>
        <a:p>
          <a:r>
            <a:rPr lang="en-US" dirty="0" smtClean="0"/>
            <a:t>EER 5.81</a:t>
          </a:r>
          <a:endParaRPr lang="en-US" dirty="0"/>
        </a:p>
      </dgm:t>
    </dgm:pt>
    <dgm:pt modelId="{3D5B37F5-0A4C-6746-99EA-5418EAB99675}" type="parTrans" cxnId="{F42E2AA6-45AD-814A-8CF9-02EC00DF77D5}">
      <dgm:prSet/>
      <dgm:spPr/>
      <dgm:t>
        <a:bodyPr/>
        <a:lstStyle/>
        <a:p>
          <a:endParaRPr lang="en-US"/>
        </a:p>
      </dgm:t>
    </dgm:pt>
    <dgm:pt modelId="{69A7F366-9E8B-754A-A5C1-AA9AA7DC6BD0}" type="sibTrans" cxnId="{F42E2AA6-45AD-814A-8CF9-02EC00DF77D5}">
      <dgm:prSet/>
      <dgm:spPr/>
      <dgm:t>
        <a:bodyPr/>
        <a:lstStyle/>
        <a:p>
          <a:endParaRPr lang="en-US"/>
        </a:p>
      </dgm:t>
    </dgm:pt>
    <dgm:pt modelId="{CFCB90A5-3AD9-0B43-A422-E1A44FB6756F}">
      <dgm:prSet phldrT="[Text]"/>
      <dgm:spPr/>
      <dgm:t>
        <a:bodyPr/>
        <a:lstStyle/>
        <a:p>
          <a:r>
            <a:rPr lang="en-US" dirty="0" smtClean="0"/>
            <a:t>COP 1.59</a:t>
          </a:r>
          <a:endParaRPr lang="en-US" dirty="0"/>
        </a:p>
      </dgm:t>
    </dgm:pt>
    <dgm:pt modelId="{D001B749-DE8F-7141-952E-ED90FF2F10E4}" type="parTrans" cxnId="{675E7A28-DADE-5949-8FFC-E904792BA374}">
      <dgm:prSet/>
      <dgm:spPr/>
      <dgm:t>
        <a:bodyPr/>
        <a:lstStyle/>
        <a:p>
          <a:endParaRPr lang="en-US"/>
        </a:p>
      </dgm:t>
    </dgm:pt>
    <dgm:pt modelId="{0FF5F385-8B65-6F4E-8BDE-381CD58627EB}" type="sibTrans" cxnId="{675E7A28-DADE-5949-8FFC-E904792BA374}">
      <dgm:prSet/>
      <dgm:spPr/>
      <dgm:t>
        <a:bodyPr/>
        <a:lstStyle/>
        <a:p>
          <a:endParaRPr lang="en-US"/>
        </a:p>
      </dgm:t>
    </dgm:pt>
    <dgm:pt modelId="{B976AB1C-32DC-1E48-B54D-4ED1D20D6010}">
      <dgm:prSet phldrT="[Text]"/>
      <dgm:spPr/>
      <dgm:t>
        <a:bodyPr/>
        <a:lstStyle/>
        <a:p>
          <a:r>
            <a:rPr lang="en-US" dirty="0" smtClean="0"/>
            <a:t>COP 1.70</a:t>
          </a:r>
          <a:endParaRPr lang="en-US" dirty="0"/>
        </a:p>
      </dgm:t>
    </dgm:pt>
    <dgm:pt modelId="{972157E7-92DD-4942-AC03-400C6287BEEA}" type="parTrans" cxnId="{C3F4D405-05E0-804D-8752-570BF4C4246D}">
      <dgm:prSet/>
      <dgm:spPr/>
      <dgm:t>
        <a:bodyPr/>
        <a:lstStyle/>
        <a:p>
          <a:endParaRPr lang="en-US"/>
        </a:p>
      </dgm:t>
    </dgm:pt>
    <dgm:pt modelId="{9D268A0B-3D7E-C845-A244-BFA3D2C890C9}" type="sibTrans" cxnId="{C3F4D405-05E0-804D-8752-570BF4C4246D}">
      <dgm:prSet/>
      <dgm:spPr/>
      <dgm:t>
        <a:bodyPr/>
        <a:lstStyle/>
        <a:p>
          <a:endParaRPr lang="en-US"/>
        </a:p>
      </dgm:t>
    </dgm:pt>
    <dgm:pt modelId="{8E65198A-C415-7B4D-8A0E-500F9FAA3D3E}">
      <dgm:prSet phldrT="[Text]"/>
      <dgm:spPr/>
      <dgm:t>
        <a:bodyPr/>
        <a:lstStyle/>
        <a:p>
          <a:r>
            <a:rPr lang="en-US" dirty="0" smtClean="0"/>
            <a:t>11,136 Latent BTU/Hour</a:t>
          </a:r>
          <a:endParaRPr lang="en-US" dirty="0"/>
        </a:p>
      </dgm:t>
    </dgm:pt>
    <dgm:pt modelId="{CBDCBAD3-0E15-884C-8D77-2CA228B0B2B8}" type="parTrans" cxnId="{FC01B385-7DAD-1642-B622-21CFC4805FF8}">
      <dgm:prSet/>
      <dgm:spPr/>
      <dgm:t>
        <a:bodyPr/>
        <a:lstStyle/>
        <a:p>
          <a:endParaRPr lang="en-US"/>
        </a:p>
      </dgm:t>
    </dgm:pt>
    <dgm:pt modelId="{50F1A8FB-9088-8943-8EE2-CE4B1995E7F4}" type="sibTrans" cxnId="{FC01B385-7DAD-1642-B622-21CFC4805FF8}">
      <dgm:prSet/>
      <dgm:spPr/>
      <dgm:t>
        <a:bodyPr/>
        <a:lstStyle/>
        <a:p>
          <a:endParaRPr lang="en-US"/>
        </a:p>
      </dgm:t>
    </dgm:pt>
    <dgm:pt modelId="{765E5D47-5013-4B45-9499-F1F6F935FFA8}">
      <dgm:prSet phldrT="[Text]"/>
      <dgm:spPr/>
      <dgm:t>
        <a:bodyPr/>
        <a:lstStyle/>
        <a:p>
          <a:r>
            <a:rPr lang="en-US" dirty="0" smtClean="0"/>
            <a:t>16,621 Latent BTU/Hour</a:t>
          </a:r>
          <a:endParaRPr lang="en-US" dirty="0"/>
        </a:p>
      </dgm:t>
    </dgm:pt>
    <dgm:pt modelId="{0B745692-0B77-DB49-A06E-32B0F26CBB7D}" type="parTrans" cxnId="{14AB342F-49F6-0F4C-9475-3E262F47E05B}">
      <dgm:prSet/>
      <dgm:spPr/>
      <dgm:t>
        <a:bodyPr/>
        <a:lstStyle/>
        <a:p>
          <a:endParaRPr lang="en-US"/>
        </a:p>
      </dgm:t>
    </dgm:pt>
    <dgm:pt modelId="{BC1DBDBB-11C3-9341-AD7B-F51343CF4F13}" type="sibTrans" cxnId="{14AB342F-49F6-0F4C-9475-3E262F47E05B}">
      <dgm:prSet/>
      <dgm:spPr/>
      <dgm:t>
        <a:bodyPr/>
        <a:lstStyle/>
        <a:p>
          <a:endParaRPr lang="en-US"/>
        </a:p>
      </dgm:t>
    </dgm:pt>
    <dgm:pt modelId="{BA7B026A-872A-4245-8F8B-FF4EC1A83156}" type="pres">
      <dgm:prSet presAssocID="{7C1C0A5E-78B5-6C45-A32A-D8782CBFC067}" presName="Name0" presStyleCnt="0">
        <dgm:presLayoutVars>
          <dgm:dir/>
          <dgm:animLvl val="lvl"/>
          <dgm:resizeHandles val="exact"/>
        </dgm:presLayoutVars>
      </dgm:prSet>
      <dgm:spPr/>
      <dgm:t>
        <a:bodyPr/>
        <a:lstStyle/>
        <a:p>
          <a:endParaRPr lang="en-US"/>
        </a:p>
      </dgm:t>
    </dgm:pt>
    <dgm:pt modelId="{50D2250E-7ABD-AB46-A95C-28E21285FCDF}" type="pres">
      <dgm:prSet presAssocID="{7C1C0A5E-78B5-6C45-A32A-D8782CBFC067}" presName="tSp" presStyleCnt="0"/>
      <dgm:spPr/>
    </dgm:pt>
    <dgm:pt modelId="{E7E76AB0-B89D-A74F-9F78-14360E871325}" type="pres">
      <dgm:prSet presAssocID="{7C1C0A5E-78B5-6C45-A32A-D8782CBFC067}" presName="bSp" presStyleCnt="0"/>
      <dgm:spPr/>
    </dgm:pt>
    <dgm:pt modelId="{3A33B1CE-FB0F-7E4B-B9EA-1C54E2BBE98E}" type="pres">
      <dgm:prSet presAssocID="{7C1C0A5E-78B5-6C45-A32A-D8782CBFC067}" presName="process" presStyleCnt="0"/>
      <dgm:spPr/>
    </dgm:pt>
    <dgm:pt modelId="{22B8BBD1-BB49-6843-A9C8-1E49B8FCAC96}" type="pres">
      <dgm:prSet presAssocID="{D73940A8-C1D5-D042-819C-3F4A2109A094}" presName="composite1" presStyleCnt="0"/>
      <dgm:spPr/>
    </dgm:pt>
    <dgm:pt modelId="{94684BEF-A9BC-C04B-A3B3-B5E0F299F393}" type="pres">
      <dgm:prSet presAssocID="{D73940A8-C1D5-D042-819C-3F4A2109A094}" presName="dummyNode1" presStyleLbl="node1" presStyleIdx="0" presStyleCnt="3"/>
      <dgm:spPr/>
    </dgm:pt>
    <dgm:pt modelId="{20B4A855-0EB9-2B4F-9D92-EF4038490A00}" type="pres">
      <dgm:prSet presAssocID="{D73940A8-C1D5-D042-819C-3F4A2109A094}" presName="childNode1" presStyleLbl="bgAcc1" presStyleIdx="0" presStyleCnt="3">
        <dgm:presLayoutVars>
          <dgm:bulletEnabled val="1"/>
        </dgm:presLayoutVars>
      </dgm:prSet>
      <dgm:spPr/>
      <dgm:t>
        <a:bodyPr/>
        <a:lstStyle/>
        <a:p>
          <a:endParaRPr lang="en-US"/>
        </a:p>
      </dgm:t>
    </dgm:pt>
    <dgm:pt modelId="{E18A36AE-1C0F-6D44-8F64-03AFD2EE2C1F}" type="pres">
      <dgm:prSet presAssocID="{D73940A8-C1D5-D042-819C-3F4A2109A094}" presName="childNode1tx" presStyleLbl="bgAcc1" presStyleIdx="0" presStyleCnt="3">
        <dgm:presLayoutVars>
          <dgm:bulletEnabled val="1"/>
        </dgm:presLayoutVars>
      </dgm:prSet>
      <dgm:spPr/>
      <dgm:t>
        <a:bodyPr/>
        <a:lstStyle/>
        <a:p>
          <a:endParaRPr lang="en-US"/>
        </a:p>
      </dgm:t>
    </dgm:pt>
    <dgm:pt modelId="{3C15F28A-822C-0749-9E50-9F19A7E7C47F}" type="pres">
      <dgm:prSet presAssocID="{D73940A8-C1D5-D042-819C-3F4A2109A094}" presName="parentNode1" presStyleLbl="node1" presStyleIdx="0" presStyleCnt="3">
        <dgm:presLayoutVars>
          <dgm:chMax val="1"/>
          <dgm:bulletEnabled val="1"/>
        </dgm:presLayoutVars>
      </dgm:prSet>
      <dgm:spPr/>
      <dgm:t>
        <a:bodyPr/>
        <a:lstStyle/>
        <a:p>
          <a:endParaRPr lang="en-US"/>
        </a:p>
      </dgm:t>
    </dgm:pt>
    <dgm:pt modelId="{996A0636-F1DF-0040-9D52-553DA2C2B56E}" type="pres">
      <dgm:prSet presAssocID="{D73940A8-C1D5-D042-819C-3F4A2109A094}" presName="connSite1" presStyleCnt="0"/>
      <dgm:spPr/>
    </dgm:pt>
    <dgm:pt modelId="{3773C0BF-8938-CC48-8668-8FA884D802A9}" type="pres">
      <dgm:prSet presAssocID="{88210E50-998A-894C-A383-A4604B924B89}" presName="Name9" presStyleLbl="sibTrans2D1" presStyleIdx="0" presStyleCnt="2"/>
      <dgm:spPr/>
      <dgm:t>
        <a:bodyPr/>
        <a:lstStyle/>
        <a:p>
          <a:endParaRPr lang="en-US"/>
        </a:p>
      </dgm:t>
    </dgm:pt>
    <dgm:pt modelId="{A0009B7B-3015-9C40-A176-B9D0E0159869}" type="pres">
      <dgm:prSet presAssocID="{9226FE54-90A4-3B4B-A9D1-CD90EE9572FE}" presName="composite2" presStyleCnt="0"/>
      <dgm:spPr/>
    </dgm:pt>
    <dgm:pt modelId="{CE1CB2B3-D0E8-AF4D-BA2D-EFD103D464E4}" type="pres">
      <dgm:prSet presAssocID="{9226FE54-90A4-3B4B-A9D1-CD90EE9572FE}" presName="dummyNode2" presStyleLbl="node1" presStyleIdx="0" presStyleCnt="3"/>
      <dgm:spPr/>
    </dgm:pt>
    <dgm:pt modelId="{0570555C-1474-4940-B293-7B9597D47A3E}" type="pres">
      <dgm:prSet presAssocID="{9226FE54-90A4-3B4B-A9D1-CD90EE9572FE}" presName="childNode2" presStyleLbl="bgAcc1" presStyleIdx="1" presStyleCnt="3" custScaleX="54093" custScaleY="32971">
        <dgm:presLayoutVars>
          <dgm:bulletEnabled val="1"/>
        </dgm:presLayoutVars>
      </dgm:prSet>
      <dgm:spPr/>
      <dgm:t>
        <a:bodyPr/>
        <a:lstStyle/>
        <a:p>
          <a:endParaRPr lang="en-US"/>
        </a:p>
      </dgm:t>
    </dgm:pt>
    <dgm:pt modelId="{0E442C8A-B2E4-624D-A140-5D86BD9C4901}" type="pres">
      <dgm:prSet presAssocID="{9226FE54-90A4-3B4B-A9D1-CD90EE9572FE}" presName="childNode2tx" presStyleLbl="bgAcc1" presStyleIdx="1" presStyleCnt="3">
        <dgm:presLayoutVars>
          <dgm:bulletEnabled val="1"/>
        </dgm:presLayoutVars>
      </dgm:prSet>
      <dgm:spPr/>
      <dgm:t>
        <a:bodyPr/>
        <a:lstStyle/>
        <a:p>
          <a:endParaRPr lang="en-US"/>
        </a:p>
      </dgm:t>
    </dgm:pt>
    <dgm:pt modelId="{5191E7E6-762A-A54F-99EA-0DF7043372F7}" type="pres">
      <dgm:prSet presAssocID="{9226FE54-90A4-3B4B-A9D1-CD90EE9572FE}" presName="parentNode2" presStyleLbl="node1" presStyleIdx="1" presStyleCnt="3">
        <dgm:presLayoutVars>
          <dgm:chMax val="0"/>
          <dgm:bulletEnabled val="1"/>
        </dgm:presLayoutVars>
      </dgm:prSet>
      <dgm:spPr/>
      <dgm:t>
        <a:bodyPr/>
        <a:lstStyle/>
        <a:p>
          <a:endParaRPr lang="en-US"/>
        </a:p>
      </dgm:t>
    </dgm:pt>
    <dgm:pt modelId="{16FB2B6A-A9B2-BD4C-8CE5-C6F0DEACB0B4}" type="pres">
      <dgm:prSet presAssocID="{9226FE54-90A4-3B4B-A9D1-CD90EE9572FE}" presName="connSite2" presStyleCnt="0"/>
      <dgm:spPr/>
    </dgm:pt>
    <dgm:pt modelId="{06091740-2892-214B-9E7A-1F23FFB5AE88}" type="pres">
      <dgm:prSet presAssocID="{41822781-61C0-4A4A-B0C2-F72681FAF648}" presName="Name18" presStyleLbl="sibTrans2D1" presStyleIdx="1" presStyleCnt="2"/>
      <dgm:spPr/>
      <dgm:t>
        <a:bodyPr/>
        <a:lstStyle/>
        <a:p>
          <a:endParaRPr lang="en-US"/>
        </a:p>
      </dgm:t>
    </dgm:pt>
    <dgm:pt modelId="{4A8A7110-35C9-4B45-981F-31CD73DB8544}" type="pres">
      <dgm:prSet presAssocID="{7D9C58DC-9E10-EC4C-BA3B-CA747AA36843}" presName="composite1" presStyleCnt="0"/>
      <dgm:spPr/>
    </dgm:pt>
    <dgm:pt modelId="{6AE24423-BF51-7F42-B5A5-684217365DE1}" type="pres">
      <dgm:prSet presAssocID="{7D9C58DC-9E10-EC4C-BA3B-CA747AA36843}" presName="dummyNode1" presStyleLbl="node1" presStyleIdx="1" presStyleCnt="3"/>
      <dgm:spPr/>
    </dgm:pt>
    <dgm:pt modelId="{0612E037-DB84-8E42-BEBC-74CD6F511330}" type="pres">
      <dgm:prSet presAssocID="{7D9C58DC-9E10-EC4C-BA3B-CA747AA36843}" presName="childNode1" presStyleLbl="bgAcc1" presStyleIdx="2" presStyleCnt="3">
        <dgm:presLayoutVars>
          <dgm:bulletEnabled val="1"/>
        </dgm:presLayoutVars>
      </dgm:prSet>
      <dgm:spPr/>
      <dgm:t>
        <a:bodyPr/>
        <a:lstStyle/>
        <a:p>
          <a:endParaRPr lang="en-US"/>
        </a:p>
      </dgm:t>
    </dgm:pt>
    <dgm:pt modelId="{AA0C7C27-220C-924C-9501-293C40D64429}" type="pres">
      <dgm:prSet presAssocID="{7D9C58DC-9E10-EC4C-BA3B-CA747AA36843}" presName="childNode1tx" presStyleLbl="bgAcc1" presStyleIdx="2" presStyleCnt="3">
        <dgm:presLayoutVars>
          <dgm:bulletEnabled val="1"/>
        </dgm:presLayoutVars>
      </dgm:prSet>
      <dgm:spPr/>
      <dgm:t>
        <a:bodyPr/>
        <a:lstStyle/>
        <a:p>
          <a:endParaRPr lang="en-US"/>
        </a:p>
      </dgm:t>
    </dgm:pt>
    <dgm:pt modelId="{F250DB85-3B01-BF45-86A0-00C947AC7707}" type="pres">
      <dgm:prSet presAssocID="{7D9C58DC-9E10-EC4C-BA3B-CA747AA36843}" presName="parentNode1" presStyleLbl="node1" presStyleIdx="2" presStyleCnt="3">
        <dgm:presLayoutVars>
          <dgm:chMax val="1"/>
          <dgm:bulletEnabled val="1"/>
        </dgm:presLayoutVars>
      </dgm:prSet>
      <dgm:spPr/>
      <dgm:t>
        <a:bodyPr/>
        <a:lstStyle/>
        <a:p>
          <a:endParaRPr lang="en-US"/>
        </a:p>
      </dgm:t>
    </dgm:pt>
    <dgm:pt modelId="{BBC995F8-B17C-1948-BB05-4C5C7016E8DF}" type="pres">
      <dgm:prSet presAssocID="{7D9C58DC-9E10-EC4C-BA3B-CA747AA36843}" presName="connSite1" presStyleCnt="0"/>
      <dgm:spPr/>
    </dgm:pt>
  </dgm:ptLst>
  <dgm:cxnLst>
    <dgm:cxn modelId="{9DD813B3-7A1C-D741-A608-D15AD6BA9A4E}" srcId="{D73940A8-C1D5-D042-819C-3F4A2109A094}" destId="{FD9B9FF3-B781-BB4B-818B-1F5B8C7EBC1B}" srcOrd="2" destOrd="0" parTransId="{C2F5CD53-B949-E14B-B8D2-E7063368BBF5}" sibTransId="{FC0CD8DF-5EA5-6C47-82D4-FC5335FB629B}"/>
    <dgm:cxn modelId="{66FDD0DF-3A93-47E0-BE92-E8027CBE5E31}" type="presOf" srcId="{765E5D47-5013-4B45-9499-F1F6F935FFA8}" destId="{AA0C7C27-220C-924C-9501-293C40D64429}" srcOrd="1" destOrd="1" presId="urn:microsoft.com/office/officeart/2005/8/layout/hProcess4"/>
    <dgm:cxn modelId="{EF4F11E7-B55B-4116-9210-ABC80CC52E0A}" type="presOf" srcId="{7C1C0A5E-78B5-6C45-A32A-D8782CBFC067}" destId="{BA7B026A-872A-4245-8F8B-FF4EC1A83156}" srcOrd="0" destOrd="0" presId="urn:microsoft.com/office/officeart/2005/8/layout/hProcess4"/>
    <dgm:cxn modelId="{CA08B94F-B349-7E49-9DFE-EDF7C7F06B96}" srcId="{9226FE54-90A4-3B4B-A9D1-CD90EE9572FE}" destId="{28025940-3AC4-2841-BCB2-9A0C8C3C514D}" srcOrd="0" destOrd="0" parTransId="{806D8251-165B-554F-AACD-C7E3BA2CC637}" sibTransId="{34C33FB9-7DD3-8D48-9C5D-B7F3821898CD}"/>
    <dgm:cxn modelId="{2513E1F2-2544-4F3B-A8B3-795338A77EC9}" type="presOf" srcId="{8E65198A-C415-7B4D-8A0E-500F9FAA3D3E}" destId="{E18A36AE-1C0F-6D44-8F64-03AFD2EE2C1F}" srcOrd="1" destOrd="1" presId="urn:microsoft.com/office/officeart/2005/8/layout/hProcess4"/>
    <dgm:cxn modelId="{FC01B385-7DAD-1642-B622-21CFC4805FF8}" srcId="{D73940A8-C1D5-D042-819C-3F4A2109A094}" destId="{8E65198A-C415-7B4D-8A0E-500F9FAA3D3E}" srcOrd="1" destOrd="0" parTransId="{CBDCBAD3-0E15-884C-8D77-2CA228B0B2B8}" sibTransId="{50F1A8FB-9088-8943-8EE2-CE4B1995E7F4}"/>
    <dgm:cxn modelId="{E9655292-007B-2748-AE90-708213C57BED}" srcId="{D73940A8-C1D5-D042-819C-3F4A2109A094}" destId="{513B761D-9072-FC4D-B0C5-DA204624830F}" srcOrd="0" destOrd="0" parTransId="{74BBC4C0-86AF-BF41-8DE2-CE3F23C78F32}" sibTransId="{F76D712E-3712-C84A-B6A2-5C13846C3D70}"/>
    <dgm:cxn modelId="{A5391656-26A6-409B-BA37-AA523C59F9EC}" type="presOf" srcId="{14F9EB89-4045-1840-A129-AD7CF82B33CE}" destId="{0612E037-DB84-8E42-BEBC-74CD6F511330}" srcOrd="0" destOrd="4" presId="urn:microsoft.com/office/officeart/2005/8/layout/hProcess4"/>
    <dgm:cxn modelId="{0DDDA5FE-FE2F-4DAC-9B7A-9ACC3503A691}" type="presOf" srcId="{0CC1D6CA-F1BA-2F47-8613-B34FD175B035}" destId="{E18A36AE-1C0F-6D44-8F64-03AFD2EE2C1F}" srcOrd="1" destOrd="4" presId="urn:microsoft.com/office/officeart/2005/8/layout/hProcess4"/>
    <dgm:cxn modelId="{07A803B8-E3C2-45A2-A970-E9B23FEDEDD2}" type="presOf" srcId="{88210E50-998A-894C-A383-A4604B924B89}" destId="{3773C0BF-8938-CC48-8668-8FA884D802A9}" srcOrd="0" destOrd="0" presId="urn:microsoft.com/office/officeart/2005/8/layout/hProcess4"/>
    <dgm:cxn modelId="{75F6F02B-8BF5-44E4-AB90-C50087D6A4A3}" type="presOf" srcId="{14F9EB89-4045-1840-A129-AD7CF82B33CE}" destId="{AA0C7C27-220C-924C-9501-293C40D64429}" srcOrd="1" destOrd="4" presId="urn:microsoft.com/office/officeart/2005/8/layout/hProcess4"/>
    <dgm:cxn modelId="{F8B71553-7E7E-834B-AE57-773F1406D962}" srcId="{7C1C0A5E-78B5-6C45-A32A-D8782CBFC067}" destId="{9226FE54-90A4-3B4B-A9D1-CD90EE9572FE}" srcOrd="1" destOrd="0" parTransId="{55791D4E-133E-4944-B6C7-CE3D55148E13}" sibTransId="{41822781-61C0-4A4A-B0C2-F72681FAF648}"/>
    <dgm:cxn modelId="{CC6D768B-2AE8-4744-A0C1-0D028564E2F5}" type="presOf" srcId="{0CC1D6CA-F1BA-2F47-8613-B34FD175B035}" destId="{20B4A855-0EB9-2B4F-9D92-EF4038490A00}" srcOrd="0" destOrd="4" presId="urn:microsoft.com/office/officeart/2005/8/layout/hProcess4"/>
    <dgm:cxn modelId="{72EEAA5B-E787-4A53-862F-16ADBDA70A03}" type="presOf" srcId="{28025940-3AC4-2841-BCB2-9A0C8C3C514D}" destId="{0570555C-1474-4940-B293-7B9597D47A3E}" srcOrd="0" destOrd="0" presId="urn:microsoft.com/office/officeart/2005/8/layout/hProcess4"/>
    <dgm:cxn modelId="{AA18F868-D37D-F447-856C-46778C2DC43E}" srcId="{7C1C0A5E-78B5-6C45-A32A-D8782CBFC067}" destId="{7D9C58DC-9E10-EC4C-BA3B-CA747AA36843}" srcOrd="2" destOrd="0" parTransId="{2C63BD15-6FDF-B642-931A-45EBF405315E}" sibTransId="{2D563BC0-7AF7-A141-857A-89B5E646A637}"/>
    <dgm:cxn modelId="{E520BB48-81D1-461E-BDF6-2A8D95CB2C68}" type="presOf" srcId="{B976AB1C-32DC-1E48-B54D-4ED1D20D6010}" destId="{AA0C7C27-220C-924C-9501-293C40D64429}" srcOrd="1" destOrd="3" presId="urn:microsoft.com/office/officeart/2005/8/layout/hProcess4"/>
    <dgm:cxn modelId="{675E7A28-DADE-5949-8FFC-E904792BA374}" srcId="{D73940A8-C1D5-D042-819C-3F4A2109A094}" destId="{CFCB90A5-3AD9-0B43-A422-E1A44FB6756F}" srcOrd="3" destOrd="0" parTransId="{D001B749-DE8F-7141-952E-ED90FF2F10E4}" sibTransId="{0FF5F385-8B65-6F4E-8BDE-381CD58627EB}"/>
    <dgm:cxn modelId="{0F62656F-86E2-457E-93DD-B36F4992DFB8}" type="presOf" srcId="{6D596EEA-DD3B-E345-ADBB-7AD0130CA507}" destId="{0612E037-DB84-8E42-BEBC-74CD6F511330}" srcOrd="0" destOrd="0" presId="urn:microsoft.com/office/officeart/2005/8/layout/hProcess4"/>
    <dgm:cxn modelId="{DEE1A7A0-29FD-46C4-A6B6-2FB93ADC190F}" type="presOf" srcId="{41822781-61C0-4A4A-B0C2-F72681FAF648}" destId="{06091740-2892-214B-9E7A-1F23FFB5AE88}" srcOrd="0" destOrd="0" presId="urn:microsoft.com/office/officeart/2005/8/layout/hProcess4"/>
    <dgm:cxn modelId="{6AE73B1B-D2E8-48E0-8DF0-9EAF605D2A1E}" type="presOf" srcId="{FD9B9FF3-B781-BB4B-818B-1F5B8C7EBC1B}" destId="{E18A36AE-1C0F-6D44-8F64-03AFD2EE2C1F}" srcOrd="1" destOrd="2" presId="urn:microsoft.com/office/officeart/2005/8/layout/hProcess4"/>
    <dgm:cxn modelId="{E4B06267-6D37-4AAD-8C35-C801A0843169}" type="presOf" srcId="{CFCB90A5-3AD9-0B43-A422-E1A44FB6756F}" destId="{E18A36AE-1C0F-6D44-8F64-03AFD2EE2C1F}" srcOrd="1" destOrd="3" presId="urn:microsoft.com/office/officeart/2005/8/layout/hProcess4"/>
    <dgm:cxn modelId="{A3136440-B53E-4E7C-8473-CB140871B1A2}" type="presOf" srcId="{8E65198A-C415-7B4D-8A0E-500F9FAA3D3E}" destId="{20B4A855-0EB9-2B4F-9D92-EF4038490A00}" srcOrd="0" destOrd="1" presId="urn:microsoft.com/office/officeart/2005/8/layout/hProcess4"/>
    <dgm:cxn modelId="{50F5F413-3781-48BA-863F-63EB45F8DBC4}" type="presOf" srcId="{F08805C5-A9C2-B84C-B03F-7302A8F99B07}" destId="{AA0C7C27-220C-924C-9501-293C40D64429}" srcOrd="1" destOrd="2" presId="urn:microsoft.com/office/officeart/2005/8/layout/hProcess4"/>
    <dgm:cxn modelId="{30939026-AA02-405C-BA9D-94B02BBD7E6F}" type="presOf" srcId="{F08805C5-A9C2-B84C-B03F-7302A8F99B07}" destId="{0612E037-DB84-8E42-BEBC-74CD6F511330}" srcOrd="0" destOrd="2" presId="urn:microsoft.com/office/officeart/2005/8/layout/hProcess4"/>
    <dgm:cxn modelId="{73691764-34CF-B54B-8E60-393F33C1F3E0}" srcId="{D73940A8-C1D5-D042-819C-3F4A2109A094}" destId="{0CC1D6CA-F1BA-2F47-8613-B34FD175B035}" srcOrd="4" destOrd="0" parTransId="{FDD579B8-F165-1648-932C-224014795E63}" sibTransId="{D1AC116C-E5AF-5243-86B6-1E7CC3A20E69}"/>
    <dgm:cxn modelId="{FC2F9A85-8C9A-334A-967B-2BFC42221FC4}" srcId="{7C1C0A5E-78B5-6C45-A32A-D8782CBFC067}" destId="{D73940A8-C1D5-D042-819C-3F4A2109A094}" srcOrd="0" destOrd="0" parTransId="{C62C38FE-D7B0-484B-A63E-3CED432FA140}" sibTransId="{88210E50-998A-894C-A383-A4604B924B89}"/>
    <dgm:cxn modelId="{14AB342F-49F6-0F4C-9475-3E262F47E05B}" srcId="{7D9C58DC-9E10-EC4C-BA3B-CA747AA36843}" destId="{765E5D47-5013-4B45-9499-F1F6F935FFA8}" srcOrd="1" destOrd="0" parTransId="{0B745692-0B77-DB49-A06E-32B0F26CBB7D}" sibTransId="{BC1DBDBB-11C3-9341-AD7B-F51343CF4F13}"/>
    <dgm:cxn modelId="{04219EAF-14B8-49A1-8F2F-593B26BBFBE2}" type="presOf" srcId="{765E5D47-5013-4B45-9499-F1F6F935FFA8}" destId="{0612E037-DB84-8E42-BEBC-74CD6F511330}" srcOrd="0" destOrd="1" presId="urn:microsoft.com/office/officeart/2005/8/layout/hProcess4"/>
    <dgm:cxn modelId="{F42E2AA6-45AD-814A-8CF9-02EC00DF77D5}" srcId="{7D9C58DC-9E10-EC4C-BA3B-CA747AA36843}" destId="{F08805C5-A9C2-B84C-B03F-7302A8F99B07}" srcOrd="2" destOrd="0" parTransId="{3D5B37F5-0A4C-6746-99EA-5418EAB99675}" sibTransId="{69A7F366-9E8B-754A-A5C1-AA9AA7DC6BD0}"/>
    <dgm:cxn modelId="{2B9FEED0-62DA-43C1-BFD3-67DF70D3391F}" type="presOf" srcId="{B976AB1C-32DC-1E48-B54D-4ED1D20D6010}" destId="{0612E037-DB84-8E42-BEBC-74CD6F511330}" srcOrd="0" destOrd="3" presId="urn:microsoft.com/office/officeart/2005/8/layout/hProcess4"/>
    <dgm:cxn modelId="{DAF04D7F-DCAE-734F-886F-891E320B3686}" srcId="{7D9C58DC-9E10-EC4C-BA3B-CA747AA36843}" destId="{6D596EEA-DD3B-E345-ADBB-7AD0130CA507}" srcOrd="0" destOrd="0" parTransId="{BC2E4503-8275-6D4C-AB22-AAC743813967}" sibTransId="{A5B06FD0-FF0E-194C-9F42-EF518FEBB47A}"/>
    <dgm:cxn modelId="{05420525-CE21-403A-9687-87BB26B91403}" type="presOf" srcId="{9226FE54-90A4-3B4B-A9D1-CD90EE9572FE}" destId="{5191E7E6-762A-A54F-99EA-0DF7043372F7}" srcOrd="0" destOrd="0" presId="urn:microsoft.com/office/officeart/2005/8/layout/hProcess4"/>
    <dgm:cxn modelId="{C45878BC-DF2E-47D6-B4EC-66BAE83618C2}" type="presOf" srcId="{D73940A8-C1D5-D042-819C-3F4A2109A094}" destId="{3C15F28A-822C-0749-9E50-9F19A7E7C47F}" srcOrd="0" destOrd="0" presId="urn:microsoft.com/office/officeart/2005/8/layout/hProcess4"/>
    <dgm:cxn modelId="{09A3B7FF-8277-4883-AC09-B61645468729}" type="presOf" srcId="{513B761D-9072-FC4D-B0C5-DA204624830F}" destId="{E18A36AE-1C0F-6D44-8F64-03AFD2EE2C1F}" srcOrd="1" destOrd="0" presId="urn:microsoft.com/office/officeart/2005/8/layout/hProcess4"/>
    <dgm:cxn modelId="{9FC750BE-C6CB-4198-BC1A-A9EA98DEE036}" type="presOf" srcId="{28025940-3AC4-2841-BCB2-9A0C8C3C514D}" destId="{0E442C8A-B2E4-624D-A140-5D86BD9C4901}" srcOrd="1" destOrd="0" presId="urn:microsoft.com/office/officeart/2005/8/layout/hProcess4"/>
    <dgm:cxn modelId="{D90DF111-679D-4E73-B3A9-AAF9FB4D2CA2}" type="presOf" srcId="{513B761D-9072-FC4D-B0C5-DA204624830F}" destId="{20B4A855-0EB9-2B4F-9D92-EF4038490A00}" srcOrd="0" destOrd="0" presId="urn:microsoft.com/office/officeart/2005/8/layout/hProcess4"/>
    <dgm:cxn modelId="{C3F4D405-05E0-804D-8752-570BF4C4246D}" srcId="{7D9C58DC-9E10-EC4C-BA3B-CA747AA36843}" destId="{B976AB1C-32DC-1E48-B54D-4ED1D20D6010}" srcOrd="3" destOrd="0" parTransId="{972157E7-92DD-4942-AC03-400C6287BEEA}" sibTransId="{9D268A0B-3D7E-C845-A244-BFA3D2C890C9}"/>
    <dgm:cxn modelId="{E0224CDD-BA9E-49BF-945D-F379750D69B0}" type="presOf" srcId="{7D9C58DC-9E10-EC4C-BA3B-CA747AA36843}" destId="{F250DB85-3B01-BF45-86A0-00C947AC7707}" srcOrd="0" destOrd="0" presId="urn:microsoft.com/office/officeart/2005/8/layout/hProcess4"/>
    <dgm:cxn modelId="{3EF10E1D-738B-4C51-9C5C-7C39E3AB5032}" type="presOf" srcId="{6D596EEA-DD3B-E345-ADBB-7AD0130CA507}" destId="{AA0C7C27-220C-924C-9501-293C40D64429}" srcOrd="1" destOrd="0" presId="urn:microsoft.com/office/officeart/2005/8/layout/hProcess4"/>
    <dgm:cxn modelId="{CA7C69A6-CF6C-9A42-AE0E-5297E3174BDA}" srcId="{7D9C58DC-9E10-EC4C-BA3B-CA747AA36843}" destId="{14F9EB89-4045-1840-A129-AD7CF82B33CE}" srcOrd="4" destOrd="0" parTransId="{9662CC1A-B0F9-334D-8F8C-06A3874C1175}" sibTransId="{E55F811D-800A-AF4D-BF14-3A210E95E98C}"/>
    <dgm:cxn modelId="{DB3A57C4-E4C4-486F-A57A-3442069F6415}" type="presOf" srcId="{FD9B9FF3-B781-BB4B-818B-1F5B8C7EBC1B}" destId="{20B4A855-0EB9-2B4F-9D92-EF4038490A00}" srcOrd="0" destOrd="2" presId="urn:microsoft.com/office/officeart/2005/8/layout/hProcess4"/>
    <dgm:cxn modelId="{29B33E04-B3D9-486F-AE14-5A856C12D1F5}" type="presOf" srcId="{CFCB90A5-3AD9-0B43-A422-E1A44FB6756F}" destId="{20B4A855-0EB9-2B4F-9D92-EF4038490A00}" srcOrd="0" destOrd="3" presId="urn:microsoft.com/office/officeart/2005/8/layout/hProcess4"/>
    <dgm:cxn modelId="{33C31C04-D330-47E9-94DD-EB583D3BF6F3}" type="presParOf" srcId="{BA7B026A-872A-4245-8F8B-FF4EC1A83156}" destId="{50D2250E-7ABD-AB46-A95C-28E21285FCDF}" srcOrd="0" destOrd="0" presId="urn:microsoft.com/office/officeart/2005/8/layout/hProcess4"/>
    <dgm:cxn modelId="{CFB5EA57-35A8-44C9-AF55-AB1C1B56BEDC}" type="presParOf" srcId="{BA7B026A-872A-4245-8F8B-FF4EC1A83156}" destId="{E7E76AB0-B89D-A74F-9F78-14360E871325}" srcOrd="1" destOrd="0" presId="urn:microsoft.com/office/officeart/2005/8/layout/hProcess4"/>
    <dgm:cxn modelId="{CBBD2EC2-5A72-419F-8AB2-9EBB839B2042}" type="presParOf" srcId="{BA7B026A-872A-4245-8F8B-FF4EC1A83156}" destId="{3A33B1CE-FB0F-7E4B-B9EA-1C54E2BBE98E}" srcOrd="2" destOrd="0" presId="urn:microsoft.com/office/officeart/2005/8/layout/hProcess4"/>
    <dgm:cxn modelId="{A01500BF-55F1-46AE-90CC-09F22897D932}" type="presParOf" srcId="{3A33B1CE-FB0F-7E4B-B9EA-1C54E2BBE98E}" destId="{22B8BBD1-BB49-6843-A9C8-1E49B8FCAC96}" srcOrd="0" destOrd="0" presId="urn:microsoft.com/office/officeart/2005/8/layout/hProcess4"/>
    <dgm:cxn modelId="{D0ECA034-F74C-4214-B2DD-C3C8751D0F13}" type="presParOf" srcId="{22B8BBD1-BB49-6843-A9C8-1E49B8FCAC96}" destId="{94684BEF-A9BC-C04B-A3B3-B5E0F299F393}" srcOrd="0" destOrd="0" presId="urn:microsoft.com/office/officeart/2005/8/layout/hProcess4"/>
    <dgm:cxn modelId="{4D80111E-E05F-4759-BD57-45CAB89BC43D}" type="presParOf" srcId="{22B8BBD1-BB49-6843-A9C8-1E49B8FCAC96}" destId="{20B4A855-0EB9-2B4F-9D92-EF4038490A00}" srcOrd="1" destOrd="0" presId="urn:microsoft.com/office/officeart/2005/8/layout/hProcess4"/>
    <dgm:cxn modelId="{6EA15D3C-FDF9-4CAD-85BC-EE918BD9C43E}" type="presParOf" srcId="{22B8BBD1-BB49-6843-A9C8-1E49B8FCAC96}" destId="{E18A36AE-1C0F-6D44-8F64-03AFD2EE2C1F}" srcOrd="2" destOrd="0" presId="urn:microsoft.com/office/officeart/2005/8/layout/hProcess4"/>
    <dgm:cxn modelId="{158E9FE5-7458-453D-8844-C6EE5C8D4BD6}" type="presParOf" srcId="{22B8BBD1-BB49-6843-A9C8-1E49B8FCAC96}" destId="{3C15F28A-822C-0749-9E50-9F19A7E7C47F}" srcOrd="3" destOrd="0" presId="urn:microsoft.com/office/officeart/2005/8/layout/hProcess4"/>
    <dgm:cxn modelId="{AE58C2E5-FF68-4339-A4C2-AAA8F078FA28}" type="presParOf" srcId="{22B8BBD1-BB49-6843-A9C8-1E49B8FCAC96}" destId="{996A0636-F1DF-0040-9D52-553DA2C2B56E}" srcOrd="4" destOrd="0" presId="urn:microsoft.com/office/officeart/2005/8/layout/hProcess4"/>
    <dgm:cxn modelId="{8500327A-DFA7-47FD-A651-653827CE4D6D}" type="presParOf" srcId="{3A33B1CE-FB0F-7E4B-B9EA-1C54E2BBE98E}" destId="{3773C0BF-8938-CC48-8668-8FA884D802A9}" srcOrd="1" destOrd="0" presId="urn:microsoft.com/office/officeart/2005/8/layout/hProcess4"/>
    <dgm:cxn modelId="{4A4CC2E0-EF12-4EBC-99D6-ED449ED3A454}" type="presParOf" srcId="{3A33B1CE-FB0F-7E4B-B9EA-1C54E2BBE98E}" destId="{A0009B7B-3015-9C40-A176-B9D0E0159869}" srcOrd="2" destOrd="0" presId="urn:microsoft.com/office/officeart/2005/8/layout/hProcess4"/>
    <dgm:cxn modelId="{0B7E12E8-C7D1-4B8E-B691-9B16C7765093}" type="presParOf" srcId="{A0009B7B-3015-9C40-A176-B9D0E0159869}" destId="{CE1CB2B3-D0E8-AF4D-BA2D-EFD103D464E4}" srcOrd="0" destOrd="0" presId="urn:microsoft.com/office/officeart/2005/8/layout/hProcess4"/>
    <dgm:cxn modelId="{AE508157-D507-498E-8FF7-D1F6746943B2}" type="presParOf" srcId="{A0009B7B-3015-9C40-A176-B9D0E0159869}" destId="{0570555C-1474-4940-B293-7B9597D47A3E}" srcOrd="1" destOrd="0" presId="urn:microsoft.com/office/officeart/2005/8/layout/hProcess4"/>
    <dgm:cxn modelId="{109BC662-B95B-4D51-AC2F-BBA004BBFC22}" type="presParOf" srcId="{A0009B7B-3015-9C40-A176-B9D0E0159869}" destId="{0E442C8A-B2E4-624D-A140-5D86BD9C4901}" srcOrd="2" destOrd="0" presId="urn:microsoft.com/office/officeart/2005/8/layout/hProcess4"/>
    <dgm:cxn modelId="{D474F0E7-4BAF-4C09-B8F6-5B4905CC8C31}" type="presParOf" srcId="{A0009B7B-3015-9C40-A176-B9D0E0159869}" destId="{5191E7E6-762A-A54F-99EA-0DF7043372F7}" srcOrd="3" destOrd="0" presId="urn:microsoft.com/office/officeart/2005/8/layout/hProcess4"/>
    <dgm:cxn modelId="{B5F3BBED-515F-434C-83FE-EE38D09D82CE}" type="presParOf" srcId="{A0009B7B-3015-9C40-A176-B9D0E0159869}" destId="{16FB2B6A-A9B2-BD4C-8CE5-C6F0DEACB0B4}" srcOrd="4" destOrd="0" presId="urn:microsoft.com/office/officeart/2005/8/layout/hProcess4"/>
    <dgm:cxn modelId="{25CB2314-4EF4-40A7-9CF9-0060FD204F3C}" type="presParOf" srcId="{3A33B1CE-FB0F-7E4B-B9EA-1C54E2BBE98E}" destId="{06091740-2892-214B-9E7A-1F23FFB5AE88}" srcOrd="3" destOrd="0" presId="urn:microsoft.com/office/officeart/2005/8/layout/hProcess4"/>
    <dgm:cxn modelId="{6A2AE5E1-380D-42D1-9D1C-781B48057263}" type="presParOf" srcId="{3A33B1CE-FB0F-7E4B-B9EA-1C54E2BBE98E}" destId="{4A8A7110-35C9-4B45-981F-31CD73DB8544}" srcOrd="4" destOrd="0" presId="urn:microsoft.com/office/officeart/2005/8/layout/hProcess4"/>
    <dgm:cxn modelId="{A61F6A93-9E5B-4067-B753-2242849F1E78}" type="presParOf" srcId="{4A8A7110-35C9-4B45-981F-31CD73DB8544}" destId="{6AE24423-BF51-7F42-B5A5-684217365DE1}" srcOrd="0" destOrd="0" presId="urn:microsoft.com/office/officeart/2005/8/layout/hProcess4"/>
    <dgm:cxn modelId="{6D7044EF-62E5-4FE5-ABF5-73AC797C1B55}" type="presParOf" srcId="{4A8A7110-35C9-4B45-981F-31CD73DB8544}" destId="{0612E037-DB84-8E42-BEBC-74CD6F511330}" srcOrd="1" destOrd="0" presId="urn:microsoft.com/office/officeart/2005/8/layout/hProcess4"/>
    <dgm:cxn modelId="{B532EC59-7F15-4E24-9045-71CDB3D4741E}" type="presParOf" srcId="{4A8A7110-35C9-4B45-981F-31CD73DB8544}" destId="{AA0C7C27-220C-924C-9501-293C40D64429}" srcOrd="2" destOrd="0" presId="urn:microsoft.com/office/officeart/2005/8/layout/hProcess4"/>
    <dgm:cxn modelId="{062C3E19-6692-4DAA-9708-CC97EE6290DC}" type="presParOf" srcId="{4A8A7110-35C9-4B45-981F-31CD73DB8544}" destId="{F250DB85-3B01-BF45-86A0-00C947AC7707}" srcOrd="3" destOrd="0" presId="urn:microsoft.com/office/officeart/2005/8/layout/hProcess4"/>
    <dgm:cxn modelId="{15A1716F-41BE-4C55-AAF8-2A0B946640E8}" type="presParOf" srcId="{4A8A7110-35C9-4B45-981F-31CD73DB8544}" destId="{BBC995F8-B17C-1948-BB05-4C5C7016E8DF}" srcOrd="4" destOrd="0" presId="urn:microsoft.com/office/officeart/2005/8/layout/h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C1C0A5E-78B5-6C45-A32A-D8782CBFC067}" type="doc">
      <dgm:prSet loTypeId="urn:microsoft.com/office/officeart/2005/8/layout/hProcess4" loCatId="process" qsTypeId="urn:microsoft.com/office/officeart/2005/8/quickstyle/simple4" qsCatId="simple" csTypeId="urn:microsoft.com/office/officeart/2005/8/colors/accent1_2" csCatId="accent1" phldr="1"/>
      <dgm:spPr/>
      <dgm:t>
        <a:bodyPr/>
        <a:lstStyle/>
        <a:p>
          <a:endParaRPr lang="en-US"/>
        </a:p>
      </dgm:t>
    </dgm:pt>
    <dgm:pt modelId="{D73940A8-C1D5-D042-819C-3F4A2109A094}">
      <dgm:prSet phldrT="[Text]"/>
      <dgm:spPr/>
      <dgm:t>
        <a:bodyPr/>
        <a:lstStyle/>
        <a:p>
          <a:r>
            <a:rPr lang="en-US" dirty="0" smtClean="0"/>
            <a:t>Phase 1</a:t>
          </a:r>
          <a:endParaRPr lang="en-US" dirty="0"/>
        </a:p>
      </dgm:t>
    </dgm:pt>
    <dgm:pt modelId="{C62C38FE-D7B0-484B-A63E-3CED432FA140}" type="parTrans" cxnId="{FC2F9A85-8C9A-334A-967B-2BFC42221FC4}">
      <dgm:prSet/>
      <dgm:spPr/>
      <dgm:t>
        <a:bodyPr/>
        <a:lstStyle/>
        <a:p>
          <a:endParaRPr lang="en-US"/>
        </a:p>
      </dgm:t>
    </dgm:pt>
    <dgm:pt modelId="{88210E50-998A-894C-A383-A4604B924B89}" type="sibTrans" cxnId="{FC2F9A85-8C9A-334A-967B-2BFC42221FC4}">
      <dgm:prSet/>
      <dgm:spPr/>
      <dgm:t>
        <a:bodyPr/>
        <a:lstStyle/>
        <a:p>
          <a:endParaRPr lang="en-US" dirty="0"/>
        </a:p>
      </dgm:t>
    </dgm:pt>
    <dgm:pt modelId="{0CC1D6CA-F1BA-2F47-8613-B34FD175B035}">
      <dgm:prSet phldrT="[Text]"/>
      <dgm:spPr/>
      <dgm:t>
        <a:bodyPr/>
        <a:lstStyle/>
        <a:p>
          <a:r>
            <a:rPr lang="en-US" dirty="0" smtClean="0"/>
            <a:t>Average kW/ton .63</a:t>
          </a:r>
          <a:endParaRPr lang="en-US" dirty="0"/>
        </a:p>
      </dgm:t>
    </dgm:pt>
    <dgm:pt modelId="{FDD579B8-F165-1648-932C-224014795E63}" type="parTrans" cxnId="{73691764-34CF-B54B-8E60-393F33C1F3E0}">
      <dgm:prSet/>
      <dgm:spPr/>
      <dgm:t>
        <a:bodyPr/>
        <a:lstStyle/>
        <a:p>
          <a:endParaRPr lang="en-US"/>
        </a:p>
      </dgm:t>
    </dgm:pt>
    <dgm:pt modelId="{D1AC116C-E5AF-5243-86B6-1E7CC3A20E69}" type="sibTrans" cxnId="{73691764-34CF-B54B-8E60-393F33C1F3E0}">
      <dgm:prSet/>
      <dgm:spPr/>
      <dgm:t>
        <a:bodyPr/>
        <a:lstStyle/>
        <a:p>
          <a:endParaRPr lang="en-US"/>
        </a:p>
      </dgm:t>
    </dgm:pt>
    <dgm:pt modelId="{9226FE54-90A4-3B4B-A9D1-CD90EE9572FE}">
      <dgm:prSet phldrT="[Text]"/>
      <dgm:spPr/>
      <dgm:t>
        <a:bodyPr/>
        <a:lstStyle/>
        <a:p>
          <a:r>
            <a:rPr lang="en-US" dirty="0" smtClean="0"/>
            <a:t>Phase 2</a:t>
          </a:r>
          <a:endParaRPr lang="en-US" dirty="0"/>
        </a:p>
      </dgm:t>
    </dgm:pt>
    <dgm:pt modelId="{55791D4E-133E-4944-B6C7-CE3D55148E13}" type="parTrans" cxnId="{F8B71553-7E7E-834B-AE57-773F1406D962}">
      <dgm:prSet/>
      <dgm:spPr/>
      <dgm:t>
        <a:bodyPr/>
        <a:lstStyle/>
        <a:p>
          <a:endParaRPr lang="en-US"/>
        </a:p>
      </dgm:t>
    </dgm:pt>
    <dgm:pt modelId="{41822781-61C0-4A4A-B0C2-F72681FAF648}" type="sibTrans" cxnId="{F8B71553-7E7E-834B-AE57-773F1406D962}">
      <dgm:prSet/>
      <dgm:spPr/>
      <dgm:t>
        <a:bodyPr/>
        <a:lstStyle/>
        <a:p>
          <a:endParaRPr lang="en-US" dirty="0"/>
        </a:p>
      </dgm:t>
    </dgm:pt>
    <dgm:pt modelId="{7D9C58DC-9E10-EC4C-BA3B-CA747AA36843}">
      <dgm:prSet phldrT="[Text]"/>
      <dgm:spPr/>
      <dgm:t>
        <a:bodyPr/>
        <a:lstStyle/>
        <a:p>
          <a:r>
            <a:rPr lang="en-US" dirty="0" smtClean="0"/>
            <a:t>Phase 3</a:t>
          </a:r>
          <a:endParaRPr lang="en-US" dirty="0"/>
        </a:p>
      </dgm:t>
    </dgm:pt>
    <dgm:pt modelId="{2C63BD15-6FDF-B642-931A-45EBF405315E}" type="parTrans" cxnId="{AA18F868-D37D-F447-856C-46778C2DC43E}">
      <dgm:prSet/>
      <dgm:spPr/>
      <dgm:t>
        <a:bodyPr/>
        <a:lstStyle/>
        <a:p>
          <a:endParaRPr lang="en-US"/>
        </a:p>
      </dgm:t>
    </dgm:pt>
    <dgm:pt modelId="{2D563BC0-7AF7-A141-857A-89B5E646A637}" type="sibTrans" cxnId="{AA18F868-D37D-F447-856C-46778C2DC43E}">
      <dgm:prSet/>
      <dgm:spPr/>
      <dgm:t>
        <a:bodyPr/>
        <a:lstStyle/>
        <a:p>
          <a:endParaRPr lang="en-US"/>
        </a:p>
      </dgm:t>
    </dgm:pt>
    <dgm:pt modelId="{14F9EB89-4045-1840-A129-AD7CF82B33CE}">
      <dgm:prSet phldrT="[Text]"/>
      <dgm:spPr/>
      <dgm:t>
        <a:bodyPr/>
        <a:lstStyle/>
        <a:p>
          <a:r>
            <a:rPr lang="en-US" dirty="0" smtClean="0"/>
            <a:t>Average kW/ton  .54</a:t>
          </a:r>
          <a:endParaRPr lang="en-US" dirty="0"/>
        </a:p>
      </dgm:t>
    </dgm:pt>
    <dgm:pt modelId="{9662CC1A-B0F9-334D-8F8C-06A3874C1175}" type="parTrans" cxnId="{CA7C69A6-CF6C-9A42-AE0E-5297E3174BDA}">
      <dgm:prSet/>
      <dgm:spPr/>
      <dgm:t>
        <a:bodyPr/>
        <a:lstStyle/>
        <a:p>
          <a:endParaRPr lang="en-US"/>
        </a:p>
      </dgm:t>
    </dgm:pt>
    <dgm:pt modelId="{E55F811D-800A-AF4D-BF14-3A210E95E98C}" type="sibTrans" cxnId="{CA7C69A6-CF6C-9A42-AE0E-5297E3174BDA}">
      <dgm:prSet/>
      <dgm:spPr/>
      <dgm:t>
        <a:bodyPr/>
        <a:lstStyle/>
        <a:p>
          <a:endParaRPr lang="en-US"/>
        </a:p>
      </dgm:t>
    </dgm:pt>
    <dgm:pt modelId="{7C8B2065-D850-D447-A1B4-22DAE039E6F4}">
      <dgm:prSet phldrT="[Text]"/>
      <dgm:spPr/>
      <dgm:t>
        <a:bodyPr/>
        <a:lstStyle/>
        <a:p>
          <a:r>
            <a:rPr lang="en-US" dirty="0" smtClean="0"/>
            <a:t>Latent BTU/Hour     14,283</a:t>
          </a:r>
          <a:endParaRPr lang="en-US" dirty="0"/>
        </a:p>
      </dgm:t>
    </dgm:pt>
    <dgm:pt modelId="{7C19E883-BC13-014A-9E27-CAF06539EB85}" type="parTrans" cxnId="{8BB7C287-8389-DF4E-A89C-6226D58D8671}">
      <dgm:prSet/>
      <dgm:spPr/>
      <dgm:t>
        <a:bodyPr/>
        <a:lstStyle/>
        <a:p>
          <a:endParaRPr lang="en-US"/>
        </a:p>
      </dgm:t>
    </dgm:pt>
    <dgm:pt modelId="{2194D817-598F-F344-9540-C605DE977163}" type="sibTrans" cxnId="{8BB7C287-8389-DF4E-A89C-6226D58D8671}">
      <dgm:prSet/>
      <dgm:spPr/>
      <dgm:t>
        <a:bodyPr/>
        <a:lstStyle/>
        <a:p>
          <a:endParaRPr lang="en-US"/>
        </a:p>
      </dgm:t>
    </dgm:pt>
    <dgm:pt modelId="{513B761D-9072-FC4D-B0C5-DA204624830F}">
      <dgm:prSet phldrT="[Text]"/>
      <dgm:spPr/>
      <dgm:t>
        <a:bodyPr/>
        <a:lstStyle/>
        <a:p>
          <a:r>
            <a:rPr lang="en-US" dirty="0" smtClean="0"/>
            <a:t>37,438 BTUH</a:t>
          </a:r>
          <a:endParaRPr lang="en-US" dirty="0"/>
        </a:p>
      </dgm:t>
    </dgm:pt>
    <dgm:pt modelId="{74BBC4C0-86AF-BF41-8DE2-CE3F23C78F32}" type="parTrans" cxnId="{E9655292-007B-2748-AE90-708213C57BED}">
      <dgm:prSet/>
      <dgm:spPr/>
      <dgm:t>
        <a:bodyPr/>
        <a:lstStyle/>
        <a:p>
          <a:endParaRPr lang="en-US"/>
        </a:p>
      </dgm:t>
    </dgm:pt>
    <dgm:pt modelId="{F76D712E-3712-C84A-B6A2-5C13846C3D70}" type="sibTrans" cxnId="{E9655292-007B-2748-AE90-708213C57BED}">
      <dgm:prSet/>
      <dgm:spPr/>
      <dgm:t>
        <a:bodyPr/>
        <a:lstStyle/>
        <a:p>
          <a:endParaRPr lang="en-US"/>
        </a:p>
      </dgm:t>
    </dgm:pt>
    <dgm:pt modelId="{FD9B9FF3-B781-BB4B-818B-1F5B8C7EBC1B}">
      <dgm:prSet phldrT="[Text]"/>
      <dgm:spPr/>
      <dgm:t>
        <a:bodyPr/>
        <a:lstStyle/>
        <a:p>
          <a:r>
            <a:rPr lang="en-US" dirty="0" smtClean="0"/>
            <a:t>EER 5.35</a:t>
          </a:r>
          <a:endParaRPr lang="en-US" dirty="0"/>
        </a:p>
      </dgm:t>
    </dgm:pt>
    <dgm:pt modelId="{C2F5CD53-B949-E14B-B8D2-E7063368BBF5}" type="parTrans" cxnId="{9DD813B3-7A1C-D741-A608-D15AD6BA9A4E}">
      <dgm:prSet/>
      <dgm:spPr/>
      <dgm:t>
        <a:bodyPr/>
        <a:lstStyle/>
        <a:p>
          <a:endParaRPr lang="en-US"/>
        </a:p>
      </dgm:t>
    </dgm:pt>
    <dgm:pt modelId="{FC0CD8DF-5EA5-6C47-82D4-FC5335FB629B}" type="sibTrans" cxnId="{9DD813B3-7A1C-D741-A608-D15AD6BA9A4E}">
      <dgm:prSet/>
      <dgm:spPr/>
      <dgm:t>
        <a:bodyPr/>
        <a:lstStyle/>
        <a:p>
          <a:endParaRPr lang="en-US"/>
        </a:p>
      </dgm:t>
    </dgm:pt>
    <dgm:pt modelId="{6D596EEA-DD3B-E345-ADBB-7AD0130CA507}">
      <dgm:prSet phldrT="[Text]"/>
      <dgm:spPr/>
      <dgm:t>
        <a:bodyPr/>
        <a:lstStyle/>
        <a:p>
          <a:r>
            <a:rPr lang="en-US" dirty="0" smtClean="0"/>
            <a:t>43,209  BTUH</a:t>
          </a:r>
          <a:endParaRPr lang="en-US" dirty="0"/>
        </a:p>
      </dgm:t>
    </dgm:pt>
    <dgm:pt modelId="{BC2E4503-8275-6D4C-AB22-AAC743813967}" type="parTrans" cxnId="{DAF04D7F-DCAE-734F-886F-891E320B3686}">
      <dgm:prSet/>
      <dgm:spPr/>
      <dgm:t>
        <a:bodyPr/>
        <a:lstStyle/>
        <a:p>
          <a:endParaRPr lang="en-US"/>
        </a:p>
      </dgm:t>
    </dgm:pt>
    <dgm:pt modelId="{A5B06FD0-FF0E-194C-9F42-EF518FEBB47A}" type="sibTrans" cxnId="{DAF04D7F-DCAE-734F-886F-891E320B3686}">
      <dgm:prSet/>
      <dgm:spPr/>
      <dgm:t>
        <a:bodyPr/>
        <a:lstStyle/>
        <a:p>
          <a:endParaRPr lang="en-US"/>
        </a:p>
      </dgm:t>
    </dgm:pt>
    <dgm:pt modelId="{F08805C5-A9C2-B84C-B03F-7302A8F99B07}">
      <dgm:prSet phldrT="[Text]"/>
      <dgm:spPr/>
      <dgm:t>
        <a:bodyPr/>
        <a:lstStyle/>
        <a:p>
          <a:r>
            <a:rPr lang="en-US" dirty="0" smtClean="0"/>
            <a:t>EER 6.09</a:t>
          </a:r>
          <a:endParaRPr lang="en-US" dirty="0"/>
        </a:p>
      </dgm:t>
    </dgm:pt>
    <dgm:pt modelId="{3D5B37F5-0A4C-6746-99EA-5418EAB99675}" type="parTrans" cxnId="{F42E2AA6-45AD-814A-8CF9-02EC00DF77D5}">
      <dgm:prSet/>
      <dgm:spPr/>
      <dgm:t>
        <a:bodyPr/>
        <a:lstStyle/>
        <a:p>
          <a:endParaRPr lang="en-US"/>
        </a:p>
      </dgm:t>
    </dgm:pt>
    <dgm:pt modelId="{69A7F366-9E8B-754A-A5C1-AA9AA7DC6BD0}" type="sibTrans" cxnId="{F42E2AA6-45AD-814A-8CF9-02EC00DF77D5}">
      <dgm:prSet/>
      <dgm:spPr/>
      <dgm:t>
        <a:bodyPr/>
        <a:lstStyle/>
        <a:p>
          <a:endParaRPr lang="en-US"/>
        </a:p>
      </dgm:t>
    </dgm:pt>
    <dgm:pt modelId="{CFCB90A5-3AD9-0B43-A422-E1A44FB6756F}">
      <dgm:prSet phldrT="[Text]"/>
      <dgm:spPr/>
      <dgm:t>
        <a:bodyPr/>
        <a:lstStyle/>
        <a:p>
          <a:r>
            <a:rPr lang="en-US" dirty="0" smtClean="0"/>
            <a:t>COP 1.57</a:t>
          </a:r>
          <a:endParaRPr lang="en-US" dirty="0"/>
        </a:p>
      </dgm:t>
    </dgm:pt>
    <dgm:pt modelId="{D001B749-DE8F-7141-952E-ED90FF2F10E4}" type="parTrans" cxnId="{675E7A28-DADE-5949-8FFC-E904792BA374}">
      <dgm:prSet/>
      <dgm:spPr/>
      <dgm:t>
        <a:bodyPr/>
        <a:lstStyle/>
        <a:p>
          <a:endParaRPr lang="en-US"/>
        </a:p>
      </dgm:t>
    </dgm:pt>
    <dgm:pt modelId="{0FF5F385-8B65-6F4E-8BDE-381CD58627EB}" type="sibTrans" cxnId="{675E7A28-DADE-5949-8FFC-E904792BA374}">
      <dgm:prSet/>
      <dgm:spPr/>
      <dgm:t>
        <a:bodyPr/>
        <a:lstStyle/>
        <a:p>
          <a:endParaRPr lang="en-US"/>
        </a:p>
      </dgm:t>
    </dgm:pt>
    <dgm:pt modelId="{B976AB1C-32DC-1E48-B54D-4ED1D20D6010}">
      <dgm:prSet phldrT="[Text]"/>
      <dgm:spPr/>
      <dgm:t>
        <a:bodyPr/>
        <a:lstStyle/>
        <a:p>
          <a:r>
            <a:rPr lang="en-US" dirty="0" smtClean="0"/>
            <a:t>COP 1.78</a:t>
          </a:r>
          <a:endParaRPr lang="en-US" dirty="0"/>
        </a:p>
      </dgm:t>
    </dgm:pt>
    <dgm:pt modelId="{972157E7-92DD-4942-AC03-400C6287BEEA}" type="parTrans" cxnId="{C3F4D405-05E0-804D-8752-570BF4C4246D}">
      <dgm:prSet/>
      <dgm:spPr/>
      <dgm:t>
        <a:bodyPr/>
        <a:lstStyle/>
        <a:p>
          <a:endParaRPr lang="en-US"/>
        </a:p>
      </dgm:t>
    </dgm:pt>
    <dgm:pt modelId="{9D268A0B-3D7E-C845-A244-BFA3D2C890C9}" type="sibTrans" cxnId="{C3F4D405-05E0-804D-8752-570BF4C4246D}">
      <dgm:prSet/>
      <dgm:spPr/>
      <dgm:t>
        <a:bodyPr/>
        <a:lstStyle/>
        <a:p>
          <a:endParaRPr lang="en-US"/>
        </a:p>
      </dgm:t>
    </dgm:pt>
    <dgm:pt modelId="{1DACDC16-8BC8-1646-9127-5B565A73DF82}">
      <dgm:prSet phldrT="[Text]"/>
      <dgm:spPr/>
      <dgm:t>
        <a:bodyPr/>
        <a:lstStyle/>
        <a:p>
          <a:r>
            <a:rPr lang="en-US" dirty="0" smtClean="0"/>
            <a:t>Latent BTU/Hour   22,676</a:t>
          </a:r>
          <a:endParaRPr lang="en-US" dirty="0"/>
        </a:p>
      </dgm:t>
    </dgm:pt>
    <dgm:pt modelId="{EB06CBE1-B65E-D54C-B7A5-8C8D021297F3}" type="parTrans" cxnId="{9E95175D-FFCA-C143-96BD-3B6EB96E81F6}">
      <dgm:prSet/>
      <dgm:spPr/>
      <dgm:t>
        <a:bodyPr/>
        <a:lstStyle/>
        <a:p>
          <a:endParaRPr lang="en-US"/>
        </a:p>
      </dgm:t>
    </dgm:pt>
    <dgm:pt modelId="{E26FC451-0862-7D40-BC9C-13C16B9737B6}" type="sibTrans" cxnId="{9E95175D-FFCA-C143-96BD-3B6EB96E81F6}">
      <dgm:prSet/>
      <dgm:spPr/>
      <dgm:t>
        <a:bodyPr/>
        <a:lstStyle/>
        <a:p>
          <a:endParaRPr lang="en-US"/>
        </a:p>
      </dgm:t>
    </dgm:pt>
    <dgm:pt modelId="{28025940-3AC4-2841-BCB2-9A0C8C3C514D}">
      <dgm:prSet phldrT="[Text]"/>
      <dgm:spPr>
        <a:blipFill rotWithShape="0">
          <a:blip xmlns:r="http://schemas.openxmlformats.org/officeDocument/2006/relationships" r:embed="rId1"/>
          <a:stretch>
            <a:fillRect/>
          </a:stretch>
        </a:blipFill>
      </dgm:spPr>
      <dgm:t>
        <a:bodyPr/>
        <a:lstStyle/>
        <a:p>
          <a:endParaRPr lang="en-US" dirty="0"/>
        </a:p>
      </dgm:t>
    </dgm:pt>
    <dgm:pt modelId="{34C33FB9-7DD3-8D48-9C5D-B7F3821898CD}" type="sibTrans" cxnId="{CA08B94F-B349-7E49-9DFE-EDF7C7F06B96}">
      <dgm:prSet/>
      <dgm:spPr/>
      <dgm:t>
        <a:bodyPr/>
        <a:lstStyle/>
        <a:p>
          <a:endParaRPr lang="en-US"/>
        </a:p>
      </dgm:t>
    </dgm:pt>
    <dgm:pt modelId="{806D8251-165B-554F-AACD-C7E3BA2CC637}" type="parTrans" cxnId="{CA08B94F-B349-7E49-9DFE-EDF7C7F06B96}">
      <dgm:prSet/>
      <dgm:spPr/>
      <dgm:t>
        <a:bodyPr/>
        <a:lstStyle/>
        <a:p>
          <a:endParaRPr lang="en-US"/>
        </a:p>
      </dgm:t>
    </dgm:pt>
    <dgm:pt modelId="{BA7B026A-872A-4245-8F8B-FF4EC1A83156}" type="pres">
      <dgm:prSet presAssocID="{7C1C0A5E-78B5-6C45-A32A-D8782CBFC067}" presName="Name0" presStyleCnt="0">
        <dgm:presLayoutVars>
          <dgm:dir/>
          <dgm:animLvl val="lvl"/>
          <dgm:resizeHandles val="exact"/>
        </dgm:presLayoutVars>
      </dgm:prSet>
      <dgm:spPr/>
      <dgm:t>
        <a:bodyPr/>
        <a:lstStyle/>
        <a:p>
          <a:endParaRPr lang="en-US"/>
        </a:p>
      </dgm:t>
    </dgm:pt>
    <dgm:pt modelId="{50D2250E-7ABD-AB46-A95C-28E21285FCDF}" type="pres">
      <dgm:prSet presAssocID="{7C1C0A5E-78B5-6C45-A32A-D8782CBFC067}" presName="tSp" presStyleCnt="0"/>
      <dgm:spPr/>
    </dgm:pt>
    <dgm:pt modelId="{E7E76AB0-B89D-A74F-9F78-14360E871325}" type="pres">
      <dgm:prSet presAssocID="{7C1C0A5E-78B5-6C45-A32A-D8782CBFC067}" presName="bSp" presStyleCnt="0"/>
      <dgm:spPr/>
    </dgm:pt>
    <dgm:pt modelId="{3A33B1CE-FB0F-7E4B-B9EA-1C54E2BBE98E}" type="pres">
      <dgm:prSet presAssocID="{7C1C0A5E-78B5-6C45-A32A-D8782CBFC067}" presName="process" presStyleCnt="0"/>
      <dgm:spPr/>
    </dgm:pt>
    <dgm:pt modelId="{22B8BBD1-BB49-6843-A9C8-1E49B8FCAC96}" type="pres">
      <dgm:prSet presAssocID="{D73940A8-C1D5-D042-819C-3F4A2109A094}" presName="composite1" presStyleCnt="0"/>
      <dgm:spPr/>
    </dgm:pt>
    <dgm:pt modelId="{94684BEF-A9BC-C04B-A3B3-B5E0F299F393}" type="pres">
      <dgm:prSet presAssocID="{D73940A8-C1D5-D042-819C-3F4A2109A094}" presName="dummyNode1" presStyleLbl="node1" presStyleIdx="0" presStyleCnt="3"/>
      <dgm:spPr/>
    </dgm:pt>
    <dgm:pt modelId="{20B4A855-0EB9-2B4F-9D92-EF4038490A00}" type="pres">
      <dgm:prSet presAssocID="{D73940A8-C1D5-D042-819C-3F4A2109A094}" presName="childNode1" presStyleLbl="bgAcc1" presStyleIdx="0" presStyleCnt="3">
        <dgm:presLayoutVars>
          <dgm:bulletEnabled val="1"/>
        </dgm:presLayoutVars>
      </dgm:prSet>
      <dgm:spPr/>
      <dgm:t>
        <a:bodyPr/>
        <a:lstStyle/>
        <a:p>
          <a:endParaRPr lang="en-US"/>
        </a:p>
      </dgm:t>
    </dgm:pt>
    <dgm:pt modelId="{E18A36AE-1C0F-6D44-8F64-03AFD2EE2C1F}" type="pres">
      <dgm:prSet presAssocID="{D73940A8-C1D5-D042-819C-3F4A2109A094}" presName="childNode1tx" presStyleLbl="bgAcc1" presStyleIdx="0" presStyleCnt="3">
        <dgm:presLayoutVars>
          <dgm:bulletEnabled val="1"/>
        </dgm:presLayoutVars>
      </dgm:prSet>
      <dgm:spPr/>
      <dgm:t>
        <a:bodyPr/>
        <a:lstStyle/>
        <a:p>
          <a:endParaRPr lang="en-US"/>
        </a:p>
      </dgm:t>
    </dgm:pt>
    <dgm:pt modelId="{3C15F28A-822C-0749-9E50-9F19A7E7C47F}" type="pres">
      <dgm:prSet presAssocID="{D73940A8-C1D5-D042-819C-3F4A2109A094}" presName="parentNode1" presStyleLbl="node1" presStyleIdx="0" presStyleCnt="3">
        <dgm:presLayoutVars>
          <dgm:chMax val="1"/>
          <dgm:bulletEnabled val="1"/>
        </dgm:presLayoutVars>
      </dgm:prSet>
      <dgm:spPr/>
      <dgm:t>
        <a:bodyPr/>
        <a:lstStyle/>
        <a:p>
          <a:endParaRPr lang="en-US"/>
        </a:p>
      </dgm:t>
    </dgm:pt>
    <dgm:pt modelId="{996A0636-F1DF-0040-9D52-553DA2C2B56E}" type="pres">
      <dgm:prSet presAssocID="{D73940A8-C1D5-D042-819C-3F4A2109A094}" presName="connSite1" presStyleCnt="0"/>
      <dgm:spPr/>
    </dgm:pt>
    <dgm:pt modelId="{3773C0BF-8938-CC48-8668-8FA884D802A9}" type="pres">
      <dgm:prSet presAssocID="{88210E50-998A-894C-A383-A4604B924B89}" presName="Name9" presStyleLbl="sibTrans2D1" presStyleIdx="0" presStyleCnt="2"/>
      <dgm:spPr/>
      <dgm:t>
        <a:bodyPr/>
        <a:lstStyle/>
        <a:p>
          <a:endParaRPr lang="en-US"/>
        </a:p>
      </dgm:t>
    </dgm:pt>
    <dgm:pt modelId="{A0009B7B-3015-9C40-A176-B9D0E0159869}" type="pres">
      <dgm:prSet presAssocID="{9226FE54-90A4-3B4B-A9D1-CD90EE9572FE}" presName="composite2" presStyleCnt="0"/>
      <dgm:spPr/>
    </dgm:pt>
    <dgm:pt modelId="{CE1CB2B3-D0E8-AF4D-BA2D-EFD103D464E4}" type="pres">
      <dgm:prSet presAssocID="{9226FE54-90A4-3B4B-A9D1-CD90EE9572FE}" presName="dummyNode2" presStyleLbl="node1" presStyleIdx="0" presStyleCnt="3"/>
      <dgm:spPr/>
    </dgm:pt>
    <dgm:pt modelId="{0570555C-1474-4940-B293-7B9597D47A3E}" type="pres">
      <dgm:prSet presAssocID="{9226FE54-90A4-3B4B-A9D1-CD90EE9572FE}" presName="childNode2" presStyleLbl="bgAcc1" presStyleIdx="1" presStyleCnt="3" custScaleX="53746" custScaleY="28470">
        <dgm:presLayoutVars>
          <dgm:bulletEnabled val="1"/>
        </dgm:presLayoutVars>
      </dgm:prSet>
      <dgm:spPr/>
      <dgm:t>
        <a:bodyPr/>
        <a:lstStyle/>
        <a:p>
          <a:endParaRPr lang="en-US"/>
        </a:p>
      </dgm:t>
    </dgm:pt>
    <dgm:pt modelId="{0E442C8A-B2E4-624D-A140-5D86BD9C4901}" type="pres">
      <dgm:prSet presAssocID="{9226FE54-90A4-3B4B-A9D1-CD90EE9572FE}" presName="childNode2tx" presStyleLbl="bgAcc1" presStyleIdx="1" presStyleCnt="3">
        <dgm:presLayoutVars>
          <dgm:bulletEnabled val="1"/>
        </dgm:presLayoutVars>
      </dgm:prSet>
      <dgm:spPr/>
      <dgm:t>
        <a:bodyPr/>
        <a:lstStyle/>
        <a:p>
          <a:endParaRPr lang="en-US"/>
        </a:p>
      </dgm:t>
    </dgm:pt>
    <dgm:pt modelId="{5191E7E6-762A-A54F-99EA-0DF7043372F7}" type="pres">
      <dgm:prSet presAssocID="{9226FE54-90A4-3B4B-A9D1-CD90EE9572FE}" presName="parentNode2" presStyleLbl="node1" presStyleIdx="1" presStyleCnt="3">
        <dgm:presLayoutVars>
          <dgm:chMax val="0"/>
          <dgm:bulletEnabled val="1"/>
        </dgm:presLayoutVars>
      </dgm:prSet>
      <dgm:spPr/>
      <dgm:t>
        <a:bodyPr/>
        <a:lstStyle/>
        <a:p>
          <a:endParaRPr lang="en-US"/>
        </a:p>
      </dgm:t>
    </dgm:pt>
    <dgm:pt modelId="{16FB2B6A-A9B2-BD4C-8CE5-C6F0DEACB0B4}" type="pres">
      <dgm:prSet presAssocID="{9226FE54-90A4-3B4B-A9D1-CD90EE9572FE}" presName="connSite2" presStyleCnt="0"/>
      <dgm:spPr/>
    </dgm:pt>
    <dgm:pt modelId="{06091740-2892-214B-9E7A-1F23FFB5AE88}" type="pres">
      <dgm:prSet presAssocID="{41822781-61C0-4A4A-B0C2-F72681FAF648}" presName="Name18" presStyleLbl="sibTrans2D1" presStyleIdx="1" presStyleCnt="2"/>
      <dgm:spPr/>
      <dgm:t>
        <a:bodyPr/>
        <a:lstStyle/>
        <a:p>
          <a:endParaRPr lang="en-US"/>
        </a:p>
      </dgm:t>
    </dgm:pt>
    <dgm:pt modelId="{4A8A7110-35C9-4B45-981F-31CD73DB8544}" type="pres">
      <dgm:prSet presAssocID="{7D9C58DC-9E10-EC4C-BA3B-CA747AA36843}" presName="composite1" presStyleCnt="0"/>
      <dgm:spPr/>
    </dgm:pt>
    <dgm:pt modelId="{6AE24423-BF51-7F42-B5A5-684217365DE1}" type="pres">
      <dgm:prSet presAssocID="{7D9C58DC-9E10-EC4C-BA3B-CA747AA36843}" presName="dummyNode1" presStyleLbl="node1" presStyleIdx="1" presStyleCnt="3"/>
      <dgm:spPr/>
    </dgm:pt>
    <dgm:pt modelId="{0612E037-DB84-8E42-BEBC-74CD6F511330}" type="pres">
      <dgm:prSet presAssocID="{7D9C58DC-9E10-EC4C-BA3B-CA747AA36843}" presName="childNode1" presStyleLbl="bgAcc1" presStyleIdx="2" presStyleCnt="3">
        <dgm:presLayoutVars>
          <dgm:bulletEnabled val="1"/>
        </dgm:presLayoutVars>
      </dgm:prSet>
      <dgm:spPr/>
      <dgm:t>
        <a:bodyPr/>
        <a:lstStyle/>
        <a:p>
          <a:endParaRPr lang="en-US"/>
        </a:p>
      </dgm:t>
    </dgm:pt>
    <dgm:pt modelId="{AA0C7C27-220C-924C-9501-293C40D64429}" type="pres">
      <dgm:prSet presAssocID="{7D9C58DC-9E10-EC4C-BA3B-CA747AA36843}" presName="childNode1tx" presStyleLbl="bgAcc1" presStyleIdx="2" presStyleCnt="3">
        <dgm:presLayoutVars>
          <dgm:bulletEnabled val="1"/>
        </dgm:presLayoutVars>
      </dgm:prSet>
      <dgm:spPr/>
      <dgm:t>
        <a:bodyPr/>
        <a:lstStyle/>
        <a:p>
          <a:endParaRPr lang="en-US"/>
        </a:p>
      </dgm:t>
    </dgm:pt>
    <dgm:pt modelId="{F250DB85-3B01-BF45-86A0-00C947AC7707}" type="pres">
      <dgm:prSet presAssocID="{7D9C58DC-9E10-EC4C-BA3B-CA747AA36843}" presName="parentNode1" presStyleLbl="node1" presStyleIdx="2" presStyleCnt="3">
        <dgm:presLayoutVars>
          <dgm:chMax val="1"/>
          <dgm:bulletEnabled val="1"/>
        </dgm:presLayoutVars>
      </dgm:prSet>
      <dgm:spPr/>
      <dgm:t>
        <a:bodyPr/>
        <a:lstStyle/>
        <a:p>
          <a:endParaRPr lang="en-US"/>
        </a:p>
      </dgm:t>
    </dgm:pt>
    <dgm:pt modelId="{BBC995F8-B17C-1948-BB05-4C5C7016E8DF}" type="pres">
      <dgm:prSet presAssocID="{7D9C58DC-9E10-EC4C-BA3B-CA747AA36843}" presName="connSite1" presStyleCnt="0"/>
      <dgm:spPr/>
    </dgm:pt>
  </dgm:ptLst>
  <dgm:cxnLst>
    <dgm:cxn modelId="{777ADFEB-B60D-4DD7-8F5A-54AAF26CAE54}" type="presOf" srcId="{7C8B2065-D850-D447-A1B4-22DAE039E6F4}" destId="{20B4A855-0EB9-2B4F-9D92-EF4038490A00}" srcOrd="0" destOrd="4" presId="urn:microsoft.com/office/officeart/2005/8/layout/hProcess4"/>
    <dgm:cxn modelId="{165F7534-72AC-41AD-9198-985131A40EEE}" type="presOf" srcId="{7C1C0A5E-78B5-6C45-A32A-D8782CBFC067}" destId="{BA7B026A-872A-4245-8F8B-FF4EC1A83156}" srcOrd="0" destOrd="0" presId="urn:microsoft.com/office/officeart/2005/8/layout/hProcess4"/>
    <dgm:cxn modelId="{4571F45F-3124-4276-BCB8-3968D586218E}" type="presOf" srcId="{CFCB90A5-3AD9-0B43-A422-E1A44FB6756F}" destId="{20B4A855-0EB9-2B4F-9D92-EF4038490A00}" srcOrd="0" destOrd="2" presId="urn:microsoft.com/office/officeart/2005/8/layout/hProcess4"/>
    <dgm:cxn modelId="{BB0D99EB-6813-4E55-AD17-6C73F64E0E57}" type="presOf" srcId="{6D596EEA-DD3B-E345-ADBB-7AD0130CA507}" destId="{0612E037-DB84-8E42-BEBC-74CD6F511330}" srcOrd="0" destOrd="0" presId="urn:microsoft.com/office/officeart/2005/8/layout/hProcess4"/>
    <dgm:cxn modelId="{9DD813B3-7A1C-D741-A608-D15AD6BA9A4E}" srcId="{D73940A8-C1D5-D042-819C-3F4A2109A094}" destId="{FD9B9FF3-B781-BB4B-818B-1F5B8C7EBC1B}" srcOrd="1" destOrd="0" parTransId="{C2F5CD53-B949-E14B-B8D2-E7063368BBF5}" sibTransId="{FC0CD8DF-5EA5-6C47-82D4-FC5335FB629B}"/>
    <dgm:cxn modelId="{BB50D083-B0D6-4691-8C6C-5B9CD50651C6}" type="presOf" srcId="{B976AB1C-32DC-1E48-B54D-4ED1D20D6010}" destId="{AA0C7C27-220C-924C-9501-293C40D64429}" srcOrd="1" destOrd="2" presId="urn:microsoft.com/office/officeart/2005/8/layout/hProcess4"/>
    <dgm:cxn modelId="{8D4ED83A-FC1F-4B5C-94A8-CD0801A7896B}" type="presOf" srcId="{14F9EB89-4045-1840-A129-AD7CF82B33CE}" destId="{AA0C7C27-220C-924C-9501-293C40D64429}" srcOrd="1" destOrd="3" presId="urn:microsoft.com/office/officeart/2005/8/layout/hProcess4"/>
    <dgm:cxn modelId="{675E7A28-DADE-5949-8FFC-E904792BA374}" srcId="{D73940A8-C1D5-D042-819C-3F4A2109A094}" destId="{CFCB90A5-3AD9-0B43-A422-E1A44FB6756F}" srcOrd="2" destOrd="0" parTransId="{D001B749-DE8F-7141-952E-ED90FF2F10E4}" sibTransId="{0FF5F385-8B65-6F4E-8BDE-381CD58627EB}"/>
    <dgm:cxn modelId="{307D0AF1-48B5-4848-95C6-FC97B7F8F98D}" type="presOf" srcId="{D73940A8-C1D5-D042-819C-3F4A2109A094}" destId="{3C15F28A-822C-0749-9E50-9F19A7E7C47F}" srcOrd="0" destOrd="0" presId="urn:microsoft.com/office/officeart/2005/8/layout/hProcess4"/>
    <dgm:cxn modelId="{F42E2AA6-45AD-814A-8CF9-02EC00DF77D5}" srcId="{7D9C58DC-9E10-EC4C-BA3B-CA747AA36843}" destId="{F08805C5-A9C2-B84C-B03F-7302A8F99B07}" srcOrd="1" destOrd="0" parTransId="{3D5B37F5-0A4C-6746-99EA-5418EAB99675}" sibTransId="{69A7F366-9E8B-754A-A5C1-AA9AA7DC6BD0}"/>
    <dgm:cxn modelId="{6B43E7C0-308F-457C-A95D-1E988F3796B0}" type="presOf" srcId="{CFCB90A5-3AD9-0B43-A422-E1A44FB6756F}" destId="{E18A36AE-1C0F-6D44-8F64-03AFD2EE2C1F}" srcOrd="1" destOrd="2" presId="urn:microsoft.com/office/officeart/2005/8/layout/hProcess4"/>
    <dgm:cxn modelId="{CA7C69A6-CF6C-9A42-AE0E-5297E3174BDA}" srcId="{7D9C58DC-9E10-EC4C-BA3B-CA747AA36843}" destId="{14F9EB89-4045-1840-A129-AD7CF82B33CE}" srcOrd="3" destOrd="0" parTransId="{9662CC1A-B0F9-334D-8F8C-06A3874C1175}" sibTransId="{E55F811D-800A-AF4D-BF14-3A210E95E98C}"/>
    <dgm:cxn modelId="{DAF04D7F-DCAE-734F-886F-891E320B3686}" srcId="{7D9C58DC-9E10-EC4C-BA3B-CA747AA36843}" destId="{6D596EEA-DD3B-E345-ADBB-7AD0130CA507}" srcOrd="0" destOrd="0" parTransId="{BC2E4503-8275-6D4C-AB22-AAC743813967}" sibTransId="{A5B06FD0-FF0E-194C-9F42-EF518FEBB47A}"/>
    <dgm:cxn modelId="{73691764-34CF-B54B-8E60-393F33C1F3E0}" srcId="{D73940A8-C1D5-D042-819C-3F4A2109A094}" destId="{0CC1D6CA-F1BA-2F47-8613-B34FD175B035}" srcOrd="3" destOrd="0" parTransId="{FDD579B8-F165-1648-932C-224014795E63}" sibTransId="{D1AC116C-E5AF-5243-86B6-1E7CC3A20E69}"/>
    <dgm:cxn modelId="{CA08B94F-B349-7E49-9DFE-EDF7C7F06B96}" srcId="{9226FE54-90A4-3B4B-A9D1-CD90EE9572FE}" destId="{28025940-3AC4-2841-BCB2-9A0C8C3C514D}" srcOrd="0" destOrd="0" parTransId="{806D8251-165B-554F-AACD-C7E3BA2CC637}" sibTransId="{34C33FB9-7DD3-8D48-9C5D-B7F3821898CD}"/>
    <dgm:cxn modelId="{9D485C4D-2C71-44CB-9111-95F17E4FA06C}" type="presOf" srcId="{41822781-61C0-4A4A-B0C2-F72681FAF648}" destId="{06091740-2892-214B-9E7A-1F23FFB5AE88}" srcOrd="0" destOrd="0" presId="urn:microsoft.com/office/officeart/2005/8/layout/hProcess4"/>
    <dgm:cxn modelId="{5990114C-C2E0-41FA-B7D5-6060256E7BA5}" type="presOf" srcId="{FD9B9FF3-B781-BB4B-818B-1F5B8C7EBC1B}" destId="{20B4A855-0EB9-2B4F-9D92-EF4038490A00}" srcOrd="0" destOrd="1" presId="urn:microsoft.com/office/officeart/2005/8/layout/hProcess4"/>
    <dgm:cxn modelId="{11EC82CF-A1FC-4904-9FA6-53EF95296A2B}" type="presOf" srcId="{7D9C58DC-9E10-EC4C-BA3B-CA747AA36843}" destId="{F250DB85-3B01-BF45-86A0-00C947AC7707}" srcOrd="0" destOrd="0" presId="urn:microsoft.com/office/officeart/2005/8/layout/hProcess4"/>
    <dgm:cxn modelId="{9E2FD742-3A0C-4F12-BD2A-942FF436B14D}" type="presOf" srcId="{1DACDC16-8BC8-1646-9127-5B565A73DF82}" destId="{0612E037-DB84-8E42-BEBC-74CD6F511330}" srcOrd="0" destOrd="4" presId="urn:microsoft.com/office/officeart/2005/8/layout/hProcess4"/>
    <dgm:cxn modelId="{FCEFC2AC-E130-42F3-9458-BDDCA0CD6DE2}" type="presOf" srcId="{14F9EB89-4045-1840-A129-AD7CF82B33CE}" destId="{0612E037-DB84-8E42-BEBC-74CD6F511330}" srcOrd="0" destOrd="3" presId="urn:microsoft.com/office/officeart/2005/8/layout/hProcess4"/>
    <dgm:cxn modelId="{5D2A928F-415F-47F3-8E8D-AF02D1402560}" type="presOf" srcId="{B976AB1C-32DC-1E48-B54D-4ED1D20D6010}" destId="{0612E037-DB84-8E42-BEBC-74CD6F511330}" srcOrd="0" destOrd="2" presId="urn:microsoft.com/office/officeart/2005/8/layout/hProcess4"/>
    <dgm:cxn modelId="{F8B71553-7E7E-834B-AE57-773F1406D962}" srcId="{7C1C0A5E-78B5-6C45-A32A-D8782CBFC067}" destId="{9226FE54-90A4-3B4B-A9D1-CD90EE9572FE}" srcOrd="1" destOrd="0" parTransId="{55791D4E-133E-4944-B6C7-CE3D55148E13}" sibTransId="{41822781-61C0-4A4A-B0C2-F72681FAF648}"/>
    <dgm:cxn modelId="{D8CF2005-40C3-4946-862E-54521F4D1ADF}" type="presOf" srcId="{88210E50-998A-894C-A383-A4604B924B89}" destId="{3773C0BF-8938-CC48-8668-8FA884D802A9}" srcOrd="0" destOrd="0" presId="urn:microsoft.com/office/officeart/2005/8/layout/hProcess4"/>
    <dgm:cxn modelId="{CB3B236B-E042-431D-9BE8-CE8A9DC3B5F0}" type="presOf" srcId="{28025940-3AC4-2841-BCB2-9A0C8C3C514D}" destId="{0E442C8A-B2E4-624D-A140-5D86BD9C4901}" srcOrd="1" destOrd="0" presId="urn:microsoft.com/office/officeart/2005/8/layout/hProcess4"/>
    <dgm:cxn modelId="{405900F1-B03F-4293-ABD6-9945C087AFC3}" type="presOf" srcId="{1DACDC16-8BC8-1646-9127-5B565A73DF82}" destId="{AA0C7C27-220C-924C-9501-293C40D64429}" srcOrd="1" destOrd="4" presId="urn:microsoft.com/office/officeart/2005/8/layout/hProcess4"/>
    <dgm:cxn modelId="{CA62B2D1-6551-4A48-B83D-821A072E50FB}" type="presOf" srcId="{513B761D-9072-FC4D-B0C5-DA204624830F}" destId="{20B4A855-0EB9-2B4F-9D92-EF4038490A00}" srcOrd="0" destOrd="0" presId="urn:microsoft.com/office/officeart/2005/8/layout/hProcess4"/>
    <dgm:cxn modelId="{C3F4D405-05E0-804D-8752-570BF4C4246D}" srcId="{7D9C58DC-9E10-EC4C-BA3B-CA747AA36843}" destId="{B976AB1C-32DC-1E48-B54D-4ED1D20D6010}" srcOrd="2" destOrd="0" parTransId="{972157E7-92DD-4942-AC03-400C6287BEEA}" sibTransId="{9D268A0B-3D7E-C845-A244-BFA3D2C890C9}"/>
    <dgm:cxn modelId="{AA18F868-D37D-F447-856C-46778C2DC43E}" srcId="{7C1C0A5E-78B5-6C45-A32A-D8782CBFC067}" destId="{7D9C58DC-9E10-EC4C-BA3B-CA747AA36843}" srcOrd="2" destOrd="0" parTransId="{2C63BD15-6FDF-B642-931A-45EBF405315E}" sibTransId="{2D563BC0-7AF7-A141-857A-89B5E646A637}"/>
    <dgm:cxn modelId="{03028774-38CB-48B1-BE95-2A04AB2E6CE8}" type="presOf" srcId="{0CC1D6CA-F1BA-2F47-8613-B34FD175B035}" destId="{20B4A855-0EB9-2B4F-9D92-EF4038490A00}" srcOrd="0" destOrd="3" presId="urn:microsoft.com/office/officeart/2005/8/layout/hProcess4"/>
    <dgm:cxn modelId="{F5CF03B8-1F1C-4028-859F-14CFE3B73AC9}" type="presOf" srcId="{28025940-3AC4-2841-BCB2-9A0C8C3C514D}" destId="{0570555C-1474-4940-B293-7B9597D47A3E}" srcOrd="0" destOrd="0" presId="urn:microsoft.com/office/officeart/2005/8/layout/hProcess4"/>
    <dgm:cxn modelId="{9E95175D-FFCA-C143-96BD-3B6EB96E81F6}" srcId="{7D9C58DC-9E10-EC4C-BA3B-CA747AA36843}" destId="{1DACDC16-8BC8-1646-9127-5B565A73DF82}" srcOrd="4" destOrd="0" parTransId="{EB06CBE1-B65E-D54C-B7A5-8C8D021297F3}" sibTransId="{E26FC451-0862-7D40-BC9C-13C16B9737B6}"/>
    <dgm:cxn modelId="{9987310C-487B-4F27-B693-80C8F1B99371}" type="presOf" srcId="{F08805C5-A9C2-B84C-B03F-7302A8F99B07}" destId="{AA0C7C27-220C-924C-9501-293C40D64429}" srcOrd="1" destOrd="1" presId="urn:microsoft.com/office/officeart/2005/8/layout/hProcess4"/>
    <dgm:cxn modelId="{F907F00C-E14D-43F5-91E2-5C85630601BC}" type="presOf" srcId="{513B761D-9072-FC4D-B0C5-DA204624830F}" destId="{E18A36AE-1C0F-6D44-8F64-03AFD2EE2C1F}" srcOrd="1" destOrd="0" presId="urn:microsoft.com/office/officeart/2005/8/layout/hProcess4"/>
    <dgm:cxn modelId="{E9655292-007B-2748-AE90-708213C57BED}" srcId="{D73940A8-C1D5-D042-819C-3F4A2109A094}" destId="{513B761D-9072-FC4D-B0C5-DA204624830F}" srcOrd="0" destOrd="0" parTransId="{74BBC4C0-86AF-BF41-8DE2-CE3F23C78F32}" sibTransId="{F76D712E-3712-C84A-B6A2-5C13846C3D70}"/>
    <dgm:cxn modelId="{FC2F9A85-8C9A-334A-967B-2BFC42221FC4}" srcId="{7C1C0A5E-78B5-6C45-A32A-D8782CBFC067}" destId="{D73940A8-C1D5-D042-819C-3F4A2109A094}" srcOrd="0" destOrd="0" parTransId="{C62C38FE-D7B0-484B-A63E-3CED432FA140}" sibTransId="{88210E50-998A-894C-A383-A4604B924B89}"/>
    <dgm:cxn modelId="{0721FA5F-B3A1-4DE5-B044-ABB7593D3B18}" type="presOf" srcId="{7C8B2065-D850-D447-A1B4-22DAE039E6F4}" destId="{E18A36AE-1C0F-6D44-8F64-03AFD2EE2C1F}" srcOrd="1" destOrd="4" presId="urn:microsoft.com/office/officeart/2005/8/layout/hProcess4"/>
    <dgm:cxn modelId="{3CBD9102-7C72-4D1F-9689-03E4D4DB5D4F}" type="presOf" srcId="{6D596EEA-DD3B-E345-ADBB-7AD0130CA507}" destId="{AA0C7C27-220C-924C-9501-293C40D64429}" srcOrd="1" destOrd="0" presId="urn:microsoft.com/office/officeart/2005/8/layout/hProcess4"/>
    <dgm:cxn modelId="{54DA0F51-AE2C-4398-AA38-40655F3413FC}" type="presOf" srcId="{F08805C5-A9C2-B84C-B03F-7302A8F99B07}" destId="{0612E037-DB84-8E42-BEBC-74CD6F511330}" srcOrd="0" destOrd="1" presId="urn:microsoft.com/office/officeart/2005/8/layout/hProcess4"/>
    <dgm:cxn modelId="{4146459E-35D7-4945-9F1B-DC9127EACF2F}" type="presOf" srcId="{0CC1D6CA-F1BA-2F47-8613-B34FD175B035}" destId="{E18A36AE-1C0F-6D44-8F64-03AFD2EE2C1F}" srcOrd="1" destOrd="3" presId="urn:microsoft.com/office/officeart/2005/8/layout/hProcess4"/>
    <dgm:cxn modelId="{C5363EFC-E64B-4112-9AF2-25E61CF38BAA}" type="presOf" srcId="{FD9B9FF3-B781-BB4B-818B-1F5B8C7EBC1B}" destId="{E18A36AE-1C0F-6D44-8F64-03AFD2EE2C1F}" srcOrd="1" destOrd="1" presId="urn:microsoft.com/office/officeart/2005/8/layout/hProcess4"/>
    <dgm:cxn modelId="{8BB7C287-8389-DF4E-A89C-6226D58D8671}" srcId="{D73940A8-C1D5-D042-819C-3F4A2109A094}" destId="{7C8B2065-D850-D447-A1B4-22DAE039E6F4}" srcOrd="4" destOrd="0" parTransId="{7C19E883-BC13-014A-9E27-CAF06539EB85}" sibTransId="{2194D817-598F-F344-9540-C605DE977163}"/>
    <dgm:cxn modelId="{E8897A39-AE55-4AB6-877C-EB8CD028F9B2}" type="presOf" srcId="{9226FE54-90A4-3B4B-A9D1-CD90EE9572FE}" destId="{5191E7E6-762A-A54F-99EA-0DF7043372F7}" srcOrd="0" destOrd="0" presId="urn:microsoft.com/office/officeart/2005/8/layout/hProcess4"/>
    <dgm:cxn modelId="{BD030DED-1D89-4A6F-9150-CB05B358EA8E}" type="presParOf" srcId="{BA7B026A-872A-4245-8F8B-FF4EC1A83156}" destId="{50D2250E-7ABD-AB46-A95C-28E21285FCDF}" srcOrd="0" destOrd="0" presId="urn:microsoft.com/office/officeart/2005/8/layout/hProcess4"/>
    <dgm:cxn modelId="{5A8AF3DF-2C88-4BF5-ADA4-6CD92FA691F2}" type="presParOf" srcId="{BA7B026A-872A-4245-8F8B-FF4EC1A83156}" destId="{E7E76AB0-B89D-A74F-9F78-14360E871325}" srcOrd="1" destOrd="0" presId="urn:microsoft.com/office/officeart/2005/8/layout/hProcess4"/>
    <dgm:cxn modelId="{1B98E18B-CE64-4E09-9E01-8CD7C2D05323}" type="presParOf" srcId="{BA7B026A-872A-4245-8F8B-FF4EC1A83156}" destId="{3A33B1CE-FB0F-7E4B-B9EA-1C54E2BBE98E}" srcOrd="2" destOrd="0" presId="urn:microsoft.com/office/officeart/2005/8/layout/hProcess4"/>
    <dgm:cxn modelId="{9A53F86B-D41A-472E-935A-8CE3C1CC0B76}" type="presParOf" srcId="{3A33B1CE-FB0F-7E4B-B9EA-1C54E2BBE98E}" destId="{22B8BBD1-BB49-6843-A9C8-1E49B8FCAC96}" srcOrd="0" destOrd="0" presId="urn:microsoft.com/office/officeart/2005/8/layout/hProcess4"/>
    <dgm:cxn modelId="{5AF73F1E-2B92-4B9A-935E-F5A61FEBD8A7}" type="presParOf" srcId="{22B8BBD1-BB49-6843-A9C8-1E49B8FCAC96}" destId="{94684BEF-A9BC-C04B-A3B3-B5E0F299F393}" srcOrd="0" destOrd="0" presId="urn:microsoft.com/office/officeart/2005/8/layout/hProcess4"/>
    <dgm:cxn modelId="{64F526BA-599F-4AE0-8D3C-12A0A101EFBB}" type="presParOf" srcId="{22B8BBD1-BB49-6843-A9C8-1E49B8FCAC96}" destId="{20B4A855-0EB9-2B4F-9D92-EF4038490A00}" srcOrd="1" destOrd="0" presId="urn:microsoft.com/office/officeart/2005/8/layout/hProcess4"/>
    <dgm:cxn modelId="{52893283-860A-459C-925D-A844C4FECFBD}" type="presParOf" srcId="{22B8BBD1-BB49-6843-A9C8-1E49B8FCAC96}" destId="{E18A36AE-1C0F-6D44-8F64-03AFD2EE2C1F}" srcOrd="2" destOrd="0" presId="urn:microsoft.com/office/officeart/2005/8/layout/hProcess4"/>
    <dgm:cxn modelId="{547D67D6-0C77-4DF4-A8E0-B529047D5C72}" type="presParOf" srcId="{22B8BBD1-BB49-6843-A9C8-1E49B8FCAC96}" destId="{3C15F28A-822C-0749-9E50-9F19A7E7C47F}" srcOrd="3" destOrd="0" presId="urn:microsoft.com/office/officeart/2005/8/layout/hProcess4"/>
    <dgm:cxn modelId="{C6F51EA2-235D-4AA8-AFA7-DA02F694D4DC}" type="presParOf" srcId="{22B8BBD1-BB49-6843-A9C8-1E49B8FCAC96}" destId="{996A0636-F1DF-0040-9D52-553DA2C2B56E}" srcOrd="4" destOrd="0" presId="urn:microsoft.com/office/officeart/2005/8/layout/hProcess4"/>
    <dgm:cxn modelId="{AC96C10D-61BA-4F80-ADBD-62D9ABA5A33A}" type="presParOf" srcId="{3A33B1CE-FB0F-7E4B-B9EA-1C54E2BBE98E}" destId="{3773C0BF-8938-CC48-8668-8FA884D802A9}" srcOrd="1" destOrd="0" presId="urn:microsoft.com/office/officeart/2005/8/layout/hProcess4"/>
    <dgm:cxn modelId="{898FFF54-2C9A-43CE-8932-209B2ACBD8BE}" type="presParOf" srcId="{3A33B1CE-FB0F-7E4B-B9EA-1C54E2BBE98E}" destId="{A0009B7B-3015-9C40-A176-B9D0E0159869}" srcOrd="2" destOrd="0" presId="urn:microsoft.com/office/officeart/2005/8/layout/hProcess4"/>
    <dgm:cxn modelId="{0BEA411F-D889-4BB4-997B-243F0932DF48}" type="presParOf" srcId="{A0009B7B-3015-9C40-A176-B9D0E0159869}" destId="{CE1CB2B3-D0E8-AF4D-BA2D-EFD103D464E4}" srcOrd="0" destOrd="0" presId="urn:microsoft.com/office/officeart/2005/8/layout/hProcess4"/>
    <dgm:cxn modelId="{BD21B071-D790-4677-86C8-5768078E25C0}" type="presParOf" srcId="{A0009B7B-3015-9C40-A176-B9D0E0159869}" destId="{0570555C-1474-4940-B293-7B9597D47A3E}" srcOrd="1" destOrd="0" presId="urn:microsoft.com/office/officeart/2005/8/layout/hProcess4"/>
    <dgm:cxn modelId="{3E2609B0-BA68-4C2D-B110-5ED244C8CDAA}" type="presParOf" srcId="{A0009B7B-3015-9C40-A176-B9D0E0159869}" destId="{0E442C8A-B2E4-624D-A140-5D86BD9C4901}" srcOrd="2" destOrd="0" presId="urn:microsoft.com/office/officeart/2005/8/layout/hProcess4"/>
    <dgm:cxn modelId="{28854BAB-5EA4-4E0C-81D9-4566863291F2}" type="presParOf" srcId="{A0009B7B-3015-9C40-A176-B9D0E0159869}" destId="{5191E7E6-762A-A54F-99EA-0DF7043372F7}" srcOrd="3" destOrd="0" presId="urn:microsoft.com/office/officeart/2005/8/layout/hProcess4"/>
    <dgm:cxn modelId="{2A74C394-419F-46A1-8DCB-75E4170CE3FB}" type="presParOf" srcId="{A0009B7B-3015-9C40-A176-B9D0E0159869}" destId="{16FB2B6A-A9B2-BD4C-8CE5-C6F0DEACB0B4}" srcOrd="4" destOrd="0" presId="urn:microsoft.com/office/officeart/2005/8/layout/hProcess4"/>
    <dgm:cxn modelId="{161B4619-1B68-4A49-BC66-5831C28248D0}" type="presParOf" srcId="{3A33B1CE-FB0F-7E4B-B9EA-1C54E2BBE98E}" destId="{06091740-2892-214B-9E7A-1F23FFB5AE88}" srcOrd="3" destOrd="0" presId="urn:microsoft.com/office/officeart/2005/8/layout/hProcess4"/>
    <dgm:cxn modelId="{9863B443-48B7-4A6D-B222-3C1F52739B92}" type="presParOf" srcId="{3A33B1CE-FB0F-7E4B-B9EA-1C54E2BBE98E}" destId="{4A8A7110-35C9-4B45-981F-31CD73DB8544}" srcOrd="4" destOrd="0" presId="urn:microsoft.com/office/officeart/2005/8/layout/hProcess4"/>
    <dgm:cxn modelId="{AC4BC348-DDA1-4F55-A107-9857054B7812}" type="presParOf" srcId="{4A8A7110-35C9-4B45-981F-31CD73DB8544}" destId="{6AE24423-BF51-7F42-B5A5-684217365DE1}" srcOrd="0" destOrd="0" presId="urn:microsoft.com/office/officeart/2005/8/layout/hProcess4"/>
    <dgm:cxn modelId="{A429E206-6B24-4E9B-97F4-28757F9858C4}" type="presParOf" srcId="{4A8A7110-35C9-4B45-981F-31CD73DB8544}" destId="{0612E037-DB84-8E42-BEBC-74CD6F511330}" srcOrd="1" destOrd="0" presId="urn:microsoft.com/office/officeart/2005/8/layout/hProcess4"/>
    <dgm:cxn modelId="{E4B67D7B-20A8-470B-8867-0F36565C4090}" type="presParOf" srcId="{4A8A7110-35C9-4B45-981F-31CD73DB8544}" destId="{AA0C7C27-220C-924C-9501-293C40D64429}" srcOrd="2" destOrd="0" presId="urn:microsoft.com/office/officeart/2005/8/layout/hProcess4"/>
    <dgm:cxn modelId="{24058744-E6B2-42EF-87A6-5203966B2146}" type="presParOf" srcId="{4A8A7110-35C9-4B45-981F-31CD73DB8544}" destId="{F250DB85-3B01-BF45-86A0-00C947AC7707}" srcOrd="3" destOrd="0" presId="urn:microsoft.com/office/officeart/2005/8/layout/hProcess4"/>
    <dgm:cxn modelId="{63E45197-590B-4BA6-B60C-8A4F2A5DEE6D}" type="presParOf" srcId="{4A8A7110-35C9-4B45-981F-31CD73DB8544}" destId="{BBC995F8-B17C-1948-BB05-4C5C7016E8DF}" srcOrd="4" destOrd="0" presId="urn:microsoft.com/office/officeart/2005/8/layout/h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451D0F4-35F6-D848-AE25-3028CCFEDAA1}">
      <dsp:nvSpPr>
        <dsp:cNvPr id="0" name=""/>
        <dsp:cNvSpPr/>
      </dsp:nvSpPr>
      <dsp:spPr>
        <a:xfrm>
          <a:off x="0" y="838204"/>
          <a:ext cx="1944823" cy="194944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Equipment benchmarked</a:t>
          </a:r>
          <a:endParaRPr lang="en-US" sz="1400" kern="1200" dirty="0"/>
        </a:p>
        <a:p>
          <a:pPr marL="114300" lvl="1" indent="-114300" algn="l" defTabSz="622300">
            <a:lnSpc>
              <a:spcPct val="90000"/>
            </a:lnSpc>
            <a:spcBef>
              <a:spcPct val="0"/>
            </a:spcBef>
            <a:spcAft>
              <a:spcPct val="15000"/>
            </a:spcAft>
            <a:buChar char="••"/>
          </a:pPr>
          <a:r>
            <a:rPr lang="en-US" sz="1400" kern="1200" dirty="0" smtClean="0"/>
            <a:t>Increased kW /ton </a:t>
          </a:r>
          <a:endParaRPr lang="en-US" sz="1400" kern="1200" dirty="0"/>
        </a:p>
        <a:p>
          <a:pPr marL="114300" lvl="1" indent="-114300" algn="l" defTabSz="622300">
            <a:lnSpc>
              <a:spcPct val="90000"/>
            </a:lnSpc>
            <a:spcBef>
              <a:spcPct val="0"/>
            </a:spcBef>
            <a:spcAft>
              <a:spcPct val="15000"/>
            </a:spcAft>
            <a:buChar char="••"/>
          </a:pPr>
          <a:r>
            <a:rPr lang="en-US" sz="1400" kern="1200" dirty="0" smtClean="0"/>
            <a:t>Poor heat transfer</a:t>
          </a:r>
          <a:endParaRPr lang="en-US" sz="1400" kern="1200" dirty="0"/>
        </a:p>
        <a:p>
          <a:pPr marL="114300" lvl="1" indent="-114300" algn="l" defTabSz="622300">
            <a:lnSpc>
              <a:spcPct val="90000"/>
            </a:lnSpc>
            <a:spcBef>
              <a:spcPct val="0"/>
            </a:spcBef>
            <a:spcAft>
              <a:spcPct val="15000"/>
            </a:spcAft>
            <a:buChar char="••"/>
          </a:pPr>
          <a:r>
            <a:rPr lang="en-US" sz="1400" kern="1200" dirty="0" smtClean="0"/>
            <a:t>Longer run hours</a:t>
          </a:r>
          <a:endParaRPr lang="en-US" sz="1400" kern="1200" dirty="0"/>
        </a:p>
        <a:p>
          <a:pPr marL="114300" lvl="1" indent="-114300" algn="l" defTabSz="622300">
            <a:lnSpc>
              <a:spcPct val="90000"/>
            </a:lnSpc>
            <a:spcBef>
              <a:spcPct val="0"/>
            </a:spcBef>
            <a:spcAft>
              <a:spcPct val="15000"/>
            </a:spcAft>
            <a:buChar char="••"/>
          </a:pPr>
          <a:r>
            <a:rPr lang="en-US" sz="1400" kern="1200" dirty="0" smtClean="0"/>
            <a:t>Lower thermostat settings</a:t>
          </a:r>
          <a:endParaRPr lang="en-US" sz="1400" kern="1200" dirty="0"/>
        </a:p>
      </dsp:txBody>
      <dsp:txXfrm>
        <a:off x="0" y="838204"/>
        <a:ext cx="1944823" cy="1531707"/>
      </dsp:txXfrm>
    </dsp:sp>
    <dsp:sp modelId="{DDB67FCF-73A5-4542-8925-B6D07690FA26}">
      <dsp:nvSpPr>
        <dsp:cNvPr id="0" name=""/>
        <dsp:cNvSpPr/>
      </dsp:nvSpPr>
      <dsp:spPr>
        <a:xfrm>
          <a:off x="678459" y="1355708"/>
          <a:ext cx="2913988" cy="2913988"/>
        </a:xfrm>
        <a:prstGeom prst="leftCircularArrow">
          <a:avLst>
            <a:gd name="adj1" fmla="val 2317"/>
            <a:gd name="adj2" fmla="val 279620"/>
            <a:gd name="adj3" fmla="val 1691378"/>
            <a:gd name="adj4" fmla="val 8660737"/>
            <a:gd name="adj5" fmla="val 2703"/>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857B3C5-AD27-E145-9555-D9F657D4AFF7}">
      <dsp:nvSpPr>
        <dsp:cNvPr id="0" name=""/>
        <dsp:cNvSpPr/>
      </dsp:nvSpPr>
      <dsp:spPr>
        <a:xfrm>
          <a:off x="146642" y="2931882"/>
          <a:ext cx="1728731" cy="68745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295" tIns="49530" rIns="74295" bIns="49530" numCol="1" spcCol="1270" anchor="ctr" anchorCtr="0">
          <a:noAutofit/>
        </a:bodyPr>
        <a:lstStyle/>
        <a:p>
          <a:pPr lvl="0" algn="ctr" defTabSz="1733550">
            <a:lnSpc>
              <a:spcPct val="90000"/>
            </a:lnSpc>
            <a:spcBef>
              <a:spcPct val="0"/>
            </a:spcBef>
            <a:spcAft>
              <a:spcPct val="35000"/>
            </a:spcAft>
          </a:pPr>
          <a:r>
            <a:rPr lang="en-US" sz="3900" kern="1200" dirty="0" smtClean="0"/>
            <a:t>Phase 1</a:t>
          </a:r>
          <a:endParaRPr lang="en-US" sz="3900" kern="1200" dirty="0"/>
        </a:p>
      </dsp:txBody>
      <dsp:txXfrm>
        <a:off x="146642" y="2931882"/>
        <a:ext cx="1728731" cy="687459"/>
      </dsp:txXfrm>
    </dsp:sp>
    <dsp:sp modelId="{AAACB552-6219-BE41-973F-6268DF75D093}">
      <dsp:nvSpPr>
        <dsp:cNvPr id="0" name=""/>
        <dsp:cNvSpPr/>
      </dsp:nvSpPr>
      <dsp:spPr>
        <a:xfrm>
          <a:off x="2477170" y="1388520"/>
          <a:ext cx="2696905" cy="166093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endParaRPr lang="en-US" sz="1600" b="1" kern="1200" dirty="0">
            <a:solidFill>
              <a:schemeClr val="accent1">
                <a:lumMod val="75000"/>
              </a:schemeClr>
            </a:solidFill>
          </a:endParaRPr>
        </a:p>
        <a:p>
          <a:pPr marL="114300" lvl="1" indent="-114300" algn="l" defTabSz="622300">
            <a:lnSpc>
              <a:spcPct val="90000"/>
            </a:lnSpc>
            <a:spcBef>
              <a:spcPct val="0"/>
            </a:spcBef>
            <a:spcAft>
              <a:spcPct val="15000"/>
            </a:spcAft>
            <a:buChar char="••"/>
          </a:pPr>
          <a:r>
            <a:rPr lang="en-US" sz="1400" kern="1200" dirty="0" smtClean="0"/>
            <a:t>Integration  period</a:t>
          </a:r>
          <a:endParaRPr lang="en-US" sz="1400" kern="1200" dirty="0"/>
        </a:p>
        <a:p>
          <a:pPr marL="114300" lvl="1" indent="-114300" algn="l" defTabSz="622300">
            <a:lnSpc>
              <a:spcPct val="90000"/>
            </a:lnSpc>
            <a:spcBef>
              <a:spcPct val="0"/>
            </a:spcBef>
            <a:spcAft>
              <a:spcPct val="15000"/>
            </a:spcAft>
            <a:buChar char="••"/>
          </a:pPr>
          <a:r>
            <a:rPr lang="en-US" sz="1400" kern="1200" dirty="0" smtClean="0"/>
            <a:t>Removal of oil fouling factor</a:t>
          </a:r>
          <a:endParaRPr lang="en-US" sz="1400" kern="1200" dirty="0"/>
        </a:p>
        <a:p>
          <a:pPr marL="114300" lvl="1" indent="-114300" algn="l" defTabSz="622300">
            <a:lnSpc>
              <a:spcPct val="90000"/>
            </a:lnSpc>
            <a:spcBef>
              <a:spcPct val="0"/>
            </a:spcBef>
            <a:spcAft>
              <a:spcPct val="15000"/>
            </a:spcAft>
            <a:buChar char="••"/>
          </a:pPr>
          <a:r>
            <a:rPr lang="en-US" sz="1400" kern="1200" dirty="0" smtClean="0"/>
            <a:t>Inter-metallic Bonding</a:t>
          </a:r>
          <a:endParaRPr lang="en-US" sz="1400" kern="1200" dirty="0"/>
        </a:p>
        <a:p>
          <a:pPr marL="114300" lvl="1" indent="-114300" algn="l" defTabSz="622300">
            <a:lnSpc>
              <a:spcPct val="90000"/>
            </a:lnSpc>
            <a:spcBef>
              <a:spcPct val="0"/>
            </a:spcBef>
            <a:spcAft>
              <a:spcPct val="15000"/>
            </a:spcAft>
            <a:buChar char="••"/>
          </a:pPr>
          <a:r>
            <a:rPr lang="en-US" sz="1400" kern="1200" dirty="0" smtClean="0"/>
            <a:t>Increase in kW/ton  </a:t>
          </a:r>
          <a:endParaRPr lang="en-US" sz="1400" kern="1200" dirty="0"/>
        </a:p>
      </dsp:txBody>
      <dsp:txXfrm>
        <a:off x="2477170" y="1744435"/>
        <a:ext cx="2696905" cy="1305021"/>
      </dsp:txXfrm>
    </dsp:sp>
    <dsp:sp modelId="{A275EC6D-8372-DF41-A637-39A3910BC14C}">
      <dsp:nvSpPr>
        <dsp:cNvPr id="0" name=""/>
        <dsp:cNvSpPr/>
      </dsp:nvSpPr>
      <dsp:spPr>
        <a:xfrm>
          <a:off x="3430194" y="-206499"/>
          <a:ext cx="3296545" cy="3296545"/>
        </a:xfrm>
        <a:prstGeom prst="circularArrow">
          <a:avLst>
            <a:gd name="adj1" fmla="val 2048"/>
            <a:gd name="adj2" fmla="val 245648"/>
            <a:gd name="adj3" fmla="val 20132833"/>
            <a:gd name="adj4" fmla="val 13129503"/>
            <a:gd name="adj5" fmla="val 238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E91ED6E-226D-BA44-9526-EE696DEB6293}">
      <dsp:nvSpPr>
        <dsp:cNvPr id="0" name=""/>
        <dsp:cNvSpPr/>
      </dsp:nvSpPr>
      <dsp:spPr>
        <a:xfrm>
          <a:off x="2986974" y="454254"/>
          <a:ext cx="1728731" cy="68745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295" tIns="49530" rIns="74295" bIns="49530" numCol="1" spcCol="1270" anchor="ctr" anchorCtr="0">
          <a:noAutofit/>
        </a:bodyPr>
        <a:lstStyle/>
        <a:p>
          <a:pPr lvl="0" algn="ctr" defTabSz="1733550">
            <a:lnSpc>
              <a:spcPct val="90000"/>
            </a:lnSpc>
            <a:spcBef>
              <a:spcPct val="0"/>
            </a:spcBef>
            <a:spcAft>
              <a:spcPct val="35000"/>
            </a:spcAft>
          </a:pPr>
          <a:r>
            <a:rPr lang="en-US" sz="3900" kern="1200" dirty="0" smtClean="0"/>
            <a:t>Phase 2</a:t>
          </a:r>
          <a:endParaRPr lang="en-US" sz="3900" kern="1200" dirty="0"/>
        </a:p>
      </dsp:txBody>
      <dsp:txXfrm>
        <a:off x="2986974" y="454254"/>
        <a:ext cx="1728731" cy="687459"/>
      </dsp:txXfrm>
    </dsp:sp>
    <dsp:sp modelId="{FDEC7854-AF0B-1A40-9DE2-892E0FFC1855}">
      <dsp:nvSpPr>
        <dsp:cNvPr id="0" name=""/>
        <dsp:cNvSpPr/>
      </dsp:nvSpPr>
      <dsp:spPr>
        <a:xfrm>
          <a:off x="5503619" y="966227"/>
          <a:ext cx="2513742" cy="215452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Lower kW /ton</a:t>
          </a:r>
          <a:endParaRPr lang="en-US" sz="1400" kern="1200" dirty="0"/>
        </a:p>
        <a:p>
          <a:pPr marL="114300" lvl="1" indent="-114300" algn="l" defTabSz="622300">
            <a:lnSpc>
              <a:spcPct val="90000"/>
            </a:lnSpc>
            <a:spcBef>
              <a:spcPct val="0"/>
            </a:spcBef>
            <a:spcAft>
              <a:spcPct val="15000"/>
            </a:spcAft>
            <a:buChar char="••"/>
          </a:pPr>
          <a:r>
            <a:rPr lang="en-US" sz="1400" kern="1200" dirty="0" smtClean="0"/>
            <a:t>Improved Efficiency</a:t>
          </a:r>
          <a:endParaRPr lang="en-US" sz="1400" kern="1200" dirty="0"/>
        </a:p>
        <a:p>
          <a:pPr marL="114300" lvl="1" indent="-114300" algn="l" defTabSz="622300">
            <a:lnSpc>
              <a:spcPct val="90000"/>
            </a:lnSpc>
            <a:spcBef>
              <a:spcPct val="0"/>
            </a:spcBef>
            <a:spcAft>
              <a:spcPct val="15000"/>
            </a:spcAft>
            <a:buChar char="••"/>
          </a:pPr>
          <a:r>
            <a:rPr lang="en-US" sz="1400" kern="1200" dirty="0" smtClean="0"/>
            <a:t>Latent heat BTUH increased</a:t>
          </a:r>
          <a:endParaRPr lang="en-US" sz="1400" kern="1200" dirty="0"/>
        </a:p>
        <a:p>
          <a:pPr marL="114300" lvl="1" indent="-114300" algn="l" defTabSz="622300">
            <a:lnSpc>
              <a:spcPct val="90000"/>
            </a:lnSpc>
            <a:spcBef>
              <a:spcPct val="0"/>
            </a:spcBef>
            <a:spcAft>
              <a:spcPct val="15000"/>
            </a:spcAft>
            <a:buChar char="••"/>
          </a:pPr>
          <a:r>
            <a:rPr lang="en-US" sz="1400" kern="1200" dirty="0" smtClean="0"/>
            <a:t>Total BTUH increased</a:t>
          </a:r>
          <a:endParaRPr lang="en-US" sz="1400" kern="1200" dirty="0"/>
        </a:p>
        <a:p>
          <a:pPr marL="114300" lvl="1" indent="-114300" algn="l" defTabSz="622300">
            <a:lnSpc>
              <a:spcPct val="90000"/>
            </a:lnSpc>
            <a:spcBef>
              <a:spcPct val="0"/>
            </a:spcBef>
            <a:spcAft>
              <a:spcPct val="15000"/>
            </a:spcAft>
            <a:buChar char="••"/>
          </a:pPr>
          <a:r>
            <a:rPr lang="en-US" sz="1400" kern="1200" dirty="0" smtClean="0"/>
            <a:t>Higher thermostat settings</a:t>
          </a:r>
          <a:endParaRPr lang="en-US" sz="1400" kern="1200" dirty="0"/>
        </a:p>
        <a:p>
          <a:pPr marL="114300" lvl="1" indent="-114300" algn="l" defTabSz="622300">
            <a:lnSpc>
              <a:spcPct val="90000"/>
            </a:lnSpc>
            <a:spcBef>
              <a:spcPct val="0"/>
            </a:spcBef>
            <a:spcAft>
              <a:spcPct val="15000"/>
            </a:spcAft>
            <a:buChar char="••"/>
          </a:pPr>
          <a:r>
            <a:rPr lang="en-US" sz="1400" kern="1200" dirty="0" smtClean="0"/>
            <a:t>Plaque and varnish continues to be removed</a:t>
          </a:r>
          <a:endParaRPr lang="en-US" sz="1400" kern="1200" dirty="0"/>
        </a:p>
      </dsp:txBody>
      <dsp:txXfrm>
        <a:off x="5503619" y="966227"/>
        <a:ext cx="2513742" cy="1692841"/>
      </dsp:txXfrm>
    </dsp:sp>
    <dsp:sp modelId="{21840CB8-B158-194B-8305-4F5DEAA3331E}">
      <dsp:nvSpPr>
        <dsp:cNvPr id="0" name=""/>
        <dsp:cNvSpPr/>
      </dsp:nvSpPr>
      <dsp:spPr>
        <a:xfrm>
          <a:off x="5966103" y="3221966"/>
          <a:ext cx="1728731" cy="68745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295" tIns="49530" rIns="74295" bIns="49530" numCol="1" spcCol="1270" anchor="ctr" anchorCtr="0">
          <a:noAutofit/>
        </a:bodyPr>
        <a:lstStyle/>
        <a:p>
          <a:pPr lvl="0" algn="ctr" defTabSz="1733550">
            <a:lnSpc>
              <a:spcPct val="90000"/>
            </a:lnSpc>
            <a:spcBef>
              <a:spcPct val="0"/>
            </a:spcBef>
            <a:spcAft>
              <a:spcPct val="35000"/>
            </a:spcAft>
          </a:pPr>
          <a:r>
            <a:rPr lang="en-US" sz="3900" kern="1200" dirty="0" smtClean="0"/>
            <a:t>Phase 3</a:t>
          </a:r>
          <a:endParaRPr lang="en-US" sz="3900" kern="1200" dirty="0"/>
        </a:p>
      </dsp:txBody>
      <dsp:txXfrm>
        <a:off x="5966103" y="3221966"/>
        <a:ext cx="1728731" cy="68745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0B4A855-0EB9-2B4F-9D92-EF4038490A00}">
      <dsp:nvSpPr>
        <dsp:cNvPr id="0" name=""/>
        <dsp:cNvSpPr/>
      </dsp:nvSpPr>
      <dsp:spPr>
        <a:xfrm>
          <a:off x="2974" y="1120760"/>
          <a:ext cx="2124936" cy="17526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34,559 BTU/Hour</a:t>
          </a:r>
          <a:endParaRPr lang="en-US" sz="1400" kern="1200" dirty="0"/>
        </a:p>
        <a:p>
          <a:pPr marL="114300" lvl="1" indent="-114300" algn="l" defTabSz="622300">
            <a:lnSpc>
              <a:spcPct val="90000"/>
            </a:lnSpc>
            <a:spcBef>
              <a:spcPct val="0"/>
            </a:spcBef>
            <a:spcAft>
              <a:spcPct val="15000"/>
            </a:spcAft>
            <a:buChar char="••"/>
          </a:pPr>
          <a:r>
            <a:rPr lang="en-US" sz="1400" kern="1200" dirty="0" smtClean="0"/>
            <a:t>11,136 Latent BTU/Hour</a:t>
          </a:r>
          <a:endParaRPr lang="en-US" sz="1400" kern="1200" dirty="0"/>
        </a:p>
        <a:p>
          <a:pPr marL="114300" lvl="1" indent="-114300" algn="l" defTabSz="622300">
            <a:lnSpc>
              <a:spcPct val="90000"/>
            </a:lnSpc>
            <a:spcBef>
              <a:spcPct val="0"/>
            </a:spcBef>
            <a:spcAft>
              <a:spcPct val="15000"/>
            </a:spcAft>
            <a:buChar char="••"/>
          </a:pPr>
          <a:r>
            <a:rPr lang="en-US" sz="1400" kern="1200" dirty="0" smtClean="0"/>
            <a:t>EER 5.42</a:t>
          </a:r>
          <a:endParaRPr lang="en-US" sz="1400" kern="1200" dirty="0"/>
        </a:p>
        <a:p>
          <a:pPr marL="114300" lvl="1" indent="-114300" algn="l" defTabSz="622300">
            <a:lnSpc>
              <a:spcPct val="90000"/>
            </a:lnSpc>
            <a:spcBef>
              <a:spcPct val="0"/>
            </a:spcBef>
            <a:spcAft>
              <a:spcPct val="15000"/>
            </a:spcAft>
            <a:buChar char="••"/>
          </a:pPr>
          <a:r>
            <a:rPr lang="en-US" sz="1400" kern="1200" dirty="0" smtClean="0"/>
            <a:t>COP 1.59</a:t>
          </a:r>
          <a:endParaRPr lang="en-US" sz="1400" kern="1200" dirty="0"/>
        </a:p>
        <a:p>
          <a:pPr marL="114300" lvl="1" indent="-114300" algn="l" defTabSz="622300">
            <a:lnSpc>
              <a:spcPct val="90000"/>
            </a:lnSpc>
            <a:spcBef>
              <a:spcPct val="0"/>
            </a:spcBef>
            <a:spcAft>
              <a:spcPct val="15000"/>
            </a:spcAft>
            <a:buChar char="••"/>
          </a:pPr>
          <a:r>
            <a:rPr lang="en-US" sz="1400" kern="1200" dirty="0" smtClean="0"/>
            <a:t>Average kW/ton .58</a:t>
          </a:r>
          <a:endParaRPr lang="en-US" sz="1400" kern="1200" dirty="0"/>
        </a:p>
      </dsp:txBody>
      <dsp:txXfrm>
        <a:off x="2974" y="1120760"/>
        <a:ext cx="2124936" cy="1377065"/>
      </dsp:txXfrm>
    </dsp:sp>
    <dsp:sp modelId="{3773C0BF-8938-CC48-8668-8FA884D802A9}">
      <dsp:nvSpPr>
        <dsp:cNvPr id="0" name=""/>
        <dsp:cNvSpPr/>
      </dsp:nvSpPr>
      <dsp:spPr>
        <a:xfrm>
          <a:off x="1195756" y="1537628"/>
          <a:ext cx="2338037" cy="2338037"/>
        </a:xfrm>
        <a:prstGeom prst="leftCircularArrow">
          <a:avLst>
            <a:gd name="adj1" fmla="val 3131"/>
            <a:gd name="adj2" fmla="val 385153"/>
            <a:gd name="adj3" fmla="val 2145442"/>
            <a:gd name="adj4" fmla="val 9009268"/>
            <a:gd name="adj5" fmla="val 3653"/>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C15F28A-822C-0749-9E50-9F19A7E7C47F}">
      <dsp:nvSpPr>
        <dsp:cNvPr id="0" name=""/>
        <dsp:cNvSpPr/>
      </dsp:nvSpPr>
      <dsp:spPr>
        <a:xfrm>
          <a:off x="475182" y="2497825"/>
          <a:ext cx="1888832" cy="75112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53340" rIns="80010" bIns="53340" numCol="1" spcCol="1270" anchor="ctr" anchorCtr="0">
          <a:noAutofit/>
        </a:bodyPr>
        <a:lstStyle/>
        <a:p>
          <a:pPr lvl="0" algn="ctr" defTabSz="1866900">
            <a:lnSpc>
              <a:spcPct val="90000"/>
            </a:lnSpc>
            <a:spcBef>
              <a:spcPct val="0"/>
            </a:spcBef>
            <a:spcAft>
              <a:spcPct val="35000"/>
            </a:spcAft>
          </a:pPr>
          <a:r>
            <a:rPr lang="en-US" sz="4200" kern="1200" dirty="0" smtClean="0"/>
            <a:t>Phase 1</a:t>
          </a:r>
          <a:endParaRPr lang="en-US" sz="4200" kern="1200" dirty="0"/>
        </a:p>
      </dsp:txBody>
      <dsp:txXfrm>
        <a:off x="475182" y="2497825"/>
        <a:ext cx="1888832" cy="751126"/>
      </dsp:txXfrm>
    </dsp:sp>
    <dsp:sp modelId="{0570555C-1474-4940-B293-7B9597D47A3E}">
      <dsp:nvSpPr>
        <dsp:cNvPr id="0" name=""/>
        <dsp:cNvSpPr/>
      </dsp:nvSpPr>
      <dsp:spPr>
        <a:xfrm>
          <a:off x="3200398" y="1708145"/>
          <a:ext cx="1149441" cy="577859"/>
        </a:xfrm>
        <a:prstGeom prst="roundRect">
          <a:avLst>
            <a:gd name="adj" fmla="val 10000"/>
          </a:avLst>
        </a:prstGeom>
        <a:blipFill rotWithShape="0">
          <a:blip xmlns:r="http://schemas.openxmlformats.org/officeDocument/2006/relationships" r:embed="rId1"/>
          <a:stretch>
            <a:fillRect/>
          </a:stretch>
        </a:blip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endParaRPr lang="en-US" sz="1400" kern="1200" dirty="0"/>
        </a:p>
      </dsp:txBody>
      <dsp:txXfrm>
        <a:off x="3200398" y="1831972"/>
        <a:ext cx="1149441" cy="454032"/>
      </dsp:txXfrm>
    </dsp:sp>
    <dsp:sp modelId="{06091740-2892-214B-9E7A-1F23FFB5AE88}">
      <dsp:nvSpPr>
        <dsp:cNvPr id="0" name=""/>
        <dsp:cNvSpPr/>
      </dsp:nvSpPr>
      <dsp:spPr>
        <a:xfrm>
          <a:off x="3890119" y="45580"/>
          <a:ext cx="2609535" cy="2609535"/>
        </a:xfrm>
        <a:prstGeom prst="circularArrow">
          <a:avLst>
            <a:gd name="adj1" fmla="val 2806"/>
            <a:gd name="adj2" fmla="val 342451"/>
            <a:gd name="adj3" fmla="val 19482039"/>
            <a:gd name="adj4" fmla="val 12575511"/>
            <a:gd name="adj5" fmla="val 3273"/>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191E7E6-762A-A54F-99EA-0DF7043372F7}">
      <dsp:nvSpPr>
        <dsp:cNvPr id="0" name=""/>
        <dsp:cNvSpPr/>
      </dsp:nvSpPr>
      <dsp:spPr>
        <a:xfrm>
          <a:off x="3184859" y="745197"/>
          <a:ext cx="1888832" cy="75112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53340" rIns="80010" bIns="53340" numCol="1" spcCol="1270" anchor="ctr" anchorCtr="0">
          <a:noAutofit/>
        </a:bodyPr>
        <a:lstStyle/>
        <a:p>
          <a:pPr lvl="0" algn="ctr" defTabSz="1866900">
            <a:lnSpc>
              <a:spcPct val="90000"/>
            </a:lnSpc>
            <a:spcBef>
              <a:spcPct val="0"/>
            </a:spcBef>
            <a:spcAft>
              <a:spcPct val="35000"/>
            </a:spcAft>
          </a:pPr>
          <a:r>
            <a:rPr lang="en-US" sz="4200" kern="1200" dirty="0" smtClean="0"/>
            <a:t>Phase 2</a:t>
          </a:r>
          <a:endParaRPr lang="en-US" sz="4200" kern="1200" dirty="0"/>
        </a:p>
      </dsp:txBody>
      <dsp:txXfrm>
        <a:off x="3184859" y="745197"/>
        <a:ext cx="1888832" cy="751126"/>
      </dsp:txXfrm>
    </dsp:sp>
    <dsp:sp modelId="{0612E037-DB84-8E42-BEBC-74CD6F511330}">
      <dsp:nvSpPr>
        <dsp:cNvPr id="0" name=""/>
        <dsp:cNvSpPr/>
      </dsp:nvSpPr>
      <dsp:spPr>
        <a:xfrm>
          <a:off x="5422328" y="1120760"/>
          <a:ext cx="2124936" cy="17526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37,420 BTU/Hour</a:t>
          </a:r>
          <a:endParaRPr lang="en-US" sz="1400" kern="1200" dirty="0"/>
        </a:p>
        <a:p>
          <a:pPr marL="114300" lvl="1" indent="-114300" algn="l" defTabSz="622300">
            <a:lnSpc>
              <a:spcPct val="90000"/>
            </a:lnSpc>
            <a:spcBef>
              <a:spcPct val="0"/>
            </a:spcBef>
            <a:spcAft>
              <a:spcPct val="15000"/>
            </a:spcAft>
            <a:buChar char="••"/>
          </a:pPr>
          <a:r>
            <a:rPr lang="en-US" sz="1400" kern="1200" dirty="0" smtClean="0"/>
            <a:t>16,621 Latent BTU/Hour</a:t>
          </a:r>
          <a:endParaRPr lang="en-US" sz="1400" kern="1200" dirty="0"/>
        </a:p>
        <a:p>
          <a:pPr marL="114300" lvl="1" indent="-114300" algn="l" defTabSz="622300">
            <a:lnSpc>
              <a:spcPct val="90000"/>
            </a:lnSpc>
            <a:spcBef>
              <a:spcPct val="0"/>
            </a:spcBef>
            <a:spcAft>
              <a:spcPct val="15000"/>
            </a:spcAft>
            <a:buChar char="••"/>
          </a:pPr>
          <a:r>
            <a:rPr lang="en-US" sz="1400" kern="1200" dirty="0" smtClean="0"/>
            <a:t>EER 5.81</a:t>
          </a:r>
          <a:endParaRPr lang="en-US" sz="1400" kern="1200" dirty="0"/>
        </a:p>
        <a:p>
          <a:pPr marL="114300" lvl="1" indent="-114300" algn="l" defTabSz="622300">
            <a:lnSpc>
              <a:spcPct val="90000"/>
            </a:lnSpc>
            <a:spcBef>
              <a:spcPct val="0"/>
            </a:spcBef>
            <a:spcAft>
              <a:spcPct val="15000"/>
            </a:spcAft>
            <a:buChar char="••"/>
          </a:pPr>
          <a:r>
            <a:rPr lang="en-US" sz="1400" kern="1200" dirty="0" smtClean="0"/>
            <a:t>COP 1.70</a:t>
          </a:r>
          <a:endParaRPr lang="en-US" sz="1400" kern="1200" dirty="0"/>
        </a:p>
        <a:p>
          <a:pPr marL="114300" lvl="1" indent="-114300" algn="l" defTabSz="622300">
            <a:lnSpc>
              <a:spcPct val="90000"/>
            </a:lnSpc>
            <a:spcBef>
              <a:spcPct val="0"/>
            </a:spcBef>
            <a:spcAft>
              <a:spcPct val="15000"/>
            </a:spcAft>
            <a:buChar char="••"/>
          </a:pPr>
          <a:r>
            <a:rPr lang="en-US" sz="1400" kern="1200" dirty="0" smtClean="0"/>
            <a:t>Average kW/ton  .53</a:t>
          </a:r>
          <a:endParaRPr lang="en-US" sz="1400" kern="1200" dirty="0"/>
        </a:p>
      </dsp:txBody>
      <dsp:txXfrm>
        <a:off x="5422328" y="1120760"/>
        <a:ext cx="2124936" cy="1377065"/>
      </dsp:txXfrm>
    </dsp:sp>
    <dsp:sp modelId="{F250DB85-3B01-BF45-86A0-00C947AC7707}">
      <dsp:nvSpPr>
        <dsp:cNvPr id="0" name=""/>
        <dsp:cNvSpPr/>
      </dsp:nvSpPr>
      <dsp:spPr>
        <a:xfrm>
          <a:off x="5894537" y="2497825"/>
          <a:ext cx="1888832" cy="75112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53340" rIns="80010" bIns="53340" numCol="1" spcCol="1270" anchor="ctr" anchorCtr="0">
          <a:noAutofit/>
        </a:bodyPr>
        <a:lstStyle/>
        <a:p>
          <a:pPr lvl="0" algn="ctr" defTabSz="1866900">
            <a:lnSpc>
              <a:spcPct val="90000"/>
            </a:lnSpc>
            <a:spcBef>
              <a:spcPct val="0"/>
            </a:spcBef>
            <a:spcAft>
              <a:spcPct val="35000"/>
            </a:spcAft>
          </a:pPr>
          <a:r>
            <a:rPr lang="en-US" sz="4200" kern="1200" dirty="0" smtClean="0"/>
            <a:t>Phase 3</a:t>
          </a:r>
          <a:endParaRPr lang="en-US" sz="4200" kern="1200" dirty="0"/>
        </a:p>
      </dsp:txBody>
      <dsp:txXfrm>
        <a:off x="5894537" y="2497825"/>
        <a:ext cx="1888832" cy="75112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0B4A855-0EB9-2B4F-9D92-EF4038490A00}">
      <dsp:nvSpPr>
        <dsp:cNvPr id="0" name=""/>
        <dsp:cNvSpPr/>
      </dsp:nvSpPr>
      <dsp:spPr>
        <a:xfrm>
          <a:off x="1128" y="1230370"/>
          <a:ext cx="2136309" cy="176200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37,438 BTUH</a:t>
          </a:r>
          <a:endParaRPr lang="en-US" sz="1400" kern="1200" dirty="0"/>
        </a:p>
        <a:p>
          <a:pPr marL="114300" lvl="1" indent="-114300" algn="l" defTabSz="622300">
            <a:lnSpc>
              <a:spcPct val="90000"/>
            </a:lnSpc>
            <a:spcBef>
              <a:spcPct val="0"/>
            </a:spcBef>
            <a:spcAft>
              <a:spcPct val="15000"/>
            </a:spcAft>
            <a:buChar char="••"/>
          </a:pPr>
          <a:r>
            <a:rPr lang="en-US" sz="1400" kern="1200" dirty="0" smtClean="0"/>
            <a:t>EER 5.35</a:t>
          </a:r>
          <a:endParaRPr lang="en-US" sz="1400" kern="1200" dirty="0"/>
        </a:p>
        <a:p>
          <a:pPr marL="114300" lvl="1" indent="-114300" algn="l" defTabSz="622300">
            <a:lnSpc>
              <a:spcPct val="90000"/>
            </a:lnSpc>
            <a:spcBef>
              <a:spcPct val="0"/>
            </a:spcBef>
            <a:spcAft>
              <a:spcPct val="15000"/>
            </a:spcAft>
            <a:buChar char="••"/>
          </a:pPr>
          <a:r>
            <a:rPr lang="en-US" sz="1400" kern="1200" dirty="0" smtClean="0"/>
            <a:t>COP 1.57</a:t>
          </a:r>
          <a:endParaRPr lang="en-US" sz="1400" kern="1200" dirty="0"/>
        </a:p>
        <a:p>
          <a:pPr marL="114300" lvl="1" indent="-114300" algn="l" defTabSz="622300">
            <a:lnSpc>
              <a:spcPct val="90000"/>
            </a:lnSpc>
            <a:spcBef>
              <a:spcPct val="0"/>
            </a:spcBef>
            <a:spcAft>
              <a:spcPct val="15000"/>
            </a:spcAft>
            <a:buChar char="••"/>
          </a:pPr>
          <a:r>
            <a:rPr lang="en-US" sz="1400" kern="1200" dirty="0" smtClean="0"/>
            <a:t>Average kW/ton .63</a:t>
          </a:r>
          <a:endParaRPr lang="en-US" sz="1400" kern="1200" dirty="0"/>
        </a:p>
        <a:p>
          <a:pPr marL="114300" lvl="1" indent="-114300" algn="l" defTabSz="622300">
            <a:lnSpc>
              <a:spcPct val="90000"/>
            </a:lnSpc>
            <a:spcBef>
              <a:spcPct val="0"/>
            </a:spcBef>
            <a:spcAft>
              <a:spcPct val="15000"/>
            </a:spcAft>
            <a:buChar char="••"/>
          </a:pPr>
          <a:r>
            <a:rPr lang="en-US" sz="1400" kern="1200" dirty="0" smtClean="0"/>
            <a:t>Latent BTU/Hour     14,283</a:t>
          </a:r>
          <a:endParaRPr lang="en-US" sz="1400" kern="1200" dirty="0"/>
        </a:p>
      </dsp:txBody>
      <dsp:txXfrm>
        <a:off x="1128" y="1230370"/>
        <a:ext cx="2136309" cy="1384435"/>
      </dsp:txXfrm>
    </dsp:sp>
    <dsp:sp modelId="{3773C0BF-8938-CC48-8668-8FA884D802A9}">
      <dsp:nvSpPr>
        <dsp:cNvPr id="0" name=""/>
        <dsp:cNvSpPr/>
      </dsp:nvSpPr>
      <dsp:spPr>
        <a:xfrm>
          <a:off x="1205872" y="1669799"/>
          <a:ext cx="2320099" cy="2320099"/>
        </a:xfrm>
        <a:prstGeom prst="leftCircularArrow">
          <a:avLst>
            <a:gd name="adj1" fmla="val 3001"/>
            <a:gd name="adj2" fmla="val 367950"/>
            <a:gd name="adj3" fmla="val 2127054"/>
            <a:gd name="adj4" fmla="val 9008082"/>
            <a:gd name="adj5" fmla="val 350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C15F28A-822C-0749-9E50-9F19A7E7C47F}">
      <dsp:nvSpPr>
        <dsp:cNvPr id="0" name=""/>
        <dsp:cNvSpPr/>
      </dsp:nvSpPr>
      <dsp:spPr>
        <a:xfrm>
          <a:off x="475863" y="2614805"/>
          <a:ext cx="1898941" cy="7551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1915" tIns="54610" rIns="81915" bIns="54610" numCol="1" spcCol="1270" anchor="ctr" anchorCtr="0">
          <a:noAutofit/>
        </a:bodyPr>
        <a:lstStyle/>
        <a:p>
          <a:pPr lvl="0" algn="ctr" defTabSz="1911350">
            <a:lnSpc>
              <a:spcPct val="90000"/>
            </a:lnSpc>
            <a:spcBef>
              <a:spcPct val="0"/>
            </a:spcBef>
            <a:spcAft>
              <a:spcPct val="35000"/>
            </a:spcAft>
          </a:pPr>
          <a:r>
            <a:rPr lang="en-US" sz="4300" kern="1200" dirty="0" smtClean="0"/>
            <a:t>Phase 1</a:t>
          </a:r>
          <a:endParaRPr lang="en-US" sz="4300" kern="1200" dirty="0"/>
        </a:p>
      </dsp:txBody>
      <dsp:txXfrm>
        <a:off x="475863" y="2614805"/>
        <a:ext cx="1898941" cy="755146"/>
      </dsp:txXfrm>
    </dsp:sp>
    <dsp:sp modelId="{0570555C-1474-4940-B293-7B9597D47A3E}">
      <dsp:nvSpPr>
        <dsp:cNvPr id="0" name=""/>
        <dsp:cNvSpPr/>
      </dsp:nvSpPr>
      <dsp:spPr>
        <a:xfrm>
          <a:off x="3200397" y="1860553"/>
          <a:ext cx="1148180" cy="501643"/>
        </a:xfrm>
        <a:prstGeom prst="roundRect">
          <a:avLst>
            <a:gd name="adj" fmla="val 10000"/>
          </a:avLst>
        </a:prstGeom>
        <a:blipFill rotWithShape="0">
          <a:blip xmlns:r="http://schemas.openxmlformats.org/officeDocument/2006/relationships" r:embed="rId1"/>
          <a:stretch>
            <a:fillRect/>
          </a:stretch>
        </a:blip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endParaRPr lang="en-US" sz="1400" kern="1200" dirty="0"/>
        </a:p>
      </dsp:txBody>
      <dsp:txXfrm>
        <a:off x="3200397" y="1968048"/>
        <a:ext cx="1148180" cy="394148"/>
      </dsp:txXfrm>
    </dsp:sp>
    <dsp:sp modelId="{06091740-2892-214B-9E7A-1F23FFB5AE88}">
      <dsp:nvSpPr>
        <dsp:cNvPr id="0" name=""/>
        <dsp:cNvSpPr/>
      </dsp:nvSpPr>
      <dsp:spPr>
        <a:xfrm>
          <a:off x="3895843" y="159275"/>
          <a:ext cx="2593047" cy="2593047"/>
        </a:xfrm>
        <a:prstGeom prst="circularArrow">
          <a:avLst>
            <a:gd name="adj1" fmla="val 2685"/>
            <a:gd name="adj2" fmla="val 326794"/>
            <a:gd name="adj3" fmla="val 19497695"/>
            <a:gd name="adj4" fmla="val 12575511"/>
            <a:gd name="adj5" fmla="val 3132"/>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191E7E6-762A-A54F-99EA-0DF7043372F7}">
      <dsp:nvSpPr>
        <dsp:cNvPr id="0" name=""/>
        <dsp:cNvSpPr/>
      </dsp:nvSpPr>
      <dsp:spPr>
        <a:xfrm>
          <a:off x="3181068" y="852797"/>
          <a:ext cx="1898941" cy="7551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1915" tIns="54610" rIns="81915" bIns="54610" numCol="1" spcCol="1270" anchor="ctr" anchorCtr="0">
          <a:noAutofit/>
        </a:bodyPr>
        <a:lstStyle/>
        <a:p>
          <a:pPr lvl="0" algn="ctr" defTabSz="1911350">
            <a:lnSpc>
              <a:spcPct val="90000"/>
            </a:lnSpc>
            <a:spcBef>
              <a:spcPct val="0"/>
            </a:spcBef>
            <a:spcAft>
              <a:spcPct val="35000"/>
            </a:spcAft>
          </a:pPr>
          <a:r>
            <a:rPr lang="en-US" sz="4300" kern="1200" dirty="0" smtClean="0"/>
            <a:t>Phase 2</a:t>
          </a:r>
          <a:endParaRPr lang="en-US" sz="4300" kern="1200" dirty="0"/>
        </a:p>
      </dsp:txBody>
      <dsp:txXfrm>
        <a:off x="3181068" y="852797"/>
        <a:ext cx="1898941" cy="755146"/>
      </dsp:txXfrm>
    </dsp:sp>
    <dsp:sp modelId="{0612E037-DB84-8E42-BEBC-74CD6F511330}">
      <dsp:nvSpPr>
        <dsp:cNvPr id="0" name=""/>
        <dsp:cNvSpPr/>
      </dsp:nvSpPr>
      <dsp:spPr>
        <a:xfrm>
          <a:off x="5411538" y="1230370"/>
          <a:ext cx="2136309" cy="176200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43,209  BTUH</a:t>
          </a:r>
          <a:endParaRPr lang="en-US" sz="1400" kern="1200" dirty="0"/>
        </a:p>
        <a:p>
          <a:pPr marL="114300" lvl="1" indent="-114300" algn="l" defTabSz="622300">
            <a:lnSpc>
              <a:spcPct val="90000"/>
            </a:lnSpc>
            <a:spcBef>
              <a:spcPct val="0"/>
            </a:spcBef>
            <a:spcAft>
              <a:spcPct val="15000"/>
            </a:spcAft>
            <a:buChar char="••"/>
          </a:pPr>
          <a:r>
            <a:rPr lang="en-US" sz="1400" kern="1200" dirty="0" smtClean="0"/>
            <a:t>EER 6.09</a:t>
          </a:r>
          <a:endParaRPr lang="en-US" sz="1400" kern="1200" dirty="0"/>
        </a:p>
        <a:p>
          <a:pPr marL="114300" lvl="1" indent="-114300" algn="l" defTabSz="622300">
            <a:lnSpc>
              <a:spcPct val="90000"/>
            </a:lnSpc>
            <a:spcBef>
              <a:spcPct val="0"/>
            </a:spcBef>
            <a:spcAft>
              <a:spcPct val="15000"/>
            </a:spcAft>
            <a:buChar char="••"/>
          </a:pPr>
          <a:r>
            <a:rPr lang="en-US" sz="1400" kern="1200" dirty="0" smtClean="0"/>
            <a:t>COP 1.78</a:t>
          </a:r>
          <a:endParaRPr lang="en-US" sz="1400" kern="1200" dirty="0"/>
        </a:p>
        <a:p>
          <a:pPr marL="114300" lvl="1" indent="-114300" algn="l" defTabSz="622300">
            <a:lnSpc>
              <a:spcPct val="90000"/>
            </a:lnSpc>
            <a:spcBef>
              <a:spcPct val="0"/>
            </a:spcBef>
            <a:spcAft>
              <a:spcPct val="15000"/>
            </a:spcAft>
            <a:buChar char="••"/>
          </a:pPr>
          <a:r>
            <a:rPr lang="en-US" sz="1400" kern="1200" dirty="0" smtClean="0"/>
            <a:t>Average kW/ton  .54</a:t>
          </a:r>
          <a:endParaRPr lang="en-US" sz="1400" kern="1200" dirty="0"/>
        </a:p>
        <a:p>
          <a:pPr marL="114300" lvl="1" indent="-114300" algn="l" defTabSz="622300">
            <a:lnSpc>
              <a:spcPct val="90000"/>
            </a:lnSpc>
            <a:spcBef>
              <a:spcPct val="0"/>
            </a:spcBef>
            <a:spcAft>
              <a:spcPct val="15000"/>
            </a:spcAft>
            <a:buChar char="••"/>
          </a:pPr>
          <a:r>
            <a:rPr lang="en-US" sz="1400" kern="1200" dirty="0" smtClean="0"/>
            <a:t>Latent BTU/Hour   22,676</a:t>
          </a:r>
          <a:endParaRPr lang="en-US" sz="1400" kern="1200" dirty="0"/>
        </a:p>
      </dsp:txBody>
      <dsp:txXfrm>
        <a:off x="5411538" y="1230370"/>
        <a:ext cx="2136309" cy="1384435"/>
      </dsp:txXfrm>
    </dsp:sp>
    <dsp:sp modelId="{F250DB85-3B01-BF45-86A0-00C947AC7707}">
      <dsp:nvSpPr>
        <dsp:cNvPr id="0" name=""/>
        <dsp:cNvSpPr/>
      </dsp:nvSpPr>
      <dsp:spPr>
        <a:xfrm>
          <a:off x="5886273" y="2614805"/>
          <a:ext cx="1898941" cy="7551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1915" tIns="54610" rIns="81915" bIns="54610" numCol="1" spcCol="1270" anchor="ctr" anchorCtr="0">
          <a:noAutofit/>
        </a:bodyPr>
        <a:lstStyle/>
        <a:p>
          <a:pPr lvl="0" algn="ctr" defTabSz="1911350">
            <a:lnSpc>
              <a:spcPct val="90000"/>
            </a:lnSpc>
            <a:spcBef>
              <a:spcPct val="0"/>
            </a:spcBef>
            <a:spcAft>
              <a:spcPct val="35000"/>
            </a:spcAft>
          </a:pPr>
          <a:r>
            <a:rPr lang="en-US" sz="4300" kern="1200" dirty="0" smtClean="0"/>
            <a:t>Phase 3</a:t>
          </a:r>
          <a:endParaRPr lang="en-US" sz="4300" kern="1200" dirty="0"/>
        </a:p>
      </dsp:txBody>
      <dsp:txXfrm>
        <a:off x="5886273" y="2614805"/>
        <a:ext cx="1898941" cy="75514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1" cy="468630"/>
          </a:xfrm>
          <a:prstGeom prst="rect">
            <a:avLst/>
          </a:prstGeom>
        </p:spPr>
        <p:txBody>
          <a:bodyPr vert="horz" lIns="94039" tIns="47019" rIns="94039" bIns="47019" rtlCol="0"/>
          <a:lstStyle>
            <a:lvl1pPr algn="l">
              <a:defRPr sz="1200"/>
            </a:lvl1pPr>
          </a:lstStyle>
          <a:p>
            <a:endParaRPr lang="en-US"/>
          </a:p>
        </p:txBody>
      </p:sp>
      <p:sp>
        <p:nvSpPr>
          <p:cNvPr id="3" name="Date Placeholder 2"/>
          <p:cNvSpPr>
            <a:spLocks noGrp="1"/>
          </p:cNvSpPr>
          <p:nvPr>
            <p:ph type="dt" idx="1"/>
          </p:nvPr>
        </p:nvSpPr>
        <p:spPr>
          <a:xfrm>
            <a:off x="4014101" y="0"/>
            <a:ext cx="3070861" cy="468630"/>
          </a:xfrm>
          <a:prstGeom prst="rect">
            <a:avLst/>
          </a:prstGeom>
        </p:spPr>
        <p:txBody>
          <a:bodyPr vert="horz" lIns="94039" tIns="47019" rIns="94039" bIns="47019" rtlCol="0"/>
          <a:lstStyle>
            <a:lvl1pPr algn="r">
              <a:defRPr sz="1200"/>
            </a:lvl1pPr>
          </a:lstStyle>
          <a:p>
            <a:fld id="{38BC98A9-2B14-4C4A-AAAC-A096C2B493F4}" type="datetimeFigureOut">
              <a:rPr lang="en-US" smtClean="0"/>
              <a:pPr/>
              <a:t>11/16/2011</a:t>
            </a:fld>
            <a:endParaRPr lang="en-US"/>
          </a:p>
        </p:txBody>
      </p:sp>
      <p:sp>
        <p:nvSpPr>
          <p:cNvPr id="4" name="Slide Image Placeholder 3"/>
          <p:cNvSpPr>
            <a:spLocks noGrp="1" noRot="1" noChangeAspect="1"/>
          </p:cNvSpPr>
          <p:nvPr>
            <p:ph type="sldImg" idx="2"/>
          </p:nvPr>
        </p:nvSpPr>
        <p:spPr>
          <a:xfrm>
            <a:off x="1200150" y="703263"/>
            <a:ext cx="4686300" cy="3514725"/>
          </a:xfrm>
          <a:prstGeom prst="rect">
            <a:avLst/>
          </a:prstGeom>
          <a:noFill/>
          <a:ln w="12700">
            <a:solidFill>
              <a:prstClr val="black"/>
            </a:solidFill>
          </a:ln>
        </p:spPr>
        <p:txBody>
          <a:bodyPr vert="horz" lIns="94039" tIns="47019" rIns="94039" bIns="47019" rtlCol="0" anchor="ctr"/>
          <a:lstStyle/>
          <a:p>
            <a:endParaRPr lang="en-US"/>
          </a:p>
        </p:txBody>
      </p:sp>
      <p:sp>
        <p:nvSpPr>
          <p:cNvPr id="5" name="Notes Placeholder 4"/>
          <p:cNvSpPr>
            <a:spLocks noGrp="1"/>
          </p:cNvSpPr>
          <p:nvPr>
            <p:ph type="body" sz="quarter" idx="3"/>
          </p:nvPr>
        </p:nvSpPr>
        <p:spPr>
          <a:xfrm>
            <a:off x="708661" y="4451986"/>
            <a:ext cx="5669280" cy="4217670"/>
          </a:xfrm>
          <a:prstGeom prst="rect">
            <a:avLst/>
          </a:prstGeom>
        </p:spPr>
        <p:txBody>
          <a:bodyPr vert="horz" lIns="94039" tIns="47019" rIns="94039" bIns="4701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02344"/>
            <a:ext cx="3070861" cy="468630"/>
          </a:xfrm>
          <a:prstGeom prst="rect">
            <a:avLst/>
          </a:prstGeom>
        </p:spPr>
        <p:txBody>
          <a:bodyPr vert="horz" lIns="94039" tIns="47019" rIns="94039" bIns="47019" rtlCol="0" anchor="b"/>
          <a:lstStyle>
            <a:lvl1pPr algn="l">
              <a:defRPr sz="1200"/>
            </a:lvl1pPr>
          </a:lstStyle>
          <a:p>
            <a:endParaRPr lang="en-US"/>
          </a:p>
        </p:txBody>
      </p:sp>
      <p:sp>
        <p:nvSpPr>
          <p:cNvPr id="7" name="Slide Number Placeholder 6"/>
          <p:cNvSpPr>
            <a:spLocks noGrp="1"/>
          </p:cNvSpPr>
          <p:nvPr>
            <p:ph type="sldNum" sz="quarter" idx="5"/>
          </p:nvPr>
        </p:nvSpPr>
        <p:spPr>
          <a:xfrm>
            <a:off x="4014101" y="8902344"/>
            <a:ext cx="3070861" cy="468630"/>
          </a:xfrm>
          <a:prstGeom prst="rect">
            <a:avLst/>
          </a:prstGeom>
        </p:spPr>
        <p:txBody>
          <a:bodyPr vert="horz" lIns="94039" tIns="47019" rIns="94039" bIns="47019" rtlCol="0" anchor="b"/>
          <a:lstStyle>
            <a:lvl1pPr algn="r">
              <a:defRPr sz="1200"/>
            </a:lvl1pPr>
          </a:lstStyle>
          <a:p>
            <a:fld id="{43268395-845D-40CA-8E49-BD682A1C731F}" type="slidenum">
              <a:rPr lang="en-US" smtClean="0"/>
              <a:pPr/>
              <a:t>‹#›</a:t>
            </a:fld>
            <a:endParaRPr lang="en-US"/>
          </a:p>
        </p:txBody>
      </p:sp>
    </p:spTree>
    <p:extLst>
      <p:ext uri="{BB962C8B-B14F-4D97-AF65-F5344CB8AC3E}">
        <p14:creationId xmlns:p14="http://schemas.microsoft.com/office/powerpoint/2010/main" xmlns="" val="1135623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maxr100.com/MaxR100BeforeAfter.html"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maxr100.com/MaxR100BeforeAfter.htm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maxr100.com/MaxR100BeforeAfter.htm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maxr100.com/MaxR100BeforeAfter.html"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maxr100.com/MaxR100BeforeAfter.html"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3268395-845D-40CA-8E49-BD682A1C731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MaxR100™</a:t>
            </a:r>
            <a:r>
              <a:rPr lang="en-US" dirty="0" smtClean="0"/>
              <a:t> </a:t>
            </a:r>
            <a:r>
              <a:rPr lang="en-US" b="1" dirty="0" smtClean="0"/>
              <a:t>re-conditions, restores and maintains efficiency in air-conditioners, chillers &amp; refrigeration systems, resulting in the reduction of kWh consumption</a:t>
            </a:r>
            <a:r>
              <a:rPr lang="en-US" dirty="0" smtClean="0"/>
              <a:t>. </a:t>
            </a:r>
            <a:br>
              <a:rPr lang="en-US" dirty="0" smtClean="0"/>
            </a:br>
            <a:r>
              <a:rPr lang="en-US" dirty="0" smtClean="0"/>
              <a:t/>
            </a:r>
            <a:br>
              <a:rPr lang="en-US" dirty="0" smtClean="0"/>
            </a:br>
            <a:r>
              <a:rPr lang="en-US" b="1" dirty="0" smtClean="0"/>
              <a:t>MaxR100™</a:t>
            </a:r>
            <a:r>
              <a:rPr lang="en-US" dirty="0" smtClean="0"/>
              <a:t> is an intermetallic compound that forms a permanent bond to metal surfaces. This action removes oil fouling, changes the thermal nature of the metal and lowers the boiling point of the refrigerant gas, resulting in a more efficient operating system with substantial savings in energy costs. </a:t>
            </a:r>
            <a:br>
              <a:rPr lang="en-US" dirty="0" smtClean="0"/>
            </a:br>
            <a:r>
              <a:rPr lang="en-US" dirty="0" smtClean="0"/>
              <a:t/>
            </a:r>
            <a:br>
              <a:rPr lang="en-US" dirty="0" smtClean="0"/>
            </a:br>
            <a:r>
              <a:rPr lang="en-US" b="1" dirty="0" smtClean="0"/>
              <a:t>MaxR100™</a:t>
            </a:r>
            <a:r>
              <a:rPr lang="en-US" dirty="0" smtClean="0"/>
              <a:t> forms a protective molecular layer that will NOT change mechanical tolerances. </a:t>
            </a:r>
            <a:r>
              <a:rPr lang="en-US" b="1" dirty="0" smtClean="0"/>
              <a:t>MaxR100™</a:t>
            </a:r>
            <a:r>
              <a:rPr lang="en-US" dirty="0" smtClean="0"/>
              <a:t> contains no elements of the Halogen group, particularly Chlorine, Fluorine, nor Sulfur or Phosphorous. </a:t>
            </a:r>
            <a:r>
              <a:rPr lang="en-US" b="1" dirty="0" smtClean="0"/>
              <a:t>MaxR100™</a:t>
            </a:r>
            <a:r>
              <a:rPr lang="en-US" dirty="0" smtClean="0"/>
              <a:t> does NOT contain PTFE (Teflon®) or any other particulate. </a:t>
            </a:r>
            <a:r>
              <a:rPr lang="en-US" b="1" dirty="0" smtClean="0"/>
              <a:t>MaxR100™</a:t>
            </a:r>
            <a:r>
              <a:rPr lang="en-US" dirty="0" smtClean="0"/>
              <a:t> will NOT contaminate waste oil. </a:t>
            </a:r>
            <a:br>
              <a:rPr lang="en-US" dirty="0" smtClean="0"/>
            </a:br>
            <a:r>
              <a:rPr lang="en-US" dirty="0" smtClean="0"/>
              <a:t/>
            </a:r>
            <a:br>
              <a:rPr lang="en-US" dirty="0" smtClean="0"/>
            </a:br>
            <a:r>
              <a:rPr lang="en-US" dirty="0" smtClean="0"/>
              <a:t>Review </a:t>
            </a:r>
            <a:r>
              <a:rPr lang="en-US" b="1" dirty="0" smtClean="0">
                <a:hlinkClick r:id="rId3"/>
              </a:rPr>
              <a:t>before/after</a:t>
            </a:r>
            <a:r>
              <a:rPr lang="en-US" dirty="0" smtClean="0"/>
              <a:t> test results to get an indication of what benefits </a:t>
            </a:r>
            <a:r>
              <a:rPr lang="en-US" b="1" dirty="0" smtClean="0"/>
              <a:t>MaxR100™</a:t>
            </a:r>
            <a:r>
              <a:rPr lang="en-US" dirty="0" smtClean="0"/>
              <a:t> will produce for you. </a:t>
            </a:r>
            <a:r>
              <a:rPr lang="en-US" b="1" dirty="0" smtClean="0"/>
              <a:t>MaxR100™</a:t>
            </a:r>
            <a:r>
              <a:rPr lang="en-US" dirty="0" smtClean="0"/>
              <a:t> is easy to apply, but must be installed by a licensed HVAC contractor for the warranty to be valid. </a:t>
            </a:r>
            <a:r>
              <a:rPr lang="en-US" b="1" dirty="0" smtClean="0"/>
              <a:t>MaxR100™ Benefits:</a:t>
            </a:r>
            <a:r>
              <a:rPr lang="en-US" dirty="0" smtClean="0"/>
              <a:t> Provides "like-new" equipment performance Outstanding anti-friction protection in compressors Produces substantial energy savings Reduces maintenance &amp; downtime Results in quieter running equipment Does not affect manufacturer's warranty Softens and conditions seals Reduces oxidation within the system </a:t>
            </a:r>
            <a:r>
              <a:rPr lang="en-US" dirty="0" err="1" smtClean="0"/>
              <a:t>Subtantially</a:t>
            </a:r>
            <a:r>
              <a:rPr lang="en-US" dirty="0" smtClean="0"/>
              <a:t> protects mechanical parts</a:t>
            </a:r>
            <a:endParaRPr lang="en-US" dirty="0"/>
          </a:p>
        </p:txBody>
      </p:sp>
      <p:sp>
        <p:nvSpPr>
          <p:cNvPr id="4" name="Slide Number Placeholder 3"/>
          <p:cNvSpPr>
            <a:spLocks noGrp="1"/>
          </p:cNvSpPr>
          <p:nvPr>
            <p:ph type="sldNum" sz="quarter" idx="10"/>
          </p:nvPr>
        </p:nvSpPr>
        <p:spPr/>
        <p:txBody>
          <a:bodyPr/>
          <a:lstStyle/>
          <a:p>
            <a:fld id="{43268395-845D-40CA-8E49-BD682A1C731F}"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MaxR100™</a:t>
            </a:r>
            <a:r>
              <a:rPr lang="en-US" dirty="0" smtClean="0"/>
              <a:t> </a:t>
            </a:r>
            <a:r>
              <a:rPr lang="en-US" b="1" dirty="0" smtClean="0"/>
              <a:t>re-conditions, restores and maintains efficiency in air-conditioners, chillers &amp; refrigeration systems, resulting in the reduction of kWh consumption</a:t>
            </a:r>
            <a:r>
              <a:rPr lang="en-US" dirty="0" smtClean="0"/>
              <a:t>. </a:t>
            </a:r>
            <a:br>
              <a:rPr lang="en-US" dirty="0" smtClean="0"/>
            </a:br>
            <a:r>
              <a:rPr lang="en-US" dirty="0" smtClean="0"/>
              <a:t/>
            </a:r>
            <a:br>
              <a:rPr lang="en-US" dirty="0" smtClean="0"/>
            </a:br>
            <a:r>
              <a:rPr lang="en-US" b="1" dirty="0" smtClean="0"/>
              <a:t>MaxR100™</a:t>
            </a:r>
            <a:r>
              <a:rPr lang="en-US" dirty="0" smtClean="0"/>
              <a:t> is an intermetallic compound that forms a permanent bond to metal surfaces. This action removes oil fouling, changes the thermal nature of the metal and lowers the boiling point of the refrigerant gas, resulting in a more efficient operating system with substantial savings in energy costs. </a:t>
            </a:r>
            <a:br>
              <a:rPr lang="en-US" dirty="0" smtClean="0"/>
            </a:br>
            <a:r>
              <a:rPr lang="en-US" dirty="0" smtClean="0"/>
              <a:t/>
            </a:r>
            <a:br>
              <a:rPr lang="en-US" dirty="0" smtClean="0"/>
            </a:br>
            <a:r>
              <a:rPr lang="en-US" b="1" dirty="0" smtClean="0"/>
              <a:t>MaxR100™</a:t>
            </a:r>
            <a:r>
              <a:rPr lang="en-US" dirty="0" smtClean="0"/>
              <a:t> forms a protective molecular layer that will NOT change mechanical tolerances. </a:t>
            </a:r>
            <a:r>
              <a:rPr lang="en-US" b="1" dirty="0" smtClean="0"/>
              <a:t>MaxR100™</a:t>
            </a:r>
            <a:r>
              <a:rPr lang="en-US" dirty="0" smtClean="0"/>
              <a:t> contains no elements of the Halogen group, particularly Chlorine, Fluorine, nor Sulfur or Phosphorous. </a:t>
            </a:r>
            <a:r>
              <a:rPr lang="en-US" b="1" dirty="0" smtClean="0"/>
              <a:t>MaxR100™</a:t>
            </a:r>
            <a:r>
              <a:rPr lang="en-US" dirty="0" smtClean="0"/>
              <a:t> does NOT contain PTFE (Teflon®) or any other particulate. </a:t>
            </a:r>
            <a:r>
              <a:rPr lang="en-US" b="1" dirty="0" smtClean="0"/>
              <a:t>MaxR100™</a:t>
            </a:r>
            <a:r>
              <a:rPr lang="en-US" dirty="0" smtClean="0"/>
              <a:t> will NOT contaminate waste oil. </a:t>
            </a:r>
            <a:br>
              <a:rPr lang="en-US" dirty="0" smtClean="0"/>
            </a:br>
            <a:r>
              <a:rPr lang="en-US" dirty="0" smtClean="0"/>
              <a:t/>
            </a:r>
            <a:br>
              <a:rPr lang="en-US" dirty="0" smtClean="0"/>
            </a:br>
            <a:r>
              <a:rPr lang="en-US" dirty="0" smtClean="0"/>
              <a:t>Review </a:t>
            </a:r>
            <a:r>
              <a:rPr lang="en-US" b="1" dirty="0" smtClean="0">
                <a:hlinkClick r:id="rId3"/>
              </a:rPr>
              <a:t>before/after</a:t>
            </a:r>
            <a:r>
              <a:rPr lang="en-US" dirty="0" smtClean="0"/>
              <a:t> test results to get an indication of what benefits </a:t>
            </a:r>
            <a:r>
              <a:rPr lang="en-US" b="1" dirty="0" smtClean="0"/>
              <a:t>MaxR100™</a:t>
            </a:r>
            <a:r>
              <a:rPr lang="en-US" dirty="0" smtClean="0"/>
              <a:t> will produce for you. </a:t>
            </a:r>
            <a:r>
              <a:rPr lang="en-US" b="1" dirty="0" smtClean="0"/>
              <a:t>MaxR100™</a:t>
            </a:r>
            <a:r>
              <a:rPr lang="en-US" dirty="0" smtClean="0"/>
              <a:t> is easy to apply, but must be installed by a licensed HVAC contractor for the warranty to be valid. </a:t>
            </a:r>
            <a:r>
              <a:rPr lang="en-US" b="1" dirty="0" smtClean="0"/>
              <a:t>MaxR100™ Benefits:</a:t>
            </a:r>
            <a:r>
              <a:rPr lang="en-US" dirty="0" smtClean="0"/>
              <a:t> Provides "like-new" equipment performance Outstanding anti-friction protection in compressors Produces substantial energy savings Reduces maintenance &amp; downtime Results in quieter running equipment Does not affect manufacturer's warranty Softens and conditions seals Reduces oxidation within the system </a:t>
            </a:r>
            <a:r>
              <a:rPr lang="en-US" dirty="0" err="1" smtClean="0"/>
              <a:t>Subtantially</a:t>
            </a:r>
            <a:r>
              <a:rPr lang="en-US" dirty="0" smtClean="0"/>
              <a:t> protects mechanical parts</a:t>
            </a:r>
            <a:endParaRPr lang="en-US" dirty="0"/>
          </a:p>
        </p:txBody>
      </p:sp>
      <p:sp>
        <p:nvSpPr>
          <p:cNvPr id="4" name="Slide Number Placeholder 3"/>
          <p:cNvSpPr>
            <a:spLocks noGrp="1"/>
          </p:cNvSpPr>
          <p:nvPr>
            <p:ph type="sldNum" sz="quarter" idx="10"/>
          </p:nvPr>
        </p:nvSpPr>
        <p:spPr/>
        <p:txBody>
          <a:bodyPr/>
          <a:lstStyle/>
          <a:p>
            <a:fld id="{43268395-845D-40CA-8E49-BD682A1C731F}"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108" charset="-128"/>
            </a:endParaRPr>
          </a:p>
        </p:txBody>
      </p:sp>
      <p:sp>
        <p:nvSpPr>
          <p:cNvPr id="20484" name="Slide Number Placeholder 3"/>
          <p:cNvSpPr>
            <a:spLocks noGrp="1"/>
          </p:cNvSpPr>
          <p:nvPr>
            <p:ph type="sldNum" sz="quarter" idx="5"/>
          </p:nvPr>
        </p:nvSpPr>
        <p:spPr bwMode="auto">
          <a:noFill/>
          <a:ln>
            <a:miter lim="800000"/>
            <a:headEnd/>
            <a:tailEnd/>
          </a:ln>
        </p:spPr>
        <p:txBody>
          <a:bodyPr/>
          <a:lstStyle/>
          <a:p>
            <a:fld id="{ABA61A34-9465-4343-BB6C-4B070BB708B8}" type="slidenum">
              <a:rPr lang="en-US" smtClean="0"/>
              <a:pPr/>
              <a:t>6</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108" charset="-128"/>
            </a:endParaRPr>
          </a:p>
        </p:txBody>
      </p:sp>
      <p:sp>
        <p:nvSpPr>
          <p:cNvPr id="21508" name="Slide Number Placeholder 3"/>
          <p:cNvSpPr>
            <a:spLocks noGrp="1"/>
          </p:cNvSpPr>
          <p:nvPr>
            <p:ph type="sldNum" sz="quarter" idx="5"/>
          </p:nvPr>
        </p:nvSpPr>
        <p:spPr bwMode="auto">
          <a:noFill/>
          <a:ln>
            <a:miter lim="800000"/>
            <a:headEnd/>
            <a:tailEnd/>
          </a:ln>
        </p:spPr>
        <p:txBody>
          <a:bodyPr/>
          <a:lstStyle/>
          <a:p>
            <a:fld id="{C08C26E6-FA88-4B76-AB11-65B3BA69EA9D}" type="slidenum">
              <a:rPr lang="en-US" smtClean="0"/>
              <a:pPr/>
              <a:t>7</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MaxR100™</a:t>
            </a:r>
            <a:r>
              <a:rPr lang="en-US" dirty="0" smtClean="0"/>
              <a:t> </a:t>
            </a:r>
            <a:r>
              <a:rPr lang="en-US" b="1" dirty="0" smtClean="0"/>
              <a:t>re-conditions, restores and maintains efficiency in air-conditioners, chillers &amp; refrigeration systems, resulting in the reduction of kWh consumption</a:t>
            </a:r>
            <a:r>
              <a:rPr lang="en-US" dirty="0" smtClean="0"/>
              <a:t>. </a:t>
            </a:r>
            <a:br>
              <a:rPr lang="en-US" dirty="0" smtClean="0"/>
            </a:br>
            <a:r>
              <a:rPr lang="en-US" dirty="0" smtClean="0"/>
              <a:t/>
            </a:r>
            <a:br>
              <a:rPr lang="en-US" dirty="0" smtClean="0"/>
            </a:br>
            <a:r>
              <a:rPr lang="en-US" b="1" dirty="0" smtClean="0"/>
              <a:t>MaxR100™</a:t>
            </a:r>
            <a:r>
              <a:rPr lang="en-US" dirty="0" smtClean="0"/>
              <a:t> is an intermetallic compound that forms a permanent bond to metal surfaces. This action removes oil fouling, changes the thermal nature of the metal and lowers the boiling point of the refrigerant gas, resulting in a more efficient operating system with substantial savings in energy costs. </a:t>
            </a:r>
            <a:br>
              <a:rPr lang="en-US" dirty="0" smtClean="0"/>
            </a:br>
            <a:r>
              <a:rPr lang="en-US" dirty="0" smtClean="0"/>
              <a:t/>
            </a:r>
            <a:br>
              <a:rPr lang="en-US" dirty="0" smtClean="0"/>
            </a:br>
            <a:r>
              <a:rPr lang="en-US" b="1" dirty="0" smtClean="0"/>
              <a:t>MaxR100™</a:t>
            </a:r>
            <a:r>
              <a:rPr lang="en-US" dirty="0" smtClean="0"/>
              <a:t> forms a protective molecular layer that will NOT change mechanical tolerances. </a:t>
            </a:r>
            <a:r>
              <a:rPr lang="en-US" b="1" dirty="0" smtClean="0"/>
              <a:t>MaxR100™</a:t>
            </a:r>
            <a:r>
              <a:rPr lang="en-US" dirty="0" smtClean="0"/>
              <a:t> contains no elements of the Halogen group, particularly Chlorine, Fluorine, nor Sulfur or Phosphorous. </a:t>
            </a:r>
            <a:r>
              <a:rPr lang="en-US" b="1" dirty="0" smtClean="0"/>
              <a:t>MaxR100™</a:t>
            </a:r>
            <a:r>
              <a:rPr lang="en-US" dirty="0" smtClean="0"/>
              <a:t> does NOT contain PTFE (Teflon®) or any other particulate. </a:t>
            </a:r>
            <a:r>
              <a:rPr lang="en-US" b="1" dirty="0" smtClean="0"/>
              <a:t>MaxR100™</a:t>
            </a:r>
            <a:r>
              <a:rPr lang="en-US" dirty="0" smtClean="0"/>
              <a:t> will NOT contaminate waste oil. </a:t>
            </a:r>
            <a:br>
              <a:rPr lang="en-US" dirty="0" smtClean="0"/>
            </a:br>
            <a:r>
              <a:rPr lang="en-US" dirty="0" smtClean="0"/>
              <a:t/>
            </a:r>
            <a:br>
              <a:rPr lang="en-US" dirty="0" smtClean="0"/>
            </a:br>
            <a:r>
              <a:rPr lang="en-US" dirty="0" smtClean="0"/>
              <a:t>Review </a:t>
            </a:r>
            <a:r>
              <a:rPr lang="en-US" b="1" dirty="0" smtClean="0">
                <a:hlinkClick r:id="rId3"/>
              </a:rPr>
              <a:t>before/after</a:t>
            </a:r>
            <a:r>
              <a:rPr lang="en-US" dirty="0" smtClean="0"/>
              <a:t> test results to get an indication of what benefits </a:t>
            </a:r>
            <a:r>
              <a:rPr lang="en-US" b="1" dirty="0" smtClean="0"/>
              <a:t>MaxR100™</a:t>
            </a:r>
            <a:r>
              <a:rPr lang="en-US" dirty="0" smtClean="0"/>
              <a:t> will produce for you. </a:t>
            </a:r>
            <a:r>
              <a:rPr lang="en-US" b="1" dirty="0" smtClean="0"/>
              <a:t>MaxR100™</a:t>
            </a:r>
            <a:r>
              <a:rPr lang="en-US" dirty="0" smtClean="0"/>
              <a:t> is easy to apply, but must be installed by a licensed HVAC contractor for the warranty to be valid. </a:t>
            </a:r>
            <a:r>
              <a:rPr lang="en-US" b="1" dirty="0" smtClean="0"/>
              <a:t>MaxR100™ Benefits:</a:t>
            </a:r>
            <a:r>
              <a:rPr lang="en-US" dirty="0" smtClean="0"/>
              <a:t> Provides "like-new" equipment performance Outstanding anti-friction protection in compressors Produces substantial energy savings Reduces maintenance &amp; downtime Results in quieter running equipment Does not affect manufacturer's warranty Softens and conditions seals Reduces oxidation within the system </a:t>
            </a:r>
            <a:r>
              <a:rPr lang="en-US" dirty="0" err="1" smtClean="0"/>
              <a:t>Subtantially</a:t>
            </a:r>
            <a:r>
              <a:rPr lang="en-US" dirty="0" smtClean="0"/>
              <a:t> protects mechanical parts</a:t>
            </a:r>
            <a:endParaRPr lang="en-US" dirty="0"/>
          </a:p>
        </p:txBody>
      </p:sp>
      <p:sp>
        <p:nvSpPr>
          <p:cNvPr id="4" name="Slide Number Placeholder 3"/>
          <p:cNvSpPr>
            <a:spLocks noGrp="1"/>
          </p:cNvSpPr>
          <p:nvPr>
            <p:ph type="sldNum" sz="quarter" idx="10"/>
          </p:nvPr>
        </p:nvSpPr>
        <p:spPr/>
        <p:txBody>
          <a:bodyPr/>
          <a:lstStyle/>
          <a:p>
            <a:fld id="{43268395-845D-40CA-8E49-BD682A1C731F}"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MaxR100™</a:t>
            </a:r>
            <a:r>
              <a:rPr lang="en-US" dirty="0" smtClean="0"/>
              <a:t> </a:t>
            </a:r>
            <a:r>
              <a:rPr lang="en-US" b="1" dirty="0" smtClean="0"/>
              <a:t>re-conditions, restores and maintains efficiency in air-conditioners, chillers &amp; refrigeration systems, resulting in the reduction of kWh consumption</a:t>
            </a:r>
            <a:r>
              <a:rPr lang="en-US" dirty="0" smtClean="0"/>
              <a:t>. </a:t>
            </a:r>
            <a:br>
              <a:rPr lang="en-US" dirty="0" smtClean="0"/>
            </a:br>
            <a:r>
              <a:rPr lang="en-US" dirty="0" smtClean="0"/>
              <a:t/>
            </a:r>
            <a:br>
              <a:rPr lang="en-US" dirty="0" smtClean="0"/>
            </a:br>
            <a:r>
              <a:rPr lang="en-US" b="1" dirty="0" smtClean="0"/>
              <a:t>MaxR100™</a:t>
            </a:r>
            <a:r>
              <a:rPr lang="en-US" dirty="0" smtClean="0"/>
              <a:t> is an intermetallic compound that forms a permanent bond to metal surfaces. This action removes oil fouling, changes the thermal nature of the metal and lowers the boiling point of the refrigerant gas, resulting in a more efficient operating system with substantial savings in energy costs. </a:t>
            </a:r>
            <a:br>
              <a:rPr lang="en-US" dirty="0" smtClean="0"/>
            </a:br>
            <a:r>
              <a:rPr lang="en-US" dirty="0" smtClean="0"/>
              <a:t/>
            </a:r>
            <a:br>
              <a:rPr lang="en-US" dirty="0" smtClean="0"/>
            </a:br>
            <a:r>
              <a:rPr lang="en-US" b="1" dirty="0" smtClean="0"/>
              <a:t>MaxR100™</a:t>
            </a:r>
            <a:r>
              <a:rPr lang="en-US" dirty="0" smtClean="0"/>
              <a:t> forms a protective molecular layer that will NOT change mechanical tolerances. </a:t>
            </a:r>
            <a:r>
              <a:rPr lang="en-US" b="1" dirty="0" smtClean="0"/>
              <a:t>MaxR100™</a:t>
            </a:r>
            <a:r>
              <a:rPr lang="en-US" dirty="0" smtClean="0"/>
              <a:t> contains no elements of the Halogen group, particularly Chlorine, Fluorine, nor Sulfur or Phosphorous. </a:t>
            </a:r>
            <a:r>
              <a:rPr lang="en-US" b="1" dirty="0" smtClean="0"/>
              <a:t>MaxR100™</a:t>
            </a:r>
            <a:r>
              <a:rPr lang="en-US" dirty="0" smtClean="0"/>
              <a:t> does NOT contain PTFE (Teflon®) or any other particulate. </a:t>
            </a:r>
            <a:r>
              <a:rPr lang="en-US" b="1" dirty="0" smtClean="0"/>
              <a:t>MaxR100™</a:t>
            </a:r>
            <a:r>
              <a:rPr lang="en-US" dirty="0" smtClean="0"/>
              <a:t> will NOT contaminate waste oil. </a:t>
            </a:r>
            <a:br>
              <a:rPr lang="en-US" dirty="0" smtClean="0"/>
            </a:br>
            <a:r>
              <a:rPr lang="en-US" dirty="0" smtClean="0"/>
              <a:t/>
            </a:r>
            <a:br>
              <a:rPr lang="en-US" dirty="0" smtClean="0"/>
            </a:br>
            <a:r>
              <a:rPr lang="en-US" dirty="0" smtClean="0"/>
              <a:t>Review </a:t>
            </a:r>
            <a:r>
              <a:rPr lang="en-US" b="1" dirty="0" smtClean="0">
                <a:hlinkClick r:id="rId3"/>
              </a:rPr>
              <a:t>before/after</a:t>
            </a:r>
            <a:r>
              <a:rPr lang="en-US" dirty="0" smtClean="0"/>
              <a:t> test results to get an indication of what benefits </a:t>
            </a:r>
            <a:r>
              <a:rPr lang="en-US" b="1" dirty="0" smtClean="0"/>
              <a:t>MaxR100™</a:t>
            </a:r>
            <a:r>
              <a:rPr lang="en-US" dirty="0" smtClean="0"/>
              <a:t> will produce for you. </a:t>
            </a:r>
            <a:r>
              <a:rPr lang="en-US" b="1" dirty="0" smtClean="0"/>
              <a:t>MaxR100™</a:t>
            </a:r>
            <a:r>
              <a:rPr lang="en-US" dirty="0" smtClean="0"/>
              <a:t> is easy to apply, but must be installed by a licensed HVAC contractor for the warranty to be valid. </a:t>
            </a:r>
            <a:r>
              <a:rPr lang="en-US" b="1" dirty="0" smtClean="0"/>
              <a:t>MaxR100™ Benefits:</a:t>
            </a:r>
            <a:r>
              <a:rPr lang="en-US" dirty="0" smtClean="0"/>
              <a:t> Provides "like-new" equipment performance Outstanding anti-friction protection in compressors Produces substantial energy savings Reduces maintenance &amp; downtime Results in quieter running equipment Does not affect manufacturer's warranty Softens and conditions seals Reduces oxidation within the system </a:t>
            </a:r>
            <a:r>
              <a:rPr lang="en-US" dirty="0" err="1" smtClean="0"/>
              <a:t>Subtantially</a:t>
            </a:r>
            <a:r>
              <a:rPr lang="en-US" dirty="0" smtClean="0"/>
              <a:t> protects mechanical parts</a:t>
            </a:r>
            <a:endParaRPr lang="en-US" dirty="0"/>
          </a:p>
        </p:txBody>
      </p:sp>
      <p:sp>
        <p:nvSpPr>
          <p:cNvPr id="4" name="Slide Number Placeholder 3"/>
          <p:cNvSpPr>
            <a:spLocks noGrp="1"/>
          </p:cNvSpPr>
          <p:nvPr>
            <p:ph type="sldNum" sz="quarter" idx="10"/>
          </p:nvPr>
        </p:nvSpPr>
        <p:spPr/>
        <p:txBody>
          <a:bodyPr/>
          <a:lstStyle/>
          <a:p>
            <a:fld id="{43268395-845D-40CA-8E49-BD682A1C731F}"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MaxR100™</a:t>
            </a:r>
            <a:r>
              <a:rPr lang="en-US" dirty="0" smtClean="0"/>
              <a:t> </a:t>
            </a:r>
            <a:r>
              <a:rPr lang="en-US" b="1" dirty="0" smtClean="0"/>
              <a:t>re-conditions, restores and maintains efficiency in air-conditioners, chillers &amp; refrigeration systems, resulting in the reduction of kWh consumption</a:t>
            </a:r>
            <a:r>
              <a:rPr lang="en-US" dirty="0" smtClean="0"/>
              <a:t>. </a:t>
            </a:r>
            <a:br>
              <a:rPr lang="en-US" dirty="0" smtClean="0"/>
            </a:br>
            <a:r>
              <a:rPr lang="en-US" dirty="0" smtClean="0"/>
              <a:t/>
            </a:r>
            <a:br>
              <a:rPr lang="en-US" dirty="0" smtClean="0"/>
            </a:br>
            <a:r>
              <a:rPr lang="en-US" b="1" dirty="0" smtClean="0"/>
              <a:t>MaxR100™</a:t>
            </a:r>
            <a:r>
              <a:rPr lang="en-US" dirty="0" smtClean="0"/>
              <a:t> is an intermetallic compound that forms a permanent bond to metal surfaces. This action removes oil fouling, changes the thermal nature of the metal and lowers the boiling point of the refrigerant gas, resulting in a more efficient operating system with substantial savings in energy costs. </a:t>
            </a:r>
            <a:br>
              <a:rPr lang="en-US" dirty="0" smtClean="0"/>
            </a:br>
            <a:r>
              <a:rPr lang="en-US" dirty="0" smtClean="0"/>
              <a:t/>
            </a:r>
            <a:br>
              <a:rPr lang="en-US" dirty="0" smtClean="0"/>
            </a:br>
            <a:r>
              <a:rPr lang="en-US" b="1" dirty="0" smtClean="0"/>
              <a:t>MaxR100™</a:t>
            </a:r>
            <a:r>
              <a:rPr lang="en-US" dirty="0" smtClean="0"/>
              <a:t> forms a protective molecular layer that will NOT change mechanical tolerances. </a:t>
            </a:r>
            <a:r>
              <a:rPr lang="en-US" b="1" dirty="0" smtClean="0"/>
              <a:t>MaxR100™</a:t>
            </a:r>
            <a:r>
              <a:rPr lang="en-US" dirty="0" smtClean="0"/>
              <a:t> contains no elements of the Halogen group, particularly Chlorine, Fluorine, nor Sulfur or Phosphorous. </a:t>
            </a:r>
            <a:r>
              <a:rPr lang="en-US" b="1" dirty="0" smtClean="0"/>
              <a:t>MaxR100™</a:t>
            </a:r>
            <a:r>
              <a:rPr lang="en-US" dirty="0" smtClean="0"/>
              <a:t> does NOT contain PTFE (Teflon®) or any other particulate. </a:t>
            </a:r>
            <a:r>
              <a:rPr lang="en-US" b="1" dirty="0" smtClean="0"/>
              <a:t>MaxR100™</a:t>
            </a:r>
            <a:r>
              <a:rPr lang="en-US" dirty="0" smtClean="0"/>
              <a:t> will NOT contaminate waste oil. </a:t>
            </a:r>
            <a:br>
              <a:rPr lang="en-US" dirty="0" smtClean="0"/>
            </a:br>
            <a:r>
              <a:rPr lang="en-US" dirty="0" smtClean="0"/>
              <a:t/>
            </a:r>
            <a:br>
              <a:rPr lang="en-US" dirty="0" smtClean="0"/>
            </a:br>
            <a:r>
              <a:rPr lang="en-US" dirty="0" smtClean="0"/>
              <a:t>Review </a:t>
            </a:r>
            <a:r>
              <a:rPr lang="en-US" b="1" dirty="0" smtClean="0">
                <a:hlinkClick r:id="rId3"/>
              </a:rPr>
              <a:t>before/after</a:t>
            </a:r>
            <a:r>
              <a:rPr lang="en-US" dirty="0" smtClean="0"/>
              <a:t> test results to get an indication of what benefits </a:t>
            </a:r>
            <a:r>
              <a:rPr lang="en-US" b="1" dirty="0" smtClean="0"/>
              <a:t>MaxR100™</a:t>
            </a:r>
            <a:r>
              <a:rPr lang="en-US" dirty="0" smtClean="0"/>
              <a:t> will produce for you. </a:t>
            </a:r>
            <a:r>
              <a:rPr lang="en-US" b="1" dirty="0" smtClean="0"/>
              <a:t>MaxR100™</a:t>
            </a:r>
            <a:r>
              <a:rPr lang="en-US" dirty="0" smtClean="0"/>
              <a:t> is easy to apply, but must be installed by a licensed HVAC contractor for the warranty to be valid. </a:t>
            </a:r>
            <a:r>
              <a:rPr lang="en-US" b="1" dirty="0" smtClean="0"/>
              <a:t>MaxR100™ Benefits:</a:t>
            </a:r>
            <a:r>
              <a:rPr lang="en-US" dirty="0" smtClean="0"/>
              <a:t> Provides "like-new" equipment performance Outstanding anti-friction protection in compressors Produces substantial energy savings Reduces maintenance &amp; downtime Results in quieter running equipment Does not affect manufacturer's warranty Softens and conditions seals Reduces oxidation within the system </a:t>
            </a:r>
            <a:r>
              <a:rPr lang="en-US" dirty="0" err="1" smtClean="0"/>
              <a:t>Subtantially</a:t>
            </a:r>
            <a:r>
              <a:rPr lang="en-US" dirty="0" smtClean="0"/>
              <a:t> protects mechanical parts</a:t>
            </a:r>
            <a:endParaRPr lang="en-US" dirty="0"/>
          </a:p>
        </p:txBody>
      </p:sp>
      <p:sp>
        <p:nvSpPr>
          <p:cNvPr id="4" name="Slide Number Placeholder 3"/>
          <p:cNvSpPr>
            <a:spLocks noGrp="1"/>
          </p:cNvSpPr>
          <p:nvPr>
            <p:ph type="sldNum" sz="quarter" idx="10"/>
          </p:nvPr>
        </p:nvSpPr>
        <p:spPr/>
        <p:txBody>
          <a:bodyPr/>
          <a:lstStyle/>
          <a:p>
            <a:fld id="{43268395-845D-40CA-8E49-BD682A1C731F}"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3268395-845D-40CA-8E49-BD682A1C731F}" type="slidenum">
              <a:rPr lang="en-US" smtClean="0"/>
              <a:pPr/>
              <a:t>11</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3268395-845D-40CA-8E49-BD682A1C731F}" type="slidenum">
              <a:rPr lang="en-US" smtClean="0"/>
              <a:pPr/>
              <a:t>12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F9EC68A8-151C-48D6-B1CE-1C7ED3E4DD44}" type="datetimeFigureOut">
              <a:rPr lang="en-US" smtClean="0"/>
              <a:pPr/>
              <a:t>11/16/2011</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B0E1D201-0369-4F97-A477-2C43C9BBEBA8}"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9EC68A8-151C-48D6-B1CE-1C7ED3E4DD44}" type="datetimeFigureOut">
              <a:rPr lang="en-US" smtClean="0"/>
              <a:pPr/>
              <a:t>11/16/2011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0E1D201-0369-4F97-A477-2C43C9BBEBA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9EC68A8-151C-48D6-B1CE-1C7ED3E4DD44}" type="datetimeFigureOut">
              <a:rPr lang="en-US" smtClean="0"/>
              <a:pPr/>
              <a:t>11/16/2011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0E1D201-0369-4F97-A477-2C43C9BBEBA8}"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9EC68A8-151C-48D6-B1CE-1C7ED3E4DD44}" type="datetimeFigureOut">
              <a:rPr lang="en-US" smtClean="0"/>
              <a:pPr/>
              <a:t>11/16/2011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0E1D201-0369-4F97-A477-2C43C9BBEBA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9EC68A8-151C-48D6-B1CE-1C7ED3E4DD44}" type="datetimeFigureOut">
              <a:rPr lang="en-US" smtClean="0"/>
              <a:pPr/>
              <a:t>11/16/2011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0E1D201-0369-4F97-A477-2C43C9BBEBA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F9EC68A8-151C-48D6-B1CE-1C7ED3E4DD44}" type="datetimeFigureOut">
              <a:rPr lang="en-US" smtClean="0"/>
              <a:pPr/>
              <a:t>11/16/2011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0E1D201-0369-4F97-A477-2C43C9BBEBA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F9EC68A8-151C-48D6-B1CE-1C7ED3E4DD44}" type="datetimeFigureOut">
              <a:rPr lang="en-US" smtClean="0"/>
              <a:pPr/>
              <a:t>11/16/2011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0E1D201-0369-4F97-A477-2C43C9BBEBA8}"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9EC68A8-151C-48D6-B1CE-1C7ED3E4DD44}" type="datetimeFigureOut">
              <a:rPr lang="en-US" smtClean="0"/>
              <a:pPr/>
              <a:t>11/16/2011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0E1D201-0369-4F97-A477-2C43C9BBEBA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F9EC68A8-151C-48D6-B1CE-1C7ED3E4DD44}" type="datetimeFigureOut">
              <a:rPr lang="en-US" smtClean="0"/>
              <a:pPr/>
              <a:t>11/16/2011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0E1D201-0369-4F97-A477-2C43C9BBEBA8}"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9EC68A8-151C-48D6-B1CE-1C7ED3E4DD44}" type="datetimeFigureOut">
              <a:rPr lang="en-US" smtClean="0"/>
              <a:pPr/>
              <a:t>11/16/2011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0E1D201-0369-4F97-A477-2C43C9BBEBA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9EC68A8-151C-48D6-B1CE-1C7ED3E4DD44}" type="datetimeFigureOut">
              <a:rPr lang="en-US" smtClean="0"/>
              <a:pPr/>
              <a:t>11/16/2011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0E1D201-0369-4F97-A477-2C43C9BBEBA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F9EC68A8-151C-48D6-B1CE-1C7ED3E4DD44}" type="datetimeFigureOut">
              <a:rPr lang="en-US" smtClean="0"/>
              <a:pPr/>
              <a:t>11/16/2011</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0E1D201-0369-4F97-A477-2C43C9BBEBA8}"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w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8.jpeg"/></Relationships>
</file>

<file path=ppt/slides/_rels/slide7.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http://www.dsireusa.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838200"/>
            <a:ext cx="5486400" cy="2209800"/>
          </a:xfrm>
        </p:spPr>
        <p:txBody>
          <a:bodyPr>
            <a:noAutofit/>
          </a:bodyPr>
          <a:lstStyle/>
          <a:p>
            <a:pPr algn="ctr"/>
            <a:r>
              <a:rPr lang="en-US" sz="3200" b="1" dirty="0" smtClean="0">
                <a:effectLst>
                  <a:outerShdw blurRad="38100" dist="38100" dir="2700000" algn="tl">
                    <a:srgbClr val="000000">
                      <a:alpha val="43137"/>
                    </a:srgbClr>
                  </a:outerShdw>
                </a:effectLst>
                <a:latin typeface="Arial" pitchFamily="34" charset="0"/>
                <a:cs typeface="Arial" pitchFamily="34" charset="0"/>
              </a:rPr>
              <a:t>HVAC &amp; Refrigeration Restoration and Efficiency</a:t>
            </a:r>
            <a:br>
              <a:rPr lang="en-US" sz="3200" b="1" dirty="0" smtClean="0">
                <a:effectLst>
                  <a:outerShdw blurRad="38100" dist="38100" dir="2700000" algn="tl">
                    <a:srgbClr val="000000">
                      <a:alpha val="43137"/>
                    </a:srgbClr>
                  </a:outerShdw>
                </a:effectLst>
                <a:latin typeface="Arial" pitchFamily="34" charset="0"/>
                <a:cs typeface="Arial" pitchFamily="34" charset="0"/>
              </a:rPr>
            </a:br>
            <a:r>
              <a:rPr lang="en-US" sz="3200" b="1" dirty="0" smtClean="0">
                <a:effectLst>
                  <a:outerShdw blurRad="38100" dist="38100" dir="2700000" algn="tl">
                    <a:srgbClr val="000000">
                      <a:alpha val="43137"/>
                    </a:srgbClr>
                  </a:outerShdw>
                </a:effectLst>
                <a:latin typeface="Arial" pitchFamily="34" charset="0"/>
                <a:cs typeface="Arial" pitchFamily="34" charset="0"/>
              </a:rPr>
              <a:t/>
            </a:r>
            <a:br>
              <a:rPr lang="en-US" sz="3200" b="1" dirty="0" smtClean="0">
                <a:effectLst>
                  <a:outerShdw blurRad="38100" dist="38100" dir="2700000" algn="tl">
                    <a:srgbClr val="000000">
                      <a:alpha val="43137"/>
                    </a:srgbClr>
                  </a:outerShdw>
                </a:effectLst>
                <a:latin typeface="Arial" pitchFamily="34" charset="0"/>
                <a:cs typeface="Arial" pitchFamily="34" charset="0"/>
              </a:rPr>
            </a:br>
            <a:endParaRPr lang="en-US" sz="3200" b="1" dirty="0">
              <a:effectLst>
                <a:outerShdw blurRad="38100" dist="38100" dir="2700000" algn="tl">
                  <a:srgbClr val="000000">
                    <a:alpha val="43137"/>
                  </a:srgbClr>
                </a:outerShdw>
              </a:effectLst>
              <a:latin typeface="Arial" pitchFamily="34" charset="0"/>
              <a:cs typeface="Arial" pitchFamily="34" charset="0"/>
            </a:endParaRPr>
          </a:p>
        </p:txBody>
      </p:sp>
      <p:pic>
        <p:nvPicPr>
          <p:cNvPr id="1026" name="Picture 2" descr="C:\Documents and Settings\HP_Administrator\Desktop\MaxR Corp.jpg"/>
          <p:cNvPicPr>
            <a:picLocks noChangeAspect="1" noChangeArrowheads="1"/>
          </p:cNvPicPr>
          <p:nvPr/>
        </p:nvPicPr>
        <p:blipFill>
          <a:blip r:embed="rId3" cstate="print"/>
          <a:srcRect/>
          <a:stretch>
            <a:fillRect/>
          </a:stretch>
        </p:blipFill>
        <p:spPr bwMode="auto">
          <a:xfrm>
            <a:off x="3657600" y="5943600"/>
            <a:ext cx="2286000" cy="597438"/>
          </a:xfrm>
          <a:prstGeom prst="rect">
            <a:avLst/>
          </a:prstGeom>
          <a:noFill/>
        </p:spPr>
      </p:pic>
      <p:cxnSp>
        <p:nvCxnSpPr>
          <p:cNvPr id="6" name="Straight Connector 5"/>
          <p:cNvCxnSpPr/>
          <p:nvPr/>
        </p:nvCxnSpPr>
        <p:spPr>
          <a:xfrm>
            <a:off x="838200" y="5867400"/>
            <a:ext cx="7620000" cy="0"/>
          </a:xfrm>
          <a:prstGeom prst="line">
            <a:avLst/>
          </a:prstGeom>
          <a:ln w="28575"/>
        </p:spPr>
        <p:style>
          <a:lnRef idx="1">
            <a:schemeClr val="dk1"/>
          </a:lnRef>
          <a:fillRef idx="0">
            <a:schemeClr val="dk1"/>
          </a:fillRef>
          <a:effectRef idx="0">
            <a:schemeClr val="dk1"/>
          </a:effectRef>
          <a:fontRef idx="minor">
            <a:schemeClr val="tx1"/>
          </a:fontRef>
        </p:style>
      </p:cxnSp>
      <p:sp>
        <p:nvSpPr>
          <p:cNvPr id="11" name="Rectangle 10"/>
          <p:cNvSpPr/>
          <p:nvPr/>
        </p:nvSpPr>
        <p:spPr>
          <a:xfrm>
            <a:off x="990600" y="6400800"/>
            <a:ext cx="3200400" cy="338554"/>
          </a:xfrm>
          <a:prstGeom prst="rect">
            <a:avLst/>
          </a:prstGeom>
        </p:spPr>
        <p:txBody>
          <a:bodyPr wrap="square">
            <a:spAutoFit/>
          </a:bodyPr>
          <a:lstStyle/>
          <a:p>
            <a:r>
              <a:rPr lang="en-US" sz="800" dirty="0" smtClean="0">
                <a:latin typeface="Arial" pitchFamily="34" charset="0"/>
                <a:cs typeface="Arial" pitchFamily="34" charset="0"/>
              </a:rPr>
              <a:t>©2011 Trans Bio Energy, LLC. All rights reserved.</a:t>
            </a:r>
          </a:p>
          <a:p>
            <a:r>
              <a:rPr lang="en-US" sz="800" dirty="0" smtClean="0">
                <a:latin typeface="Arial" pitchFamily="34" charset="0"/>
                <a:cs typeface="Arial" pitchFamily="34" charset="0"/>
              </a:rPr>
              <a:t>Do not reproduce, reuse or distribute without permission.</a:t>
            </a:r>
            <a:endParaRPr lang="en-US" sz="800" dirty="0">
              <a:latin typeface="Arial" pitchFamily="34" charset="0"/>
              <a:cs typeface="Arial" pitchFamily="34" charset="0"/>
            </a:endParaRPr>
          </a:p>
        </p:txBody>
      </p:sp>
      <p:pic>
        <p:nvPicPr>
          <p:cNvPr id="3" name="Picture 2"/>
          <p:cNvPicPr>
            <a:picLocks noChangeAspect="1" noChangeArrowheads="1"/>
          </p:cNvPicPr>
          <p:nvPr/>
        </p:nvPicPr>
        <p:blipFill>
          <a:blip r:embed="rId4" cstate="print"/>
          <a:srcRect/>
          <a:stretch>
            <a:fillRect/>
          </a:stretch>
        </p:blipFill>
        <p:spPr bwMode="auto">
          <a:xfrm>
            <a:off x="3733800" y="3581400"/>
            <a:ext cx="2057400" cy="1978269"/>
          </a:xfrm>
          <a:prstGeom prst="rect">
            <a:avLst/>
          </a:prstGeom>
          <a:noFill/>
          <a:ln w="9525">
            <a:noFill/>
            <a:miter lim="800000"/>
            <a:headEnd/>
            <a:tailEnd/>
          </a:ln>
        </p:spPr>
      </p:pic>
      <p:sp>
        <p:nvSpPr>
          <p:cNvPr id="9" name="Rectangle 8"/>
          <p:cNvSpPr/>
          <p:nvPr/>
        </p:nvSpPr>
        <p:spPr>
          <a:xfrm>
            <a:off x="762000" y="2438400"/>
            <a:ext cx="7391400" cy="954107"/>
          </a:xfrm>
          <a:prstGeom prst="rect">
            <a:avLst/>
          </a:prstGeom>
        </p:spPr>
        <p:txBody>
          <a:bodyPr wrap="square">
            <a:spAutoFit/>
          </a:bodyPr>
          <a:lstStyle/>
          <a:p>
            <a:pPr indent="548640" algn="ctr"/>
            <a:r>
              <a:rPr lang="en-US" sz="2400" b="1" i="1" dirty="0" smtClean="0">
                <a:solidFill>
                  <a:srgbClr val="008000"/>
                </a:solidFill>
                <a:latin typeface="Arial"/>
                <a:ea typeface="Times New Roman"/>
              </a:rPr>
              <a:t>OHIO DEPARTMENT OF</a:t>
            </a:r>
            <a:r>
              <a:rPr lang="en-US" sz="2400" dirty="0" smtClean="0">
                <a:solidFill>
                  <a:srgbClr val="008000"/>
                </a:solidFill>
                <a:latin typeface="Arial"/>
                <a:ea typeface="Times New Roman"/>
              </a:rPr>
              <a:t> </a:t>
            </a:r>
            <a:r>
              <a:rPr lang="en-US" sz="2400" b="1" i="1" dirty="0" smtClean="0">
                <a:solidFill>
                  <a:srgbClr val="008000"/>
                </a:solidFill>
                <a:latin typeface="Arial"/>
                <a:ea typeface="Times New Roman"/>
              </a:rPr>
              <a:t>TRANSPORTATION</a:t>
            </a:r>
            <a:endParaRPr lang="en-US" dirty="0" smtClean="0">
              <a:solidFill>
                <a:srgbClr val="008000"/>
              </a:solidFill>
              <a:latin typeface="Arial"/>
              <a:ea typeface="Times New Roman"/>
            </a:endParaRPr>
          </a:p>
          <a:p>
            <a:pPr indent="548640" algn="ctr"/>
            <a:r>
              <a:rPr lang="en-US" sz="1600" dirty="0" smtClean="0">
                <a:solidFill>
                  <a:srgbClr val="008000"/>
                </a:solidFill>
                <a:latin typeface="Arial"/>
                <a:ea typeface="Times New Roman"/>
              </a:rPr>
              <a:t>District 4</a:t>
            </a:r>
          </a:p>
          <a:p>
            <a:pPr indent="548640" algn="ctr"/>
            <a:r>
              <a:rPr lang="en-US" sz="1600" dirty="0" smtClean="0">
                <a:solidFill>
                  <a:srgbClr val="008000"/>
                </a:solidFill>
                <a:latin typeface="Arial"/>
                <a:ea typeface="Times New Roman"/>
              </a:rPr>
              <a:t>Akron, Ohio </a:t>
            </a:r>
            <a:endParaRPr lang="en-US" sz="1600" dirty="0">
              <a:latin typeface="Arial"/>
              <a:ea typeface="Times New Roman"/>
            </a:endParaRP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3048000"/>
            <a:ext cx="6934200" cy="2743200"/>
          </a:xfrm>
        </p:spPr>
        <p:txBody>
          <a:bodyPr>
            <a:noAutofit/>
          </a:bodyPr>
          <a:lstStyle/>
          <a:p>
            <a:r>
              <a:rPr lang="en-US" sz="2000" b="1" i="1" dirty="0" smtClean="0">
                <a:solidFill>
                  <a:srgbClr val="00B0F0"/>
                </a:solidFill>
                <a:effectLst/>
              </a:rPr>
              <a:t>Reconditions, restores </a:t>
            </a:r>
            <a:r>
              <a:rPr lang="en-US" sz="2000" dirty="0" smtClean="0">
                <a:effectLst/>
              </a:rPr>
              <a:t>and </a:t>
            </a:r>
            <a:r>
              <a:rPr lang="en-US" sz="2000" b="1" i="1" dirty="0" smtClean="0">
                <a:solidFill>
                  <a:srgbClr val="00B0F0"/>
                </a:solidFill>
                <a:effectLst/>
              </a:rPr>
              <a:t>maintains</a:t>
            </a:r>
            <a:r>
              <a:rPr lang="en-US" sz="2000" i="1" dirty="0" smtClean="0">
                <a:solidFill>
                  <a:srgbClr val="00B0F0"/>
                </a:solidFill>
                <a:effectLst/>
              </a:rPr>
              <a:t> </a:t>
            </a:r>
            <a:r>
              <a:rPr lang="en-US" sz="2000" dirty="0" smtClean="0">
                <a:effectLst/>
              </a:rPr>
              <a:t>efficiency by improving the heat transfer in condenser and evaporator coils in air conditioning, heat pump and refrigeration systems.</a:t>
            </a:r>
            <a:br>
              <a:rPr lang="en-US" sz="2000" dirty="0" smtClean="0">
                <a:effectLst/>
              </a:rPr>
            </a:br>
            <a:r>
              <a:rPr lang="en-US" sz="2000" dirty="0" smtClean="0">
                <a:effectLst/>
              </a:rPr>
              <a:t/>
            </a:r>
            <a:br>
              <a:rPr lang="en-US" sz="2000" dirty="0" smtClean="0">
                <a:effectLst/>
              </a:rPr>
            </a:br>
            <a:r>
              <a:rPr lang="en-US" sz="2000" dirty="0" smtClean="0">
                <a:effectLst/>
              </a:rPr>
              <a:t/>
            </a:r>
            <a:br>
              <a:rPr lang="en-US" sz="2000" dirty="0" smtClean="0">
                <a:effectLst/>
              </a:rPr>
            </a:br>
            <a:r>
              <a:rPr lang="en-US" sz="1800" dirty="0" smtClean="0">
                <a:effectLst/>
              </a:rPr>
              <a:t/>
            </a:r>
            <a:br>
              <a:rPr lang="en-US" sz="1800" dirty="0" smtClean="0">
                <a:effectLst/>
              </a:rPr>
            </a:br>
            <a:endParaRPr lang="en-US" sz="1800" dirty="0">
              <a:effectLst/>
              <a:latin typeface="Arial" pitchFamily="34" charset="0"/>
              <a:cs typeface="Arial" pitchFamily="34" charset="0"/>
            </a:endParaRPr>
          </a:p>
        </p:txBody>
      </p:sp>
      <p:sp>
        <p:nvSpPr>
          <p:cNvPr id="3" name="Subtitle 2"/>
          <p:cNvSpPr>
            <a:spLocks noGrp="1"/>
          </p:cNvSpPr>
          <p:nvPr>
            <p:ph type="subTitle" idx="1"/>
          </p:nvPr>
        </p:nvSpPr>
        <p:spPr>
          <a:xfrm>
            <a:off x="1295400" y="1447800"/>
            <a:ext cx="7391400" cy="838200"/>
          </a:xfrm>
        </p:spPr>
        <p:txBody>
          <a:bodyPr>
            <a:noAutofit/>
          </a:bodyPr>
          <a:lstStyle/>
          <a:p>
            <a:pPr algn="ctr"/>
            <a:r>
              <a:rPr lang="en-US" b="1" dirty="0" smtClean="0">
                <a:solidFill>
                  <a:srgbClr val="00B0F0"/>
                </a:solidFill>
                <a:effectLst>
                  <a:outerShdw blurRad="38100" dist="38100" dir="2700000" algn="tl">
                    <a:srgbClr val="000000">
                      <a:alpha val="43137"/>
                    </a:srgbClr>
                  </a:outerShdw>
                </a:effectLst>
                <a:latin typeface="Arial" pitchFamily="34" charset="0"/>
                <a:cs typeface="Arial" pitchFamily="34" charset="0"/>
              </a:rPr>
              <a:t>Proven Energy Efficiency and Restoration Technology for Air Conditioning &amp; Refrigeration Systems</a:t>
            </a:r>
          </a:p>
          <a:p>
            <a:pPr algn="ctr"/>
            <a:endParaRPr lang="en-US" sz="2000" b="1" i="1" dirty="0">
              <a:solidFill>
                <a:srgbClr val="00B0F0"/>
              </a:solidFill>
              <a:effectLst>
                <a:outerShdw blurRad="38100" dist="38100" dir="2700000" algn="tl">
                  <a:srgbClr val="000000">
                    <a:alpha val="43137"/>
                  </a:srgbClr>
                </a:outerShdw>
              </a:effectLst>
              <a:latin typeface="Arial" pitchFamily="34" charset="0"/>
              <a:cs typeface="Arial" pitchFamily="34" charset="0"/>
            </a:endParaRPr>
          </a:p>
        </p:txBody>
      </p:sp>
      <p:pic>
        <p:nvPicPr>
          <p:cNvPr id="1026" name="Picture 2" descr="C:\Documents and Settings\HP_Administrator\Desktop\MaxR Corp.jpg"/>
          <p:cNvPicPr>
            <a:picLocks noChangeAspect="1" noChangeArrowheads="1"/>
          </p:cNvPicPr>
          <p:nvPr/>
        </p:nvPicPr>
        <p:blipFill>
          <a:blip r:embed="rId3" cstate="print"/>
          <a:srcRect/>
          <a:stretch>
            <a:fillRect/>
          </a:stretch>
        </p:blipFill>
        <p:spPr bwMode="auto">
          <a:xfrm>
            <a:off x="3657600" y="5943600"/>
            <a:ext cx="2286000" cy="597438"/>
          </a:xfrm>
          <a:prstGeom prst="rect">
            <a:avLst/>
          </a:prstGeom>
          <a:noFill/>
        </p:spPr>
      </p:pic>
      <p:cxnSp>
        <p:nvCxnSpPr>
          <p:cNvPr id="6" name="Straight Connector 5"/>
          <p:cNvCxnSpPr/>
          <p:nvPr/>
        </p:nvCxnSpPr>
        <p:spPr>
          <a:xfrm>
            <a:off x="838200" y="5867400"/>
            <a:ext cx="7620000" cy="0"/>
          </a:xfrm>
          <a:prstGeom prst="line">
            <a:avLst/>
          </a:prstGeom>
          <a:ln w="28575"/>
        </p:spPr>
        <p:style>
          <a:lnRef idx="1">
            <a:schemeClr val="dk1"/>
          </a:lnRef>
          <a:fillRef idx="0">
            <a:schemeClr val="dk1"/>
          </a:fillRef>
          <a:effectRef idx="0">
            <a:schemeClr val="dk1"/>
          </a:effectRef>
          <a:fontRef idx="minor">
            <a:schemeClr val="tx1"/>
          </a:fontRef>
        </p:style>
      </p:cxnSp>
      <p:sp>
        <p:nvSpPr>
          <p:cNvPr id="10" name="Rectangle 9"/>
          <p:cNvSpPr/>
          <p:nvPr/>
        </p:nvSpPr>
        <p:spPr>
          <a:xfrm>
            <a:off x="990600" y="6400800"/>
            <a:ext cx="3200400" cy="338554"/>
          </a:xfrm>
          <a:prstGeom prst="rect">
            <a:avLst/>
          </a:prstGeom>
        </p:spPr>
        <p:txBody>
          <a:bodyPr wrap="square">
            <a:spAutoFit/>
          </a:bodyPr>
          <a:lstStyle/>
          <a:p>
            <a:r>
              <a:rPr lang="en-US" sz="800" dirty="0" smtClean="0">
                <a:latin typeface="Arial" pitchFamily="34" charset="0"/>
                <a:cs typeface="Arial" pitchFamily="34" charset="0"/>
              </a:rPr>
              <a:t>©2011 Trans Bio Energy, LLC. All rights reserved.</a:t>
            </a:r>
          </a:p>
          <a:p>
            <a:r>
              <a:rPr lang="en-US" sz="800" dirty="0" smtClean="0">
                <a:latin typeface="Arial" pitchFamily="34" charset="0"/>
                <a:cs typeface="Arial" pitchFamily="34" charset="0"/>
              </a:rPr>
              <a:t>Do not reproduce, reuse or distribute without permission.</a:t>
            </a:r>
            <a:endParaRPr lang="en-US" sz="800" dirty="0">
              <a:latin typeface="Arial" pitchFamily="34" charset="0"/>
              <a:cs typeface="Arial" pitchFamily="34" charset="0"/>
            </a:endParaRPr>
          </a:p>
        </p:txBody>
      </p:sp>
      <p:pic>
        <p:nvPicPr>
          <p:cNvPr id="27649" name="Picture 1" descr="C:\Users\Home\Desktop\Resources\MaxR Logos\MaxR100 LOGOrev.jpg"/>
          <p:cNvPicPr>
            <a:picLocks noChangeAspect="1" noChangeArrowheads="1"/>
          </p:cNvPicPr>
          <p:nvPr/>
        </p:nvPicPr>
        <p:blipFill>
          <a:blip r:embed="rId4" cstate="print"/>
          <a:srcRect/>
          <a:stretch>
            <a:fillRect/>
          </a:stretch>
        </p:blipFill>
        <p:spPr bwMode="auto">
          <a:xfrm>
            <a:off x="3810000" y="457200"/>
            <a:ext cx="2209800" cy="830737"/>
          </a:xfrm>
          <a:prstGeom prst="rect">
            <a:avLst/>
          </a:prstGeom>
          <a:noFill/>
        </p:spPr>
      </p:pic>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362200"/>
            <a:ext cx="6934200" cy="4038600"/>
          </a:xfrm>
        </p:spPr>
        <p:txBody>
          <a:bodyPr>
            <a:noAutofit/>
          </a:bodyPr>
          <a:lstStyle/>
          <a:p>
            <a:r>
              <a:rPr lang="en-US" sz="1800" dirty="0" smtClean="0">
                <a:effectLst/>
              </a:rPr>
              <a:t/>
            </a:r>
            <a:br>
              <a:rPr lang="en-US" sz="1800" dirty="0" smtClean="0">
                <a:effectLst/>
              </a:rPr>
            </a:br>
            <a:r>
              <a:rPr lang="en-US" sz="1800" dirty="0" smtClean="0">
                <a:effectLst/>
              </a:rPr>
              <a:t/>
            </a:r>
            <a:br>
              <a:rPr lang="en-US" sz="1800" dirty="0" smtClean="0">
                <a:effectLst/>
              </a:rPr>
            </a:br>
            <a:r>
              <a:rPr lang="en-US" sz="1800" b="1" i="1" dirty="0" smtClean="0">
                <a:solidFill>
                  <a:srgbClr val="00B0F0"/>
                </a:solidFill>
                <a:effectLst/>
                <a:latin typeface="Arial" pitchFamily="34" charset="0"/>
                <a:cs typeface="Arial" pitchFamily="34" charset="0"/>
              </a:rPr>
              <a:t> </a:t>
            </a:r>
            <a:r>
              <a:rPr lang="en-US" sz="1800" dirty="0" smtClean="0">
                <a:effectLst/>
              </a:rPr>
              <a:t>MaxR 100 is an inter-metallic compound that by it’s nature bonds with metal surfaces -- restoring cooling systems to “like new” condition, creating substantial energy savings and improving energy efficiency by as much as 6% or more in newer units and 15-25% in older equipment through reduced run time and kWh consumption. </a:t>
            </a:r>
            <a:br>
              <a:rPr lang="en-US" sz="1800" dirty="0" smtClean="0">
                <a:effectLst/>
              </a:rPr>
            </a:br>
            <a:r>
              <a:rPr lang="en-US" sz="1800" dirty="0" smtClean="0">
                <a:effectLst/>
              </a:rPr>
              <a:t> </a:t>
            </a:r>
            <a:br>
              <a:rPr lang="en-US" sz="1800" dirty="0" smtClean="0">
                <a:effectLst/>
              </a:rPr>
            </a:br>
            <a:r>
              <a:rPr lang="en-US" sz="1800" dirty="0" smtClean="0">
                <a:effectLst/>
              </a:rPr>
              <a:t> Improves compressor operation, reduces vibrations and lowers the sound level (decibels), resulting in an extended life of the compressor and improved performance of the unit. </a:t>
            </a:r>
            <a:br>
              <a:rPr lang="en-US" sz="1800" dirty="0" smtClean="0">
                <a:effectLst/>
              </a:rPr>
            </a:br>
            <a:r>
              <a:rPr lang="en-US" sz="1800" dirty="0" smtClean="0">
                <a:effectLst/>
              </a:rPr>
              <a:t/>
            </a:r>
            <a:br>
              <a:rPr lang="en-US" sz="1800" dirty="0" smtClean="0">
                <a:effectLst/>
              </a:rPr>
            </a:br>
            <a:r>
              <a:rPr lang="en-US" sz="1800" dirty="0" smtClean="0">
                <a:effectLst/>
              </a:rPr>
              <a:t>MaxR 100 is </a:t>
            </a:r>
            <a:r>
              <a:rPr lang="en-US" sz="1800" b="1" i="1" dirty="0" smtClean="0">
                <a:effectLst/>
              </a:rPr>
              <a:t>not</a:t>
            </a:r>
            <a:r>
              <a:rPr lang="en-US" sz="1800" dirty="0" smtClean="0">
                <a:effectLst/>
              </a:rPr>
              <a:t> an additive or lubricant.  It is an </a:t>
            </a:r>
            <a:r>
              <a:rPr lang="en-US" sz="1800" dirty="0" err="1" smtClean="0">
                <a:effectLst/>
              </a:rPr>
              <a:t>organometallic</a:t>
            </a:r>
            <a:r>
              <a:rPr lang="en-US" sz="1800" dirty="0" smtClean="0">
                <a:effectLst/>
              </a:rPr>
              <a:t>, ester-bonding compound that is made from naturally occurring elements.  </a:t>
            </a:r>
            <a:r>
              <a:rPr lang="en-US" sz="1800" dirty="0" smtClean="0"/>
              <a:t/>
            </a:r>
            <a:br>
              <a:rPr lang="en-US" sz="1800" dirty="0" smtClean="0"/>
            </a:br>
            <a:r>
              <a:rPr lang="en-US" sz="1800" dirty="0" smtClean="0">
                <a:effectLst/>
              </a:rPr>
              <a:t/>
            </a:r>
            <a:br>
              <a:rPr lang="en-US" sz="1800" dirty="0" smtClean="0">
                <a:effectLst/>
              </a:rPr>
            </a:br>
            <a:r>
              <a:rPr lang="en-US" sz="1800" dirty="0" smtClean="0">
                <a:effectLst/>
              </a:rPr>
              <a:t/>
            </a:r>
            <a:br>
              <a:rPr lang="en-US" sz="1800" dirty="0" smtClean="0">
                <a:effectLst/>
              </a:rPr>
            </a:br>
            <a:endParaRPr lang="en-US" sz="1800" dirty="0">
              <a:effectLst/>
              <a:latin typeface="Arial" pitchFamily="34" charset="0"/>
              <a:cs typeface="Arial" pitchFamily="34" charset="0"/>
            </a:endParaRPr>
          </a:p>
        </p:txBody>
      </p:sp>
      <p:pic>
        <p:nvPicPr>
          <p:cNvPr id="1026" name="Picture 2" descr="C:\Documents and Settings\HP_Administrator\Desktop\MaxR Corp.jpg"/>
          <p:cNvPicPr>
            <a:picLocks noChangeAspect="1" noChangeArrowheads="1"/>
          </p:cNvPicPr>
          <p:nvPr/>
        </p:nvPicPr>
        <p:blipFill>
          <a:blip r:embed="rId3" cstate="print"/>
          <a:srcRect/>
          <a:stretch>
            <a:fillRect/>
          </a:stretch>
        </p:blipFill>
        <p:spPr bwMode="auto">
          <a:xfrm>
            <a:off x="3657600" y="5943600"/>
            <a:ext cx="2286000" cy="597438"/>
          </a:xfrm>
          <a:prstGeom prst="rect">
            <a:avLst/>
          </a:prstGeom>
          <a:noFill/>
        </p:spPr>
      </p:pic>
      <p:cxnSp>
        <p:nvCxnSpPr>
          <p:cNvPr id="6" name="Straight Connector 5"/>
          <p:cNvCxnSpPr/>
          <p:nvPr/>
        </p:nvCxnSpPr>
        <p:spPr>
          <a:xfrm>
            <a:off x="838200" y="5867400"/>
            <a:ext cx="7620000" cy="0"/>
          </a:xfrm>
          <a:prstGeom prst="line">
            <a:avLst/>
          </a:prstGeom>
          <a:ln w="28575"/>
        </p:spPr>
        <p:style>
          <a:lnRef idx="1">
            <a:schemeClr val="dk1"/>
          </a:lnRef>
          <a:fillRef idx="0">
            <a:schemeClr val="dk1"/>
          </a:fillRef>
          <a:effectRef idx="0">
            <a:schemeClr val="dk1"/>
          </a:effectRef>
          <a:fontRef idx="minor">
            <a:schemeClr val="tx1"/>
          </a:fontRef>
        </p:style>
      </p:cxnSp>
      <p:sp>
        <p:nvSpPr>
          <p:cNvPr id="10" name="Rectangle 9"/>
          <p:cNvSpPr/>
          <p:nvPr/>
        </p:nvSpPr>
        <p:spPr>
          <a:xfrm>
            <a:off x="990600" y="6400800"/>
            <a:ext cx="3200400" cy="338554"/>
          </a:xfrm>
          <a:prstGeom prst="rect">
            <a:avLst/>
          </a:prstGeom>
        </p:spPr>
        <p:txBody>
          <a:bodyPr wrap="square">
            <a:spAutoFit/>
          </a:bodyPr>
          <a:lstStyle/>
          <a:p>
            <a:r>
              <a:rPr lang="en-US" sz="800" dirty="0" smtClean="0">
                <a:latin typeface="Arial" pitchFamily="34" charset="0"/>
                <a:cs typeface="Arial" pitchFamily="34" charset="0"/>
              </a:rPr>
              <a:t>©2011 Trans Bio Energy, LLC. All rights reserved.</a:t>
            </a:r>
          </a:p>
          <a:p>
            <a:r>
              <a:rPr lang="en-US" sz="800" dirty="0" smtClean="0">
                <a:latin typeface="Arial" pitchFamily="34" charset="0"/>
                <a:cs typeface="Arial" pitchFamily="34" charset="0"/>
              </a:rPr>
              <a:t>Do not reproduce, reuse or distribute without permission.</a:t>
            </a:r>
            <a:endParaRPr lang="en-US" sz="800" dirty="0">
              <a:latin typeface="Arial" pitchFamily="34" charset="0"/>
              <a:cs typeface="Arial" pitchFamily="34" charset="0"/>
            </a:endParaRPr>
          </a:p>
        </p:txBody>
      </p:sp>
      <p:sp>
        <p:nvSpPr>
          <p:cNvPr id="8" name="Rectangle 7"/>
          <p:cNvSpPr/>
          <p:nvPr/>
        </p:nvSpPr>
        <p:spPr>
          <a:xfrm>
            <a:off x="1410816" y="1447800"/>
            <a:ext cx="2210862" cy="369332"/>
          </a:xfrm>
          <a:prstGeom prst="rect">
            <a:avLst/>
          </a:prstGeom>
        </p:spPr>
        <p:txBody>
          <a:bodyPr wrap="none">
            <a:spAutoFit/>
          </a:bodyPr>
          <a:lstStyle/>
          <a:p>
            <a:pPr algn="ctr"/>
            <a:r>
              <a:rPr lang="en-US" b="1" i="1" dirty="0" smtClean="0">
                <a:solidFill>
                  <a:srgbClr val="00B0F0"/>
                </a:solidFill>
                <a:effectLst>
                  <a:outerShdw blurRad="38100" dist="38100" dir="2700000" algn="tl">
                    <a:srgbClr val="000000">
                      <a:alpha val="43137"/>
                    </a:srgbClr>
                  </a:outerShdw>
                </a:effectLst>
                <a:latin typeface="Arial" pitchFamily="34" charset="0"/>
                <a:cs typeface="Arial" pitchFamily="34" charset="0"/>
              </a:rPr>
              <a:t>What is MaxR100?</a:t>
            </a:r>
            <a:endParaRPr lang="en-US" b="1" i="1" dirty="0">
              <a:solidFill>
                <a:srgbClr val="00B0F0"/>
              </a:solidFill>
              <a:effectLst>
                <a:outerShdw blurRad="38100" dist="38100" dir="2700000" algn="tl">
                  <a:srgbClr val="000000">
                    <a:alpha val="43137"/>
                  </a:srgbClr>
                </a:outerShdw>
              </a:effectLst>
              <a:latin typeface="Arial" pitchFamily="34" charset="0"/>
              <a:cs typeface="Arial" pitchFamily="34" charset="0"/>
            </a:endParaRPr>
          </a:p>
        </p:txBody>
      </p:sp>
      <p:pic>
        <p:nvPicPr>
          <p:cNvPr id="11" name="Picture 1" descr="C:\Users\Home\Desktop\Resources\MaxR Logos\MaxR100 LOGOrev.jpg"/>
          <p:cNvPicPr>
            <a:picLocks noChangeAspect="1" noChangeArrowheads="1"/>
          </p:cNvPicPr>
          <p:nvPr/>
        </p:nvPicPr>
        <p:blipFill>
          <a:blip r:embed="rId4" cstate="print"/>
          <a:srcRect/>
          <a:stretch>
            <a:fillRect/>
          </a:stretch>
        </p:blipFill>
        <p:spPr bwMode="auto">
          <a:xfrm>
            <a:off x="3810000" y="457200"/>
            <a:ext cx="2209800" cy="830737"/>
          </a:xfrm>
          <a:prstGeom prst="rect">
            <a:avLst/>
          </a:prstGeom>
          <a:noFill/>
        </p:spPr>
      </p:pic>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endParaRPr lang="en-US"/>
          </a:p>
          <a:p>
            <a:fld id="{8F3D6307-826A-4C31-B9A6-B19B1D13AED2}" type="slidenum">
              <a:rPr lang="en-US"/>
              <a:pPr/>
              <a:t>4</a:t>
            </a:fld>
            <a:endParaRPr lang="en-US"/>
          </a:p>
        </p:txBody>
      </p:sp>
      <p:sp>
        <p:nvSpPr>
          <p:cNvPr id="238595" name="Rectangle 1027"/>
          <p:cNvSpPr>
            <a:spLocks noChangeArrowheads="1"/>
          </p:cNvSpPr>
          <p:nvPr/>
        </p:nvSpPr>
        <p:spPr bwMode="auto">
          <a:xfrm>
            <a:off x="6019800" y="1524000"/>
            <a:ext cx="2901950" cy="3810000"/>
          </a:xfrm>
          <a:prstGeom prst="rect">
            <a:avLst/>
          </a:prstGeom>
          <a:noFill/>
          <a:ln w="9525">
            <a:noFill/>
            <a:miter lim="800000"/>
            <a:headEnd/>
            <a:tailEnd/>
          </a:ln>
          <a:effectLst/>
        </p:spPr>
        <p:txBody>
          <a:bodyPr/>
          <a:lstStyle/>
          <a:p>
            <a:pPr marL="342900" indent="-342900">
              <a:lnSpc>
                <a:spcPct val="115000"/>
              </a:lnSpc>
              <a:spcBef>
                <a:spcPct val="20000"/>
              </a:spcBef>
              <a:buClr>
                <a:srgbClr val="003399"/>
              </a:buClr>
              <a:buFontTx/>
              <a:buChar char="•"/>
            </a:pPr>
            <a:r>
              <a:rPr lang="en-US" dirty="0">
                <a:solidFill>
                  <a:schemeClr val="bg2">
                    <a:lumMod val="25000"/>
                  </a:schemeClr>
                </a:solidFill>
              </a:rPr>
              <a:t>Median age of 15 years based on 1999 ASHRAE HVAC Applications Handbook</a:t>
            </a:r>
          </a:p>
          <a:p>
            <a:pPr marL="342900" indent="-342900">
              <a:lnSpc>
                <a:spcPct val="115000"/>
              </a:lnSpc>
              <a:spcBef>
                <a:spcPct val="20000"/>
              </a:spcBef>
              <a:buClr>
                <a:srgbClr val="003399"/>
              </a:buClr>
              <a:buFontTx/>
              <a:buChar char="•"/>
            </a:pPr>
            <a:r>
              <a:rPr lang="en-US" dirty="0">
                <a:solidFill>
                  <a:schemeClr val="bg2">
                    <a:lumMod val="25000"/>
                  </a:schemeClr>
                </a:solidFill>
              </a:rPr>
              <a:t>Survival function based on </a:t>
            </a:r>
            <a:r>
              <a:rPr lang="en-US" dirty="0" err="1">
                <a:solidFill>
                  <a:schemeClr val="bg2">
                    <a:lumMod val="25000"/>
                  </a:schemeClr>
                </a:solidFill>
              </a:rPr>
              <a:t>Weibull</a:t>
            </a:r>
            <a:r>
              <a:rPr lang="en-US" dirty="0">
                <a:solidFill>
                  <a:schemeClr val="bg2">
                    <a:lumMod val="25000"/>
                  </a:schemeClr>
                </a:solidFill>
              </a:rPr>
              <a:t> probability distribution</a:t>
            </a:r>
          </a:p>
          <a:p>
            <a:pPr marL="742950" lvl="1" indent="-285750">
              <a:lnSpc>
                <a:spcPct val="115000"/>
              </a:lnSpc>
              <a:spcBef>
                <a:spcPct val="20000"/>
              </a:spcBef>
              <a:buClr>
                <a:srgbClr val="A50021"/>
              </a:buClr>
              <a:buSzPct val="60000"/>
              <a:buFontTx/>
              <a:buChar char="•"/>
            </a:pPr>
            <a:r>
              <a:rPr lang="en-US" dirty="0">
                <a:solidFill>
                  <a:schemeClr val="bg2">
                    <a:lumMod val="25000"/>
                  </a:schemeClr>
                </a:solidFill>
              </a:rPr>
              <a:t>5% of population retired by 8</a:t>
            </a:r>
            <a:r>
              <a:rPr lang="en-US" baseline="30000" dirty="0">
                <a:solidFill>
                  <a:schemeClr val="bg2">
                    <a:lumMod val="25000"/>
                  </a:schemeClr>
                </a:solidFill>
              </a:rPr>
              <a:t>th</a:t>
            </a:r>
            <a:r>
              <a:rPr lang="en-US" dirty="0">
                <a:solidFill>
                  <a:schemeClr val="bg2">
                    <a:lumMod val="25000"/>
                  </a:schemeClr>
                </a:solidFill>
              </a:rPr>
              <a:t> year</a:t>
            </a:r>
          </a:p>
          <a:p>
            <a:pPr marL="742950" lvl="1" indent="-285750">
              <a:lnSpc>
                <a:spcPct val="115000"/>
              </a:lnSpc>
              <a:spcBef>
                <a:spcPct val="20000"/>
              </a:spcBef>
              <a:buClr>
                <a:srgbClr val="A50021"/>
              </a:buClr>
              <a:buSzPct val="60000"/>
              <a:buFontTx/>
              <a:buChar char="•"/>
            </a:pPr>
            <a:r>
              <a:rPr lang="en-US" dirty="0">
                <a:solidFill>
                  <a:schemeClr val="bg2">
                    <a:lumMod val="25000"/>
                  </a:schemeClr>
                </a:solidFill>
              </a:rPr>
              <a:t>90% of population retired by 21</a:t>
            </a:r>
            <a:r>
              <a:rPr lang="en-US" baseline="30000" dirty="0">
                <a:solidFill>
                  <a:schemeClr val="bg2">
                    <a:lumMod val="25000"/>
                  </a:schemeClr>
                </a:solidFill>
              </a:rPr>
              <a:t>st</a:t>
            </a:r>
            <a:r>
              <a:rPr lang="en-US" dirty="0">
                <a:solidFill>
                  <a:schemeClr val="bg2">
                    <a:lumMod val="25000"/>
                  </a:schemeClr>
                </a:solidFill>
              </a:rPr>
              <a:t> year</a:t>
            </a:r>
          </a:p>
        </p:txBody>
      </p:sp>
      <p:pic>
        <p:nvPicPr>
          <p:cNvPr id="238598" name="Picture 1030"/>
          <p:cNvPicPr>
            <a:picLocks noChangeAspect="1" noChangeArrowheads="1"/>
          </p:cNvPicPr>
          <p:nvPr/>
        </p:nvPicPr>
        <p:blipFill>
          <a:blip r:embed="rId2" cstate="print"/>
          <a:srcRect/>
          <a:stretch>
            <a:fillRect/>
          </a:stretch>
        </p:blipFill>
        <p:spPr bwMode="auto">
          <a:xfrm>
            <a:off x="1143000" y="1828800"/>
            <a:ext cx="4683125" cy="3316800"/>
          </a:xfrm>
          <a:prstGeom prst="rect">
            <a:avLst/>
          </a:prstGeom>
          <a:noFill/>
          <a:ln w="12700">
            <a:noFill/>
            <a:miter lim="800000"/>
            <a:headEnd/>
            <a:tailEnd/>
          </a:ln>
          <a:effectLst/>
        </p:spPr>
      </p:pic>
      <p:sp>
        <p:nvSpPr>
          <p:cNvPr id="7" name="Rectangle 6"/>
          <p:cNvSpPr/>
          <p:nvPr/>
        </p:nvSpPr>
        <p:spPr>
          <a:xfrm>
            <a:off x="1051170" y="685800"/>
            <a:ext cx="7751482" cy="461665"/>
          </a:xfrm>
          <a:prstGeom prst="rect">
            <a:avLst/>
          </a:prstGeom>
        </p:spPr>
        <p:txBody>
          <a:bodyPr wrap="none">
            <a:spAutoFit/>
          </a:bodyPr>
          <a:lstStyle/>
          <a:p>
            <a:pPr marL="365760" lvl="0" indent="-283464" algn="ctr">
              <a:spcBef>
                <a:spcPts val="600"/>
              </a:spcBef>
              <a:buClr>
                <a:schemeClr val="accent1"/>
              </a:buClr>
              <a:buSzPct val="80000"/>
              <a:defRPr/>
            </a:pPr>
            <a:r>
              <a:rPr lang="en-US" sz="2400" b="1" dirty="0" smtClean="0">
                <a:solidFill>
                  <a:schemeClr val="tx2"/>
                </a:solidFill>
                <a:effectLst>
                  <a:outerShdw blurRad="38100" dist="38100" dir="2700000" algn="tl">
                    <a:srgbClr val="000000">
                      <a:alpha val="43137"/>
                    </a:srgbClr>
                  </a:outerShdw>
                </a:effectLst>
                <a:latin typeface="Arial" pitchFamily="34" charset="0"/>
                <a:cs typeface="Arial" pitchFamily="34" charset="0"/>
              </a:rPr>
              <a:t>SERVICE LIFE OF AIR CONDITIONING EQUIPMENT</a:t>
            </a:r>
            <a:endParaRPr lang="en-US" sz="2400" b="1" dirty="0">
              <a:solidFill>
                <a:schemeClr val="tx2"/>
              </a:solidFill>
              <a:effectLst>
                <a:outerShdw blurRad="38100" dist="38100" dir="2700000" algn="tl">
                  <a:srgbClr val="000000">
                    <a:alpha val="43137"/>
                  </a:srgbClr>
                </a:outerShdw>
              </a:effectLst>
              <a:latin typeface="Arial" pitchFamily="34" charset="0"/>
              <a:cs typeface="Arial" pitchFamily="34" charset="0"/>
            </a:endParaRPr>
          </a:p>
        </p:txBody>
      </p:sp>
      <p:pic>
        <p:nvPicPr>
          <p:cNvPr id="8" name="Picture 2" descr="C:\Documents and Settings\HP_Administrator\Desktop\MaxR Corp.jpg"/>
          <p:cNvPicPr>
            <a:picLocks noChangeAspect="1" noChangeArrowheads="1"/>
          </p:cNvPicPr>
          <p:nvPr/>
        </p:nvPicPr>
        <p:blipFill>
          <a:blip r:embed="rId3" cstate="print"/>
          <a:srcRect/>
          <a:stretch>
            <a:fillRect/>
          </a:stretch>
        </p:blipFill>
        <p:spPr bwMode="auto">
          <a:xfrm>
            <a:off x="3657600" y="5943600"/>
            <a:ext cx="2286000" cy="597438"/>
          </a:xfrm>
          <a:prstGeom prst="rect">
            <a:avLst/>
          </a:prstGeom>
          <a:noFill/>
        </p:spPr>
      </p:pic>
      <p:cxnSp>
        <p:nvCxnSpPr>
          <p:cNvPr id="9" name="Straight Connector 8"/>
          <p:cNvCxnSpPr/>
          <p:nvPr/>
        </p:nvCxnSpPr>
        <p:spPr>
          <a:xfrm>
            <a:off x="838200" y="5867400"/>
            <a:ext cx="7620000" cy="0"/>
          </a:xfrm>
          <a:prstGeom prst="line">
            <a:avLst/>
          </a:prstGeom>
          <a:ln w="28575"/>
        </p:spPr>
        <p:style>
          <a:lnRef idx="1">
            <a:schemeClr val="dk1"/>
          </a:lnRef>
          <a:fillRef idx="0">
            <a:schemeClr val="dk1"/>
          </a:fillRef>
          <a:effectRef idx="0">
            <a:schemeClr val="dk1"/>
          </a:effectRef>
          <a:fontRef idx="minor">
            <a:schemeClr val="tx1"/>
          </a:fontRef>
        </p:style>
      </p:cxnSp>
      <p:sp>
        <p:nvSpPr>
          <p:cNvPr id="10" name="Rectangle 9"/>
          <p:cNvSpPr/>
          <p:nvPr/>
        </p:nvSpPr>
        <p:spPr>
          <a:xfrm>
            <a:off x="990600" y="6400800"/>
            <a:ext cx="3200400" cy="338554"/>
          </a:xfrm>
          <a:prstGeom prst="rect">
            <a:avLst/>
          </a:prstGeom>
        </p:spPr>
        <p:txBody>
          <a:bodyPr wrap="square">
            <a:spAutoFit/>
          </a:bodyPr>
          <a:lstStyle/>
          <a:p>
            <a:r>
              <a:rPr lang="en-US" sz="800" dirty="0" smtClean="0">
                <a:latin typeface="Arial" pitchFamily="34" charset="0"/>
                <a:cs typeface="Arial" pitchFamily="34" charset="0"/>
              </a:rPr>
              <a:t>©2011 Trans Bio Energy, LLC. All rights reserved.</a:t>
            </a:r>
          </a:p>
          <a:p>
            <a:r>
              <a:rPr lang="en-US" sz="800" dirty="0" smtClean="0">
                <a:latin typeface="Arial" pitchFamily="34" charset="0"/>
                <a:cs typeface="Arial" pitchFamily="34" charset="0"/>
              </a:rPr>
              <a:t>Do not reproduce, reuse or distribute without permission.</a:t>
            </a:r>
            <a:endParaRPr lang="en-US" sz="800" dirty="0">
              <a:latin typeface="Arial" pitchFamily="34" charset="0"/>
              <a:cs typeface="Arial" pitchFamily="34"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ocuments and Settings\HP_Administrator\Desktop\MaxR Corp.jpg"/>
          <p:cNvPicPr>
            <a:picLocks noChangeAspect="1" noChangeArrowheads="1"/>
          </p:cNvPicPr>
          <p:nvPr/>
        </p:nvPicPr>
        <p:blipFill>
          <a:blip r:embed="rId2" cstate="print"/>
          <a:srcRect/>
          <a:stretch>
            <a:fillRect/>
          </a:stretch>
        </p:blipFill>
        <p:spPr bwMode="auto">
          <a:xfrm>
            <a:off x="3657600" y="5943600"/>
            <a:ext cx="2286000" cy="597438"/>
          </a:xfrm>
          <a:prstGeom prst="rect">
            <a:avLst/>
          </a:prstGeom>
          <a:noFill/>
        </p:spPr>
      </p:pic>
      <p:cxnSp>
        <p:nvCxnSpPr>
          <p:cNvPr id="4" name="Straight Connector 3"/>
          <p:cNvCxnSpPr/>
          <p:nvPr/>
        </p:nvCxnSpPr>
        <p:spPr>
          <a:xfrm>
            <a:off x="838200" y="5867400"/>
            <a:ext cx="7620000" cy="0"/>
          </a:xfrm>
          <a:prstGeom prst="line">
            <a:avLst/>
          </a:prstGeom>
          <a:ln w="28575"/>
        </p:spPr>
        <p:style>
          <a:lnRef idx="1">
            <a:schemeClr val="dk1"/>
          </a:lnRef>
          <a:fillRef idx="0">
            <a:schemeClr val="dk1"/>
          </a:fillRef>
          <a:effectRef idx="0">
            <a:schemeClr val="dk1"/>
          </a:effectRef>
          <a:fontRef idx="minor">
            <a:schemeClr val="tx1"/>
          </a:fontRef>
        </p:style>
      </p:cxnSp>
      <p:sp>
        <p:nvSpPr>
          <p:cNvPr id="5" name="Rectangle 4"/>
          <p:cNvSpPr/>
          <p:nvPr/>
        </p:nvSpPr>
        <p:spPr>
          <a:xfrm>
            <a:off x="990600" y="6400800"/>
            <a:ext cx="3200400" cy="338554"/>
          </a:xfrm>
          <a:prstGeom prst="rect">
            <a:avLst/>
          </a:prstGeom>
        </p:spPr>
        <p:txBody>
          <a:bodyPr wrap="square">
            <a:spAutoFit/>
          </a:bodyPr>
          <a:lstStyle/>
          <a:p>
            <a:r>
              <a:rPr lang="en-US" sz="800" dirty="0" smtClean="0">
                <a:latin typeface="Arial" pitchFamily="34" charset="0"/>
                <a:cs typeface="Arial" pitchFamily="34" charset="0"/>
              </a:rPr>
              <a:t>©2011 Trans Bio Energy, LLC. All rights reserved.</a:t>
            </a:r>
          </a:p>
          <a:p>
            <a:r>
              <a:rPr lang="en-US" sz="800" dirty="0" smtClean="0">
                <a:latin typeface="Arial" pitchFamily="34" charset="0"/>
                <a:cs typeface="Arial" pitchFamily="34" charset="0"/>
              </a:rPr>
              <a:t>Do not reproduce, reuse or distribute without permission.</a:t>
            </a:r>
            <a:endParaRPr lang="en-US" sz="800" dirty="0">
              <a:latin typeface="Arial" pitchFamily="34" charset="0"/>
              <a:cs typeface="Arial" pitchFamily="34" charset="0"/>
            </a:endParaRPr>
          </a:p>
        </p:txBody>
      </p:sp>
      <p:graphicFrame>
        <p:nvGraphicFramePr>
          <p:cNvPr id="10" name="Content Placeholder 3"/>
          <p:cNvGraphicFramePr>
            <a:graphicFrameLocks/>
          </p:cNvGraphicFramePr>
          <p:nvPr/>
        </p:nvGraphicFramePr>
        <p:xfrm>
          <a:off x="990600" y="1219200"/>
          <a:ext cx="8020139" cy="40830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098" name="Picture 2" descr="C:\Users\Home\Desktop\Resources\MaxR Logos\MaxR100 LOGOrev.jpg"/>
          <p:cNvPicPr>
            <a:picLocks noChangeAspect="1" noChangeArrowheads="1"/>
          </p:cNvPicPr>
          <p:nvPr/>
        </p:nvPicPr>
        <p:blipFill>
          <a:blip r:embed="rId8" cstate="print"/>
          <a:srcRect/>
          <a:stretch>
            <a:fillRect/>
          </a:stretch>
        </p:blipFill>
        <p:spPr bwMode="auto">
          <a:xfrm>
            <a:off x="4038600" y="2743200"/>
            <a:ext cx="1371600" cy="515630"/>
          </a:xfrm>
          <a:prstGeom prst="rect">
            <a:avLst/>
          </a:prstGeom>
          <a:noFill/>
        </p:spPr>
      </p:pic>
      <p:sp>
        <p:nvSpPr>
          <p:cNvPr id="8" name="Rectangle 7"/>
          <p:cNvSpPr/>
          <p:nvPr/>
        </p:nvSpPr>
        <p:spPr>
          <a:xfrm>
            <a:off x="2057400" y="152400"/>
            <a:ext cx="5791200" cy="830997"/>
          </a:xfrm>
          <a:prstGeom prst="rect">
            <a:avLst/>
          </a:prstGeom>
        </p:spPr>
        <p:txBody>
          <a:bodyPr wrap="square">
            <a:spAutoFit/>
          </a:bodyPr>
          <a:lstStyle/>
          <a:p>
            <a:pPr marL="365760" lvl="0" indent="-283464" algn="ctr">
              <a:spcBef>
                <a:spcPts val="600"/>
              </a:spcBef>
              <a:buClr>
                <a:schemeClr val="accent1"/>
              </a:buClr>
              <a:buSzPct val="80000"/>
              <a:defRPr/>
            </a:pPr>
            <a:r>
              <a:rPr lang="en-US" sz="2400" b="1" dirty="0" smtClean="0">
                <a:solidFill>
                  <a:schemeClr val="tx2"/>
                </a:solidFill>
                <a:effectLst>
                  <a:outerShdw blurRad="38100" dist="38100" dir="2700000" algn="tl">
                    <a:srgbClr val="000000">
                      <a:alpha val="43137"/>
                    </a:srgbClr>
                  </a:outerShdw>
                </a:effectLst>
                <a:latin typeface="Arial" pitchFamily="34" charset="0"/>
                <a:cs typeface="Arial" pitchFamily="34" charset="0"/>
              </a:rPr>
              <a:t>MaxR100 CYCLE of EFFICIENCY IMPROVEMENT</a:t>
            </a:r>
            <a:endParaRPr lang="en-US" sz="2400" b="1" dirty="0">
              <a:solidFill>
                <a:schemeClr val="tx2"/>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00" y="457200"/>
            <a:ext cx="5410200" cy="685800"/>
          </a:xfrm>
        </p:spPr>
        <p:txBody>
          <a:bodyPr wrap="square" numCol="1" anchorCtr="0" compatLnSpc="1">
            <a:prstTxWarp prst="textNoShape">
              <a:avLst/>
            </a:prstTxWarp>
            <a:normAutofit fontScale="90000"/>
          </a:bodyPr>
          <a:lstStyle/>
          <a:p>
            <a:pPr algn="ctr" eaLnBrk="1" hangingPunct="1">
              <a:defRPr/>
            </a:pPr>
            <a:r>
              <a:rPr lang="en-US" sz="2800" dirty="0" smtClean="0">
                <a:effectLst>
                  <a:outerShdw blurRad="38100" dist="38100" dir="2700000" algn="tl">
                    <a:srgbClr val="000000"/>
                  </a:outerShdw>
                </a:effectLst>
                <a:ea typeface="ＭＳ Ｐゴシック" pitchFamily="-108" charset="-128"/>
              </a:rPr>
              <a:t>Mechanical Reconditioning  HP 9</a:t>
            </a:r>
            <a:br>
              <a:rPr lang="en-US" sz="2800" dirty="0" smtClean="0">
                <a:effectLst>
                  <a:outerShdw blurRad="38100" dist="38100" dir="2700000" algn="tl">
                    <a:srgbClr val="000000"/>
                  </a:outerShdw>
                </a:effectLst>
                <a:ea typeface="ＭＳ Ｐゴシック" pitchFamily="-108" charset="-128"/>
              </a:rPr>
            </a:br>
            <a:r>
              <a:rPr lang="en-US" sz="2000" dirty="0" smtClean="0">
                <a:effectLst>
                  <a:outerShdw blurRad="38100" dist="38100" dir="2700000" algn="tl">
                    <a:srgbClr val="000000"/>
                  </a:outerShdw>
                </a:effectLst>
                <a:ea typeface="ＭＳ Ｐゴシック" pitchFamily="-108" charset="-128"/>
              </a:rPr>
              <a:t>Placed in Service October 2009</a:t>
            </a:r>
          </a:p>
        </p:txBody>
      </p:sp>
      <p:graphicFrame>
        <p:nvGraphicFramePr>
          <p:cNvPr id="4" name="Content Placeholder 3"/>
          <p:cNvGraphicFramePr>
            <a:graphicFrameLocks noGrp="1"/>
          </p:cNvGraphicFramePr>
          <p:nvPr>
            <p:ph idx="1"/>
          </p:nvPr>
        </p:nvGraphicFramePr>
        <p:xfrm>
          <a:off x="1143000" y="1371600"/>
          <a:ext cx="7786344" cy="3994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pPr>
              <a:defRPr/>
            </a:pPr>
            <a:fld id="{8C654DC6-9343-42DC-9FF0-3BBBCCE8BA0B}" type="slidenum">
              <a:rPr lang="en-US"/>
              <a:pPr>
                <a:defRPr/>
              </a:pPr>
              <a:t>6</a:t>
            </a:fld>
            <a:endParaRPr lang="en-US"/>
          </a:p>
        </p:txBody>
      </p:sp>
      <p:pic>
        <p:nvPicPr>
          <p:cNvPr id="9" name="Picture 8" descr="C:\Documents and Settings\HP_Administrator\Desktop\MaxR Corp.jpg"/>
          <p:cNvPicPr>
            <a:picLocks noChangeAspect="1" noChangeArrowheads="1"/>
          </p:cNvPicPr>
          <p:nvPr/>
        </p:nvPicPr>
        <p:blipFill>
          <a:blip r:embed="rId8" cstate="print"/>
          <a:srcRect/>
          <a:stretch>
            <a:fillRect/>
          </a:stretch>
        </p:blipFill>
        <p:spPr bwMode="auto">
          <a:xfrm>
            <a:off x="3657600" y="5943600"/>
            <a:ext cx="2286000" cy="597438"/>
          </a:xfrm>
          <a:prstGeom prst="rect">
            <a:avLst/>
          </a:prstGeom>
          <a:noFill/>
        </p:spPr>
      </p:pic>
      <p:cxnSp>
        <p:nvCxnSpPr>
          <p:cNvPr id="10" name="Straight Connector 9"/>
          <p:cNvCxnSpPr/>
          <p:nvPr/>
        </p:nvCxnSpPr>
        <p:spPr>
          <a:xfrm>
            <a:off x="838200" y="5867400"/>
            <a:ext cx="7620000" cy="0"/>
          </a:xfrm>
          <a:prstGeom prst="line">
            <a:avLst/>
          </a:prstGeom>
          <a:ln w="28575"/>
        </p:spPr>
        <p:style>
          <a:lnRef idx="1">
            <a:schemeClr val="dk1"/>
          </a:lnRef>
          <a:fillRef idx="0">
            <a:schemeClr val="dk1"/>
          </a:fillRef>
          <a:effectRef idx="0">
            <a:schemeClr val="dk1"/>
          </a:effectRef>
          <a:fontRef idx="minor">
            <a:schemeClr val="tx1"/>
          </a:fontRef>
        </p:style>
      </p:cxnSp>
      <p:sp>
        <p:nvSpPr>
          <p:cNvPr id="11" name="Rectangle 10"/>
          <p:cNvSpPr/>
          <p:nvPr/>
        </p:nvSpPr>
        <p:spPr>
          <a:xfrm>
            <a:off x="990600" y="6400800"/>
            <a:ext cx="3200400" cy="338554"/>
          </a:xfrm>
          <a:prstGeom prst="rect">
            <a:avLst/>
          </a:prstGeom>
        </p:spPr>
        <p:txBody>
          <a:bodyPr wrap="square">
            <a:spAutoFit/>
          </a:bodyPr>
          <a:lstStyle/>
          <a:p>
            <a:r>
              <a:rPr lang="en-US" sz="800" dirty="0" smtClean="0">
                <a:latin typeface="Arial" pitchFamily="34" charset="0"/>
                <a:cs typeface="Arial" pitchFamily="34" charset="0"/>
              </a:rPr>
              <a:t>©2011 Trans Bio Energy, LLC. All rights reserved.</a:t>
            </a:r>
          </a:p>
          <a:p>
            <a:r>
              <a:rPr lang="en-US" sz="800" dirty="0" smtClean="0">
                <a:latin typeface="Arial" pitchFamily="34" charset="0"/>
                <a:cs typeface="Arial" pitchFamily="34" charset="0"/>
              </a:rPr>
              <a:t>Do not reproduce, reuse or distribute without permission.</a:t>
            </a:r>
            <a:endParaRPr lang="en-US" sz="800" dirty="0">
              <a:latin typeface="Arial" pitchFamily="34" charset="0"/>
              <a:cs typeface="Arial" pitchFamily="34" charset="0"/>
            </a:endParaRPr>
          </a:p>
        </p:txBody>
      </p:sp>
      <p:pic>
        <p:nvPicPr>
          <p:cNvPr id="5122" name="Picture 2" descr="DSCN8572"/>
          <p:cNvPicPr>
            <a:picLocks noChangeAspect="1" noChangeArrowheads="1"/>
          </p:cNvPicPr>
          <p:nvPr/>
        </p:nvPicPr>
        <p:blipFill>
          <a:blip r:embed="rId9" cstate="print"/>
          <a:srcRect/>
          <a:stretch>
            <a:fillRect/>
          </a:stretch>
        </p:blipFill>
        <p:spPr bwMode="auto">
          <a:xfrm>
            <a:off x="1524000" y="152400"/>
            <a:ext cx="1524000" cy="2035763"/>
          </a:xfrm>
          <a:prstGeom prst="rect">
            <a:avLst/>
          </a:prstGeom>
          <a:noFill/>
          <a:ln w="9525">
            <a:noFill/>
            <a:miter lim="800000"/>
            <a:headEnd/>
            <a:tailEnd/>
          </a:ln>
        </p:spPr>
      </p:pic>
      <p:sp>
        <p:nvSpPr>
          <p:cNvPr id="5126" name="Rectangle 6"/>
          <p:cNvSpPr>
            <a:spLocks noChangeArrowheads="1"/>
          </p:cNvSpPr>
          <p:nvPr/>
        </p:nvSpPr>
        <p:spPr bwMode="auto">
          <a:xfrm>
            <a:off x="0" y="652076"/>
            <a:ext cx="4865434"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TextBox 11"/>
          <p:cNvSpPr txBox="1"/>
          <p:nvPr/>
        </p:nvSpPr>
        <p:spPr>
          <a:xfrm>
            <a:off x="3886200" y="3810000"/>
            <a:ext cx="1981200" cy="369332"/>
          </a:xfrm>
          <a:prstGeom prst="rect">
            <a:avLst/>
          </a:prstGeom>
          <a:noFill/>
        </p:spPr>
        <p:txBody>
          <a:bodyPr wrap="square" rtlCol="0">
            <a:spAutoFit/>
          </a:bodyPr>
          <a:lstStyle/>
          <a:p>
            <a:r>
              <a:rPr lang="en-US" b="1" dirty="0" smtClean="0">
                <a:solidFill>
                  <a:srgbClr val="00B0F0"/>
                </a:solidFill>
                <a:effectLst>
                  <a:outerShdw blurRad="38100" dist="38100" dir="2700000" algn="tl">
                    <a:srgbClr val="000000">
                      <a:alpha val="43137"/>
                    </a:srgbClr>
                  </a:outerShdw>
                </a:effectLst>
              </a:rPr>
              <a:t>INTEGRATION</a:t>
            </a:r>
            <a:endParaRPr lang="en-US" b="1" dirty="0">
              <a:solidFill>
                <a:srgbClr val="00B0F0"/>
              </a:solidFill>
              <a:effectLst>
                <a:outerShdw blurRad="38100" dist="38100" dir="2700000" algn="tl">
                  <a:srgbClr val="000000">
                    <a:alpha val="43137"/>
                  </a:srgbClr>
                </a:outerShdw>
              </a:effectLst>
            </a:endParaRPr>
          </a:p>
        </p:txBody>
      </p:sp>
    </p:spTree>
  </p:cSld>
  <p:clrMapOvr>
    <a:masterClrMapping/>
  </p:clrMapOvr>
  <p:transition spd="med">
    <p:pull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143000" y="1371600"/>
          <a:ext cx="7786344" cy="4222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pPr>
              <a:defRPr/>
            </a:pPr>
            <a:fld id="{2804DDB6-78CB-4106-AFDF-DB58337FB262}" type="slidenum">
              <a:rPr lang="en-US"/>
              <a:pPr>
                <a:defRPr/>
              </a:pPr>
              <a:t>7</a:t>
            </a:fld>
            <a:endParaRPr lang="en-US"/>
          </a:p>
        </p:txBody>
      </p:sp>
      <p:pic>
        <p:nvPicPr>
          <p:cNvPr id="8" name="Picture 7" descr="C:\Documents and Settings\HP_Administrator\Desktop\MaxR Corp.jpg"/>
          <p:cNvPicPr>
            <a:picLocks noChangeAspect="1" noChangeArrowheads="1"/>
          </p:cNvPicPr>
          <p:nvPr/>
        </p:nvPicPr>
        <p:blipFill>
          <a:blip r:embed="rId8" cstate="print"/>
          <a:srcRect/>
          <a:stretch>
            <a:fillRect/>
          </a:stretch>
        </p:blipFill>
        <p:spPr bwMode="auto">
          <a:xfrm>
            <a:off x="3657600" y="5943600"/>
            <a:ext cx="2286000" cy="597438"/>
          </a:xfrm>
          <a:prstGeom prst="rect">
            <a:avLst/>
          </a:prstGeom>
          <a:noFill/>
        </p:spPr>
      </p:pic>
      <p:cxnSp>
        <p:nvCxnSpPr>
          <p:cNvPr id="9" name="Straight Connector 8"/>
          <p:cNvCxnSpPr/>
          <p:nvPr/>
        </p:nvCxnSpPr>
        <p:spPr>
          <a:xfrm>
            <a:off x="838200" y="5867400"/>
            <a:ext cx="7620000" cy="0"/>
          </a:xfrm>
          <a:prstGeom prst="line">
            <a:avLst/>
          </a:prstGeom>
          <a:ln w="28575"/>
        </p:spPr>
        <p:style>
          <a:lnRef idx="1">
            <a:schemeClr val="dk1"/>
          </a:lnRef>
          <a:fillRef idx="0">
            <a:schemeClr val="dk1"/>
          </a:fillRef>
          <a:effectRef idx="0">
            <a:schemeClr val="dk1"/>
          </a:effectRef>
          <a:fontRef idx="minor">
            <a:schemeClr val="tx1"/>
          </a:fontRef>
        </p:style>
      </p:cxnSp>
      <p:sp>
        <p:nvSpPr>
          <p:cNvPr id="10" name="Rectangle 9"/>
          <p:cNvSpPr/>
          <p:nvPr/>
        </p:nvSpPr>
        <p:spPr>
          <a:xfrm>
            <a:off x="990600" y="6400800"/>
            <a:ext cx="3200400" cy="338554"/>
          </a:xfrm>
          <a:prstGeom prst="rect">
            <a:avLst/>
          </a:prstGeom>
        </p:spPr>
        <p:txBody>
          <a:bodyPr wrap="square">
            <a:spAutoFit/>
          </a:bodyPr>
          <a:lstStyle/>
          <a:p>
            <a:r>
              <a:rPr lang="en-US" sz="800" dirty="0" smtClean="0">
                <a:latin typeface="Arial" pitchFamily="34" charset="0"/>
                <a:cs typeface="Arial" pitchFamily="34" charset="0"/>
              </a:rPr>
              <a:t>©2011 Trans Bio Energy, LLC. All rights reserved.</a:t>
            </a:r>
          </a:p>
          <a:p>
            <a:r>
              <a:rPr lang="en-US" sz="800" dirty="0" smtClean="0">
                <a:latin typeface="Arial" pitchFamily="34" charset="0"/>
                <a:cs typeface="Arial" pitchFamily="34" charset="0"/>
              </a:rPr>
              <a:t>Do not reproduce, reuse or distribute without permission.</a:t>
            </a:r>
            <a:endParaRPr lang="en-US" sz="800" dirty="0">
              <a:latin typeface="Arial" pitchFamily="34" charset="0"/>
              <a:cs typeface="Arial" pitchFamily="34" charset="0"/>
            </a:endParaRPr>
          </a:p>
        </p:txBody>
      </p:sp>
      <p:sp>
        <p:nvSpPr>
          <p:cNvPr id="14" name="Title 1"/>
          <p:cNvSpPr txBox="1">
            <a:spLocks/>
          </p:cNvSpPr>
          <p:nvPr/>
        </p:nvSpPr>
        <p:spPr>
          <a:xfrm>
            <a:off x="3276600" y="457200"/>
            <a:ext cx="5410200" cy="685800"/>
          </a:xfrm>
          <a:prstGeom prst="rect">
            <a:avLst/>
          </a:prstGeom>
        </p:spPr>
        <p:txBody>
          <a:bodyPr wrap="square" numCol="1" anchor="ctr" anchorCtr="0" compatLnSpc="1">
            <a:prstTxWarp prst="textNoShape">
              <a:avLst/>
            </a:prstTxWarp>
            <a:normAutofit fontScale="90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2">
                    <a:satMod val="130000"/>
                  </a:schemeClr>
                </a:solidFill>
                <a:effectLst>
                  <a:outerShdw blurRad="38100" dist="38100" dir="2700000" algn="tl">
                    <a:srgbClr val="000000"/>
                  </a:outerShdw>
                </a:effectLst>
                <a:uLnTx/>
                <a:uFillTx/>
                <a:latin typeface="+mj-lt"/>
                <a:ea typeface="ＭＳ Ｐゴシック" pitchFamily="-108" charset="-128"/>
                <a:cs typeface="+mj-cs"/>
              </a:rPr>
              <a:t>Mechanical Reconditioning  HP 18</a:t>
            </a:r>
            <a:br>
              <a:rPr kumimoji="0" lang="en-US" sz="2800" b="0" i="0" u="none" strike="noStrike" kern="1200" cap="none" spc="0" normalizeH="0" baseline="0" noProof="0" dirty="0" smtClean="0">
                <a:ln>
                  <a:noFill/>
                </a:ln>
                <a:solidFill>
                  <a:schemeClr val="tx2">
                    <a:satMod val="130000"/>
                  </a:schemeClr>
                </a:solidFill>
                <a:effectLst>
                  <a:outerShdw blurRad="38100" dist="38100" dir="2700000" algn="tl">
                    <a:srgbClr val="000000"/>
                  </a:outerShdw>
                </a:effectLst>
                <a:uLnTx/>
                <a:uFillTx/>
                <a:latin typeface="+mj-lt"/>
                <a:ea typeface="ＭＳ Ｐゴシック" pitchFamily="-108" charset="-128"/>
                <a:cs typeface="+mj-cs"/>
              </a:rPr>
            </a:br>
            <a:r>
              <a:rPr kumimoji="0" lang="en-US" sz="2000" b="0" i="0" u="none" strike="noStrike" kern="1200" cap="none" spc="0" normalizeH="0" baseline="0" noProof="0" dirty="0" smtClean="0">
                <a:ln>
                  <a:noFill/>
                </a:ln>
                <a:solidFill>
                  <a:schemeClr val="tx2">
                    <a:satMod val="130000"/>
                  </a:schemeClr>
                </a:solidFill>
                <a:effectLst>
                  <a:outerShdw blurRad="38100" dist="38100" dir="2700000" algn="tl">
                    <a:srgbClr val="000000"/>
                  </a:outerShdw>
                </a:effectLst>
                <a:uLnTx/>
                <a:uFillTx/>
                <a:latin typeface="+mj-lt"/>
                <a:ea typeface="ＭＳ Ｐゴシック" pitchFamily="-108" charset="-128"/>
                <a:cs typeface="+mj-cs"/>
              </a:rPr>
              <a:t>Placed in Service 1995</a:t>
            </a:r>
          </a:p>
        </p:txBody>
      </p:sp>
      <p:pic>
        <p:nvPicPr>
          <p:cNvPr id="13313" name="Picture 1" descr="DSCN8571"/>
          <p:cNvPicPr>
            <a:picLocks noChangeAspect="1" noChangeArrowheads="1"/>
          </p:cNvPicPr>
          <p:nvPr/>
        </p:nvPicPr>
        <p:blipFill>
          <a:blip r:embed="rId9" cstate="print"/>
          <a:srcRect/>
          <a:stretch>
            <a:fillRect/>
          </a:stretch>
        </p:blipFill>
        <p:spPr bwMode="auto">
          <a:xfrm>
            <a:off x="1524000" y="228600"/>
            <a:ext cx="1536653" cy="2057400"/>
          </a:xfrm>
          <a:prstGeom prst="rect">
            <a:avLst/>
          </a:prstGeom>
          <a:noFill/>
          <a:ln w="9525">
            <a:noFill/>
            <a:miter lim="800000"/>
            <a:headEnd/>
            <a:tailEnd/>
          </a:ln>
        </p:spPr>
      </p:pic>
      <p:sp>
        <p:nvSpPr>
          <p:cNvPr id="11" name="TextBox 10"/>
          <p:cNvSpPr txBox="1"/>
          <p:nvPr/>
        </p:nvSpPr>
        <p:spPr>
          <a:xfrm>
            <a:off x="3886200" y="3810000"/>
            <a:ext cx="1981200" cy="369332"/>
          </a:xfrm>
          <a:prstGeom prst="rect">
            <a:avLst/>
          </a:prstGeom>
          <a:noFill/>
        </p:spPr>
        <p:txBody>
          <a:bodyPr wrap="square" rtlCol="0">
            <a:spAutoFit/>
          </a:bodyPr>
          <a:lstStyle/>
          <a:p>
            <a:r>
              <a:rPr lang="en-US" b="1" dirty="0" smtClean="0">
                <a:solidFill>
                  <a:srgbClr val="00B0F0"/>
                </a:solidFill>
                <a:effectLst>
                  <a:outerShdw blurRad="38100" dist="38100" dir="2700000" algn="tl">
                    <a:srgbClr val="000000">
                      <a:alpha val="43137"/>
                    </a:srgbClr>
                  </a:outerShdw>
                </a:effectLst>
              </a:rPr>
              <a:t>INTEGRATION</a:t>
            </a:r>
            <a:endParaRPr lang="en-US" b="1" dirty="0">
              <a:solidFill>
                <a:srgbClr val="00B0F0"/>
              </a:solidFill>
              <a:effectLst>
                <a:outerShdw blurRad="38100" dist="38100" dir="2700000" algn="tl">
                  <a:srgbClr val="000000">
                    <a:alpha val="43137"/>
                  </a:srgbClr>
                </a:outerShdw>
              </a:effectLst>
            </a:endParaRPr>
          </a:p>
        </p:txBody>
      </p:sp>
    </p:spTree>
  </p:cSld>
  <p:clrMapOvr>
    <a:masterClrMapping/>
  </p:clrMapOvr>
  <p:transition spd="med">
    <p:pull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HP_Administrator\Desktop\MaxR Corp.jpg"/>
          <p:cNvPicPr>
            <a:picLocks noChangeAspect="1" noChangeArrowheads="1"/>
          </p:cNvPicPr>
          <p:nvPr/>
        </p:nvPicPr>
        <p:blipFill>
          <a:blip r:embed="rId3" cstate="print"/>
          <a:srcRect/>
          <a:stretch>
            <a:fillRect/>
          </a:stretch>
        </p:blipFill>
        <p:spPr bwMode="auto">
          <a:xfrm>
            <a:off x="3657600" y="5943600"/>
            <a:ext cx="2286000" cy="597438"/>
          </a:xfrm>
          <a:prstGeom prst="rect">
            <a:avLst/>
          </a:prstGeom>
          <a:noFill/>
        </p:spPr>
      </p:pic>
      <p:cxnSp>
        <p:nvCxnSpPr>
          <p:cNvPr id="6" name="Straight Connector 5"/>
          <p:cNvCxnSpPr/>
          <p:nvPr/>
        </p:nvCxnSpPr>
        <p:spPr>
          <a:xfrm>
            <a:off x="838200" y="5867400"/>
            <a:ext cx="7620000" cy="0"/>
          </a:xfrm>
          <a:prstGeom prst="line">
            <a:avLst/>
          </a:prstGeom>
          <a:ln w="28575"/>
        </p:spPr>
        <p:style>
          <a:lnRef idx="1">
            <a:schemeClr val="dk1"/>
          </a:lnRef>
          <a:fillRef idx="0">
            <a:schemeClr val="dk1"/>
          </a:fillRef>
          <a:effectRef idx="0">
            <a:schemeClr val="dk1"/>
          </a:effectRef>
          <a:fontRef idx="minor">
            <a:schemeClr val="tx1"/>
          </a:fontRef>
        </p:style>
      </p:cxnSp>
      <p:sp>
        <p:nvSpPr>
          <p:cNvPr id="10" name="Rectangle 9"/>
          <p:cNvSpPr/>
          <p:nvPr/>
        </p:nvSpPr>
        <p:spPr>
          <a:xfrm>
            <a:off x="990600" y="6400800"/>
            <a:ext cx="3200400" cy="338554"/>
          </a:xfrm>
          <a:prstGeom prst="rect">
            <a:avLst/>
          </a:prstGeom>
        </p:spPr>
        <p:txBody>
          <a:bodyPr wrap="square">
            <a:spAutoFit/>
          </a:bodyPr>
          <a:lstStyle/>
          <a:p>
            <a:r>
              <a:rPr lang="en-US" sz="800" dirty="0" smtClean="0">
                <a:latin typeface="Arial" pitchFamily="34" charset="0"/>
                <a:cs typeface="Arial" pitchFamily="34" charset="0"/>
              </a:rPr>
              <a:t>©2011 Trans Bio Energy, LLC. All rights reserved.</a:t>
            </a:r>
          </a:p>
          <a:p>
            <a:r>
              <a:rPr lang="en-US" sz="800" dirty="0" smtClean="0">
                <a:latin typeface="Arial" pitchFamily="34" charset="0"/>
                <a:cs typeface="Arial" pitchFamily="34" charset="0"/>
              </a:rPr>
              <a:t>Do not reproduce, reuse or distribute without permission.</a:t>
            </a:r>
            <a:endParaRPr lang="en-US" sz="800" dirty="0">
              <a:latin typeface="Arial" pitchFamily="34" charset="0"/>
              <a:cs typeface="Arial" pitchFamily="34" charset="0"/>
            </a:endParaRPr>
          </a:p>
        </p:txBody>
      </p:sp>
      <p:sp>
        <p:nvSpPr>
          <p:cNvPr id="12" name="TextBox 11"/>
          <p:cNvSpPr txBox="1"/>
          <p:nvPr/>
        </p:nvSpPr>
        <p:spPr>
          <a:xfrm>
            <a:off x="1447800" y="1981200"/>
            <a:ext cx="7162800" cy="646331"/>
          </a:xfrm>
          <a:prstGeom prst="rect">
            <a:avLst/>
          </a:prstGeom>
          <a:noFill/>
        </p:spPr>
        <p:txBody>
          <a:bodyPr wrap="square" rtlCol="0">
            <a:spAutoFit/>
          </a:bodyPr>
          <a:lstStyle/>
          <a:p>
            <a:r>
              <a:rPr lang="en-US" b="1" i="1" dirty="0" smtClean="0">
                <a:solidFill>
                  <a:srgbClr val="00B0F0"/>
                </a:solidFill>
                <a:effectLst>
                  <a:outerShdw blurRad="38100" dist="38100" dir="2700000" algn="tl">
                    <a:srgbClr val="000000">
                      <a:alpha val="43137"/>
                    </a:srgbClr>
                  </a:outerShdw>
                </a:effectLst>
              </a:rPr>
              <a:t>Restores lost efficiency</a:t>
            </a:r>
            <a:r>
              <a:rPr lang="en-US" dirty="0" smtClean="0">
                <a:solidFill>
                  <a:schemeClr val="bg2">
                    <a:lumMod val="25000"/>
                  </a:schemeClr>
                </a:solidFill>
              </a:rPr>
              <a:t> – resulting in less energy consumption to reach set point and shorter run times.</a:t>
            </a:r>
            <a:endParaRPr lang="en-US" b="1" i="1" dirty="0">
              <a:solidFill>
                <a:srgbClr val="00B0F0"/>
              </a:solidFill>
              <a:effectLst>
                <a:outerShdw blurRad="38100" dist="38100" dir="2700000" algn="tl">
                  <a:srgbClr val="000000">
                    <a:alpha val="43137"/>
                  </a:srgbClr>
                </a:outerShdw>
              </a:effectLst>
            </a:endParaRPr>
          </a:p>
        </p:txBody>
      </p:sp>
      <p:sp>
        <p:nvSpPr>
          <p:cNvPr id="14" name="TextBox 13"/>
          <p:cNvSpPr txBox="1"/>
          <p:nvPr/>
        </p:nvSpPr>
        <p:spPr>
          <a:xfrm>
            <a:off x="1447800" y="3048000"/>
            <a:ext cx="7162800" cy="923330"/>
          </a:xfrm>
          <a:prstGeom prst="rect">
            <a:avLst/>
          </a:prstGeom>
          <a:noFill/>
        </p:spPr>
        <p:txBody>
          <a:bodyPr wrap="square" rtlCol="0">
            <a:spAutoFit/>
          </a:bodyPr>
          <a:lstStyle/>
          <a:p>
            <a:r>
              <a:rPr lang="en-US" b="1" i="1" dirty="0" smtClean="0">
                <a:solidFill>
                  <a:srgbClr val="00B0F0"/>
                </a:solidFill>
                <a:effectLst>
                  <a:outerShdw blurRad="38100" dist="38100" dir="2700000" algn="tl">
                    <a:srgbClr val="000000">
                      <a:alpha val="43137"/>
                    </a:srgbClr>
                  </a:outerShdw>
                </a:effectLst>
              </a:rPr>
              <a:t>Reconditions the unit</a:t>
            </a:r>
            <a:r>
              <a:rPr lang="en-US" dirty="0" smtClean="0">
                <a:solidFill>
                  <a:schemeClr val="bg2">
                    <a:lumMod val="25000"/>
                  </a:schemeClr>
                </a:solidFill>
              </a:rPr>
              <a:t> – allowing the system to operate at or near original specification which reduces equipment wear and extends the service life of the unit.</a:t>
            </a:r>
            <a:endParaRPr lang="en-US" b="1" i="1" dirty="0">
              <a:solidFill>
                <a:srgbClr val="00B0F0"/>
              </a:solidFill>
              <a:effectLst>
                <a:outerShdw blurRad="38100" dist="38100" dir="2700000" algn="tl">
                  <a:srgbClr val="000000">
                    <a:alpha val="43137"/>
                  </a:srgbClr>
                </a:outerShdw>
              </a:effectLst>
            </a:endParaRPr>
          </a:p>
        </p:txBody>
      </p:sp>
      <p:sp>
        <p:nvSpPr>
          <p:cNvPr id="15" name="TextBox 14"/>
          <p:cNvSpPr txBox="1"/>
          <p:nvPr/>
        </p:nvSpPr>
        <p:spPr>
          <a:xfrm>
            <a:off x="1524000" y="4191000"/>
            <a:ext cx="7162800" cy="646331"/>
          </a:xfrm>
          <a:prstGeom prst="rect">
            <a:avLst/>
          </a:prstGeom>
          <a:noFill/>
        </p:spPr>
        <p:txBody>
          <a:bodyPr wrap="square" rtlCol="0">
            <a:spAutoFit/>
          </a:bodyPr>
          <a:lstStyle/>
          <a:p>
            <a:r>
              <a:rPr lang="en-US" b="1" i="1" dirty="0" smtClean="0">
                <a:solidFill>
                  <a:srgbClr val="00B0F0"/>
                </a:solidFill>
                <a:effectLst>
                  <a:outerShdw blurRad="38100" dist="38100" dir="2700000" algn="tl">
                    <a:srgbClr val="000000">
                      <a:alpha val="43137"/>
                    </a:srgbClr>
                  </a:outerShdw>
                </a:effectLst>
              </a:rPr>
              <a:t>Maintains performance </a:t>
            </a:r>
            <a:r>
              <a:rPr lang="en-US" dirty="0" smtClean="0">
                <a:solidFill>
                  <a:schemeClr val="bg2">
                    <a:lumMod val="25000"/>
                  </a:schemeClr>
                </a:solidFill>
              </a:rPr>
              <a:t>– the molecular bonded layer of MaxR100 compound left behind inhibits the buildup of oil fouling moving forward.</a:t>
            </a:r>
            <a:endParaRPr lang="en-US" b="1" i="1" dirty="0">
              <a:solidFill>
                <a:srgbClr val="00B0F0"/>
              </a:solidFill>
              <a:effectLst>
                <a:outerShdw blurRad="38100" dist="38100" dir="2700000" algn="tl">
                  <a:srgbClr val="000000">
                    <a:alpha val="43137"/>
                  </a:srgbClr>
                </a:outerShdw>
              </a:effectLst>
            </a:endParaRPr>
          </a:p>
        </p:txBody>
      </p:sp>
      <p:pic>
        <p:nvPicPr>
          <p:cNvPr id="11" name="Picture 1" descr="C:\Users\Home\Desktop\Resources\MaxR Logos\MaxR100 LOGOrev.jpg"/>
          <p:cNvPicPr>
            <a:picLocks noChangeAspect="1" noChangeArrowheads="1"/>
          </p:cNvPicPr>
          <p:nvPr/>
        </p:nvPicPr>
        <p:blipFill>
          <a:blip r:embed="rId4" cstate="print"/>
          <a:srcRect/>
          <a:stretch>
            <a:fillRect/>
          </a:stretch>
        </p:blipFill>
        <p:spPr bwMode="auto">
          <a:xfrm>
            <a:off x="3810000" y="609600"/>
            <a:ext cx="2209800" cy="830737"/>
          </a:xfrm>
          <a:prstGeom prst="rect">
            <a:avLst/>
          </a:prstGeom>
          <a:noFill/>
        </p:spPr>
      </p:pic>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HP_Administrator\Desktop\MaxR Corp.jpg"/>
          <p:cNvPicPr>
            <a:picLocks noChangeAspect="1" noChangeArrowheads="1"/>
          </p:cNvPicPr>
          <p:nvPr/>
        </p:nvPicPr>
        <p:blipFill>
          <a:blip r:embed="rId3" cstate="print"/>
          <a:srcRect/>
          <a:stretch>
            <a:fillRect/>
          </a:stretch>
        </p:blipFill>
        <p:spPr bwMode="auto">
          <a:xfrm>
            <a:off x="3657600" y="5943600"/>
            <a:ext cx="2286000" cy="597438"/>
          </a:xfrm>
          <a:prstGeom prst="rect">
            <a:avLst/>
          </a:prstGeom>
          <a:noFill/>
        </p:spPr>
      </p:pic>
      <p:cxnSp>
        <p:nvCxnSpPr>
          <p:cNvPr id="6" name="Straight Connector 5"/>
          <p:cNvCxnSpPr/>
          <p:nvPr/>
        </p:nvCxnSpPr>
        <p:spPr>
          <a:xfrm>
            <a:off x="838200" y="5867400"/>
            <a:ext cx="7620000" cy="0"/>
          </a:xfrm>
          <a:prstGeom prst="line">
            <a:avLst/>
          </a:prstGeom>
          <a:ln w="28575"/>
        </p:spPr>
        <p:style>
          <a:lnRef idx="1">
            <a:schemeClr val="dk1"/>
          </a:lnRef>
          <a:fillRef idx="0">
            <a:schemeClr val="dk1"/>
          </a:fillRef>
          <a:effectRef idx="0">
            <a:schemeClr val="dk1"/>
          </a:effectRef>
          <a:fontRef idx="minor">
            <a:schemeClr val="tx1"/>
          </a:fontRef>
        </p:style>
      </p:cxnSp>
      <p:sp>
        <p:nvSpPr>
          <p:cNvPr id="10" name="Rectangle 9"/>
          <p:cNvSpPr/>
          <p:nvPr/>
        </p:nvSpPr>
        <p:spPr>
          <a:xfrm>
            <a:off x="990600" y="6400800"/>
            <a:ext cx="3200400" cy="338554"/>
          </a:xfrm>
          <a:prstGeom prst="rect">
            <a:avLst/>
          </a:prstGeom>
        </p:spPr>
        <p:txBody>
          <a:bodyPr wrap="square">
            <a:spAutoFit/>
          </a:bodyPr>
          <a:lstStyle/>
          <a:p>
            <a:r>
              <a:rPr lang="en-US" sz="800" dirty="0" smtClean="0">
                <a:latin typeface="Arial" pitchFamily="34" charset="0"/>
                <a:cs typeface="Arial" pitchFamily="34" charset="0"/>
              </a:rPr>
              <a:t>©2011 Trans Bio Energy, LLC. All rights reserved.</a:t>
            </a:r>
          </a:p>
          <a:p>
            <a:r>
              <a:rPr lang="en-US" sz="800" dirty="0" smtClean="0">
                <a:latin typeface="Arial" pitchFamily="34" charset="0"/>
                <a:cs typeface="Arial" pitchFamily="34" charset="0"/>
              </a:rPr>
              <a:t>Do not reproduce, reuse or distribute without permission.</a:t>
            </a:r>
            <a:endParaRPr lang="en-US" sz="800" dirty="0">
              <a:latin typeface="Arial" pitchFamily="34" charset="0"/>
              <a:cs typeface="Arial" pitchFamily="34" charset="0"/>
            </a:endParaRPr>
          </a:p>
        </p:txBody>
      </p:sp>
      <p:sp>
        <p:nvSpPr>
          <p:cNvPr id="12" name="TextBox 11"/>
          <p:cNvSpPr txBox="1"/>
          <p:nvPr/>
        </p:nvSpPr>
        <p:spPr>
          <a:xfrm>
            <a:off x="1371600" y="838200"/>
            <a:ext cx="7162800" cy="5632311"/>
          </a:xfrm>
          <a:prstGeom prst="rect">
            <a:avLst/>
          </a:prstGeom>
          <a:noFill/>
        </p:spPr>
        <p:txBody>
          <a:bodyPr wrap="square" rtlCol="0">
            <a:spAutoFit/>
          </a:bodyPr>
          <a:lstStyle/>
          <a:p>
            <a:r>
              <a:rPr lang="en-US" b="1" i="1" dirty="0" smtClean="0">
                <a:solidFill>
                  <a:srgbClr val="00B0F0"/>
                </a:solidFill>
                <a:effectLst>
                  <a:outerShdw blurRad="38100" dist="38100" dir="2700000" algn="tl">
                    <a:srgbClr val="000000">
                      <a:alpha val="43137"/>
                    </a:srgbClr>
                  </a:outerShdw>
                </a:effectLst>
              </a:rPr>
              <a:t>Typical Impact of MaxR100 Product on Equipment Performance</a:t>
            </a:r>
          </a:p>
          <a:p>
            <a:endParaRPr lang="en-US" b="1" i="1" dirty="0" smtClean="0">
              <a:solidFill>
                <a:srgbClr val="00B0F0"/>
              </a:solidFill>
              <a:effectLst>
                <a:outerShdw blurRad="38100" dist="38100" dir="2700000" algn="tl">
                  <a:srgbClr val="000000">
                    <a:alpha val="43137"/>
                  </a:srgbClr>
                </a:outerShdw>
              </a:effectLst>
            </a:endParaRPr>
          </a:p>
          <a:p>
            <a:endParaRPr lang="en-US" b="1" i="1" dirty="0" smtClean="0">
              <a:solidFill>
                <a:srgbClr val="00B0F0"/>
              </a:solidFill>
              <a:effectLst>
                <a:outerShdw blurRad="38100" dist="38100" dir="2700000" algn="tl">
                  <a:srgbClr val="000000">
                    <a:alpha val="43137"/>
                  </a:srgbClr>
                </a:outerShdw>
              </a:effectLst>
            </a:endParaRPr>
          </a:p>
          <a:p>
            <a:r>
              <a:rPr lang="en-US" b="1" i="1" dirty="0" smtClean="0">
                <a:solidFill>
                  <a:srgbClr val="00B0F0"/>
                </a:solidFill>
                <a:effectLst>
                  <a:outerShdw blurRad="38100" dist="38100" dir="2700000" algn="tl">
                    <a:srgbClr val="000000">
                      <a:alpha val="43137"/>
                    </a:srgbClr>
                  </a:outerShdw>
                </a:effectLst>
              </a:rPr>
              <a:t>√  </a:t>
            </a:r>
            <a:r>
              <a:rPr lang="en-US" dirty="0" smtClean="0">
                <a:solidFill>
                  <a:schemeClr val="bg2">
                    <a:lumMod val="25000"/>
                  </a:schemeClr>
                </a:solidFill>
              </a:rPr>
              <a:t>Increases heat transfer capability (thermal conductivity)</a:t>
            </a:r>
          </a:p>
          <a:p>
            <a:endParaRPr lang="en-US" dirty="0" smtClean="0">
              <a:solidFill>
                <a:schemeClr val="bg2">
                  <a:lumMod val="25000"/>
                </a:schemeClr>
              </a:solidFill>
            </a:endParaRPr>
          </a:p>
          <a:p>
            <a:r>
              <a:rPr lang="en-US" dirty="0" smtClean="0">
                <a:solidFill>
                  <a:srgbClr val="00B0F0"/>
                </a:solidFill>
              </a:rPr>
              <a:t>√  </a:t>
            </a:r>
            <a:r>
              <a:rPr lang="en-US" dirty="0" smtClean="0">
                <a:solidFill>
                  <a:schemeClr val="bg2">
                    <a:lumMod val="25000"/>
                  </a:schemeClr>
                </a:solidFill>
              </a:rPr>
              <a:t>Reduces the boiling point of the refrigerant</a:t>
            </a:r>
          </a:p>
          <a:p>
            <a:endParaRPr lang="en-US" dirty="0" smtClean="0">
              <a:solidFill>
                <a:schemeClr val="bg2">
                  <a:lumMod val="25000"/>
                </a:schemeClr>
              </a:solidFill>
            </a:endParaRPr>
          </a:p>
          <a:p>
            <a:r>
              <a:rPr lang="en-US" dirty="0" smtClean="0">
                <a:solidFill>
                  <a:srgbClr val="00B0F0"/>
                </a:solidFill>
              </a:rPr>
              <a:t>√  </a:t>
            </a:r>
            <a:r>
              <a:rPr lang="en-US" dirty="0" smtClean="0">
                <a:solidFill>
                  <a:schemeClr val="bg2">
                    <a:lumMod val="25000"/>
                  </a:schemeClr>
                </a:solidFill>
              </a:rPr>
              <a:t>Increases the overall efficiency of the heat exchange system</a:t>
            </a:r>
          </a:p>
          <a:p>
            <a:endParaRPr lang="en-US" dirty="0" smtClean="0">
              <a:solidFill>
                <a:schemeClr val="bg2">
                  <a:lumMod val="25000"/>
                </a:schemeClr>
              </a:solidFill>
            </a:endParaRPr>
          </a:p>
          <a:p>
            <a:r>
              <a:rPr lang="en-US" dirty="0" smtClean="0">
                <a:solidFill>
                  <a:srgbClr val="00B0F0"/>
                </a:solidFill>
              </a:rPr>
              <a:t>√  </a:t>
            </a:r>
            <a:r>
              <a:rPr lang="en-US" dirty="0" smtClean="0">
                <a:solidFill>
                  <a:schemeClr val="bg2">
                    <a:lumMod val="25000"/>
                  </a:schemeClr>
                </a:solidFill>
              </a:rPr>
              <a:t>Reduces run time by reaching set point quicker</a:t>
            </a:r>
          </a:p>
          <a:p>
            <a:endParaRPr lang="en-US" dirty="0" smtClean="0">
              <a:solidFill>
                <a:schemeClr val="bg2">
                  <a:lumMod val="25000"/>
                </a:schemeClr>
              </a:solidFill>
            </a:endParaRPr>
          </a:p>
          <a:p>
            <a:r>
              <a:rPr lang="en-US" dirty="0" smtClean="0">
                <a:solidFill>
                  <a:srgbClr val="00B0F0"/>
                </a:solidFill>
              </a:rPr>
              <a:t>√  </a:t>
            </a:r>
            <a:r>
              <a:rPr lang="en-US" dirty="0" smtClean="0">
                <a:solidFill>
                  <a:schemeClr val="bg2">
                    <a:lumMod val="25000"/>
                  </a:schemeClr>
                </a:solidFill>
              </a:rPr>
              <a:t>Reduces kWh consumption</a:t>
            </a:r>
            <a:endParaRPr lang="en-US" dirty="0" smtClean="0">
              <a:solidFill>
                <a:srgbClr val="00B0F0"/>
              </a:solidFill>
            </a:endParaRPr>
          </a:p>
          <a:p>
            <a:endParaRPr lang="en-US" dirty="0" smtClean="0">
              <a:solidFill>
                <a:schemeClr val="bg2">
                  <a:lumMod val="25000"/>
                </a:schemeClr>
              </a:solidFill>
            </a:endParaRPr>
          </a:p>
          <a:p>
            <a:endParaRPr lang="en-US" dirty="0" smtClean="0">
              <a:solidFill>
                <a:srgbClr val="00B0F0"/>
              </a:solidFill>
            </a:endParaRPr>
          </a:p>
          <a:p>
            <a:endParaRPr lang="en-US" dirty="0" smtClean="0">
              <a:solidFill>
                <a:schemeClr val="bg2">
                  <a:lumMod val="25000"/>
                </a:schemeClr>
              </a:solidFill>
            </a:endParaRPr>
          </a:p>
          <a:p>
            <a:endParaRPr lang="en-US" dirty="0" smtClean="0">
              <a:solidFill>
                <a:schemeClr val="bg2">
                  <a:lumMod val="25000"/>
                </a:schemeClr>
              </a:solidFill>
            </a:endParaRPr>
          </a:p>
          <a:p>
            <a:endParaRPr lang="en-US" dirty="0" smtClean="0">
              <a:solidFill>
                <a:schemeClr val="bg2">
                  <a:lumMod val="25000"/>
                </a:schemeClr>
              </a:solidFill>
            </a:endParaRPr>
          </a:p>
          <a:p>
            <a:endParaRPr lang="en-US" dirty="0" smtClean="0">
              <a:solidFill>
                <a:schemeClr val="bg2">
                  <a:lumMod val="25000"/>
                </a:schemeClr>
              </a:solidFill>
            </a:endParaRPr>
          </a:p>
          <a:p>
            <a:endParaRPr lang="en-US" dirty="0" smtClean="0">
              <a:solidFill>
                <a:schemeClr val="bg2">
                  <a:lumMod val="25000"/>
                </a:schemeClr>
              </a:solidFill>
            </a:endParaRPr>
          </a:p>
          <a:p>
            <a:endParaRPr lang="en-US" b="1" i="1" dirty="0" smtClean="0">
              <a:solidFill>
                <a:srgbClr val="00B0F0"/>
              </a:solidFill>
              <a:effectLst>
                <a:outerShdw blurRad="38100" dist="38100" dir="2700000" algn="tl">
                  <a:srgbClr val="000000">
                    <a:alpha val="43137"/>
                  </a:srgbClr>
                </a:outerShdw>
              </a:effectLst>
            </a:endParaRPr>
          </a:p>
        </p:txBody>
      </p:sp>
      <p:sp>
        <p:nvSpPr>
          <p:cNvPr id="11" name="TextBox 10"/>
          <p:cNvSpPr txBox="1"/>
          <p:nvPr/>
        </p:nvSpPr>
        <p:spPr>
          <a:xfrm>
            <a:off x="1447800" y="5105400"/>
            <a:ext cx="6553200" cy="646331"/>
          </a:xfrm>
          <a:prstGeom prst="rect">
            <a:avLst/>
          </a:prstGeom>
          <a:noFill/>
        </p:spPr>
        <p:txBody>
          <a:bodyPr wrap="square" rtlCol="0">
            <a:spAutoFit/>
          </a:bodyPr>
          <a:lstStyle/>
          <a:p>
            <a:r>
              <a:rPr lang="en-US" i="1" dirty="0" smtClean="0">
                <a:solidFill>
                  <a:srgbClr val="0070C0"/>
                </a:solidFill>
              </a:rPr>
              <a:t>MaxR100 can also be installed in new equipment as a preventative measure to protect the system from future oil fouling.</a:t>
            </a:r>
            <a:endParaRPr lang="en-US" i="1" dirty="0">
              <a:solidFill>
                <a:srgbClr val="0070C0"/>
              </a:solidFill>
            </a:endParaRPr>
          </a:p>
        </p:txBody>
      </p:sp>
      <p:sp>
        <p:nvSpPr>
          <p:cNvPr id="9" name="Rectangle 8"/>
          <p:cNvSpPr/>
          <p:nvPr/>
        </p:nvSpPr>
        <p:spPr>
          <a:xfrm>
            <a:off x="1371600" y="4343400"/>
            <a:ext cx="2787751" cy="369332"/>
          </a:xfrm>
          <a:prstGeom prst="rect">
            <a:avLst/>
          </a:prstGeom>
        </p:spPr>
        <p:txBody>
          <a:bodyPr wrap="none">
            <a:spAutoFit/>
          </a:bodyPr>
          <a:lstStyle/>
          <a:p>
            <a:r>
              <a:rPr lang="en-US" dirty="0" smtClean="0">
                <a:solidFill>
                  <a:srgbClr val="00B0F0"/>
                </a:solidFill>
              </a:rPr>
              <a:t>√  </a:t>
            </a:r>
            <a:r>
              <a:rPr lang="en-US" dirty="0" smtClean="0">
                <a:solidFill>
                  <a:schemeClr val="bg2">
                    <a:lumMod val="25000"/>
                  </a:schemeClr>
                </a:solidFill>
              </a:rPr>
              <a:t>Extends Unit Service Life</a:t>
            </a:r>
            <a:endParaRPr lang="en-US" dirty="0" smtClean="0">
              <a:solidFill>
                <a:srgbClr val="00B0F0"/>
              </a:solidFill>
            </a:endParaRPr>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HP_Administrator\Desktop\MaxR Corp.jpg"/>
          <p:cNvPicPr>
            <a:picLocks noChangeAspect="1" noChangeArrowheads="1"/>
          </p:cNvPicPr>
          <p:nvPr/>
        </p:nvPicPr>
        <p:blipFill>
          <a:blip r:embed="rId3" cstate="print"/>
          <a:srcRect/>
          <a:stretch>
            <a:fillRect/>
          </a:stretch>
        </p:blipFill>
        <p:spPr bwMode="auto">
          <a:xfrm>
            <a:off x="3657600" y="5943600"/>
            <a:ext cx="2286000" cy="597438"/>
          </a:xfrm>
          <a:prstGeom prst="rect">
            <a:avLst/>
          </a:prstGeom>
          <a:noFill/>
        </p:spPr>
      </p:pic>
      <p:cxnSp>
        <p:nvCxnSpPr>
          <p:cNvPr id="6" name="Straight Connector 5"/>
          <p:cNvCxnSpPr/>
          <p:nvPr/>
        </p:nvCxnSpPr>
        <p:spPr>
          <a:xfrm>
            <a:off x="838200" y="5867400"/>
            <a:ext cx="7620000" cy="0"/>
          </a:xfrm>
          <a:prstGeom prst="line">
            <a:avLst/>
          </a:prstGeom>
          <a:ln w="28575"/>
        </p:spPr>
        <p:style>
          <a:lnRef idx="1">
            <a:schemeClr val="dk1"/>
          </a:lnRef>
          <a:fillRef idx="0">
            <a:schemeClr val="dk1"/>
          </a:fillRef>
          <a:effectRef idx="0">
            <a:schemeClr val="dk1"/>
          </a:effectRef>
          <a:fontRef idx="minor">
            <a:schemeClr val="tx1"/>
          </a:fontRef>
        </p:style>
      </p:cxnSp>
      <p:sp>
        <p:nvSpPr>
          <p:cNvPr id="10" name="Rectangle 9"/>
          <p:cNvSpPr/>
          <p:nvPr/>
        </p:nvSpPr>
        <p:spPr>
          <a:xfrm>
            <a:off x="990600" y="6400800"/>
            <a:ext cx="3200400" cy="338554"/>
          </a:xfrm>
          <a:prstGeom prst="rect">
            <a:avLst/>
          </a:prstGeom>
        </p:spPr>
        <p:txBody>
          <a:bodyPr wrap="square">
            <a:spAutoFit/>
          </a:bodyPr>
          <a:lstStyle/>
          <a:p>
            <a:r>
              <a:rPr lang="en-US" sz="800" dirty="0" smtClean="0">
                <a:latin typeface="Arial" pitchFamily="34" charset="0"/>
                <a:cs typeface="Arial" pitchFamily="34" charset="0"/>
              </a:rPr>
              <a:t>©2011 Trans Bio Energy, LLC. All rights reserved.</a:t>
            </a:r>
          </a:p>
          <a:p>
            <a:r>
              <a:rPr lang="en-US" sz="800" dirty="0" smtClean="0">
                <a:latin typeface="Arial" pitchFamily="34" charset="0"/>
                <a:cs typeface="Arial" pitchFamily="34" charset="0"/>
              </a:rPr>
              <a:t>Do not reproduce, reuse or distribute without permission.</a:t>
            </a:r>
            <a:endParaRPr lang="en-US" sz="800" dirty="0">
              <a:latin typeface="Arial" pitchFamily="34" charset="0"/>
              <a:cs typeface="Arial" pitchFamily="34" charset="0"/>
            </a:endParaRPr>
          </a:p>
        </p:txBody>
      </p:sp>
      <p:sp>
        <p:nvSpPr>
          <p:cNvPr id="8" name="Rectangle 7"/>
          <p:cNvSpPr/>
          <p:nvPr/>
        </p:nvSpPr>
        <p:spPr>
          <a:xfrm>
            <a:off x="1447800" y="609600"/>
            <a:ext cx="2981907" cy="369332"/>
          </a:xfrm>
          <a:prstGeom prst="rect">
            <a:avLst/>
          </a:prstGeom>
        </p:spPr>
        <p:txBody>
          <a:bodyPr wrap="none">
            <a:spAutoFit/>
          </a:bodyPr>
          <a:lstStyle/>
          <a:p>
            <a:r>
              <a:rPr lang="en-US" b="1" i="1" dirty="0" smtClean="0">
                <a:solidFill>
                  <a:srgbClr val="00B0F0"/>
                </a:solidFill>
                <a:effectLst>
                  <a:outerShdw blurRad="38100" dist="38100" dir="2700000" algn="tl">
                    <a:srgbClr val="000000">
                      <a:alpha val="43137"/>
                    </a:srgbClr>
                  </a:outerShdw>
                </a:effectLst>
              </a:rPr>
              <a:t>The Cost of Doing Nothing</a:t>
            </a:r>
            <a:r>
              <a:rPr lang="en-US" dirty="0" smtClean="0">
                <a:solidFill>
                  <a:schemeClr val="bg2">
                    <a:lumMod val="25000"/>
                  </a:schemeClr>
                </a:solidFill>
              </a:rPr>
              <a:t> </a:t>
            </a:r>
            <a:endParaRPr lang="en-US" dirty="0"/>
          </a:p>
        </p:txBody>
      </p:sp>
      <p:sp>
        <p:nvSpPr>
          <p:cNvPr id="13" name="Rectangle 12"/>
          <p:cNvSpPr/>
          <p:nvPr/>
        </p:nvSpPr>
        <p:spPr>
          <a:xfrm>
            <a:off x="1143000" y="1143000"/>
            <a:ext cx="7696200" cy="923330"/>
          </a:xfrm>
          <a:prstGeom prst="rect">
            <a:avLst/>
          </a:prstGeom>
        </p:spPr>
        <p:txBody>
          <a:bodyPr wrap="square">
            <a:spAutoFit/>
          </a:bodyPr>
          <a:lstStyle/>
          <a:p>
            <a:r>
              <a:rPr lang="en-US" dirty="0" smtClean="0">
                <a:solidFill>
                  <a:schemeClr val="bg2">
                    <a:lumMod val="25000"/>
                  </a:schemeClr>
                </a:solidFill>
              </a:rPr>
              <a:t>Operation and maintenance of </a:t>
            </a:r>
            <a:r>
              <a:rPr lang="en-US" i="1" u="sng" dirty="0" smtClean="0">
                <a:solidFill>
                  <a:schemeClr val="bg2">
                    <a:lumMod val="25000"/>
                  </a:schemeClr>
                </a:solidFill>
              </a:rPr>
              <a:t>inefficient</a:t>
            </a:r>
            <a:r>
              <a:rPr lang="en-US" dirty="0" smtClean="0">
                <a:solidFill>
                  <a:schemeClr val="bg2">
                    <a:lumMod val="25000"/>
                  </a:schemeClr>
                </a:solidFill>
              </a:rPr>
              <a:t> equipment increases operating costs!</a:t>
            </a:r>
          </a:p>
          <a:p>
            <a:endParaRPr lang="en-US" dirty="0" smtClean="0">
              <a:solidFill>
                <a:schemeClr val="bg2">
                  <a:lumMod val="25000"/>
                </a:schemeClr>
              </a:solidFill>
            </a:endParaRPr>
          </a:p>
          <a:p>
            <a:endParaRPr lang="en-US" dirty="0"/>
          </a:p>
        </p:txBody>
      </p:sp>
      <p:sp>
        <p:nvSpPr>
          <p:cNvPr id="14" name="TextBox 13"/>
          <p:cNvSpPr txBox="1"/>
          <p:nvPr/>
        </p:nvSpPr>
        <p:spPr>
          <a:xfrm>
            <a:off x="3048000" y="2209800"/>
            <a:ext cx="3276600" cy="2031325"/>
          </a:xfrm>
          <a:prstGeom prst="rect">
            <a:avLst/>
          </a:prstGeom>
          <a:noFill/>
        </p:spPr>
        <p:txBody>
          <a:bodyPr wrap="square" rtlCol="0">
            <a:spAutoFit/>
          </a:bodyPr>
          <a:lstStyle/>
          <a:p>
            <a:pPr>
              <a:buFont typeface="Arial" pitchFamily="34" charset="0"/>
              <a:buChar char="•"/>
            </a:pPr>
            <a:r>
              <a:rPr lang="en-US" dirty="0" smtClean="0">
                <a:solidFill>
                  <a:schemeClr val="bg2">
                    <a:lumMod val="25000"/>
                  </a:schemeClr>
                </a:solidFill>
              </a:rPr>
              <a:t>  Higher energy bills</a:t>
            </a:r>
          </a:p>
          <a:p>
            <a:endParaRPr lang="en-US" dirty="0" smtClean="0">
              <a:solidFill>
                <a:schemeClr val="bg2">
                  <a:lumMod val="25000"/>
                </a:schemeClr>
              </a:solidFill>
            </a:endParaRPr>
          </a:p>
          <a:p>
            <a:pPr>
              <a:buFont typeface="Arial" pitchFamily="34" charset="0"/>
              <a:buChar char="•"/>
            </a:pPr>
            <a:r>
              <a:rPr lang="en-US" dirty="0" smtClean="0">
                <a:solidFill>
                  <a:schemeClr val="bg2">
                    <a:lumMod val="25000"/>
                  </a:schemeClr>
                </a:solidFill>
              </a:rPr>
              <a:t>  Maintenance expense</a:t>
            </a:r>
          </a:p>
          <a:p>
            <a:endParaRPr lang="en-US" dirty="0" smtClean="0">
              <a:solidFill>
                <a:schemeClr val="bg2">
                  <a:lumMod val="25000"/>
                </a:schemeClr>
              </a:solidFill>
            </a:endParaRPr>
          </a:p>
          <a:p>
            <a:pPr>
              <a:buFont typeface="Arial" pitchFamily="34" charset="0"/>
              <a:buChar char="•"/>
            </a:pPr>
            <a:r>
              <a:rPr lang="en-US" dirty="0" smtClean="0">
                <a:solidFill>
                  <a:schemeClr val="bg2">
                    <a:lumMod val="25000"/>
                  </a:schemeClr>
                </a:solidFill>
              </a:rPr>
              <a:t>  Down time</a:t>
            </a:r>
          </a:p>
          <a:p>
            <a:endParaRPr lang="en-US" dirty="0" smtClean="0">
              <a:solidFill>
                <a:schemeClr val="bg2">
                  <a:lumMod val="25000"/>
                </a:schemeClr>
              </a:solidFill>
            </a:endParaRPr>
          </a:p>
          <a:p>
            <a:pPr>
              <a:buFont typeface="Arial" pitchFamily="34" charset="0"/>
              <a:buChar char="•"/>
            </a:pPr>
            <a:r>
              <a:rPr lang="en-US" dirty="0" smtClean="0">
                <a:solidFill>
                  <a:schemeClr val="bg2">
                    <a:lumMod val="25000"/>
                  </a:schemeClr>
                </a:solidFill>
              </a:rPr>
              <a:t>  Expensive replacement costs</a:t>
            </a:r>
            <a:endParaRPr lang="en-US" dirty="0">
              <a:solidFill>
                <a:srgbClr val="FF0000"/>
              </a:solidFill>
            </a:endParaRPr>
          </a:p>
        </p:txBody>
      </p:sp>
      <p:sp>
        <p:nvSpPr>
          <p:cNvPr id="15" name="TextBox 14"/>
          <p:cNvSpPr txBox="1"/>
          <p:nvPr/>
        </p:nvSpPr>
        <p:spPr>
          <a:xfrm>
            <a:off x="1447800" y="3657600"/>
            <a:ext cx="6858000" cy="584775"/>
          </a:xfrm>
          <a:prstGeom prst="rect">
            <a:avLst/>
          </a:prstGeom>
          <a:noFill/>
        </p:spPr>
        <p:txBody>
          <a:bodyPr wrap="square" rtlCol="0">
            <a:spAutoFit/>
          </a:bodyPr>
          <a:lstStyle/>
          <a:p>
            <a:endParaRPr lang="en-US" sz="1600" dirty="0" smtClean="0"/>
          </a:p>
          <a:p>
            <a:endParaRPr lang="en-US" sz="1600" dirty="0"/>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0"/>
            <a:ext cx="7391400" cy="1066800"/>
          </a:xfrm>
        </p:spPr>
        <p:txBody>
          <a:bodyPr>
            <a:noAutofit/>
          </a:bodyPr>
          <a:lstStyle/>
          <a:p>
            <a:pPr algn="ctr"/>
            <a:endParaRPr lang="en-US" b="1" dirty="0" smtClean="0">
              <a:solidFill>
                <a:schemeClr val="tx2"/>
              </a:solidFill>
              <a:effectLst>
                <a:outerShdw blurRad="38100" dist="38100" dir="2700000" algn="tl">
                  <a:srgbClr val="000000">
                    <a:alpha val="43137"/>
                  </a:srgbClr>
                </a:outerShdw>
              </a:effectLst>
              <a:latin typeface="Arial" pitchFamily="34" charset="0"/>
              <a:cs typeface="Arial" pitchFamily="34" charset="0"/>
            </a:endParaRPr>
          </a:p>
          <a:p>
            <a:pPr algn="ctr"/>
            <a:r>
              <a:rPr lang="en-US" sz="1800" b="1" dirty="0" smtClean="0">
                <a:solidFill>
                  <a:schemeClr val="tx2"/>
                </a:solidFill>
                <a:effectLst>
                  <a:outerShdw blurRad="38100" dist="38100" dir="2700000" algn="tl">
                    <a:srgbClr val="000000">
                      <a:alpha val="43137"/>
                    </a:srgbClr>
                  </a:outerShdw>
                </a:effectLst>
                <a:latin typeface="Arial" pitchFamily="34" charset="0"/>
                <a:cs typeface="Arial" pitchFamily="34" charset="0"/>
              </a:rPr>
              <a:t>Economics of Equipment Replacement and Cost of Energy</a:t>
            </a:r>
          </a:p>
          <a:p>
            <a:pPr algn="ctr"/>
            <a:r>
              <a:rPr lang="en-US" sz="1800" b="1" dirty="0" smtClean="0">
                <a:solidFill>
                  <a:schemeClr val="tx2"/>
                </a:solidFill>
                <a:effectLst>
                  <a:outerShdw blurRad="38100" dist="38100" dir="2700000" algn="tl">
                    <a:srgbClr val="000000">
                      <a:alpha val="43137"/>
                    </a:srgbClr>
                  </a:outerShdw>
                </a:effectLst>
                <a:latin typeface="Arial" pitchFamily="34" charset="0"/>
                <a:cs typeface="Arial" pitchFamily="34" charset="0"/>
              </a:rPr>
              <a:t>Drive the Need for Installation</a:t>
            </a:r>
          </a:p>
          <a:p>
            <a:pPr algn="ctr"/>
            <a:endParaRPr lang="en-US" sz="1800" b="1" dirty="0" smtClean="0">
              <a:solidFill>
                <a:schemeClr val="tx2"/>
              </a:solidFill>
              <a:effectLst>
                <a:outerShdw blurRad="38100" dist="38100" dir="2700000" algn="tl">
                  <a:srgbClr val="000000">
                    <a:alpha val="43137"/>
                  </a:srgbClr>
                </a:outerShdw>
              </a:effectLst>
              <a:latin typeface="Arial" pitchFamily="34" charset="0"/>
              <a:cs typeface="Arial" pitchFamily="34" charset="0"/>
            </a:endParaRPr>
          </a:p>
        </p:txBody>
      </p:sp>
      <p:pic>
        <p:nvPicPr>
          <p:cNvPr id="1026" name="Picture 2" descr="C:\Documents and Settings\HP_Administrator\Desktop\MaxR Corp.jpg"/>
          <p:cNvPicPr>
            <a:picLocks noChangeAspect="1" noChangeArrowheads="1"/>
          </p:cNvPicPr>
          <p:nvPr/>
        </p:nvPicPr>
        <p:blipFill>
          <a:blip r:embed="rId3" cstate="print"/>
          <a:srcRect/>
          <a:stretch>
            <a:fillRect/>
          </a:stretch>
        </p:blipFill>
        <p:spPr bwMode="auto">
          <a:xfrm>
            <a:off x="3657600" y="5943600"/>
            <a:ext cx="2286000" cy="597438"/>
          </a:xfrm>
          <a:prstGeom prst="rect">
            <a:avLst/>
          </a:prstGeom>
          <a:noFill/>
        </p:spPr>
      </p:pic>
      <p:cxnSp>
        <p:nvCxnSpPr>
          <p:cNvPr id="6" name="Straight Connector 5"/>
          <p:cNvCxnSpPr/>
          <p:nvPr/>
        </p:nvCxnSpPr>
        <p:spPr>
          <a:xfrm>
            <a:off x="838200" y="5867400"/>
            <a:ext cx="7620000" cy="0"/>
          </a:xfrm>
          <a:prstGeom prst="line">
            <a:avLst/>
          </a:prstGeom>
          <a:ln w="28575"/>
        </p:spPr>
        <p:style>
          <a:lnRef idx="1">
            <a:schemeClr val="dk1"/>
          </a:lnRef>
          <a:fillRef idx="0">
            <a:schemeClr val="dk1"/>
          </a:fillRef>
          <a:effectRef idx="0">
            <a:schemeClr val="dk1"/>
          </a:effectRef>
          <a:fontRef idx="minor">
            <a:schemeClr val="tx1"/>
          </a:fontRef>
        </p:style>
      </p:cxnSp>
      <p:sp>
        <p:nvSpPr>
          <p:cNvPr id="17" name="Rectangle 16"/>
          <p:cNvSpPr/>
          <p:nvPr/>
        </p:nvSpPr>
        <p:spPr>
          <a:xfrm>
            <a:off x="990600" y="6400800"/>
            <a:ext cx="3200400" cy="338554"/>
          </a:xfrm>
          <a:prstGeom prst="rect">
            <a:avLst/>
          </a:prstGeom>
        </p:spPr>
        <p:txBody>
          <a:bodyPr wrap="square">
            <a:spAutoFit/>
          </a:bodyPr>
          <a:lstStyle/>
          <a:p>
            <a:r>
              <a:rPr lang="en-US" sz="800" dirty="0" smtClean="0">
                <a:latin typeface="Arial" pitchFamily="34" charset="0"/>
                <a:cs typeface="Arial" pitchFamily="34" charset="0"/>
              </a:rPr>
              <a:t>©2011 Trans Bio Energy, LLC. All rights reserved.</a:t>
            </a:r>
          </a:p>
          <a:p>
            <a:r>
              <a:rPr lang="en-US" sz="800" dirty="0" smtClean="0">
                <a:latin typeface="Arial" pitchFamily="34" charset="0"/>
                <a:cs typeface="Arial" pitchFamily="34" charset="0"/>
              </a:rPr>
              <a:t>Do not reproduce, reuse or distribute without permission.</a:t>
            </a:r>
            <a:endParaRPr lang="en-US" sz="800" dirty="0">
              <a:latin typeface="Arial" pitchFamily="34" charset="0"/>
              <a:cs typeface="Arial" pitchFamily="34" charset="0"/>
            </a:endParaRPr>
          </a:p>
        </p:txBody>
      </p:sp>
      <p:sp>
        <p:nvSpPr>
          <p:cNvPr id="18" name="TextBox 17"/>
          <p:cNvSpPr txBox="1"/>
          <p:nvPr/>
        </p:nvSpPr>
        <p:spPr>
          <a:xfrm>
            <a:off x="1066800" y="1752600"/>
            <a:ext cx="8077200" cy="3970318"/>
          </a:xfrm>
          <a:prstGeom prst="rect">
            <a:avLst/>
          </a:prstGeom>
          <a:noFill/>
        </p:spPr>
        <p:txBody>
          <a:bodyPr wrap="square" rtlCol="0">
            <a:spAutoFit/>
          </a:bodyPr>
          <a:lstStyle/>
          <a:p>
            <a:r>
              <a:rPr lang="en-US" sz="1400" dirty="0" smtClean="0">
                <a:latin typeface="Arial" pitchFamily="34" charset="0"/>
                <a:cs typeface="Arial" pitchFamily="34" charset="0"/>
              </a:rPr>
              <a:t> </a:t>
            </a:r>
          </a:p>
          <a:p>
            <a:endParaRPr lang="en-US" sz="1400" dirty="0" smtClean="0">
              <a:latin typeface="Arial" pitchFamily="34" charset="0"/>
              <a:cs typeface="Arial" pitchFamily="34" charset="0"/>
            </a:endParaRPr>
          </a:p>
          <a:p>
            <a:pPr marL="342900" indent="-342900"/>
            <a:endParaRPr lang="en-US" sz="1400" b="1" dirty="0" smtClean="0">
              <a:latin typeface="Arial" pitchFamily="34" charset="0"/>
              <a:cs typeface="Arial" pitchFamily="34" charset="0"/>
            </a:endParaRPr>
          </a:p>
          <a:p>
            <a:pPr marL="342900" indent="-342900"/>
            <a:r>
              <a:rPr lang="en-US" sz="1400" b="1" dirty="0" smtClean="0">
                <a:latin typeface="Arial" pitchFamily="34" charset="0"/>
                <a:cs typeface="Arial" pitchFamily="34" charset="0"/>
              </a:rPr>
              <a:t>	 </a:t>
            </a:r>
          </a:p>
          <a:p>
            <a:r>
              <a:rPr lang="en-US" sz="1400" b="1" dirty="0" smtClean="0">
                <a:latin typeface="Arial" pitchFamily="34" charset="0"/>
                <a:cs typeface="Arial" pitchFamily="34" charset="0"/>
              </a:rPr>
              <a:t>          </a:t>
            </a:r>
            <a:r>
              <a:rPr lang="en-US" sz="1400" dirty="0" smtClean="0">
                <a:latin typeface="Arial" pitchFamily="34" charset="0"/>
                <a:cs typeface="Arial" pitchFamily="34" charset="0"/>
              </a:rPr>
              <a:t>-	 	</a:t>
            </a:r>
            <a:r>
              <a:rPr lang="en-US" sz="1400" dirty="0" smtClean="0">
                <a:solidFill>
                  <a:schemeClr val="bg2">
                    <a:lumMod val="25000"/>
                  </a:schemeClr>
                </a:solidFill>
                <a:latin typeface="Arial" pitchFamily="34" charset="0"/>
                <a:cs typeface="Arial" pitchFamily="34" charset="0"/>
              </a:rPr>
              <a:t>          State of Ohio DAS Master Maintenance Agreement </a:t>
            </a:r>
          </a:p>
          <a:p>
            <a:r>
              <a:rPr lang="en-US" sz="1400" dirty="0" smtClean="0">
                <a:solidFill>
                  <a:schemeClr val="bg2">
                    <a:lumMod val="25000"/>
                  </a:schemeClr>
                </a:solidFill>
                <a:latin typeface="Arial" pitchFamily="34" charset="0"/>
                <a:cs typeface="Arial" pitchFamily="34" charset="0"/>
              </a:rPr>
              <a:t>		           Index No. MMA632W </a:t>
            </a:r>
          </a:p>
          <a:p>
            <a:endParaRPr lang="en-US" sz="1400" dirty="0" smtClean="0">
              <a:solidFill>
                <a:schemeClr val="bg2">
                  <a:lumMod val="25000"/>
                </a:schemeClr>
              </a:solidFill>
              <a:latin typeface="Arial" pitchFamily="34" charset="0"/>
              <a:cs typeface="Arial" pitchFamily="34" charset="0"/>
            </a:endParaRPr>
          </a:p>
          <a:p>
            <a:r>
              <a:rPr lang="en-US" sz="1400" dirty="0" smtClean="0">
                <a:solidFill>
                  <a:schemeClr val="bg2">
                    <a:lumMod val="25000"/>
                  </a:schemeClr>
                </a:solidFill>
                <a:latin typeface="Arial" pitchFamily="34" charset="0"/>
                <a:cs typeface="Arial" pitchFamily="34" charset="0"/>
              </a:rPr>
              <a:t>      </a:t>
            </a:r>
          </a:p>
          <a:p>
            <a:r>
              <a:rPr lang="en-US" sz="1400" dirty="0" smtClean="0">
                <a:solidFill>
                  <a:schemeClr val="bg2">
                    <a:lumMod val="25000"/>
                  </a:schemeClr>
                </a:solidFill>
                <a:latin typeface="Arial" pitchFamily="34" charset="0"/>
                <a:cs typeface="Arial" pitchFamily="34" charset="0"/>
              </a:rPr>
              <a:t>          -	Utilize Current Certified HVAC or Refrigeration Contractor in cooperation with </a:t>
            </a:r>
          </a:p>
          <a:p>
            <a:r>
              <a:rPr lang="en-US" sz="1400" dirty="0" smtClean="0">
                <a:solidFill>
                  <a:schemeClr val="bg2">
                    <a:lumMod val="25000"/>
                  </a:schemeClr>
                </a:solidFill>
                <a:latin typeface="Arial" pitchFamily="34" charset="0"/>
                <a:cs typeface="Arial" pitchFamily="34" charset="0"/>
              </a:rPr>
              <a:t>	Trans Bio Energy, LLC Installation Program</a:t>
            </a:r>
          </a:p>
          <a:p>
            <a:pPr marL="342900" indent="-342900"/>
            <a:endParaRPr lang="en-US" sz="1400" b="1" dirty="0" smtClean="0">
              <a:solidFill>
                <a:schemeClr val="bg2">
                  <a:lumMod val="25000"/>
                </a:schemeClr>
              </a:solidFill>
              <a:latin typeface="Arial" pitchFamily="34" charset="0"/>
              <a:cs typeface="Arial" pitchFamily="34" charset="0"/>
            </a:endParaRPr>
          </a:p>
          <a:p>
            <a:pPr marL="342900" indent="-342900"/>
            <a:r>
              <a:rPr lang="en-US" sz="1400" b="1" dirty="0" smtClean="0">
                <a:solidFill>
                  <a:schemeClr val="bg2">
                    <a:lumMod val="25000"/>
                  </a:schemeClr>
                </a:solidFill>
                <a:latin typeface="Arial" pitchFamily="34" charset="0"/>
                <a:cs typeface="Arial" pitchFamily="34" charset="0"/>
              </a:rPr>
              <a:t>	</a:t>
            </a:r>
            <a:endParaRPr lang="en-US" sz="1400" dirty="0" smtClean="0">
              <a:latin typeface="Arial" pitchFamily="34" charset="0"/>
              <a:cs typeface="Arial" pitchFamily="34" charset="0"/>
            </a:endParaRPr>
          </a:p>
          <a:p>
            <a:pPr marL="800100" lvl="1" indent="-342900"/>
            <a:r>
              <a:rPr lang="en-US" sz="1400" dirty="0" smtClean="0">
                <a:latin typeface="Arial" pitchFamily="34" charset="0"/>
                <a:cs typeface="Arial" pitchFamily="34" charset="0"/>
              </a:rPr>
              <a:t> </a:t>
            </a:r>
          </a:p>
          <a:p>
            <a:pPr marL="342900" indent="-342900">
              <a:buFont typeface="Arial" pitchFamily="34" charset="0"/>
              <a:buChar char="•"/>
            </a:pPr>
            <a:endParaRPr lang="en-US" sz="1400" dirty="0" smtClean="0">
              <a:latin typeface="Arial" pitchFamily="34" charset="0"/>
              <a:cs typeface="Arial" pitchFamily="34" charset="0"/>
            </a:endParaRPr>
          </a:p>
          <a:p>
            <a:pPr marL="800100" lvl="1" indent="-342900"/>
            <a:endParaRPr lang="en-US" sz="1400" dirty="0" smtClean="0">
              <a:latin typeface="Arial" pitchFamily="34" charset="0"/>
              <a:cs typeface="Arial" pitchFamily="34" charset="0"/>
            </a:endParaRPr>
          </a:p>
          <a:p>
            <a:pPr marL="342900" indent="-342900">
              <a:buFont typeface="Arial" pitchFamily="34" charset="0"/>
              <a:buChar char="•"/>
            </a:pPr>
            <a:endParaRPr lang="en-US" sz="1400" dirty="0" smtClean="0">
              <a:latin typeface="Arial" pitchFamily="34" charset="0"/>
              <a:cs typeface="Arial" pitchFamily="34" charset="0"/>
            </a:endParaRPr>
          </a:p>
          <a:p>
            <a:pPr marL="800100" lvl="1" indent="-342900"/>
            <a:endParaRPr lang="en-US" sz="1400" dirty="0" smtClean="0">
              <a:latin typeface="Arial" pitchFamily="34" charset="0"/>
              <a:cs typeface="Arial" pitchFamily="34" charset="0"/>
            </a:endParaRPr>
          </a:p>
          <a:p>
            <a:pPr lvl="2"/>
            <a:endParaRPr lang="en-US" sz="1400" dirty="0" smtClean="0">
              <a:latin typeface="Arial" pitchFamily="34" charset="0"/>
              <a:cs typeface="Arial" pitchFamily="34" charset="0"/>
            </a:endParaRPr>
          </a:p>
        </p:txBody>
      </p:sp>
      <p:sp>
        <p:nvSpPr>
          <p:cNvPr id="8" name="Rectangle 7"/>
          <p:cNvSpPr/>
          <p:nvPr/>
        </p:nvSpPr>
        <p:spPr>
          <a:xfrm>
            <a:off x="1219200" y="1219200"/>
            <a:ext cx="4572000" cy="646331"/>
          </a:xfrm>
          <a:prstGeom prst="rect">
            <a:avLst/>
          </a:prstGeom>
        </p:spPr>
        <p:txBody>
          <a:bodyPr>
            <a:spAutoFit/>
          </a:bodyPr>
          <a:lstStyle/>
          <a:p>
            <a:endParaRPr lang="en-US" b="1" dirty="0" smtClean="0">
              <a:solidFill>
                <a:schemeClr val="tx2"/>
              </a:solidFill>
              <a:effectLst>
                <a:outerShdw blurRad="38100" dist="38100" dir="2700000" algn="tl">
                  <a:srgbClr val="000000">
                    <a:alpha val="43137"/>
                  </a:srgbClr>
                </a:outerShdw>
              </a:effectLst>
              <a:latin typeface="Arial" pitchFamily="34" charset="0"/>
              <a:cs typeface="Arial" pitchFamily="34" charset="0"/>
            </a:endParaRPr>
          </a:p>
          <a:p>
            <a:r>
              <a:rPr lang="en-US" b="1" dirty="0" smtClean="0">
                <a:solidFill>
                  <a:schemeClr val="tx2"/>
                </a:solidFill>
                <a:effectLst>
                  <a:outerShdw blurRad="38100" dist="38100" dir="2700000" algn="tl">
                    <a:srgbClr val="000000">
                      <a:alpha val="43137"/>
                    </a:srgbClr>
                  </a:outerShdw>
                </a:effectLst>
                <a:latin typeface="Arial" pitchFamily="34" charset="0"/>
                <a:cs typeface="Arial" pitchFamily="34" charset="0"/>
              </a:rPr>
              <a:t>Potential Implementation Options:</a:t>
            </a:r>
          </a:p>
        </p:txBody>
      </p:sp>
      <p:pic>
        <p:nvPicPr>
          <p:cNvPr id="2050" name="Picture 2" descr="C:\Users\Home\Desktop\Smith &amp; Oby Logo.jpg"/>
          <p:cNvPicPr>
            <a:picLocks noChangeAspect="1" noChangeArrowheads="1"/>
          </p:cNvPicPr>
          <p:nvPr/>
        </p:nvPicPr>
        <p:blipFill>
          <a:blip r:embed="rId4" cstate="print"/>
          <a:srcRect/>
          <a:stretch>
            <a:fillRect/>
          </a:stretch>
        </p:blipFill>
        <p:spPr bwMode="auto">
          <a:xfrm>
            <a:off x="2057400" y="2438400"/>
            <a:ext cx="1266825" cy="691881"/>
          </a:xfrm>
          <a:prstGeom prst="rect">
            <a:avLst/>
          </a:prstGeom>
          <a:noFill/>
        </p:spPr>
      </p:pic>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0"/>
            <a:ext cx="7391400" cy="1066800"/>
          </a:xfrm>
        </p:spPr>
        <p:txBody>
          <a:bodyPr>
            <a:noAutofit/>
          </a:bodyPr>
          <a:lstStyle/>
          <a:p>
            <a:pPr algn="ctr"/>
            <a:endParaRPr lang="en-US" b="1" dirty="0" smtClean="0">
              <a:solidFill>
                <a:schemeClr val="tx2"/>
              </a:solidFill>
              <a:effectLst>
                <a:outerShdw blurRad="38100" dist="38100" dir="2700000" algn="tl">
                  <a:srgbClr val="000000">
                    <a:alpha val="43137"/>
                  </a:srgbClr>
                </a:outerShdw>
              </a:effectLst>
              <a:latin typeface="Arial" pitchFamily="34" charset="0"/>
              <a:cs typeface="Arial" pitchFamily="34" charset="0"/>
            </a:endParaRPr>
          </a:p>
          <a:p>
            <a:pPr algn="ctr"/>
            <a:r>
              <a:rPr lang="en-US" sz="1800" b="1" dirty="0" smtClean="0">
                <a:solidFill>
                  <a:schemeClr val="tx2"/>
                </a:solidFill>
                <a:effectLst>
                  <a:outerShdw blurRad="38100" dist="38100" dir="2700000" algn="tl">
                    <a:srgbClr val="000000">
                      <a:alpha val="43137"/>
                    </a:srgbClr>
                  </a:outerShdw>
                </a:effectLst>
                <a:latin typeface="Arial" pitchFamily="34" charset="0"/>
                <a:cs typeface="Arial" pitchFamily="34" charset="0"/>
              </a:rPr>
              <a:t>Economics of Equipment Replacement and Cost of Energy</a:t>
            </a:r>
          </a:p>
          <a:p>
            <a:pPr algn="ctr"/>
            <a:r>
              <a:rPr lang="en-US" sz="1800" b="1" dirty="0" smtClean="0">
                <a:solidFill>
                  <a:schemeClr val="tx2"/>
                </a:solidFill>
                <a:effectLst>
                  <a:outerShdw blurRad="38100" dist="38100" dir="2700000" algn="tl">
                    <a:srgbClr val="000000">
                      <a:alpha val="43137"/>
                    </a:srgbClr>
                  </a:outerShdw>
                </a:effectLst>
                <a:latin typeface="Arial" pitchFamily="34" charset="0"/>
                <a:cs typeface="Arial" pitchFamily="34" charset="0"/>
              </a:rPr>
              <a:t>Drive the Need for Installation</a:t>
            </a:r>
          </a:p>
          <a:p>
            <a:pPr algn="ctr"/>
            <a:endParaRPr lang="en-US" sz="1800" b="1" dirty="0" smtClean="0">
              <a:solidFill>
                <a:schemeClr val="tx2"/>
              </a:solidFill>
              <a:effectLst>
                <a:outerShdw blurRad="38100" dist="38100" dir="2700000" algn="tl">
                  <a:srgbClr val="000000">
                    <a:alpha val="43137"/>
                  </a:srgbClr>
                </a:outerShdw>
              </a:effectLst>
              <a:latin typeface="Arial" pitchFamily="34" charset="0"/>
              <a:cs typeface="Arial" pitchFamily="34" charset="0"/>
            </a:endParaRPr>
          </a:p>
        </p:txBody>
      </p:sp>
      <p:pic>
        <p:nvPicPr>
          <p:cNvPr id="1026" name="Picture 2" descr="C:\Documents and Settings\HP_Administrator\Desktop\MaxR Corp.jpg"/>
          <p:cNvPicPr>
            <a:picLocks noChangeAspect="1" noChangeArrowheads="1"/>
          </p:cNvPicPr>
          <p:nvPr/>
        </p:nvPicPr>
        <p:blipFill>
          <a:blip r:embed="rId3" cstate="print"/>
          <a:srcRect/>
          <a:stretch>
            <a:fillRect/>
          </a:stretch>
        </p:blipFill>
        <p:spPr bwMode="auto">
          <a:xfrm>
            <a:off x="3657600" y="5943600"/>
            <a:ext cx="2286000" cy="597438"/>
          </a:xfrm>
          <a:prstGeom prst="rect">
            <a:avLst/>
          </a:prstGeom>
          <a:noFill/>
        </p:spPr>
      </p:pic>
      <p:cxnSp>
        <p:nvCxnSpPr>
          <p:cNvPr id="6" name="Straight Connector 5"/>
          <p:cNvCxnSpPr/>
          <p:nvPr/>
        </p:nvCxnSpPr>
        <p:spPr>
          <a:xfrm>
            <a:off x="838200" y="5867400"/>
            <a:ext cx="7620000" cy="0"/>
          </a:xfrm>
          <a:prstGeom prst="line">
            <a:avLst/>
          </a:prstGeom>
          <a:ln w="28575"/>
        </p:spPr>
        <p:style>
          <a:lnRef idx="1">
            <a:schemeClr val="dk1"/>
          </a:lnRef>
          <a:fillRef idx="0">
            <a:schemeClr val="dk1"/>
          </a:fillRef>
          <a:effectRef idx="0">
            <a:schemeClr val="dk1"/>
          </a:effectRef>
          <a:fontRef idx="minor">
            <a:schemeClr val="tx1"/>
          </a:fontRef>
        </p:style>
      </p:cxnSp>
      <p:sp>
        <p:nvSpPr>
          <p:cNvPr id="17" name="Rectangle 16"/>
          <p:cNvSpPr/>
          <p:nvPr/>
        </p:nvSpPr>
        <p:spPr>
          <a:xfrm>
            <a:off x="990600" y="6400800"/>
            <a:ext cx="3200400" cy="338554"/>
          </a:xfrm>
          <a:prstGeom prst="rect">
            <a:avLst/>
          </a:prstGeom>
        </p:spPr>
        <p:txBody>
          <a:bodyPr wrap="square">
            <a:spAutoFit/>
          </a:bodyPr>
          <a:lstStyle/>
          <a:p>
            <a:r>
              <a:rPr lang="en-US" sz="800" dirty="0" smtClean="0">
                <a:latin typeface="Arial" pitchFamily="34" charset="0"/>
                <a:cs typeface="Arial" pitchFamily="34" charset="0"/>
              </a:rPr>
              <a:t>©2011 Trans Bio Energy, LLC. All rights reserved.</a:t>
            </a:r>
          </a:p>
          <a:p>
            <a:r>
              <a:rPr lang="en-US" sz="800" dirty="0" smtClean="0">
                <a:latin typeface="Arial" pitchFamily="34" charset="0"/>
                <a:cs typeface="Arial" pitchFamily="34" charset="0"/>
              </a:rPr>
              <a:t>Do not reproduce, reuse or distribute without permission.</a:t>
            </a:r>
            <a:endParaRPr lang="en-US" sz="800" dirty="0">
              <a:latin typeface="Arial" pitchFamily="34" charset="0"/>
              <a:cs typeface="Arial" pitchFamily="34" charset="0"/>
            </a:endParaRPr>
          </a:p>
        </p:txBody>
      </p:sp>
      <p:sp>
        <p:nvSpPr>
          <p:cNvPr id="18" name="TextBox 17"/>
          <p:cNvSpPr txBox="1"/>
          <p:nvPr/>
        </p:nvSpPr>
        <p:spPr>
          <a:xfrm>
            <a:off x="1066800" y="838200"/>
            <a:ext cx="8077200" cy="6186309"/>
          </a:xfrm>
          <a:prstGeom prst="rect">
            <a:avLst/>
          </a:prstGeom>
          <a:noFill/>
        </p:spPr>
        <p:txBody>
          <a:bodyPr wrap="square" rtlCol="0">
            <a:spAutoFit/>
          </a:bodyPr>
          <a:lstStyle/>
          <a:p>
            <a:r>
              <a:rPr lang="en-US" sz="1400" dirty="0" smtClean="0">
                <a:latin typeface="Arial" pitchFamily="34" charset="0"/>
                <a:cs typeface="Arial" pitchFamily="34" charset="0"/>
              </a:rPr>
              <a:t> </a:t>
            </a:r>
          </a:p>
          <a:p>
            <a:endParaRPr lang="en-US" sz="1400" dirty="0" smtClean="0">
              <a:latin typeface="Arial" pitchFamily="34" charset="0"/>
              <a:cs typeface="Arial" pitchFamily="34" charset="0"/>
            </a:endParaRPr>
          </a:p>
          <a:p>
            <a:pPr marL="342900" indent="-342900"/>
            <a:endParaRPr lang="en-US" sz="1400" b="1" dirty="0" smtClean="0">
              <a:latin typeface="Arial" pitchFamily="34" charset="0"/>
              <a:cs typeface="Arial" pitchFamily="34" charset="0"/>
            </a:endParaRPr>
          </a:p>
          <a:p>
            <a:pPr marL="342900" indent="-342900"/>
            <a:r>
              <a:rPr lang="en-US" sz="1400" b="1" dirty="0" smtClean="0">
                <a:latin typeface="Arial" pitchFamily="34" charset="0"/>
                <a:cs typeface="Arial" pitchFamily="34" charset="0"/>
              </a:rPr>
              <a:t>	</a:t>
            </a:r>
            <a:endParaRPr lang="en-US" sz="1400" b="1" dirty="0" smtClean="0">
              <a:solidFill>
                <a:schemeClr val="bg2">
                  <a:lumMod val="25000"/>
                </a:schemeClr>
              </a:solidFill>
              <a:latin typeface="Arial" pitchFamily="34" charset="0"/>
              <a:cs typeface="Arial" pitchFamily="34" charset="0"/>
            </a:endParaRPr>
          </a:p>
          <a:p>
            <a:pPr marL="342900" indent="-342900"/>
            <a:r>
              <a:rPr lang="en-US" sz="1400" b="1" dirty="0" smtClean="0">
                <a:solidFill>
                  <a:schemeClr val="bg2">
                    <a:lumMod val="25000"/>
                  </a:schemeClr>
                </a:solidFill>
                <a:latin typeface="Arial" pitchFamily="34" charset="0"/>
                <a:cs typeface="Arial" pitchFamily="34" charset="0"/>
              </a:rPr>
              <a:t>	 </a:t>
            </a:r>
          </a:p>
          <a:p>
            <a:pPr marL="342900" indent="-342900"/>
            <a:r>
              <a:rPr lang="en-US" sz="1400" b="1" dirty="0" smtClean="0">
                <a:solidFill>
                  <a:schemeClr val="bg2">
                    <a:lumMod val="25000"/>
                  </a:schemeClr>
                </a:solidFill>
                <a:latin typeface="Arial" pitchFamily="34" charset="0"/>
                <a:cs typeface="Arial" pitchFamily="34" charset="0"/>
              </a:rPr>
              <a:t>  	  </a:t>
            </a:r>
            <a:r>
              <a:rPr lang="en-US" sz="1400" dirty="0" smtClean="0">
                <a:solidFill>
                  <a:schemeClr val="bg2">
                    <a:lumMod val="25000"/>
                  </a:schemeClr>
                </a:solidFill>
                <a:latin typeface="Arial" pitchFamily="34" charset="0"/>
                <a:cs typeface="Arial" pitchFamily="34" charset="0"/>
              </a:rPr>
              <a:t>-	Identify federal, state, and local utility incentives and rebates </a:t>
            </a:r>
            <a:r>
              <a:rPr lang="en-US" sz="1400" dirty="0" smtClean="0">
                <a:latin typeface="Arial" pitchFamily="34" charset="0"/>
                <a:cs typeface="Arial" pitchFamily="34" charset="0"/>
              </a:rPr>
              <a:t>(</a:t>
            </a:r>
            <a:r>
              <a:rPr lang="en-US" sz="1400" u="sng" dirty="0" smtClean="0">
                <a:solidFill>
                  <a:srgbClr val="0070C0"/>
                </a:solidFill>
                <a:latin typeface="Arial" pitchFamily="34" charset="0"/>
                <a:cs typeface="Arial" pitchFamily="34" charset="0"/>
                <a:hlinkClick r:id="rId4"/>
              </a:rPr>
              <a:t>http://www.dsireusa.org</a:t>
            </a:r>
            <a:r>
              <a:rPr lang="en-US" sz="1400" u="sng" dirty="0" smtClean="0">
                <a:solidFill>
                  <a:schemeClr val="bg2">
                    <a:lumMod val="25000"/>
                  </a:schemeClr>
                </a:solidFill>
                <a:latin typeface="Arial" pitchFamily="34" charset="0"/>
                <a:cs typeface="Arial" pitchFamily="34" charset="0"/>
              </a:rPr>
              <a:t>)</a:t>
            </a:r>
          </a:p>
          <a:p>
            <a:pPr marL="342900" indent="-342900"/>
            <a:endParaRPr lang="en-US" sz="1400" u="sng" dirty="0" smtClean="0">
              <a:solidFill>
                <a:schemeClr val="bg2">
                  <a:lumMod val="25000"/>
                </a:schemeClr>
              </a:solidFill>
              <a:latin typeface="Arial" pitchFamily="34" charset="0"/>
              <a:cs typeface="Arial" pitchFamily="34" charset="0"/>
            </a:endParaRPr>
          </a:p>
          <a:p>
            <a:pPr marL="342900" indent="-342900"/>
            <a:r>
              <a:rPr lang="en-US" sz="1400" dirty="0" smtClean="0">
                <a:solidFill>
                  <a:schemeClr val="bg2">
                    <a:lumMod val="25000"/>
                  </a:schemeClr>
                </a:solidFill>
                <a:latin typeface="Arial" pitchFamily="34" charset="0"/>
                <a:cs typeface="Arial" pitchFamily="34" charset="0"/>
              </a:rPr>
              <a:t>          -	 </a:t>
            </a:r>
            <a:r>
              <a:rPr lang="en-US" sz="1400" b="1" dirty="0" smtClean="0">
                <a:solidFill>
                  <a:schemeClr val="bg2">
                    <a:lumMod val="25000"/>
                  </a:schemeClr>
                </a:solidFill>
                <a:latin typeface="Arial" pitchFamily="34" charset="0"/>
                <a:cs typeface="Arial" pitchFamily="34" charset="0"/>
              </a:rPr>
              <a:t>SAO Performance Contract Project – </a:t>
            </a:r>
            <a:r>
              <a:rPr lang="en-US" sz="1400" b="1" i="1" u="sng" dirty="0" smtClean="0">
                <a:solidFill>
                  <a:schemeClr val="bg2">
                    <a:lumMod val="25000"/>
                  </a:schemeClr>
                </a:solidFill>
                <a:latin typeface="Arial" pitchFamily="34" charset="0"/>
                <a:cs typeface="Arial" pitchFamily="34" charset="0"/>
              </a:rPr>
              <a:t>No</a:t>
            </a:r>
            <a:r>
              <a:rPr lang="en-US" sz="1400" b="1" dirty="0" smtClean="0">
                <a:solidFill>
                  <a:schemeClr val="bg2">
                    <a:lumMod val="25000"/>
                  </a:schemeClr>
                </a:solidFill>
                <a:latin typeface="Arial" pitchFamily="34" charset="0"/>
                <a:cs typeface="Arial" pitchFamily="34" charset="0"/>
              </a:rPr>
              <a:t> Out-of-Pocket Project Costs</a:t>
            </a:r>
          </a:p>
          <a:p>
            <a:pPr marL="342900" indent="-342900"/>
            <a:endParaRPr lang="en-US" sz="1400" b="1" dirty="0" smtClean="0">
              <a:solidFill>
                <a:schemeClr val="bg2">
                  <a:lumMod val="25000"/>
                </a:schemeClr>
              </a:solidFill>
              <a:latin typeface="Arial" pitchFamily="34" charset="0"/>
              <a:cs typeface="Arial" pitchFamily="34" charset="0"/>
            </a:endParaRPr>
          </a:p>
          <a:p>
            <a:pPr marL="342900" indent="-342900"/>
            <a:r>
              <a:rPr lang="en-US" sz="1400" dirty="0" smtClean="0">
                <a:solidFill>
                  <a:schemeClr val="bg2">
                    <a:lumMod val="25000"/>
                  </a:schemeClr>
                </a:solidFill>
                <a:latin typeface="Arial" pitchFamily="34" charset="0"/>
                <a:cs typeface="Arial" pitchFamily="34" charset="0"/>
              </a:rPr>
              <a:t>		Leverage bond/third party state financing such as the Ohio Air Quality </a:t>
            </a:r>
          </a:p>
          <a:p>
            <a:pPr marL="342900" indent="-342900"/>
            <a:r>
              <a:rPr lang="en-US" sz="1400" dirty="0" smtClean="0">
                <a:solidFill>
                  <a:schemeClr val="bg2">
                    <a:lumMod val="25000"/>
                  </a:schemeClr>
                </a:solidFill>
                <a:latin typeface="Arial" pitchFamily="34" charset="0"/>
                <a:cs typeface="Arial" pitchFamily="34" charset="0"/>
              </a:rPr>
              <a:t>		Development Authority* </a:t>
            </a:r>
          </a:p>
          <a:p>
            <a:pPr marL="800100" lvl="1" indent="-342900"/>
            <a:r>
              <a:rPr lang="en-US" sz="1400" dirty="0" smtClean="0">
                <a:solidFill>
                  <a:schemeClr val="bg2">
                    <a:lumMod val="25000"/>
                  </a:schemeClr>
                </a:solidFill>
                <a:latin typeface="Arial" pitchFamily="34" charset="0"/>
                <a:cs typeface="Arial" pitchFamily="34" charset="0"/>
              </a:rPr>
              <a:t>				</a:t>
            </a:r>
            <a:r>
              <a:rPr lang="en-US" sz="1400" i="1" dirty="0" smtClean="0">
                <a:solidFill>
                  <a:schemeClr val="bg2">
                    <a:lumMod val="25000"/>
                  </a:schemeClr>
                </a:solidFill>
                <a:latin typeface="Arial" pitchFamily="34" charset="0"/>
                <a:cs typeface="Arial" pitchFamily="34" charset="0"/>
              </a:rPr>
              <a:t>or</a:t>
            </a:r>
          </a:p>
          <a:p>
            <a:pPr marL="800100" lvl="1" indent="-342900"/>
            <a:endParaRPr lang="en-US" sz="1400" dirty="0" smtClean="0">
              <a:solidFill>
                <a:schemeClr val="bg2">
                  <a:lumMod val="25000"/>
                </a:schemeClr>
              </a:solidFill>
              <a:latin typeface="Arial" pitchFamily="34" charset="0"/>
              <a:cs typeface="Arial" pitchFamily="34" charset="0"/>
            </a:endParaRPr>
          </a:p>
          <a:p>
            <a:pPr marL="800100" lvl="1" indent="-342900"/>
            <a:r>
              <a:rPr lang="en-US" sz="1400" dirty="0" smtClean="0">
                <a:solidFill>
                  <a:schemeClr val="bg2">
                    <a:lumMod val="25000"/>
                  </a:schemeClr>
                </a:solidFill>
                <a:latin typeface="Arial" pitchFamily="34" charset="0"/>
                <a:cs typeface="Arial" pitchFamily="34" charset="0"/>
              </a:rPr>
              <a:t>		        Leverage third party private financing</a:t>
            </a:r>
          </a:p>
          <a:p>
            <a:pPr marL="800100" lvl="1" indent="-342900"/>
            <a:r>
              <a:rPr lang="en-US" sz="1400" dirty="0" smtClean="0">
                <a:solidFill>
                  <a:schemeClr val="bg2">
                    <a:lumMod val="25000"/>
                  </a:schemeClr>
                </a:solidFill>
                <a:latin typeface="Arial" pitchFamily="34" charset="0"/>
                <a:cs typeface="Arial" pitchFamily="34" charset="0"/>
              </a:rPr>
              <a:t>				</a:t>
            </a:r>
            <a:endParaRPr lang="en-US" sz="1400" i="1" dirty="0" smtClean="0">
              <a:solidFill>
                <a:schemeClr val="bg2">
                  <a:lumMod val="25000"/>
                </a:schemeClr>
              </a:solidFill>
              <a:latin typeface="Arial" pitchFamily="34" charset="0"/>
              <a:cs typeface="Arial" pitchFamily="34" charset="0"/>
            </a:endParaRPr>
          </a:p>
          <a:p>
            <a:pPr marL="800100" lvl="1" indent="-342900"/>
            <a:endParaRPr lang="en-US" sz="1400" dirty="0" smtClean="0">
              <a:solidFill>
                <a:schemeClr val="bg2">
                  <a:lumMod val="25000"/>
                </a:schemeClr>
              </a:solidFill>
              <a:latin typeface="Arial" pitchFamily="34" charset="0"/>
              <a:cs typeface="Arial" pitchFamily="34" charset="0"/>
            </a:endParaRPr>
          </a:p>
          <a:p>
            <a:pPr marL="800100" lvl="1" indent="-342900"/>
            <a:r>
              <a:rPr lang="en-US" sz="1400" dirty="0" smtClean="0">
                <a:solidFill>
                  <a:schemeClr val="bg2">
                    <a:lumMod val="25000"/>
                  </a:schemeClr>
                </a:solidFill>
                <a:latin typeface="Arial" pitchFamily="34" charset="0"/>
                <a:cs typeface="Arial" pitchFamily="34" charset="0"/>
              </a:rPr>
              <a:t>-	   Self funded</a:t>
            </a:r>
          </a:p>
          <a:p>
            <a:pPr marL="800100" lvl="1" indent="-342900"/>
            <a:endParaRPr lang="en-US" sz="1400" dirty="0" smtClean="0">
              <a:solidFill>
                <a:schemeClr val="bg2">
                  <a:lumMod val="25000"/>
                </a:schemeClr>
              </a:solidFill>
              <a:latin typeface="Arial" pitchFamily="34" charset="0"/>
              <a:cs typeface="Arial" pitchFamily="34" charset="0"/>
            </a:endParaRPr>
          </a:p>
          <a:p>
            <a:pPr marL="800100" lvl="1" indent="-342900"/>
            <a:r>
              <a:rPr lang="en-US" sz="1400" dirty="0" smtClean="0">
                <a:solidFill>
                  <a:schemeClr val="bg2">
                    <a:lumMod val="25000"/>
                  </a:schemeClr>
                </a:solidFill>
                <a:latin typeface="Arial" pitchFamily="34" charset="0"/>
                <a:cs typeface="Arial" pitchFamily="34" charset="0"/>
              </a:rPr>
              <a:t>-		Creation of Potential Carbon Credits as Cash Flow</a:t>
            </a:r>
          </a:p>
          <a:p>
            <a:pPr marL="800100" lvl="1" indent="-342900"/>
            <a:endParaRPr lang="en-US" sz="1400" dirty="0" smtClean="0">
              <a:latin typeface="Arial" pitchFamily="34" charset="0"/>
              <a:cs typeface="Arial" pitchFamily="34" charset="0"/>
            </a:endParaRPr>
          </a:p>
          <a:p>
            <a:endParaRPr lang="en-US" sz="800" b="1" dirty="0" smtClean="0">
              <a:latin typeface="Arial" pitchFamily="34" charset="0"/>
              <a:cs typeface="Arial" pitchFamily="34" charset="0"/>
            </a:endParaRPr>
          </a:p>
          <a:p>
            <a:r>
              <a:rPr lang="en-US" sz="800" b="1" dirty="0" smtClean="0">
                <a:latin typeface="Arial" pitchFamily="34" charset="0"/>
                <a:cs typeface="Arial" pitchFamily="34" charset="0"/>
              </a:rPr>
              <a:t>*The Ohio Air Quality Development Authority (OAQDA)</a:t>
            </a:r>
            <a:r>
              <a:rPr lang="en-US" sz="800" dirty="0" smtClean="0">
                <a:latin typeface="Arial" pitchFamily="34" charset="0"/>
                <a:cs typeface="Arial" pitchFamily="34" charset="0"/>
              </a:rPr>
              <a:t> is a non-regulatory agency created by   the Ohio General Assembly in 1970. Using the tool of conduit financing, OAQDA qualifies projects for  tax exemptions if the projects contribute to better air quality. </a:t>
            </a:r>
          </a:p>
          <a:p>
            <a:r>
              <a:rPr lang="en-US" sz="800" u="sng" dirty="0" smtClean="0">
                <a:solidFill>
                  <a:srgbClr val="0070C0"/>
                </a:solidFill>
                <a:latin typeface="Arial" pitchFamily="34" charset="0"/>
                <a:cs typeface="Arial" pitchFamily="34" charset="0"/>
              </a:rPr>
              <a:t>http://www.ohioairquality.org/lenders/oaqda_program_overview.asp</a:t>
            </a:r>
          </a:p>
          <a:p>
            <a:pPr marL="342900" indent="-342900">
              <a:buFont typeface="Arial" pitchFamily="34" charset="0"/>
              <a:buChar char="•"/>
            </a:pPr>
            <a:endParaRPr lang="en-US" sz="1400" dirty="0" smtClean="0">
              <a:latin typeface="Arial" pitchFamily="34" charset="0"/>
              <a:cs typeface="Arial" pitchFamily="34" charset="0"/>
            </a:endParaRPr>
          </a:p>
          <a:p>
            <a:pPr marL="800100" lvl="1" indent="-342900"/>
            <a:endParaRPr lang="en-US" sz="1400" dirty="0" smtClean="0">
              <a:latin typeface="Arial" pitchFamily="34" charset="0"/>
              <a:cs typeface="Arial" pitchFamily="34" charset="0"/>
            </a:endParaRPr>
          </a:p>
          <a:p>
            <a:pPr marL="342900" indent="-342900">
              <a:buFont typeface="Arial" pitchFamily="34" charset="0"/>
              <a:buChar char="•"/>
            </a:pPr>
            <a:endParaRPr lang="en-US" sz="1400" dirty="0" smtClean="0">
              <a:latin typeface="Arial" pitchFamily="34" charset="0"/>
              <a:cs typeface="Arial" pitchFamily="34" charset="0"/>
            </a:endParaRPr>
          </a:p>
          <a:p>
            <a:pPr marL="800100" lvl="1" indent="-342900"/>
            <a:endParaRPr lang="en-US" sz="1400" dirty="0" smtClean="0">
              <a:latin typeface="Arial" pitchFamily="34" charset="0"/>
              <a:cs typeface="Arial" pitchFamily="34" charset="0"/>
            </a:endParaRPr>
          </a:p>
          <a:p>
            <a:pPr lvl="2"/>
            <a:endParaRPr lang="en-US" sz="1400" dirty="0" smtClean="0">
              <a:latin typeface="Arial" pitchFamily="34" charset="0"/>
              <a:cs typeface="Arial" pitchFamily="34" charset="0"/>
            </a:endParaRPr>
          </a:p>
        </p:txBody>
      </p:sp>
      <p:sp>
        <p:nvSpPr>
          <p:cNvPr id="8" name="Rectangle 7"/>
          <p:cNvSpPr/>
          <p:nvPr/>
        </p:nvSpPr>
        <p:spPr>
          <a:xfrm>
            <a:off x="1295400" y="1066800"/>
            <a:ext cx="4572000" cy="646331"/>
          </a:xfrm>
          <a:prstGeom prst="rect">
            <a:avLst/>
          </a:prstGeom>
        </p:spPr>
        <p:txBody>
          <a:bodyPr>
            <a:spAutoFit/>
          </a:bodyPr>
          <a:lstStyle/>
          <a:p>
            <a:endParaRPr lang="en-US" b="1" dirty="0" smtClean="0">
              <a:solidFill>
                <a:schemeClr val="tx2"/>
              </a:solidFill>
              <a:effectLst>
                <a:outerShdw blurRad="38100" dist="38100" dir="2700000" algn="tl">
                  <a:srgbClr val="000000">
                    <a:alpha val="43137"/>
                  </a:srgbClr>
                </a:outerShdw>
              </a:effectLst>
              <a:latin typeface="Arial" pitchFamily="34" charset="0"/>
              <a:cs typeface="Arial" pitchFamily="34" charset="0"/>
            </a:endParaRPr>
          </a:p>
          <a:p>
            <a:r>
              <a:rPr lang="en-US" b="1" dirty="0" smtClean="0">
                <a:solidFill>
                  <a:schemeClr val="tx2"/>
                </a:solidFill>
                <a:effectLst>
                  <a:outerShdw blurRad="38100" dist="38100" dir="2700000" algn="tl">
                    <a:srgbClr val="000000">
                      <a:alpha val="43137"/>
                    </a:srgbClr>
                  </a:outerShdw>
                </a:effectLst>
                <a:latin typeface="Arial" pitchFamily="34" charset="0"/>
                <a:cs typeface="Arial" pitchFamily="34" charset="0"/>
              </a:rPr>
              <a:t>Potential Funding Sources:</a:t>
            </a:r>
          </a:p>
        </p:txBody>
      </p:sp>
    </p:spTree>
  </p:cSld>
  <p:clrMapOvr>
    <a:masterClrMapping/>
  </p:clrMapOvr>
  <p:transition spd="slow">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2913</TotalTime>
  <Words>835</Words>
  <Application>Microsoft Office PowerPoint</Application>
  <PresentationFormat>On-screen Show (4:3)</PresentationFormat>
  <Paragraphs>190</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Solstice</vt:lpstr>
      <vt:lpstr>HVAC &amp; Refrigeration Restoration and Efficiency  </vt:lpstr>
      <vt:lpstr>Reconditions, restores and maintains efficiency by improving the heat transfer in condenser and evaporator coils in air conditioning, heat pump and refrigeration systems.    </vt:lpstr>
      <vt:lpstr>   MaxR 100 is an inter-metallic compound that by it’s nature bonds with metal surfaces -- restoring cooling systems to “like new” condition, creating substantial energy savings and improving energy efficiency by as much as 6% or more in newer units and 15-25% in older equipment through reduced run time and kWh consumption.     Improves compressor operation, reduces vibrations and lowers the sound level (decibels), resulting in an extended life of the compressor and improved performance of the unit.   MaxR 100 is not an additive or lubricant.  It is an organometallic, ester-bonding compound that is made from naturally occurring elements.     </vt:lpstr>
      <vt:lpstr>Slide 4</vt:lpstr>
      <vt:lpstr>Slide 5</vt:lpstr>
      <vt:lpstr>Mechanical Reconditioning  HP 9 Placed in Service October 2009</vt:lpstr>
      <vt:lpstr>Slide 7</vt:lpstr>
      <vt:lpstr>Slide 8</vt:lpstr>
      <vt:lpstr>Slide 9</vt:lpstr>
      <vt:lpstr>Slide 10</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 Authorized Customer</dc:creator>
  <cp:lastModifiedBy>lboggs</cp:lastModifiedBy>
  <cp:revision>140</cp:revision>
  <dcterms:created xsi:type="dcterms:W3CDTF">2010-08-28T16:31:06Z</dcterms:created>
  <dcterms:modified xsi:type="dcterms:W3CDTF">2011-11-16T14:02:43Z</dcterms:modified>
</cp:coreProperties>
</file>