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notesSlides/notesSlide18.xml" ContentType="application/vnd.openxmlformats-officedocument.presentationml.notesSlide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ppt/slideLayouts/slideLayout13.xml" ContentType="application/vnd.openxmlformats-officedocument.presentationml.slideLayout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slideLayouts/slideLayout10.xml" ContentType="application/vnd.openxmlformats-officedocument.presentationml.slideLayout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10.xml" ContentType="application/vnd.openxmlformats-officedocument.presentationml.notes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Layouts/slideLayout7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3.xml" ContentType="application/vnd.openxmlformats-officedocument.presentationml.notesSlide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Layouts/slideLayout3.xml" ContentType="application/vnd.openxmlformats-officedocument.presentationml.slideLayout+xml"/>
  <Default Extension="emf" ContentType="image/x-emf"/>
  <Override PartName="/ppt/notesSlides/notesSlide17.xml" ContentType="application/vnd.openxmlformats-officedocument.presentationml.notesSlide+xml"/>
  <Default Extension="jpeg" ContentType="image/jpeg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55" r:id="rId1"/>
  </p:sldMasterIdLst>
  <p:notesMasterIdLst>
    <p:notesMasterId r:id="rId20"/>
  </p:notesMasterIdLst>
  <p:sldIdLst>
    <p:sldId id="256" r:id="rId2"/>
    <p:sldId id="265" r:id="rId3"/>
    <p:sldId id="266" r:id="rId4"/>
    <p:sldId id="264" r:id="rId5"/>
    <p:sldId id="269" r:id="rId6"/>
    <p:sldId id="270" r:id="rId7"/>
    <p:sldId id="272" r:id="rId8"/>
    <p:sldId id="284" r:id="rId9"/>
    <p:sldId id="282" r:id="rId10"/>
    <p:sldId id="273" r:id="rId11"/>
    <p:sldId id="275" r:id="rId12"/>
    <p:sldId id="276" r:id="rId13"/>
    <p:sldId id="278" r:id="rId14"/>
    <p:sldId id="279" r:id="rId15"/>
    <p:sldId id="277" r:id="rId16"/>
    <p:sldId id="280" r:id="rId17"/>
    <p:sldId id="281" r:id="rId18"/>
    <p:sldId id="285" r:id="rId19"/>
  </p:sldIdLst>
  <p:sldSz cx="9144000" cy="6858000" type="screen4x3"/>
  <p:notesSz cx="6858000" cy="92964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3300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306" autoAdjust="0"/>
    <p:restoredTop sz="93287" autoAdjust="0"/>
  </p:normalViewPr>
  <p:slideViewPr>
    <p:cSldViewPr>
      <p:cViewPr varScale="1">
        <p:scale>
          <a:sx n="70" d="100"/>
          <a:sy n="70" d="100"/>
        </p:scale>
        <p:origin x="-1176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65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3177" tIns="46589" rIns="93177" bIns="46589" numCol="1" anchor="t" anchorCtr="0" compatLnSpc="1">
            <a:prstTxWarp prst="textNoShape">
              <a:avLst/>
            </a:prstTxWarp>
          </a:bodyPr>
          <a:lstStyle>
            <a:lvl1pPr defTabSz="931863"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243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4613" y="0"/>
            <a:ext cx="2971800" cy="465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3177" tIns="46589" rIns="93177" bIns="46589" numCol="1" anchor="t" anchorCtr="0" compatLnSpc="1">
            <a:prstTxWarp prst="textNoShape">
              <a:avLst/>
            </a:prstTxWarp>
          </a:bodyPr>
          <a:lstStyle>
            <a:lvl1pPr algn="r" defTabSz="931863"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172" name="Rectangle 4"/>
          <p:cNvSpPr>
            <a:spLocks noRot="1" noChangeArrowheads="1" noTextEdit="1"/>
          </p:cNvSpPr>
          <p:nvPr>
            <p:ph type="sldImg" idx="2"/>
          </p:nvPr>
        </p:nvSpPr>
        <p:spPr bwMode="auto">
          <a:xfrm>
            <a:off x="1104900" y="696913"/>
            <a:ext cx="4648200" cy="348615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0245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85800" y="4416425"/>
            <a:ext cx="5486400" cy="41830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3177" tIns="46589" rIns="93177" bIns="46589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10246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829675"/>
            <a:ext cx="2971800" cy="465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3177" tIns="46589" rIns="93177" bIns="46589" numCol="1" anchor="b" anchorCtr="0" compatLnSpc="1">
            <a:prstTxWarp prst="textNoShape">
              <a:avLst/>
            </a:prstTxWarp>
          </a:bodyPr>
          <a:lstStyle>
            <a:lvl1pPr defTabSz="931863"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247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4613" y="8829675"/>
            <a:ext cx="2971800" cy="465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3177" tIns="46589" rIns="93177" bIns="46589" numCol="1" anchor="b" anchorCtr="0" compatLnSpc="1">
            <a:prstTxWarp prst="textNoShape">
              <a:avLst/>
            </a:prstTxWarp>
          </a:bodyPr>
          <a:lstStyle>
            <a:lvl1pPr algn="r" defTabSz="931863">
              <a:defRPr sz="1200"/>
            </a:lvl1pPr>
          </a:lstStyle>
          <a:p>
            <a:pPr>
              <a:defRPr/>
            </a:pPr>
            <a:fld id="{419D961A-2CD5-4097-AAEC-56411BBC0B2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6AAF5F59-7AAC-4BCB-B9DF-3ADF33DF6A99}" type="slidenum">
              <a:rPr lang="en-US" smtClean="0"/>
              <a:pPr/>
              <a:t>1</a:t>
            </a:fld>
            <a:endParaRPr lang="en-US" smtClean="0"/>
          </a:p>
        </p:txBody>
      </p:sp>
      <p:sp>
        <p:nvSpPr>
          <p:cNvPr id="8195" name="Rectangle 2"/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19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8F1519D4-1575-466B-86C4-9F1651943315}" type="slidenum">
              <a:rPr lang="en-US" smtClean="0"/>
              <a:pPr/>
              <a:t>2</a:t>
            </a:fld>
            <a:endParaRPr lang="en-US" smtClean="0"/>
          </a:p>
        </p:txBody>
      </p:sp>
      <p:sp>
        <p:nvSpPr>
          <p:cNvPr id="9219" name="Rectangle 2"/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22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C824E00C-B3B4-412F-BEA3-83AB32D5CC30}" type="slidenum">
              <a:rPr lang="en-US" smtClean="0"/>
              <a:pPr/>
              <a:t>3</a:t>
            </a:fld>
            <a:endParaRPr lang="en-US" smtClean="0"/>
          </a:p>
        </p:txBody>
      </p:sp>
      <p:sp>
        <p:nvSpPr>
          <p:cNvPr id="10243" name="Rectangle 2"/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024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A3836850-F50C-43C4-A44F-095EBFD4B75A}" type="slidenum">
              <a:rPr lang="en-US" smtClean="0"/>
              <a:pPr/>
              <a:t>4</a:t>
            </a:fld>
            <a:endParaRPr lang="en-US" smtClean="0"/>
          </a:p>
        </p:txBody>
      </p:sp>
      <p:sp>
        <p:nvSpPr>
          <p:cNvPr id="11267" name="Rectangle 2"/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126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A3836850-F50C-43C4-A44F-095EBFD4B75A}" type="slidenum">
              <a:rPr lang="en-US" smtClean="0"/>
              <a:pPr/>
              <a:t>5</a:t>
            </a:fld>
            <a:endParaRPr lang="en-US" smtClean="0"/>
          </a:p>
        </p:txBody>
      </p:sp>
      <p:sp>
        <p:nvSpPr>
          <p:cNvPr id="11267" name="Rectangle 2"/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126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A3836850-F50C-43C4-A44F-095EBFD4B75A}" type="slidenum">
              <a:rPr lang="en-US" smtClean="0"/>
              <a:pPr/>
              <a:t>6</a:t>
            </a:fld>
            <a:endParaRPr lang="en-US" smtClean="0"/>
          </a:p>
        </p:txBody>
      </p:sp>
      <p:sp>
        <p:nvSpPr>
          <p:cNvPr id="11267" name="Rectangle 2"/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126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A3836850-F50C-43C4-A44F-095EBFD4B75A}" type="slidenum">
              <a:rPr lang="en-US" smtClean="0"/>
              <a:pPr/>
              <a:t>7</a:t>
            </a:fld>
            <a:endParaRPr lang="en-US" smtClean="0"/>
          </a:p>
        </p:txBody>
      </p:sp>
      <p:sp>
        <p:nvSpPr>
          <p:cNvPr id="11267" name="Rectangle 2"/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126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A3836850-F50C-43C4-A44F-095EBFD4B75A}" type="slidenum">
              <a:rPr lang="en-US" smtClean="0"/>
              <a:pPr/>
              <a:t>8</a:t>
            </a:fld>
            <a:endParaRPr lang="en-US" smtClean="0"/>
          </a:p>
        </p:txBody>
      </p:sp>
      <p:sp>
        <p:nvSpPr>
          <p:cNvPr id="11267" name="Rectangle 2"/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126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A3836850-F50C-43C4-A44F-095EBFD4B75A}" type="slidenum">
              <a:rPr lang="en-US" smtClean="0"/>
              <a:pPr/>
              <a:t>9</a:t>
            </a:fld>
            <a:endParaRPr lang="en-US" smtClean="0"/>
          </a:p>
        </p:txBody>
      </p:sp>
      <p:sp>
        <p:nvSpPr>
          <p:cNvPr id="11267" name="Rectangle 2"/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126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A3836850-F50C-43C4-A44F-095EBFD4B75A}" type="slidenum">
              <a:rPr lang="en-US" smtClean="0"/>
              <a:pPr/>
              <a:t>10</a:t>
            </a:fld>
            <a:endParaRPr lang="en-US" smtClean="0"/>
          </a:p>
        </p:txBody>
      </p:sp>
      <p:sp>
        <p:nvSpPr>
          <p:cNvPr id="11267" name="Rectangle 2"/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126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A3836850-F50C-43C4-A44F-095EBFD4B75A}" type="slidenum">
              <a:rPr lang="en-US" smtClean="0"/>
              <a:pPr/>
              <a:t>11</a:t>
            </a:fld>
            <a:endParaRPr lang="en-US" smtClean="0"/>
          </a:p>
        </p:txBody>
      </p:sp>
      <p:sp>
        <p:nvSpPr>
          <p:cNvPr id="11267" name="Rectangle 2"/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126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A3836850-F50C-43C4-A44F-095EBFD4B75A}" type="slidenum">
              <a:rPr lang="en-US" smtClean="0"/>
              <a:pPr/>
              <a:t>12</a:t>
            </a:fld>
            <a:endParaRPr lang="en-US" smtClean="0"/>
          </a:p>
        </p:txBody>
      </p:sp>
      <p:sp>
        <p:nvSpPr>
          <p:cNvPr id="11267" name="Rectangle 2"/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126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A3836850-F50C-43C4-A44F-095EBFD4B75A}" type="slidenum">
              <a:rPr lang="en-US" smtClean="0"/>
              <a:pPr/>
              <a:t>13</a:t>
            </a:fld>
            <a:endParaRPr lang="en-US" smtClean="0"/>
          </a:p>
        </p:txBody>
      </p:sp>
      <p:sp>
        <p:nvSpPr>
          <p:cNvPr id="11267" name="Rectangle 2"/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126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A3836850-F50C-43C4-A44F-095EBFD4B75A}" type="slidenum">
              <a:rPr lang="en-US" smtClean="0"/>
              <a:pPr/>
              <a:t>14</a:t>
            </a:fld>
            <a:endParaRPr lang="en-US" smtClean="0"/>
          </a:p>
        </p:txBody>
      </p:sp>
      <p:sp>
        <p:nvSpPr>
          <p:cNvPr id="11267" name="Rectangle 2"/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126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A3836850-F50C-43C4-A44F-095EBFD4B75A}" type="slidenum">
              <a:rPr lang="en-US" smtClean="0"/>
              <a:pPr/>
              <a:t>15</a:t>
            </a:fld>
            <a:endParaRPr lang="en-US" smtClean="0"/>
          </a:p>
        </p:txBody>
      </p:sp>
      <p:sp>
        <p:nvSpPr>
          <p:cNvPr id="11267" name="Rectangle 2"/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126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A3836850-F50C-43C4-A44F-095EBFD4B75A}" type="slidenum">
              <a:rPr lang="en-US" smtClean="0"/>
              <a:pPr/>
              <a:t>16</a:t>
            </a:fld>
            <a:endParaRPr lang="en-US" smtClean="0"/>
          </a:p>
        </p:txBody>
      </p:sp>
      <p:sp>
        <p:nvSpPr>
          <p:cNvPr id="11267" name="Rectangle 2"/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126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A3836850-F50C-43C4-A44F-095EBFD4B75A}" type="slidenum">
              <a:rPr lang="en-US" smtClean="0"/>
              <a:pPr/>
              <a:t>17</a:t>
            </a:fld>
            <a:endParaRPr lang="en-US" smtClean="0"/>
          </a:p>
        </p:txBody>
      </p:sp>
      <p:sp>
        <p:nvSpPr>
          <p:cNvPr id="11267" name="Rectangle 2"/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126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A3836850-F50C-43C4-A44F-095EBFD4B75A}" type="slidenum">
              <a:rPr lang="en-US" smtClean="0"/>
              <a:pPr/>
              <a:t>18</a:t>
            </a:fld>
            <a:endParaRPr lang="en-US" smtClean="0"/>
          </a:p>
        </p:txBody>
      </p:sp>
      <p:sp>
        <p:nvSpPr>
          <p:cNvPr id="11267" name="Rectangle 2"/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126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7"/>
          <p:cNvSpPr>
            <a:spLocks noChangeArrowheads="1"/>
          </p:cNvSpPr>
          <p:nvPr/>
        </p:nvSpPr>
        <p:spPr bwMode="auto">
          <a:xfrm>
            <a:off x="609600" y="1219200"/>
            <a:ext cx="7924800" cy="914400"/>
          </a:xfrm>
          <a:custGeom>
            <a:avLst/>
            <a:gdLst/>
            <a:ahLst/>
            <a:cxnLst>
              <a:cxn ang="0">
                <a:pos x="0" y="1000"/>
              </a:cxn>
              <a:cxn ang="0">
                <a:pos x="0" y="0"/>
              </a:cxn>
              <a:cxn ang="0">
                <a:pos x="1000" y="0"/>
              </a:cxn>
            </a:cxnLst>
            <a:rect l="0" t="0" r="r" b="b"/>
            <a:pathLst>
              <a:path w="1000" h="1000">
                <a:moveTo>
                  <a:pt x="0" y="1000"/>
                </a:moveTo>
                <a:lnTo>
                  <a:pt x="0" y="0"/>
                </a:lnTo>
                <a:lnTo>
                  <a:pt x="1000" y="0"/>
                </a:lnTo>
              </a:path>
            </a:pathLst>
          </a:custGeom>
          <a:noFill/>
          <a:ln w="25400" cap="flat" cmpd="sng">
            <a:solidFill>
              <a:schemeClr val="accent1"/>
            </a:solidFill>
            <a:prstDash val="solid"/>
            <a:miter lim="800000"/>
            <a:headEnd/>
            <a:tailEnd/>
          </a:ln>
        </p:spPr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5" name="Line 8"/>
          <p:cNvSpPr>
            <a:spLocks noChangeShapeType="1"/>
          </p:cNvSpPr>
          <p:nvPr/>
        </p:nvSpPr>
        <p:spPr bwMode="auto">
          <a:xfrm>
            <a:off x="1981200" y="3962400"/>
            <a:ext cx="6511925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26626" name="Rectangle 2"/>
          <p:cNvSpPr>
            <a:spLocks noGrp="1" noChangeArrowheads="1"/>
          </p:cNvSpPr>
          <p:nvPr>
            <p:ph type="ctrTitle"/>
          </p:nvPr>
        </p:nvSpPr>
        <p:spPr>
          <a:xfrm>
            <a:off x="914400" y="1524000"/>
            <a:ext cx="7623175" cy="1752600"/>
          </a:xfrm>
        </p:spPr>
        <p:txBody>
          <a:bodyPr/>
          <a:lstStyle>
            <a:lvl1pPr>
              <a:defRPr sz="5000"/>
            </a:lvl1pPr>
          </a:lstStyle>
          <a:p>
            <a:r>
              <a:rPr lang="en-US" altLang="en-US"/>
              <a:t>Click to edit Master title style</a:t>
            </a:r>
          </a:p>
        </p:txBody>
      </p:sp>
      <p:sp>
        <p:nvSpPr>
          <p:cNvPr id="26627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1981200" y="3962400"/>
            <a:ext cx="6553200" cy="1752600"/>
          </a:xfrm>
        </p:spPr>
        <p:txBody>
          <a:bodyPr/>
          <a:lstStyle>
            <a:lvl1pPr marL="0" indent="0">
              <a:buFont typeface="Wingdings" pitchFamily="2" charset="2"/>
              <a:buNone/>
              <a:defRPr sz="2800"/>
            </a:lvl1pPr>
          </a:lstStyle>
          <a:p>
            <a:r>
              <a:rPr lang="en-US" altLang="en-US"/>
              <a:t>Click to edit Master subtitle style</a:t>
            </a:r>
          </a:p>
        </p:txBody>
      </p:sp>
      <p:sp>
        <p:nvSpPr>
          <p:cNvPr id="6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7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3124200" y="6243638"/>
            <a:ext cx="2895600" cy="4572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8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E15BE0F-2824-40EF-A560-041157732FEF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D5C1959-9B8F-43CE-8DC8-D705039F0A9B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969B2E6-9612-44CB-9C52-882498261B64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3072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3072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AFBB702-21DE-427F-890D-934740DB40AD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BF8D51A-E909-4767-9AB8-A2BBF3D5CFDC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E7FDC95-272C-4EAF-80B7-2BB845497485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C63F78A-6892-4F81-BE55-D60EEF681EDD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BEADB9D-A027-4952-B5C8-A540EB5208D2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4B7B4AC-0AEB-4A69-B077-C01A93706B0F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D105270-7D04-4D60-AE24-6B922EF02CCE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7813"/>
            <a:ext cx="2057400" cy="5853112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7813"/>
            <a:ext cx="6019800" cy="5853112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97C4689-9147-4CC5-A949-8BFB96FE141F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 preserve="1">
  <p:cSld name="Title, Text,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7813"/>
            <a:ext cx="8229600" cy="11398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457200" y="1600200"/>
            <a:ext cx="4038600" cy="4530725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30725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07BC49F-5F8D-4BEA-86DF-284FC6896ED3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xAndTwoObj" preserve="1">
  <p:cSld name="Title, Text,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7813"/>
            <a:ext cx="8229600" cy="11398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457200" y="1600200"/>
            <a:ext cx="4038600" cy="4530725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quarter" idx="2"/>
          </p:nvPr>
        </p:nvSpPr>
        <p:spPr>
          <a:xfrm>
            <a:off x="4648200" y="1600200"/>
            <a:ext cx="4038600" cy="2189163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Content Placeholder 4"/>
          <p:cNvSpPr>
            <a:spLocks noGrp="1"/>
          </p:cNvSpPr>
          <p:nvPr>
            <p:ph sz="quarter" idx="3"/>
          </p:nvPr>
        </p:nvSpPr>
        <p:spPr>
          <a:xfrm>
            <a:off x="4648200" y="3941763"/>
            <a:ext cx="4038600" cy="2189162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7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8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4D453B4-03C7-4344-ADCA-277CC525AE2F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7813"/>
            <a:ext cx="8229600" cy="1139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30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</a:p>
        </p:txBody>
      </p:sp>
      <p:sp>
        <p:nvSpPr>
          <p:cNvPr id="25604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3638"/>
            <a:ext cx="2133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latin typeface="+mj-lt"/>
              </a:defRPr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25605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>
              <a:defRPr sz="1200">
                <a:latin typeface="+mj-lt"/>
              </a:defRPr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25606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3638"/>
            <a:ext cx="2133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+mj-lt"/>
              </a:defRPr>
            </a:lvl1pPr>
          </a:lstStyle>
          <a:p>
            <a:pPr>
              <a:defRPr/>
            </a:pPr>
            <a:fld id="{539CB69E-82C5-4AD4-AE5D-7039F3C8D2A5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  <p:sp>
        <p:nvSpPr>
          <p:cNvPr id="25607" name="Freeform 7"/>
          <p:cNvSpPr>
            <a:spLocks noChangeArrowheads="1"/>
          </p:cNvSpPr>
          <p:nvPr/>
        </p:nvSpPr>
        <p:spPr bwMode="auto">
          <a:xfrm>
            <a:off x="381000" y="228600"/>
            <a:ext cx="8229600" cy="609600"/>
          </a:xfrm>
          <a:custGeom>
            <a:avLst/>
            <a:gdLst/>
            <a:ahLst/>
            <a:cxnLst>
              <a:cxn ang="0">
                <a:pos x="0" y="1000"/>
              </a:cxn>
              <a:cxn ang="0">
                <a:pos x="0" y="0"/>
              </a:cxn>
              <a:cxn ang="0">
                <a:pos x="1000" y="0"/>
              </a:cxn>
            </a:cxnLst>
            <a:rect l="0" t="0" r="r" b="b"/>
            <a:pathLst>
              <a:path w="1000" h="1000">
                <a:moveTo>
                  <a:pt x="0" y="1000"/>
                </a:moveTo>
                <a:lnTo>
                  <a:pt x="0" y="0"/>
                </a:lnTo>
                <a:lnTo>
                  <a:pt x="1000" y="0"/>
                </a:lnTo>
              </a:path>
            </a:pathLst>
          </a:custGeom>
          <a:noFill/>
          <a:ln w="19050" cap="flat" cmpd="sng">
            <a:solidFill>
              <a:schemeClr val="accent1"/>
            </a:solidFill>
            <a:prstDash val="solid"/>
            <a:miter lim="800000"/>
            <a:headEnd/>
            <a:tailEnd/>
          </a:ln>
        </p:spPr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25608" name="Line 8"/>
          <p:cNvSpPr>
            <a:spLocks noChangeShapeType="1"/>
          </p:cNvSpPr>
          <p:nvPr/>
        </p:nvSpPr>
        <p:spPr bwMode="auto">
          <a:xfrm>
            <a:off x="457200" y="6172200"/>
            <a:ext cx="8229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96" r:id="rId1"/>
    <p:sldLayoutId id="2147483684" r:id="rId2"/>
    <p:sldLayoutId id="2147483685" r:id="rId3"/>
    <p:sldLayoutId id="2147483686" r:id="rId4"/>
    <p:sldLayoutId id="2147483687" r:id="rId5"/>
    <p:sldLayoutId id="2147483688" r:id="rId6"/>
    <p:sldLayoutId id="2147483689" r:id="rId7"/>
    <p:sldLayoutId id="2147483690" r:id="rId8"/>
    <p:sldLayoutId id="2147483691" r:id="rId9"/>
    <p:sldLayoutId id="2147483692" r:id="rId10"/>
    <p:sldLayoutId id="2147483693" r:id="rId11"/>
    <p:sldLayoutId id="2147483694" r:id="rId12"/>
    <p:sldLayoutId id="2147483695" r:id="rId13"/>
  </p:sldLayoutIdLst>
  <p:timing>
    <p:tnLst>
      <p:par>
        <p:cTn id="1" dur="indefinite" restart="never" nodeType="tmRoot"/>
      </p:par>
    </p:tnLst>
  </p:timing>
  <p:hf hdr="0" ft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4200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4200">
          <a:solidFill>
            <a:schemeClr val="tx2"/>
          </a:solidFill>
          <a:latin typeface="Garamond" pitchFamily="18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4200">
          <a:solidFill>
            <a:schemeClr val="tx2"/>
          </a:solidFill>
          <a:latin typeface="Garamond" pitchFamily="18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4200">
          <a:solidFill>
            <a:schemeClr val="tx2"/>
          </a:solidFill>
          <a:latin typeface="Garamond" pitchFamily="18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4200">
          <a:solidFill>
            <a:schemeClr val="tx2"/>
          </a:solidFill>
          <a:latin typeface="Garamond" pitchFamily="18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4200">
          <a:solidFill>
            <a:schemeClr val="tx2"/>
          </a:solidFill>
          <a:latin typeface="Garamond" pitchFamily="18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4200">
          <a:solidFill>
            <a:schemeClr val="tx2"/>
          </a:solidFill>
          <a:latin typeface="Garamond" pitchFamily="18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4200">
          <a:solidFill>
            <a:schemeClr val="tx2"/>
          </a:solidFill>
          <a:latin typeface="Garamond" pitchFamily="18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4200">
          <a:solidFill>
            <a:schemeClr val="tx2"/>
          </a:solidFill>
          <a:latin typeface="Garamond" pitchFamily="18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3000">
          <a:solidFill>
            <a:schemeClr val="tx1"/>
          </a:solidFill>
          <a:latin typeface="+mn-lt"/>
          <a:ea typeface="+mn-ea"/>
          <a:cs typeface="+mn-cs"/>
        </a:defRPr>
      </a:lvl1pPr>
      <a:lvl2pPr marL="669925" indent="-325438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60000"/>
        <a:buFont typeface="Wingdings" pitchFamily="2" charset="2"/>
        <a:buChar char="q"/>
        <a:defRPr sz="2600">
          <a:solidFill>
            <a:schemeClr val="tx1"/>
          </a:solidFill>
          <a:latin typeface="+mn-lt"/>
        </a:defRPr>
      </a:lvl2pPr>
      <a:lvl3pPr marL="1022350" indent="-350838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2200">
          <a:solidFill>
            <a:schemeClr val="tx1"/>
          </a:solidFill>
          <a:latin typeface="+mn-lt"/>
        </a:defRPr>
      </a:lvl3pPr>
      <a:lvl4pPr marL="1339850" indent="-315913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pitchFamily="2" charset="2"/>
        <a:buChar char="q"/>
        <a:defRPr sz="2000">
          <a:solidFill>
            <a:schemeClr val="tx1"/>
          </a:solidFill>
          <a:latin typeface="+mn-lt"/>
        </a:defRPr>
      </a:lvl4pPr>
      <a:lvl5pPr marL="1681163" indent="-339725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2000">
          <a:solidFill>
            <a:schemeClr val="tx1"/>
          </a:solidFill>
          <a:latin typeface="+mn-lt"/>
        </a:defRPr>
      </a:lvl5pPr>
      <a:lvl6pPr marL="21383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2000">
          <a:solidFill>
            <a:schemeClr val="tx1"/>
          </a:solidFill>
          <a:latin typeface="+mn-lt"/>
        </a:defRPr>
      </a:lvl6pPr>
      <a:lvl7pPr marL="25955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2000">
          <a:solidFill>
            <a:schemeClr val="tx1"/>
          </a:solidFill>
          <a:latin typeface="+mn-lt"/>
        </a:defRPr>
      </a:lvl7pPr>
      <a:lvl8pPr marL="30527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2000">
          <a:solidFill>
            <a:schemeClr val="tx1"/>
          </a:solidFill>
          <a:latin typeface="+mn-lt"/>
        </a:defRPr>
      </a:lvl8pPr>
      <a:lvl9pPr marL="35099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emf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emf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emf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emf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emf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emf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emf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emf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emf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emf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emf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457200" y="4267200"/>
            <a:ext cx="8382000" cy="1981200"/>
          </a:xfrm>
        </p:spPr>
        <p:txBody>
          <a:bodyPr/>
          <a:lstStyle/>
          <a:p>
            <a:pPr algn="ctr" eaLnBrk="1" hangingPunct="1">
              <a:lnSpc>
                <a:spcPct val="80000"/>
              </a:lnSpc>
            </a:pPr>
            <a:r>
              <a:rPr lang="en-US" b="1" smtClean="0"/>
              <a:t>Sunil Kumar</a:t>
            </a:r>
          </a:p>
          <a:p>
            <a:pPr algn="ctr" eaLnBrk="1" hangingPunct="1">
              <a:lnSpc>
                <a:spcPct val="80000"/>
              </a:lnSpc>
            </a:pPr>
            <a:endParaRPr lang="en-US" sz="1800" b="1" smtClean="0"/>
          </a:p>
          <a:p>
            <a:pPr algn="ctr" eaLnBrk="1" hangingPunct="1">
              <a:lnSpc>
                <a:spcPct val="80000"/>
              </a:lnSpc>
            </a:pPr>
            <a:endParaRPr lang="en-US" sz="1800" b="1" smtClean="0"/>
          </a:p>
          <a:p>
            <a:pPr algn="ctr" eaLnBrk="1" hangingPunct="1">
              <a:lnSpc>
                <a:spcPct val="80000"/>
              </a:lnSpc>
            </a:pPr>
            <a:r>
              <a:rPr lang="en-US" sz="2400" b="1" smtClean="0"/>
              <a:t>MOVES Task Force Meeting</a:t>
            </a:r>
          </a:p>
          <a:p>
            <a:pPr algn="ctr" eaLnBrk="1" hangingPunct="1">
              <a:lnSpc>
                <a:spcPct val="80000"/>
              </a:lnSpc>
            </a:pPr>
            <a:r>
              <a:rPr lang="en-US" sz="2400" b="1" smtClean="0"/>
              <a:t>MWCOG</a:t>
            </a:r>
          </a:p>
          <a:p>
            <a:pPr algn="ctr" eaLnBrk="1" hangingPunct="1">
              <a:lnSpc>
                <a:spcPct val="80000"/>
              </a:lnSpc>
            </a:pPr>
            <a:r>
              <a:rPr lang="en-US" sz="2000" b="1" smtClean="0"/>
              <a:t>January 19, 2010</a:t>
            </a:r>
          </a:p>
        </p:txBody>
      </p:sp>
      <p:sp>
        <p:nvSpPr>
          <p:cNvPr id="3075" name="Rectangle 2"/>
          <p:cNvSpPr>
            <a:spLocks noChangeArrowheads="1"/>
          </p:cNvSpPr>
          <p:nvPr/>
        </p:nvSpPr>
        <p:spPr bwMode="auto">
          <a:xfrm>
            <a:off x="152400" y="0"/>
            <a:ext cx="8991600" cy="472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endParaRPr lang="en-US" sz="3800">
              <a:solidFill>
                <a:schemeClr val="bg1"/>
              </a:solidFill>
              <a:latin typeface="Garamond" pitchFamily="18" charset="0"/>
            </a:endParaRPr>
          </a:p>
        </p:txBody>
      </p:sp>
      <p:sp>
        <p:nvSpPr>
          <p:cNvPr id="3076" name="Text Box 12"/>
          <p:cNvSpPr txBox="1">
            <a:spLocks noChangeArrowheads="1"/>
          </p:cNvSpPr>
          <p:nvPr/>
        </p:nvSpPr>
        <p:spPr bwMode="auto">
          <a:xfrm>
            <a:off x="152400" y="928688"/>
            <a:ext cx="8839200" cy="5857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b" anchorCtr="1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3200" b="1"/>
              <a:t>Review of MOVES2010 Local Data Inputs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48518056-6706-4DC5-87FA-B0CD79EB362D}" type="slidenum">
              <a:rPr lang="en-US" altLang="en-US"/>
              <a:pPr>
                <a:defRPr/>
              </a:pPr>
              <a:t>2</a:t>
            </a:fld>
            <a:endParaRPr lang="en-US" altLang="en-US"/>
          </a:p>
        </p:txBody>
      </p:sp>
      <p:sp>
        <p:nvSpPr>
          <p:cNvPr id="4099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381000" y="457200"/>
            <a:ext cx="8610600" cy="5668963"/>
          </a:xfrm>
        </p:spPr>
        <p:txBody>
          <a:bodyPr/>
          <a:lstStyle/>
          <a:p>
            <a:pPr eaLnBrk="1" hangingPunct="1">
              <a:buFont typeface="Wingdings" pitchFamily="2" charset="2"/>
              <a:buNone/>
            </a:pPr>
            <a:r>
              <a:rPr lang="en-US" sz="2800" b="1" dirty="0" smtClean="0"/>
              <a:t>MOVES2010 – Change in Formats of Some Inputs</a:t>
            </a:r>
          </a:p>
          <a:p>
            <a:pPr eaLnBrk="1" hangingPunct="1">
              <a:buFont typeface="Wingdings" pitchFamily="2" charset="2"/>
              <a:buNone/>
            </a:pPr>
            <a:endParaRPr lang="en-US" sz="3200" b="1" dirty="0" smtClean="0"/>
          </a:p>
          <a:p>
            <a:pPr eaLnBrk="1" hangingPunct="1">
              <a:buClr>
                <a:schemeClr val="tx1"/>
              </a:buClr>
              <a:buFont typeface="Wingdings" pitchFamily="2" charset="2"/>
              <a:buChar char="Ø"/>
            </a:pPr>
            <a:r>
              <a:rPr lang="en-US" sz="2400" b="1" dirty="0" smtClean="0"/>
              <a:t>I/M Program</a:t>
            </a:r>
          </a:p>
          <a:p>
            <a:pPr lvl="1" eaLnBrk="1" hangingPunct="1">
              <a:buClr>
                <a:schemeClr val="tx1"/>
              </a:buClr>
              <a:buFont typeface="Wingdings" pitchFamily="2" charset="2"/>
              <a:buChar char="Ø"/>
            </a:pPr>
            <a:r>
              <a:rPr lang="en-US" sz="2400" dirty="0" smtClean="0"/>
              <a:t>Significant change in input data format. </a:t>
            </a:r>
          </a:p>
          <a:p>
            <a:pPr lvl="1" eaLnBrk="1" hangingPunct="1">
              <a:buClr>
                <a:schemeClr val="tx1"/>
              </a:buClr>
              <a:buFont typeface="Wingdings" pitchFamily="2" charset="2"/>
              <a:buChar char="Ø"/>
            </a:pPr>
            <a:r>
              <a:rPr lang="en-US" sz="2400" dirty="0" smtClean="0"/>
              <a:t>Data format now consistent with other inputs.</a:t>
            </a:r>
          </a:p>
          <a:p>
            <a:pPr lvl="1" eaLnBrk="1" hangingPunct="1">
              <a:buClr>
                <a:schemeClr val="tx1"/>
              </a:buClr>
              <a:buFont typeface="Wingdings" pitchFamily="2" charset="2"/>
              <a:buChar char="Ø"/>
            </a:pPr>
            <a:r>
              <a:rPr lang="en-US" sz="2400" dirty="0" smtClean="0"/>
              <a:t>New format means states need time to develop.</a:t>
            </a:r>
          </a:p>
          <a:p>
            <a:pPr lvl="1" eaLnBrk="1" hangingPunct="1">
              <a:buClr>
                <a:schemeClr val="tx1"/>
              </a:buClr>
              <a:buFont typeface="Wingdings" pitchFamily="2" charset="2"/>
              <a:buChar char="Ø"/>
            </a:pPr>
            <a:r>
              <a:rPr lang="en-US" sz="2400" dirty="0" smtClean="0"/>
              <a:t>I/M emissions effects not available for diesel vehicles and continuous I/M inspection frequency in MOVES2010.</a:t>
            </a:r>
          </a:p>
          <a:p>
            <a:pPr eaLnBrk="1" hangingPunct="1">
              <a:buClr>
                <a:schemeClr val="tx1"/>
              </a:buClr>
              <a:buFont typeface="Wingdings" pitchFamily="2" charset="2"/>
              <a:buChar char="Ø"/>
            </a:pPr>
            <a:endParaRPr lang="en-US" sz="2400" b="1" dirty="0" smtClean="0"/>
          </a:p>
          <a:p>
            <a:pPr eaLnBrk="1" hangingPunct="1">
              <a:buClr>
                <a:schemeClr val="tx1"/>
              </a:buClr>
              <a:buFont typeface="Wingdings" pitchFamily="2" charset="2"/>
              <a:buChar char="Ø"/>
            </a:pPr>
            <a:r>
              <a:rPr lang="en-US" sz="2400" b="1" dirty="0" smtClean="0"/>
              <a:t>Fuel Supply &amp; Fuel Formulation</a:t>
            </a:r>
          </a:p>
          <a:p>
            <a:pPr lvl="1" eaLnBrk="1" hangingPunct="1">
              <a:buClr>
                <a:schemeClr val="tx1"/>
              </a:buClr>
              <a:buFont typeface="Wingdings" pitchFamily="2" charset="2"/>
              <a:buChar char="Ø"/>
            </a:pPr>
            <a:r>
              <a:rPr lang="en-US" sz="2400" dirty="0" smtClean="0"/>
              <a:t>Option to provide state developed fuel formulation in addition to numerous fuel formulations available in model database.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2ECB9DD-C5BE-4079-87AB-8EC49D4C5FED}" type="slidenum">
              <a:rPr lang="en-US" altLang="en-US"/>
              <a:pPr>
                <a:defRPr/>
              </a:pPr>
              <a:t>3</a:t>
            </a:fld>
            <a:endParaRPr lang="en-US" altLang="en-US"/>
          </a:p>
        </p:txBody>
      </p:sp>
      <p:sp>
        <p:nvSpPr>
          <p:cNvPr id="5123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381000" y="457200"/>
            <a:ext cx="8610600" cy="5668963"/>
          </a:xfrm>
        </p:spPr>
        <p:txBody>
          <a:bodyPr/>
          <a:lstStyle/>
          <a:p>
            <a:pPr eaLnBrk="1" hangingPunct="1">
              <a:buFont typeface="Wingdings" pitchFamily="2" charset="2"/>
              <a:buNone/>
            </a:pPr>
            <a:r>
              <a:rPr lang="en-US" sz="2800" b="1" dirty="0" smtClean="0"/>
              <a:t>MOVES2010 – Change in Formats of Some Inputs</a:t>
            </a:r>
          </a:p>
          <a:p>
            <a:pPr eaLnBrk="1" hangingPunct="1">
              <a:buFont typeface="Wingdings" pitchFamily="2" charset="2"/>
              <a:buNone/>
            </a:pPr>
            <a:endParaRPr lang="en-US" sz="3200" b="1" dirty="0" smtClean="0"/>
          </a:p>
          <a:p>
            <a:pPr eaLnBrk="1" hangingPunct="1">
              <a:buClr>
                <a:schemeClr val="tx1"/>
              </a:buClr>
              <a:buFont typeface="Wingdings" pitchFamily="2" charset="2"/>
              <a:buChar char="Ø"/>
            </a:pPr>
            <a:r>
              <a:rPr lang="en-US" sz="2400" b="1" dirty="0" smtClean="0"/>
              <a:t>Zone Road Activity (Custom Domain Only)</a:t>
            </a:r>
          </a:p>
          <a:p>
            <a:pPr lvl="1" eaLnBrk="1" hangingPunct="1">
              <a:buClr>
                <a:schemeClr val="tx1"/>
              </a:buClr>
              <a:buFont typeface="Wingdings" pitchFamily="2" charset="2"/>
              <a:buChar char="Ø"/>
            </a:pPr>
            <a:r>
              <a:rPr lang="en-US" sz="2400" dirty="0" smtClean="0"/>
              <a:t>Allocation of total VMT for each road type to different zones within a custom domain. </a:t>
            </a:r>
          </a:p>
          <a:p>
            <a:pPr lvl="1" eaLnBrk="1" hangingPunct="1">
              <a:buClr>
                <a:schemeClr val="tx1"/>
              </a:buClr>
              <a:buFont typeface="Wingdings" pitchFamily="2" charset="2"/>
              <a:buChar char="Ø"/>
            </a:pPr>
            <a:r>
              <a:rPr lang="en-US" sz="2400" dirty="0" smtClean="0"/>
              <a:t>Only 1 zone can be modeled within a custom domain in MOVES2010.</a:t>
            </a:r>
          </a:p>
          <a:p>
            <a:pPr eaLnBrk="1" hangingPunct="1">
              <a:buClr>
                <a:schemeClr val="tx1"/>
              </a:buClr>
              <a:buFont typeface="Wingdings" pitchFamily="2" charset="2"/>
              <a:buChar char="Ø"/>
            </a:pPr>
            <a:endParaRPr lang="en-US" sz="2400" b="1" dirty="0" smtClean="0"/>
          </a:p>
          <a:p>
            <a:pPr eaLnBrk="1" hangingPunct="1">
              <a:buClr>
                <a:schemeClr val="tx1"/>
              </a:buClr>
              <a:buFont typeface="Wingdings" pitchFamily="2" charset="2"/>
              <a:buChar char="Ø"/>
            </a:pPr>
            <a:r>
              <a:rPr lang="en-US" sz="2400" b="1" dirty="0" smtClean="0"/>
              <a:t>Month, Day, and Hour VMT Fractions</a:t>
            </a:r>
          </a:p>
          <a:p>
            <a:pPr lvl="1" eaLnBrk="1" hangingPunct="1">
              <a:buClr>
                <a:schemeClr val="tx1"/>
              </a:buClr>
              <a:buFont typeface="Wingdings" pitchFamily="2" charset="2"/>
              <a:buChar char="Ø"/>
            </a:pPr>
            <a:r>
              <a:rPr lang="en-US" sz="2400" dirty="0" smtClean="0"/>
              <a:t>New inputs</a:t>
            </a:r>
          </a:p>
          <a:p>
            <a:pPr lvl="1" eaLnBrk="1" hangingPunct="1">
              <a:buClr>
                <a:schemeClr val="tx1"/>
              </a:buClr>
              <a:buFont typeface="Wingdings" pitchFamily="2" charset="2"/>
              <a:buChar char="Ø"/>
            </a:pPr>
            <a:r>
              <a:rPr lang="en-US" sz="2400" dirty="0" smtClean="0"/>
              <a:t>Allows user allocation of total VMT to different months, days (weekday/weekend), and hours. </a:t>
            </a:r>
          </a:p>
          <a:p>
            <a:pPr lvl="1" eaLnBrk="1" hangingPunct="1">
              <a:buClr>
                <a:schemeClr val="tx1"/>
              </a:buClr>
              <a:buFont typeface="Wingdings" pitchFamily="2" charset="2"/>
              <a:buChar char="Ø"/>
            </a:pPr>
            <a:r>
              <a:rPr lang="en-US" sz="2400" dirty="0" smtClean="0"/>
              <a:t>Draft MOVES2009 model had these in-built.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ECD4A824-905F-4EDB-857E-8E1DCC40E802}" type="slidenum">
              <a:rPr lang="en-US" altLang="en-US"/>
              <a:pPr>
                <a:defRPr/>
              </a:pPr>
              <a:t>4</a:t>
            </a:fld>
            <a:endParaRPr lang="en-US" altLang="en-US"/>
          </a:p>
        </p:txBody>
      </p:sp>
      <p:sp>
        <p:nvSpPr>
          <p:cNvPr id="6147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457200" y="457200"/>
            <a:ext cx="8458200" cy="6248400"/>
          </a:xfrm>
        </p:spPr>
        <p:txBody>
          <a:bodyPr/>
          <a:lstStyle/>
          <a:p>
            <a:pPr eaLnBrk="1" hangingPunct="1">
              <a:buFont typeface="Wingdings" pitchFamily="2" charset="2"/>
              <a:buNone/>
            </a:pPr>
            <a:r>
              <a:rPr lang="en-US" sz="2800" b="1" dirty="0" smtClean="0"/>
              <a:t>Meteorology – COG Mob6 Vs. MOVES Default</a:t>
            </a:r>
          </a:p>
          <a:p>
            <a:pPr eaLnBrk="1" hangingPunct="1">
              <a:buClr>
                <a:schemeClr val="tx1"/>
              </a:buClr>
              <a:buNone/>
            </a:pPr>
            <a:endParaRPr lang="en-US" sz="800" b="1" dirty="0" smtClean="0"/>
          </a:p>
          <a:p>
            <a:pPr eaLnBrk="1" hangingPunct="1">
              <a:buClr>
                <a:schemeClr val="tx1"/>
              </a:buClr>
              <a:buNone/>
            </a:pPr>
            <a:endParaRPr lang="en-US" sz="800" b="1" dirty="0" smtClean="0"/>
          </a:p>
          <a:p>
            <a:pPr eaLnBrk="1" hangingPunct="1">
              <a:buClr>
                <a:schemeClr val="tx1"/>
              </a:buClr>
              <a:buNone/>
            </a:pPr>
            <a:endParaRPr lang="en-US" sz="800" b="1" dirty="0" smtClean="0"/>
          </a:p>
          <a:p>
            <a:pPr eaLnBrk="1" hangingPunct="1">
              <a:buClr>
                <a:schemeClr val="tx1"/>
              </a:buClr>
              <a:buFont typeface="Wingdings" pitchFamily="2" charset="2"/>
              <a:buChar char="Ø"/>
            </a:pPr>
            <a:r>
              <a:rPr lang="en-US" sz="2400" b="1" dirty="0" smtClean="0"/>
              <a:t>Ozone </a:t>
            </a:r>
            <a:r>
              <a:rPr lang="en-US" sz="2400" b="1" dirty="0" smtClean="0"/>
              <a:t>Season </a:t>
            </a:r>
            <a:r>
              <a:rPr lang="en-US" sz="2400" b="1" dirty="0" smtClean="0"/>
              <a:t>Day Analysis</a:t>
            </a:r>
          </a:p>
          <a:p>
            <a:pPr eaLnBrk="1" hangingPunct="1">
              <a:buClr>
                <a:schemeClr val="tx1"/>
              </a:buClr>
              <a:buFont typeface="Wingdings" pitchFamily="2" charset="2"/>
              <a:buChar char="Ø"/>
            </a:pPr>
            <a:endParaRPr lang="en-US" sz="800" b="1" dirty="0" smtClean="0"/>
          </a:p>
          <a:p>
            <a:pPr lvl="1" eaLnBrk="1" hangingPunct="1">
              <a:buClr>
                <a:schemeClr val="tx1"/>
              </a:buClr>
              <a:buFont typeface="Wingdings" pitchFamily="2" charset="2"/>
              <a:buChar char="Ø"/>
            </a:pPr>
            <a:r>
              <a:rPr lang="en-US" sz="2400" i="1" dirty="0" smtClean="0"/>
              <a:t>COG Mob6 Meteorology</a:t>
            </a:r>
            <a:r>
              <a:rPr lang="en-US" sz="2400" b="1" dirty="0" smtClean="0"/>
              <a:t>: </a:t>
            </a:r>
          </a:p>
          <a:p>
            <a:pPr lvl="2" eaLnBrk="1" hangingPunct="1">
              <a:buClr>
                <a:schemeClr val="tx1"/>
              </a:buClr>
              <a:buFont typeface="Wingdings" pitchFamily="2" charset="2"/>
              <a:buChar char="Ø"/>
            </a:pPr>
            <a:r>
              <a:rPr lang="en-US" sz="2000" dirty="0" smtClean="0"/>
              <a:t>Hourly temperature &amp; relative humidity from</a:t>
            </a:r>
            <a:r>
              <a:rPr lang="en-US" sz="2000" dirty="0" smtClean="0"/>
              <a:t> top </a:t>
            </a:r>
            <a:r>
              <a:rPr lang="en-US" sz="2000" dirty="0" smtClean="0"/>
              <a:t>10 8-hour ozone days from IAD and DCA </a:t>
            </a:r>
            <a:r>
              <a:rPr lang="en-US" sz="2000" dirty="0" smtClean="0"/>
              <a:t>during 2002-2004.</a:t>
            </a:r>
          </a:p>
          <a:p>
            <a:pPr lvl="1" eaLnBrk="1" hangingPunct="1">
              <a:buClr>
                <a:schemeClr val="tx1"/>
              </a:buClr>
              <a:buFont typeface="Wingdings" pitchFamily="2" charset="2"/>
              <a:buChar char="Ø"/>
            </a:pPr>
            <a:endParaRPr lang="en-US" sz="2400" dirty="0" smtClean="0"/>
          </a:p>
          <a:p>
            <a:pPr lvl="1" eaLnBrk="1" hangingPunct="1">
              <a:buClr>
                <a:schemeClr val="tx1"/>
              </a:buClr>
              <a:buFont typeface="Wingdings" pitchFamily="2" charset="2"/>
              <a:buChar char="Ø"/>
            </a:pPr>
            <a:endParaRPr lang="en-US" sz="800" dirty="0" smtClean="0"/>
          </a:p>
          <a:p>
            <a:pPr lvl="1" eaLnBrk="1" hangingPunct="1">
              <a:buClr>
                <a:schemeClr val="tx1"/>
              </a:buClr>
              <a:buFont typeface="Wingdings" pitchFamily="2" charset="2"/>
              <a:buChar char="Ø"/>
            </a:pPr>
            <a:r>
              <a:rPr lang="en-US" sz="2400" i="1" dirty="0" smtClean="0"/>
              <a:t>MOVES Default Meteorology: </a:t>
            </a:r>
          </a:p>
          <a:p>
            <a:pPr lvl="2" eaLnBrk="1" hangingPunct="1">
              <a:buClr>
                <a:schemeClr val="tx1"/>
              </a:buClr>
              <a:buFont typeface="Wingdings" pitchFamily="2" charset="2"/>
              <a:buChar char="Ø"/>
            </a:pPr>
            <a:r>
              <a:rPr lang="en-US" sz="2000" dirty="0" smtClean="0"/>
              <a:t>Hourly temperature &amp; relative humidity for 3 different ozone season periods (May-Sep, Jun-Aug, July) from 1997 8-hour ozone NAA counties. This was developed from MOVES default database, which contains 30 year avg. (1971-2000) hourly met data for 12 months and for each county in the country.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ECD4A824-905F-4EDB-857E-8E1DCC40E802}" type="slidenum">
              <a:rPr lang="en-US" altLang="en-US"/>
              <a:pPr>
                <a:defRPr/>
              </a:pPr>
              <a:t>5</a:t>
            </a:fld>
            <a:endParaRPr lang="en-US" altLang="en-US"/>
          </a:p>
        </p:txBody>
      </p:sp>
      <p:sp>
        <p:nvSpPr>
          <p:cNvPr id="6147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457200" y="457200"/>
            <a:ext cx="8458200" cy="6248400"/>
          </a:xfrm>
        </p:spPr>
        <p:txBody>
          <a:bodyPr/>
          <a:lstStyle/>
          <a:p>
            <a:pPr eaLnBrk="1" hangingPunct="1">
              <a:buFont typeface="Wingdings" pitchFamily="2" charset="2"/>
              <a:buNone/>
            </a:pPr>
            <a:r>
              <a:rPr lang="en-US" sz="2800" b="1" dirty="0" smtClean="0"/>
              <a:t>Meteorology – COG Mob6 Vs. MOVES Default</a:t>
            </a:r>
          </a:p>
          <a:p>
            <a:pPr eaLnBrk="1" hangingPunct="1">
              <a:buClr>
                <a:schemeClr val="tx1"/>
              </a:buClr>
              <a:buNone/>
            </a:pPr>
            <a:endParaRPr lang="en-US" sz="800" b="1" dirty="0" smtClean="0"/>
          </a:p>
          <a:p>
            <a:pPr eaLnBrk="1" hangingPunct="1">
              <a:buClr>
                <a:schemeClr val="tx1"/>
              </a:buClr>
              <a:buNone/>
            </a:pPr>
            <a:endParaRPr lang="en-US" sz="800" b="1" dirty="0" smtClean="0"/>
          </a:p>
          <a:p>
            <a:pPr eaLnBrk="1" hangingPunct="1">
              <a:buClr>
                <a:schemeClr val="tx1"/>
              </a:buClr>
              <a:buNone/>
            </a:pPr>
            <a:endParaRPr lang="en-US" sz="800" b="1" dirty="0" smtClean="0"/>
          </a:p>
          <a:p>
            <a:pPr eaLnBrk="1" hangingPunct="1">
              <a:buClr>
                <a:schemeClr val="tx1"/>
              </a:buClr>
              <a:buFont typeface="Wingdings" pitchFamily="2" charset="2"/>
              <a:buChar char="Ø"/>
            </a:pPr>
            <a:r>
              <a:rPr lang="en-US" sz="2400" b="1" dirty="0" smtClean="0"/>
              <a:t>Annual Analysis</a:t>
            </a:r>
          </a:p>
          <a:p>
            <a:pPr eaLnBrk="1" hangingPunct="1">
              <a:buClr>
                <a:schemeClr val="tx1"/>
              </a:buClr>
              <a:buFont typeface="Wingdings" pitchFamily="2" charset="2"/>
              <a:buChar char="Ø"/>
            </a:pPr>
            <a:endParaRPr lang="en-US" sz="800" b="1" dirty="0" smtClean="0"/>
          </a:p>
          <a:p>
            <a:pPr lvl="1" eaLnBrk="1" hangingPunct="1">
              <a:buClr>
                <a:schemeClr val="tx1"/>
              </a:buClr>
              <a:buFont typeface="Wingdings" pitchFamily="2" charset="2"/>
              <a:buChar char="Ø"/>
            </a:pPr>
            <a:r>
              <a:rPr lang="en-US" sz="2400" i="1" dirty="0" smtClean="0"/>
              <a:t>COG Mob6 Meteorology</a:t>
            </a:r>
            <a:r>
              <a:rPr lang="en-US" sz="2400" b="1" dirty="0" smtClean="0"/>
              <a:t>: </a:t>
            </a:r>
          </a:p>
          <a:p>
            <a:pPr lvl="2" eaLnBrk="1" hangingPunct="1">
              <a:buClr>
                <a:schemeClr val="tx1"/>
              </a:buClr>
              <a:buFont typeface="Wingdings" pitchFamily="2" charset="2"/>
              <a:buChar char="Ø"/>
            </a:pPr>
            <a:r>
              <a:rPr lang="en-US" sz="2000" dirty="0" smtClean="0"/>
              <a:t>3 year avg. (</a:t>
            </a:r>
            <a:r>
              <a:rPr lang="en-US" sz="2000" dirty="0" smtClean="0"/>
              <a:t>2002-2004</a:t>
            </a:r>
            <a:r>
              <a:rPr lang="en-US" sz="2000" dirty="0" smtClean="0"/>
              <a:t>) h</a:t>
            </a:r>
            <a:r>
              <a:rPr lang="en-US" sz="2000" dirty="0" smtClean="0"/>
              <a:t>ourly temperature &amp; relative humidity for 12 months from </a:t>
            </a:r>
            <a:r>
              <a:rPr lang="en-US" sz="2000" dirty="0" smtClean="0"/>
              <a:t>IAD </a:t>
            </a:r>
            <a:r>
              <a:rPr lang="en-US" sz="2000" dirty="0" smtClean="0"/>
              <a:t>and </a:t>
            </a:r>
            <a:r>
              <a:rPr lang="en-US" sz="2000" dirty="0" smtClean="0"/>
              <a:t>DCA.</a:t>
            </a:r>
          </a:p>
          <a:p>
            <a:pPr lvl="1" eaLnBrk="1" hangingPunct="1">
              <a:buClr>
                <a:schemeClr val="tx1"/>
              </a:buClr>
              <a:buFont typeface="Wingdings" pitchFamily="2" charset="2"/>
              <a:buChar char="Ø"/>
            </a:pPr>
            <a:endParaRPr lang="en-US" sz="2400" dirty="0" smtClean="0"/>
          </a:p>
          <a:p>
            <a:pPr lvl="1" eaLnBrk="1" hangingPunct="1">
              <a:buClr>
                <a:schemeClr val="tx1"/>
              </a:buClr>
              <a:buFont typeface="Wingdings" pitchFamily="2" charset="2"/>
              <a:buChar char="Ø"/>
            </a:pPr>
            <a:endParaRPr lang="en-US" sz="800" dirty="0" smtClean="0"/>
          </a:p>
          <a:p>
            <a:pPr lvl="1" eaLnBrk="1" hangingPunct="1">
              <a:buClr>
                <a:schemeClr val="tx1"/>
              </a:buClr>
              <a:buFont typeface="Wingdings" pitchFamily="2" charset="2"/>
              <a:buChar char="Ø"/>
            </a:pPr>
            <a:r>
              <a:rPr lang="en-US" sz="2400" i="1" dirty="0" smtClean="0"/>
              <a:t>MOVES Default Meteorology: </a:t>
            </a:r>
          </a:p>
          <a:p>
            <a:pPr lvl="2" eaLnBrk="1" hangingPunct="1">
              <a:buClr>
                <a:schemeClr val="tx1"/>
              </a:buClr>
              <a:buFont typeface="Wingdings" pitchFamily="2" charset="2"/>
              <a:buChar char="Ø"/>
            </a:pPr>
            <a:r>
              <a:rPr lang="en-US" sz="2000" dirty="0" smtClean="0"/>
              <a:t>Hourly temperature &amp; relative humidity for 12 months from 1997 PM2.5 NAA counties. This was developed from MOVES default database, which contains 30 year avg. (1971-2000) hourly met data for 12 months and for each county in the country.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ECD4A824-905F-4EDB-857E-8E1DCC40E802}" type="slidenum">
              <a:rPr lang="en-US" altLang="en-US"/>
              <a:pPr>
                <a:defRPr/>
              </a:pPr>
              <a:t>6</a:t>
            </a:fld>
            <a:endParaRPr lang="en-US" altLang="en-US"/>
          </a:p>
        </p:txBody>
      </p:sp>
      <p:sp>
        <p:nvSpPr>
          <p:cNvPr id="6147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457200" y="457200"/>
            <a:ext cx="8458200" cy="6248400"/>
          </a:xfrm>
        </p:spPr>
        <p:txBody>
          <a:bodyPr/>
          <a:lstStyle/>
          <a:p>
            <a:pPr eaLnBrk="1" hangingPunct="1">
              <a:buFont typeface="Wingdings" pitchFamily="2" charset="2"/>
              <a:buNone/>
            </a:pPr>
            <a:r>
              <a:rPr lang="en-US" sz="2800" b="1" dirty="0" smtClean="0"/>
              <a:t>Temperature </a:t>
            </a:r>
            <a:r>
              <a:rPr lang="en-US" sz="2800" b="1" dirty="0" smtClean="0"/>
              <a:t>– COG Mob6 Vs. MOVES Default</a:t>
            </a:r>
          </a:p>
          <a:p>
            <a:pPr eaLnBrk="1" hangingPunct="1">
              <a:buClr>
                <a:schemeClr val="tx1"/>
              </a:buClr>
              <a:buNone/>
            </a:pPr>
            <a:endParaRPr lang="en-US" sz="800" b="1" dirty="0" smtClean="0"/>
          </a:p>
          <a:p>
            <a:pPr eaLnBrk="1" hangingPunct="1">
              <a:buClr>
                <a:schemeClr val="tx1"/>
              </a:buClr>
              <a:buNone/>
            </a:pPr>
            <a:r>
              <a:rPr lang="en-US" sz="2400" b="1" u="sng" dirty="0" smtClean="0"/>
              <a:t>Ozone </a:t>
            </a:r>
            <a:r>
              <a:rPr lang="en-US" sz="2400" b="1" u="sng" dirty="0" smtClean="0"/>
              <a:t>Season </a:t>
            </a:r>
            <a:r>
              <a:rPr lang="en-US" sz="2400" b="1" u="sng" dirty="0" smtClean="0"/>
              <a:t>Day Analysis</a:t>
            </a:r>
          </a:p>
          <a:p>
            <a:pPr eaLnBrk="1" hangingPunct="1">
              <a:buClr>
                <a:schemeClr val="tx1"/>
              </a:buClr>
              <a:buFont typeface="Wingdings" pitchFamily="2" charset="2"/>
              <a:buChar char="Ø"/>
            </a:pPr>
            <a:endParaRPr lang="en-US" sz="800" b="1" dirty="0" smtClean="0"/>
          </a:p>
          <a:p>
            <a:pPr eaLnBrk="1" hangingPunct="1">
              <a:buClr>
                <a:schemeClr val="tx1"/>
              </a:buClr>
              <a:buFont typeface="Wingdings" pitchFamily="2" charset="2"/>
              <a:buChar char="Ø"/>
            </a:pPr>
            <a:endParaRPr lang="en-US" sz="800" b="1" dirty="0" smtClean="0"/>
          </a:p>
          <a:p>
            <a:pPr eaLnBrk="1" hangingPunct="1">
              <a:buClr>
                <a:schemeClr val="tx1"/>
              </a:buClr>
              <a:buFont typeface="Wingdings" pitchFamily="2" charset="2"/>
              <a:buChar char="Ø"/>
            </a:pPr>
            <a:endParaRPr lang="en-US" sz="800" b="1" dirty="0" smtClean="0"/>
          </a:p>
        </p:txBody>
      </p:sp>
      <p:pic>
        <p:nvPicPr>
          <p:cNvPr id="25603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57200" y="2057400"/>
            <a:ext cx="8229600" cy="4038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ECD4A824-905F-4EDB-857E-8E1DCC40E802}" type="slidenum">
              <a:rPr lang="en-US" altLang="en-US"/>
              <a:pPr>
                <a:defRPr/>
              </a:pPr>
              <a:t>7</a:t>
            </a:fld>
            <a:endParaRPr lang="en-US" altLang="en-US"/>
          </a:p>
        </p:txBody>
      </p:sp>
      <p:sp>
        <p:nvSpPr>
          <p:cNvPr id="6147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457200" y="457200"/>
            <a:ext cx="8458200" cy="6248400"/>
          </a:xfrm>
        </p:spPr>
        <p:txBody>
          <a:bodyPr/>
          <a:lstStyle/>
          <a:p>
            <a:pPr eaLnBrk="1" hangingPunct="1">
              <a:buNone/>
            </a:pPr>
            <a:r>
              <a:rPr lang="en-US" sz="2800" b="1" dirty="0" smtClean="0"/>
              <a:t>Temperature</a:t>
            </a:r>
            <a:r>
              <a:rPr lang="en-US" sz="2800" b="1" dirty="0" smtClean="0"/>
              <a:t> </a:t>
            </a:r>
            <a:r>
              <a:rPr lang="en-US" sz="2800" b="1" dirty="0" smtClean="0"/>
              <a:t>– COG Mob6 Vs. MOVES Default</a:t>
            </a:r>
          </a:p>
          <a:p>
            <a:pPr eaLnBrk="1" hangingPunct="1">
              <a:buClr>
                <a:schemeClr val="tx1"/>
              </a:buClr>
              <a:buNone/>
            </a:pPr>
            <a:endParaRPr lang="en-US" sz="800" b="1" dirty="0" smtClean="0"/>
          </a:p>
          <a:p>
            <a:pPr eaLnBrk="1" hangingPunct="1">
              <a:buClr>
                <a:schemeClr val="tx1"/>
              </a:buClr>
              <a:buNone/>
            </a:pPr>
            <a:r>
              <a:rPr lang="en-US" sz="2400" b="1" u="sng" dirty="0" smtClean="0"/>
              <a:t>Ozone </a:t>
            </a:r>
            <a:r>
              <a:rPr lang="en-US" sz="2400" b="1" u="sng" dirty="0" smtClean="0"/>
              <a:t>Season </a:t>
            </a:r>
            <a:r>
              <a:rPr lang="en-US" sz="2400" b="1" u="sng" dirty="0" smtClean="0"/>
              <a:t>Day Analysis</a:t>
            </a:r>
          </a:p>
          <a:p>
            <a:pPr eaLnBrk="1" hangingPunct="1">
              <a:buClr>
                <a:schemeClr val="tx1"/>
              </a:buClr>
              <a:buFont typeface="Wingdings" pitchFamily="2" charset="2"/>
              <a:buChar char="Ø"/>
            </a:pPr>
            <a:endParaRPr lang="en-US" sz="800" b="1" dirty="0" smtClean="0"/>
          </a:p>
          <a:p>
            <a:pPr eaLnBrk="1" hangingPunct="1">
              <a:buClr>
                <a:schemeClr val="tx1"/>
              </a:buClr>
              <a:buFont typeface="Wingdings" pitchFamily="2" charset="2"/>
              <a:buChar char="Ø"/>
            </a:pPr>
            <a:endParaRPr lang="en-US" sz="800" b="1" dirty="0" smtClean="0"/>
          </a:p>
          <a:p>
            <a:pPr eaLnBrk="1" hangingPunct="1">
              <a:buClr>
                <a:schemeClr val="tx1"/>
              </a:buClr>
              <a:buFont typeface="Wingdings" pitchFamily="2" charset="2"/>
              <a:buChar char="Ø"/>
            </a:pPr>
            <a:endParaRPr lang="en-US" sz="800" b="1" dirty="0" smtClean="0"/>
          </a:p>
        </p:txBody>
      </p:sp>
      <p:pic>
        <p:nvPicPr>
          <p:cNvPr id="8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81000" y="2057400"/>
            <a:ext cx="8305800" cy="4038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ECD4A824-905F-4EDB-857E-8E1DCC40E802}" type="slidenum">
              <a:rPr lang="en-US" altLang="en-US"/>
              <a:pPr>
                <a:defRPr/>
              </a:pPr>
              <a:t>8</a:t>
            </a:fld>
            <a:endParaRPr lang="en-US" altLang="en-US"/>
          </a:p>
        </p:txBody>
      </p:sp>
      <p:sp>
        <p:nvSpPr>
          <p:cNvPr id="6147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457200" y="457200"/>
            <a:ext cx="8458200" cy="6248400"/>
          </a:xfrm>
        </p:spPr>
        <p:txBody>
          <a:bodyPr/>
          <a:lstStyle/>
          <a:p>
            <a:pPr eaLnBrk="1" hangingPunct="1">
              <a:buNone/>
            </a:pPr>
            <a:r>
              <a:rPr lang="en-US" sz="2800" b="1" dirty="0" smtClean="0"/>
              <a:t>Temperature</a:t>
            </a:r>
            <a:r>
              <a:rPr lang="en-US" sz="2800" b="1" dirty="0" smtClean="0"/>
              <a:t> </a:t>
            </a:r>
            <a:r>
              <a:rPr lang="en-US" sz="2800" b="1" dirty="0" smtClean="0"/>
              <a:t>– COG Mob6 Vs. MOVES Default</a:t>
            </a:r>
          </a:p>
          <a:p>
            <a:pPr eaLnBrk="1" hangingPunct="1">
              <a:buClr>
                <a:schemeClr val="tx1"/>
              </a:buClr>
              <a:buNone/>
            </a:pPr>
            <a:endParaRPr lang="en-US" sz="800" b="1" dirty="0" smtClean="0"/>
          </a:p>
          <a:p>
            <a:pPr eaLnBrk="1" hangingPunct="1">
              <a:buClr>
                <a:schemeClr val="tx1"/>
              </a:buClr>
              <a:buNone/>
            </a:pPr>
            <a:r>
              <a:rPr lang="en-US" sz="2400" b="1" u="sng" dirty="0" smtClean="0"/>
              <a:t>Ozone </a:t>
            </a:r>
            <a:r>
              <a:rPr lang="en-US" sz="2400" b="1" u="sng" dirty="0" smtClean="0"/>
              <a:t>Season </a:t>
            </a:r>
            <a:r>
              <a:rPr lang="en-US" sz="2400" b="1" u="sng" dirty="0" smtClean="0"/>
              <a:t>Day Analysis</a:t>
            </a:r>
          </a:p>
          <a:p>
            <a:pPr eaLnBrk="1" hangingPunct="1">
              <a:buClr>
                <a:schemeClr val="tx1"/>
              </a:buClr>
              <a:buFont typeface="Wingdings" pitchFamily="2" charset="2"/>
              <a:buChar char="Ø"/>
            </a:pPr>
            <a:endParaRPr lang="en-US" sz="800" b="1" dirty="0" smtClean="0"/>
          </a:p>
          <a:p>
            <a:pPr eaLnBrk="1" hangingPunct="1">
              <a:buClr>
                <a:schemeClr val="tx1"/>
              </a:buClr>
              <a:buFont typeface="Wingdings" pitchFamily="2" charset="2"/>
              <a:buChar char="Ø"/>
            </a:pPr>
            <a:endParaRPr lang="en-US" sz="800" b="1" dirty="0" smtClean="0"/>
          </a:p>
          <a:p>
            <a:pPr eaLnBrk="1" hangingPunct="1">
              <a:buClr>
                <a:schemeClr val="tx1"/>
              </a:buClr>
              <a:buFont typeface="Wingdings" pitchFamily="2" charset="2"/>
              <a:buChar char="Ø"/>
            </a:pPr>
            <a:endParaRPr lang="en-US" sz="800" b="1" dirty="0" smtClean="0"/>
          </a:p>
        </p:txBody>
      </p:sp>
      <p:pic>
        <p:nvPicPr>
          <p:cNvPr id="29698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57200" y="2057400"/>
            <a:ext cx="82296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ECD4A824-905F-4EDB-857E-8E1DCC40E802}" type="slidenum">
              <a:rPr lang="en-US" altLang="en-US"/>
              <a:pPr>
                <a:defRPr/>
              </a:pPr>
              <a:t>9</a:t>
            </a:fld>
            <a:endParaRPr lang="en-US" altLang="en-US"/>
          </a:p>
        </p:txBody>
      </p:sp>
      <p:sp>
        <p:nvSpPr>
          <p:cNvPr id="6147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381000" y="457200"/>
            <a:ext cx="8763000" cy="6248400"/>
          </a:xfrm>
        </p:spPr>
        <p:txBody>
          <a:bodyPr/>
          <a:lstStyle/>
          <a:p>
            <a:pPr eaLnBrk="1" hangingPunct="1">
              <a:buFont typeface="Wingdings" pitchFamily="2" charset="2"/>
              <a:buNone/>
            </a:pPr>
            <a:r>
              <a:rPr lang="en-US" sz="2800" b="1" dirty="0" smtClean="0"/>
              <a:t>Relative Humidity </a:t>
            </a:r>
            <a:r>
              <a:rPr lang="en-US" sz="2800" b="1" dirty="0" smtClean="0"/>
              <a:t>– COG Mob6 Vs. MOVES Default</a:t>
            </a:r>
          </a:p>
          <a:p>
            <a:pPr eaLnBrk="1" hangingPunct="1">
              <a:buClr>
                <a:schemeClr val="tx1"/>
              </a:buClr>
              <a:buNone/>
            </a:pPr>
            <a:endParaRPr lang="en-US" sz="800" b="1" dirty="0" smtClean="0"/>
          </a:p>
          <a:p>
            <a:pPr eaLnBrk="1" hangingPunct="1">
              <a:buClr>
                <a:schemeClr val="tx1"/>
              </a:buClr>
              <a:buNone/>
            </a:pPr>
            <a:r>
              <a:rPr lang="en-US" sz="2400" b="1" u="sng" dirty="0" smtClean="0"/>
              <a:t>Ozone Season Day </a:t>
            </a:r>
            <a:r>
              <a:rPr lang="en-US" sz="2400" b="1" u="sng" dirty="0" smtClean="0"/>
              <a:t>Analysis</a:t>
            </a:r>
          </a:p>
          <a:p>
            <a:pPr eaLnBrk="1" hangingPunct="1">
              <a:buClr>
                <a:schemeClr val="tx1"/>
              </a:buClr>
              <a:buFont typeface="Wingdings" pitchFamily="2" charset="2"/>
              <a:buChar char="Ø"/>
            </a:pPr>
            <a:endParaRPr lang="en-US" sz="800" b="1" dirty="0" smtClean="0"/>
          </a:p>
          <a:p>
            <a:pPr eaLnBrk="1" hangingPunct="1">
              <a:buClr>
                <a:schemeClr val="tx1"/>
              </a:buClr>
              <a:buFont typeface="Wingdings" pitchFamily="2" charset="2"/>
              <a:buChar char="Ø"/>
            </a:pPr>
            <a:endParaRPr lang="en-US" sz="800" b="1" dirty="0" smtClean="0"/>
          </a:p>
          <a:p>
            <a:pPr eaLnBrk="1" hangingPunct="1">
              <a:buClr>
                <a:schemeClr val="tx1"/>
              </a:buClr>
              <a:buFont typeface="Wingdings" pitchFamily="2" charset="2"/>
              <a:buChar char="Ø"/>
            </a:pPr>
            <a:endParaRPr lang="en-US" sz="800" b="1" dirty="0" smtClean="0"/>
          </a:p>
        </p:txBody>
      </p:sp>
      <p:pic>
        <p:nvPicPr>
          <p:cNvPr id="21" name="Picture 1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57200" y="2057400"/>
            <a:ext cx="8153400" cy="40306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ECD4A824-905F-4EDB-857E-8E1DCC40E802}" type="slidenum">
              <a:rPr lang="en-US" altLang="en-US"/>
              <a:pPr>
                <a:defRPr/>
              </a:pPr>
              <a:t>10</a:t>
            </a:fld>
            <a:endParaRPr lang="en-US" altLang="en-US"/>
          </a:p>
        </p:txBody>
      </p:sp>
      <p:sp>
        <p:nvSpPr>
          <p:cNvPr id="6147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381000" y="457200"/>
            <a:ext cx="8763000" cy="6248400"/>
          </a:xfrm>
        </p:spPr>
        <p:txBody>
          <a:bodyPr/>
          <a:lstStyle/>
          <a:p>
            <a:pPr eaLnBrk="1" hangingPunct="1">
              <a:buNone/>
            </a:pPr>
            <a:r>
              <a:rPr lang="en-US" sz="2800" b="1" dirty="0" smtClean="0"/>
              <a:t>Relative Humidity</a:t>
            </a:r>
            <a:r>
              <a:rPr lang="en-US" sz="2800" b="1" dirty="0" smtClean="0"/>
              <a:t> </a:t>
            </a:r>
            <a:r>
              <a:rPr lang="en-US" sz="2800" b="1" dirty="0" smtClean="0"/>
              <a:t>– COG Mob6 Vs. MOVES Default</a:t>
            </a:r>
          </a:p>
          <a:p>
            <a:pPr eaLnBrk="1" hangingPunct="1">
              <a:buClr>
                <a:schemeClr val="tx1"/>
              </a:buClr>
              <a:buNone/>
            </a:pPr>
            <a:endParaRPr lang="en-US" sz="800" b="1" dirty="0" smtClean="0"/>
          </a:p>
          <a:p>
            <a:pPr eaLnBrk="1" hangingPunct="1">
              <a:buClr>
                <a:schemeClr val="tx1"/>
              </a:buClr>
              <a:buNone/>
            </a:pPr>
            <a:r>
              <a:rPr lang="en-US" sz="2400" b="1" u="sng" dirty="0" smtClean="0"/>
              <a:t>Ozone Season Day </a:t>
            </a:r>
            <a:r>
              <a:rPr lang="en-US" sz="2400" b="1" u="sng" dirty="0" smtClean="0"/>
              <a:t>Analysis</a:t>
            </a:r>
          </a:p>
          <a:p>
            <a:pPr eaLnBrk="1" hangingPunct="1">
              <a:buClr>
                <a:schemeClr val="tx1"/>
              </a:buClr>
              <a:buFont typeface="Wingdings" pitchFamily="2" charset="2"/>
              <a:buChar char="Ø"/>
            </a:pPr>
            <a:endParaRPr lang="en-US" sz="800" b="1" dirty="0" smtClean="0"/>
          </a:p>
          <a:p>
            <a:pPr eaLnBrk="1" hangingPunct="1">
              <a:buClr>
                <a:schemeClr val="tx1"/>
              </a:buClr>
              <a:buFont typeface="Wingdings" pitchFamily="2" charset="2"/>
              <a:buChar char="Ø"/>
            </a:pPr>
            <a:endParaRPr lang="en-US" sz="800" b="1" dirty="0" smtClean="0"/>
          </a:p>
          <a:p>
            <a:pPr eaLnBrk="1" hangingPunct="1">
              <a:buClr>
                <a:schemeClr val="tx1"/>
              </a:buClr>
              <a:buFont typeface="Wingdings" pitchFamily="2" charset="2"/>
              <a:buChar char="Ø"/>
            </a:pPr>
            <a:endParaRPr lang="en-US" sz="800" b="1" dirty="0" smtClean="0"/>
          </a:p>
        </p:txBody>
      </p:sp>
      <p:pic>
        <p:nvPicPr>
          <p:cNvPr id="28674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57200" y="2065338"/>
            <a:ext cx="8153399" cy="41068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ECD4A824-905F-4EDB-857E-8E1DCC40E802}" type="slidenum">
              <a:rPr lang="en-US" altLang="en-US"/>
              <a:pPr>
                <a:defRPr/>
              </a:pPr>
              <a:t>11</a:t>
            </a:fld>
            <a:endParaRPr lang="en-US" altLang="en-US"/>
          </a:p>
        </p:txBody>
      </p:sp>
      <p:sp>
        <p:nvSpPr>
          <p:cNvPr id="6147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381000" y="457200"/>
            <a:ext cx="8763000" cy="6248400"/>
          </a:xfrm>
        </p:spPr>
        <p:txBody>
          <a:bodyPr/>
          <a:lstStyle/>
          <a:p>
            <a:pPr eaLnBrk="1" hangingPunct="1">
              <a:buNone/>
            </a:pPr>
            <a:r>
              <a:rPr lang="en-US" sz="2800" b="1" dirty="0" smtClean="0"/>
              <a:t>Relative Humidity</a:t>
            </a:r>
            <a:r>
              <a:rPr lang="en-US" sz="2800" b="1" dirty="0" smtClean="0"/>
              <a:t> </a:t>
            </a:r>
            <a:r>
              <a:rPr lang="en-US" sz="2800" b="1" dirty="0" smtClean="0"/>
              <a:t>– COG Mob6 Vs. MOVES Default</a:t>
            </a:r>
          </a:p>
          <a:p>
            <a:pPr eaLnBrk="1" hangingPunct="1">
              <a:buClr>
                <a:schemeClr val="tx1"/>
              </a:buClr>
              <a:buNone/>
            </a:pPr>
            <a:endParaRPr lang="en-US" sz="800" b="1" dirty="0" smtClean="0"/>
          </a:p>
          <a:p>
            <a:pPr eaLnBrk="1" hangingPunct="1">
              <a:buClr>
                <a:schemeClr val="tx1"/>
              </a:buClr>
              <a:buNone/>
            </a:pPr>
            <a:r>
              <a:rPr lang="en-US" sz="2400" b="1" u="sng" dirty="0" smtClean="0"/>
              <a:t>Ozone Season Day </a:t>
            </a:r>
            <a:r>
              <a:rPr lang="en-US" sz="2400" b="1" u="sng" dirty="0" smtClean="0"/>
              <a:t>Analysis</a:t>
            </a:r>
          </a:p>
          <a:p>
            <a:pPr eaLnBrk="1" hangingPunct="1">
              <a:buClr>
                <a:schemeClr val="tx1"/>
              </a:buClr>
              <a:buFont typeface="Wingdings" pitchFamily="2" charset="2"/>
              <a:buChar char="Ø"/>
            </a:pPr>
            <a:endParaRPr lang="en-US" sz="800" b="1" dirty="0" smtClean="0"/>
          </a:p>
          <a:p>
            <a:pPr eaLnBrk="1" hangingPunct="1">
              <a:buClr>
                <a:schemeClr val="tx1"/>
              </a:buClr>
              <a:buFont typeface="Wingdings" pitchFamily="2" charset="2"/>
              <a:buChar char="Ø"/>
            </a:pPr>
            <a:endParaRPr lang="en-US" sz="800" b="1" dirty="0" smtClean="0"/>
          </a:p>
          <a:p>
            <a:pPr eaLnBrk="1" hangingPunct="1">
              <a:buClr>
                <a:schemeClr val="tx1"/>
              </a:buClr>
              <a:buFont typeface="Wingdings" pitchFamily="2" charset="2"/>
              <a:buChar char="Ø"/>
            </a:pPr>
            <a:endParaRPr lang="en-US" sz="800" b="1" dirty="0" smtClean="0"/>
          </a:p>
        </p:txBody>
      </p:sp>
      <p:pic>
        <p:nvPicPr>
          <p:cNvPr id="30722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33400" y="2133600"/>
            <a:ext cx="8077200" cy="3962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ECD4A824-905F-4EDB-857E-8E1DCC40E802}" type="slidenum">
              <a:rPr lang="en-US" altLang="en-US"/>
              <a:pPr>
                <a:defRPr/>
              </a:pPr>
              <a:t>12</a:t>
            </a:fld>
            <a:endParaRPr lang="en-US" altLang="en-US"/>
          </a:p>
        </p:txBody>
      </p:sp>
      <p:sp>
        <p:nvSpPr>
          <p:cNvPr id="6147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457200" y="457200"/>
            <a:ext cx="8458200" cy="6248400"/>
          </a:xfrm>
        </p:spPr>
        <p:txBody>
          <a:bodyPr/>
          <a:lstStyle/>
          <a:p>
            <a:pPr eaLnBrk="1" hangingPunct="1">
              <a:buNone/>
            </a:pPr>
            <a:r>
              <a:rPr lang="en-US" sz="2800" b="1" dirty="0" smtClean="0"/>
              <a:t>Temperature</a:t>
            </a:r>
            <a:r>
              <a:rPr lang="en-US" sz="2800" b="1" dirty="0" smtClean="0"/>
              <a:t> </a:t>
            </a:r>
            <a:r>
              <a:rPr lang="en-US" sz="2800" b="1" dirty="0" smtClean="0"/>
              <a:t>– COG Mob6 Vs. MOVES Default</a:t>
            </a:r>
          </a:p>
          <a:p>
            <a:pPr eaLnBrk="1" hangingPunct="1">
              <a:buClr>
                <a:schemeClr val="tx1"/>
              </a:buClr>
              <a:buNone/>
            </a:pPr>
            <a:endParaRPr lang="en-US" sz="800" b="1" dirty="0" smtClean="0"/>
          </a:p>
          <a:p>
            <a:pPr eaLnBrk="1" hangingPunct="1">
              <a:buClr>
                <a:schemeClr val="tx1"/>
              </a:buClr>
              <a:buNone/>
            </a:pPr>
            <a:r>
              <a:rPr lang="en-US" sz="2400" b="1" u="sng" dirty="0" smtClean="0"/>
              <a:t>Annual </a:t>
            </a:r>
            <a:r>
              <a:rPr lang="en-US" sz="2400" b="1" u="sng" dirty="0" smtClean="0"/>
              <a:t>Analysis</a:t>
            </a:r>
          </a:p>
          <a:p>
            <a:pPr eaLnBrk="1" hangingPunct="1">
              <a:buClr>
                <a:schemeClr val="tx1"/>
              </a:buClr>
              <a:buFont typeface="Wingdings" pitchFamily="2" charset="2"/>
              <a:buChar char="Ø"/>
            </a:pPr>
            <a:endParaRPr lang="en-US" sz="800" b="1" dirty="0" smtClean="0"/>
          </a:p>
          <a:p>
            <a:pPr eaLnBrk="1" hangingPunct="1">
              <a:buClr>
                <a:schemeClr val="tx1"/>
              </a:buClr>
              <a:buFont typeface="Wingdings" pitchFamily="2" charset="2"/>
              <a:buChar char="Ø"/>
            </a:pPr>
            <a:endParaRPr lang="en-US" sz="800" b="1" dirty="0" smtClean="0"/>
          </a:p>
          <a:p>
            <a:pPr eaLnBrk="1" hangingPunct="1">
              <a:buClr>
                <a:schemeClr val="tx1"/>
              </a:buClr>
              <a:buFont typeface="Wingdings" pitchFamily="2" charset="2"/>
              <a:buChar char="Ø"/>
            </a:pPr>
            <a:endParaRPr lang="en-US" sz="800" b="1" dirty="0" smtClean="0"/>
          </a:p>
        </p:txBody>
      </p:sp>
      <p:pic>
        <p:nvPicPr>
          <p:cNvPr id="31746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57200" y="1904999"/>
            <a:ext cx="8229600" cy="419100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ECD4A824-905F-4EDB-857E-8E1DCC40E802}" type="slidenum">
              <a:rPr lang="en-US" altLang="en-US"/>
              <a:pPr>
                <a:defRPr/>
              </a:pPr>
              <a:t>13</a:t>
            </a:fld>
            <a:endParaRPr lang="en-US" altLang="en-US"/>
          </a:p>
        </p:txBody>
      </p:sp>
      <p:sp>
        <p:nvSpPr>
          <p:cNvPr id="6147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457200" y="457200"/>
            <a:ext cx="8458200" cy="6248400"/>
          </a:xfrm>
        </p:spPr>
        <p:txBody>
          <a:bodyPr/>
          <a:lstStyle/>
          <a:p>
            <a:pPr eaLnBrk="1" hangingPunct="1">
              <a:buNone/>
            </a:pPr>
            <a:r>
              <a:rPr lang="en-US" sz="2800" b="1" dirty="0" smtClean="0"/>
              <a:t>Temperature</a:t>
            </a:r>
            <a:r>
              <a:rPr lang="en-US" sz="2800" b="1" dirty="0" smtClean="0"/>
              <a:t> </a:t>
            </a:r>
            <a:r>
              <a:rPr lang="en-US" sz="2800" b="1" dirty="0" smtClean="0"/>
              <a:t>– COG Mob6 Vs. MOVES Default</a:t>
            </a:r>
          </a:p>
          <a:p>
            <a:pPr eaLnBrk="1" hangingPunct="1">
              <a:buClr>
                <a:schemeClr val="tx1"/>
              </a:buClr>
              <a:buNone/>
            </a:pPr>
            <a:endParaRPr lang="en-US" sz="800" b="1" dirty="0" smtClean="0"/>
          </a:p>
          <a:p>
            <a:pPr eaLnBrk="1" hangingPunct="1">
              <a:buClr>
                <a:schemeClr val="tx1"/>
              </a:buClr>
              <a:buNone/>
            </a:pPr>
            <a:r>
              <a:rPr lang="en-US" sz="2400" b="1" u="sng" dirty="0" smtClean="0"/>
              <a:t>Annual </a:t>
            </a:r>
            <a:r>
              <a:rPr lang="en-US" sz="2400" b="1" u="sng" dirty="0" smtClean="0"/>
              <a:t>Analysis</a:t>
            </a:r>
          </a:p>
          <a:p>
            <a:pPr eaLnBrk="1" hangingPunct="1">
              <a:buClr>
                <a:schemeClr val="tx1"/>
              </a:buClr>
              <a:buFont typeface="Wingdings" pitchFamily="2" charset="2"/>
              <a:buChar char="Ø"/>
            </a:pPr>
            <a:endParaRPr lang="en-US" sz="800" b="1" dirty="0" smtClean="0"/>
          </a:p>
          <a:p>
            <a:pPr eaLnBrk="1" hangingPunct="1">
              <a:buClr>
                <a:schemeClr val="tx1"/>
              </a:buClr>
              <a:buFont typeface="Wingdings" pitchFamily="2" charset="2"/>
              <a:buChar char="Ø"/>
            </a:pPr>
            <a:endParaRPr lang="en-US" sz="800" b="1" dirty="0" smtClean="0"/>
          </a:p>
          <a:p>
            <a:pPr eaLnBrk="1" hangingPunct="1">
              <a:buClr>
                <a:schemeClr val="tx1"/>
              </a:buClr>
              <a:buFont typeface="Wingdings" pitchFamily="2" charset="2"/>
              <a:buChar char="Ø"/>
            </a:pPr>
            <a:endParaRPr lang="en-US" sz="800" b="1" dirty="0" smtClean="0"/>
          </a:p>
        </p:txBody>
      </p:sp>
      <p:pic>
        <p:nvPicPr>
          <p:cNvPr id="33794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33400" y="1981200"/>
            <a:ext cx="81534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ECD4A824-905F-4EDB-857E-8E1DCC40E802}" type="slidenum">
              <a:rPr lang="en-US" altLang="en-US"/>
              <a:pPr>
                <a:defRPr/>
              </a:pPr>
              <a:t>14</a:t>
            </a:fld>
            <a:endParaRPr lang="en-US" altLang="en-US"/>
          </a:p>
        </p:txBody>
      </p:sp>
      <p:sp>
        <p:nvSpPr>
          <p:cNvPr id="6147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457200" y="457200"/>
            <a:ext cx="8458200" cy="6248400"/>
          </a:xfrm>
        </p:spPr>
        <p:txBody>
          <a:bodyPr/>
          <a:lstStyle/>
          <a:p>
            <a:pPr eaLnBrk="1" hangingPunct="1">
              <a:buNone/>
            </a:pPr>
            <a:r>
              <a:rPr lang="en-US" sz="2800" b="1" dirty="0" smtClean="0"/>
              <a:t>Temperature</a:t>
            </a:r>
            <a:r>
              <a:rPr lang="en-US" sz="2800" b="1" dirty="0" smtClean="0"/>
              <a:t> </a:t>
            </a:r>
            <a:r>
              <a:rPr lang="en-US" sz="2800" b="1" dirty="0" smtClean="0"/>
              <a:t>– COG Mob6 Vs. MOVES Default</a:t>
            </a:r>
          </a:p>
          <a:p>
            <a:pPr eaLnBrk="1" hangingPunct="1">
              <a:buClr>
                <a:schemeClr val="tx1"/>
              </a:buClr>
              <a:buNone/>
            </a:pPr>
            <a:endParaRPr lang="en-US" sz="800" b="1" dirty="0" smtClean="0"/>
          </a:p>
          <a:p>
            <a:pPr eaLnBrk="1" hangingPunct="1">
              <a:buClr>
                <a:schemeClr val="tx1"/>
              </a:buClr>
              <a:buNone/>
            </a:pPr>
            <a:r>
              <a:rPr lang="en-US" sz="2400" b="1" u="sng" dirty="0" smtClean="0"/>
              <a:t>Annual </a:t>
            </a:r>
            <a:r>
              <a:rPr lang="en-US" sz="2400" b="1" u="sng" dirty="0" smtClean="0"/>
              <a:t>Analysis</a:t>
            </a:r>
          </a:p>
          <a:p>
            <a:pPr eaLnBrk="1" hangingPunct="1">
              <a:buClr>
                <a:schemeClr val="tx1"/>
              </a:buClr>
              <a:buFont typeface="Wingdings" pitchFamily="2" charset="2"/>
              <a:buChar char="Ø"/>
            </a:pPr>
            <a:endParaRPr lang="en-US" sz="800" b="1" dirty="0" smtClean="0"/>
          </a:p>
          <a:p>
            <a:pPr eaLnBrk="1" hangingPunct="1">
              <a:buClr>
                <a:schemeClr val="tx1"/>
              </a:buClr>
              <a:buFont typeface="Wingdings" pitchFamily="2" charset="2"/>
              <a:buChar char="Ø"/>
            </a:pPr>
            <a:endParaRPr lang="en-US" sz="800" b="1" dirty="0" smtClean="0"/>
          </a:p>
          <a:p>
            <a:pPr eaLnBrk="1" hangingPunct="1">
              <a:buClr>
                <a:schemeClr val="tx1"/>
              </a:buClr>
              <a:buFont typeface="Wingdings" pitchFamily="2" charset="2"/>
              <a:buChar char="Ø"/>
            </a:pPr>
            <a:endParaRPr lang="en-US" sz="800" b="1" dirty="0" smtClean="0"/>
          </a:p>
        </p:txBody>
      </p:sp>
      <p:pic>
        <p:nvPicPr>
          <p:cNvPr id="34818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57200" y="2057400"/>
            <a:ext cx="81534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ECD4A824-905F-4EDB-857E-8E1DCC40E802}" type="slidenum">
              <a:rPr lang="en-US" altLang="en-US"/>
              <a:pPr>
                <a:defRPr/>
              </a:pPr>
              <a:t>15</a:t>
            </a:fld>
            <a:endParaRPr lang="en-US" altLang="en-US"/>
          </a:p>
        </p:txBody>
      </p:sp>
      <p:sp>
        <p:nvSpPr>
          <p:cNvPr id="6147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381000" y="457200"/>
            <a:ext cx="8763000" cy="6248400"/>
          </a:xfrm>
        </p:spPr>
        <p:txBody>
          <a:bodyPr/>
          <a:lstStyle/>
          <a:p>
            <a:pPr eaLnBrk="1" hangingPunct="1">
              <a:buNone/>
            </a:pPr>
            <a:r>
              <a:rPr lang="en-US" sz="2800" b="1" dirty="0" smtClean="0"/>
              <a:t>Relative Humidity </a:t>
            </a:r>
            <a:r>
              <a:rPr lang="en-US" sz="2800" b="1" dirty="0" smtClean="0"/>
              <a:t>– </a:t>
            </a:r>
            <a:r>
              <a:rPr lang="en-US" sz="2800" b="1" dirty="0" smtClean="0"/>
              <a:t>COG Mob6 Vs. MOVES Default</a:t>
            </a:r>
          </a:p>
          <a:p>
            <a:pPr eaLnBrk="1" hangingPunct="1">
              <a:buClr>
                <a:schemeClr val="tx1"/>
              </a:buClr>
              <a:buNone/>
            </a:pPr>
            <a:endParaRPr lang="en-US" sz="800" b="1" dirty="0" smtClean="0"/>
          </a:p>
          <a:p>
            <a:pPr eaLnBrk="1" hangingPunct="1">
              <a:buClr>
                <a:schemeClr val="tx1"/>
              </a:buClr>
              <a:buNone/>
            </a:pPr>
            <a:r>
              <a:rPr lang="en-US" sz="2400" b="1" u="sng" dirty="0" smtClean="0"/>
              <a:t>Annual </a:t>
            </a:r>
            <a:r>
              <a:rPr lang="en-US" sz="2400" b="1" u="sng" dirty="0" smtClean="0"/>
              <a:t>Analysis</a:t>
            </a:r>
          </a:p>
          <a:p>
            <a:pPr eaLnBrk="1" hangingPunct="1">
              <a:buClr>
                <a:schemeClr val="tx1"/>
              </a:buClr>
              <a:buFont typeface="Wingdings" pitchFamily="2" charset="2"/>
              <a:buChar char="Ø"/>
            </a:pPr>
            <a:endParaRPr lang="en-US" sz="800" b="1" dirty="0" smtClean="0"/>
          </a:p>
          <a:p>
            <a:pPr eaLnBrk="1" hangingPunct="1">
              <a:buClr>
                <a:schemeClr val="tx1"/>
              </a:buClr>
              <a:buFont typeface="Wingdings" pitchFamily="2" charset="2"/>
              <a:buChar char="Ø"/>
            </a:pPr>
            <a:endParaRPr lang="en-US" sz="800" b="1" dirty="0" smtClean="0"/>
          </a:p>
          <a:p>
            <a:pPr eaLnBrk="1" hangingPunct="1">
              <a:buClr>
                <a:schemeClr val="tx1"/>
              </a:buClr>
              <a:buFont typeface="Wingdings" pitchFamily="2" charset="2"/>
              <a:buChar char="Ø"/>
            </a:pPr>
            <a:endParaRPr lang="en-US" sz="800" b="1" dirty="0" smtClean="0"/>
          </a:p>
        </p:txBody>
      </p:sp>
      <p:pic>
        <p:nvPicPr>
          <p:cNvPr id="32770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33400" y="1981200"/>
            <a:ext cx="80772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ECD4A824-905F-4EDB-857E-8E1DCC40E802}" type="slidenum">
              <a:rPr lang="en-US" altLang="en-US"/>
              <a:pPr>
                <a:defRPr/>
              </a:pPr>
              <a:t>16</a:t>
            </a:fld>
            <a:endParaRPr lang="en-US" altLang="en-US"/>
          </a:p>
        </p:txBody>
      </p:sp>
      <p:sp>
        <p:nvSpPr>
          <p:cNvPr id="6147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381000" y="457200"/>
            <a:ext cx="8763000" cy="6248400"/>
          </a:xfrm>
        </p:spPr>
        <p:txBody>
          <a:bodyPr/>
          <a:lstStyle/>
          <a:p>
            <a:pPr eaLnBrk="1" hangingPunct="1">
              <a:buNone/>
            </a:pPr>
            <a:r>
              <a:rPr lang="en-US" sz="2800" b="1" dirty="0" smtClean="0"/>
              <a:t>Relative Humidity</a:t>
            </a:r>
            <a:r>
              <a:rPr lang="en-US" sz="2800" b="1" dirty="0" smtClean="0"/>
              <a:t> </a:t>
            </a:r>
            <a:r>
              <a:rPr lang="en-US" sz="2800" b="1" dirty="0" smtClean="0"/>
              <a:t>– COG Mob6 Vs. MOVES Default</a:t>
            </a:r>
          </a:p>
          <a:p>
            <a:pPr eaLnBrk="1" hangingPunct="1">
              <a:buClr>
                <a:schemeClr val="tx1"/>
              </a:buClr>
              <a:buNone/>
            </a:pPr>
            <a:endParaRPr lang="en-US" sz="800" b="1" dirty="0" smtClean="0"/>
          </a:p>
          <a:p>
            <a:pPr eaLnBrk="1" hangingPunct="1">
              <a:buClr>
                <a:schemeClr val="tx1"/>
              </a:buClr>
              <a:buNone/>
            </a:pPr>
            <a:r>
              <a:rPr lang="en-US" sz="2400" b="1" u="sng" dirty="0" smtClean="0"/>
              <a:t>Annual </a:t>
            </a:r>
            <a:r>
              <a:rPr lang="en-US" sz="2400" b="1" u="sng" dirty="0" smtClean="0"/>
              <a:t>Analysis</a:t>
            </a:r>
          </a:p>
          <a:p>
            <a:pPr eaLnBrk="1" hangingPunct="1">
              <a:buClr>
                <a:schemeClr val="tx1"/>
              </a:buClr>
              <a:buFont typeface="Wingdings" pitchFamily="2" charset="2"/>
              <a:buChar char="Ø"/>
            </a:pPr>
            <a:endParaRPr lang="en-US" sz="800" b="1" dirty="0" smtClean="0"/>
          </a:p>
          <a:p>
            <a:pPr eaLnBrk="1" hangingPunct="1">
              <a:buClr>
                <a:schemeClr val="tx1"/>
              </a:buClr>
              <a:buFont typeface="Wingdings" pitchFamily="2" charset="2"/>
              <a:buChar char="Ø"/>
            </a:pPr>
            <a:endParaRPr lang="en-US" sz="800" b="1" dirty="0" smtClean="0"/>
          </a:p>
          <a:p>
            <a:pPr eaLnBrk="1" hangingPunct="1">
              <a:buClr>
                <a:schemeClr val="tx1"/>
              </a:buClr>
              <a:buFont typeface="Wingdings" pitchFamily="2" charset="2"/>
              <a:buChar char="Ø"/>
            </a:pPr>
            <a:endParaRPr lang="en-US" sz="800" b="1" dirty="0" smtClean="0"/>
          </a:p>
        </p:txBody>
      </p:sp>
      <p:pic>
        <p:nvPicPr>
          <p:cNvPr id="35842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09600" y="1981200"/>
            <a:ext cx="8001000" cy="4191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ECD4A824-905F-4EDB-857E-8E1DCC40E802}" type="slidenum">
              <a:rPr lang="en-US" altLang="en-US"/>
              <a:pPr>
                <a:defRPr/>
              </a:pPr>
              <a:t>17</a:t>
            </a:fld>
            <a:endParaRPr lang="en-US" altLang="en-US"/>
          </a:p>
        </p:txBody>
      </p:sp>
      <p:sp>
        <p:nvSpPr>
          <p:cNvPr id="6147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304800" y="457200"/>
            <a:ext cx="8839200" cy="6248400"/>
          </a:xfrm>
        </p:spPr>
        <p:txBody>
          <a:bodyPr/>
          <a:lstStyle/>
          <a:p>
            <a:pPr eaLnBrk="1" hangingPunct="1">
              <a:buNone/>
            </a:pPr>
            <a:r>
              <a:rPr lang="en-US" sz="2800" b="1" dirty="0" smtClean="0"/>
              <a:t>Relative Humidity</a:t>
            </a:r>
            <a:r>
              <a:rPr lang="en-US" sz="2800" b="1" dirty="0" smtClean="0"/>
              <a:t> </a:t>
            </a:r>
            <a:r>
              <a:rPr lang="en-US" sz="2800" b="1" dirty="0" smtClean="0"/>
              <a:t>– COG Mob6 Vs. MOVES Default</a:t>
            </a:r>
          </a:p>
          <a:p>
            <a:pPr eaLnBrk="1" hangingPunct="1">
              <a:buClr>
                <a:schemeClr val="tx1"/>
              </a:buClr>
              <a:buNone/>
            </a:pPr>
            <a:endParaRPr lang="en-US" sz="800" b="1" dirty="0" smtClean="0"/>
          </a:p>
          <a:p>
            <a:pPr eaLnBrk="1" hangingPunct="1">
              <a:buClr>
                <a:schemeClr val="tx1"/>
              </a:buClr>
              <a:buNone/>
            </a:pPr>
            <a:r>
              <a:rPr lang="en-US" sz="2400" b="1" u="sng" dirty="0" smtClean="0"/>
              <a:t>Annual </a:t>
            </a:r>
            <a:r>
              <a:rPr lang="en-US" sz="2400" b="1" u="sng" dirty="0" smtClean="0"/>
              <a:t>Analysis</a:t>
            </a:r>
          </a:p>
          <a:p>
            <a:pPr eaLnBrk="1" hangingPunct="1">
              <a:buClr>
                <a:schemeClr val="tx1"/>
              </a:buClr>
              <a:buFont typeface="Wingdings" pitchFamily="2" charset="2"/>
              <a:buChar char="Ø"/>
            </a:pPr>
            <a:endParaRPr lang="en-US" sz="800" b="1" dirty="0" smtClean="0"/>
          </a:p>
          <a:p>
            <a:pPr eaLnBrk="1" hangingPunct="1">
              <a:buClr>
                <a:schemeClr val="tx1"/>
              </a:buClr>
              <a:buFont typeface="Wingdings" pitchFamily="2" charset="2"/>
              <a:buChar char="Ø"/>
            </a:pPr>
            <a:endParaRPr lang="en-US" sz="800" b="1" dirty="0" smtClean="0"/>
          </a:p>
          <a:p>
            <a:pPr eaLnBrk="1" hangingPunct="1">
              <a:buClr>
                <a:schemeClr val="tx1"/>
              </a:buClr>
              <a:buFont typeface="Wingdings" pitchFamily="2" charset="2"/>
              <a:buChar char="Ø"/>
            </a:pPr>
            <a:endParaRPr lang="en-US" sz="800" b="1" dirty="0" smtClean="0"/>
          </a:p>
        </p:txBody>
      </p:sp>
      <p:pic>
        <p:nvPicPr>
          <p:cNvPr id="36866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57200" y="1905000"/>
            <a:ext cx="8229600" cy="426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ECD4A824-905F-4EDB-857E-8E1DCC40E802}" type="slidenum">
              <a:rPr lang="en-US" altLang="en-US"/>
              <a:pPr>
                <a:defRPr/>
              </a:pPr>
              <a:t>18</a:t>
            </a:fld>
            <a:endParaRPr lang="en-US" altLang="en-US"/>
          </a:p>
        </p:txBody>
      </p:sp>
      <p:sp>
        <p:nvSpPr>
          <p:cNvPr id="6147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457200" y="457200"/>
            <a:ext cx="8458200" cy="6248400"/>
          </a:xfrm>
        </p:spPr>
        <p:txBody>
          <a:bodyPr/>
          <a:lstStyle/>
          <a:p>
            <a:pPr algn="ctr" eaLnBrk="1" hangingPunct="1">
              <a:buFont typeface="Wingdings" pitchFamily="2" charset="2"/>
              <a:buNone/>
            </a:pPr>
            <a:r>
              <a:rPr lang="en-US" sz="2800" b="1" u="sng" dirty="0" smtClean="0"/>
              <a:t>Summary</a:t>
            </a:r>
            <a:r>
              <a:rPr lang="en-US" sz="2800" b="1" dirty="0" smtClean="0"/>
              <a:t> </a:t>
            </a:r>
          </a:p>
          <a:p>
            <a:pPr algn="ctr" eaLnBrk="1" hangingPunct="1">
              <a:buFont typeface="Wingdings" pitchFamily="2" charset="2"/>
              <a:buNone/>
            </a:pPr>
            <a:r>
              <a:rPr lang="en-US" sz="2800" b="1" dirty="0" smtClean="0"/>
              <a:t>COG </a:t>
            </a:r>
            <a:r>
              <a:rPr lang="en-US" sz="2800" b="1" dirty="0" smtClean="0"/>
              <a:t>Mob6 Vs. MOVES </a:t>
            </a:r>
            <a:r>
              <a:rPr lang="en-US" sz="2800" b="1" dirty="0" smtClean="0"/>
              <a:t>Default Meteorology</a:t>
            </a:r>
            <a:endParaRPr lang="en-US" sz="2800" b="1" dirty="0" smtClean="0"/>
          </a:p>
          <a:p>
            <a:pPr eaLnBrk="1" hangingPunct="1">
              <a:buClr>
                <a:schemeClr val="tx1"/>
              </a:buClr>
              <a:buNone/>
            </a:pPr>
            <a:endParaRPr lang="en-US" sz="800" b="1" dirty="0" smtClean="0"/>
          </a:p>
          <a:p>
            <a:pPr eaLnBrk="1" hangingPunct="1">
              <a:buClr>
                <a:schemeClr val="tx1"/>
              </a:buClr>
              <a:buNone/>
            </a:pPr>
            <a:r>
              <a:rPr lang="en-US" sz="2400" b="1" dirty="0" smtClean="0"/>
              <a:t>Ozone Season Day Temperature</a:t>
            </a:r>
          </a:p>
          <a:p>
            <a:pPr eaLnBrk="1" hangingPunct="1">
              <a:buClr>
                <a:schemeClr val="tx1"/>
              </a:buClr>
              <a:buNone/>
            </a:pPr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	COG Mob6 temp higher than MOVES default in all 3 periods (May-Sep, </a:t>
            </a:r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J</a:t>
            </a:r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un-Aug, July).</a:t>
            </a:r>
            <a:endParaRPr lang="en-US" sz="2000" dirty="0" smtClean="0">
              <a:latin typeface="Times New Roman" pitchFamily="18" charset="0"/>
              <a:cs typeface="Times New Roman" pitchFamily="18" charset="0"/>
            </a:endParaRPr>
          </a:p>
          <a:p>
            <a:pPr eaLnBrk="1" hangingPunct="1">
              <a:buClr>
                <a:schemeClr val="tx1"/>
              </a:buClr>
              <a:buNone/>
            </a:pPr>
            <a:r>
              <a:rPr lang="en-US" sz="2400" b="1" dirty="0" smtClean="0"/>
              <a:t>Ozone Season Day Relative Humidity</a:t>
            </a:r>
          </a:p>
          <a:p>
            <a:pPr eaLnBrk="1" hangingPunct="1">
              <a:buClr>
                <a:schemeClr val="tx1"/>
              </a:buClr>
              <a:buNone/>
            </a:pP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	</a:t>
            </a:r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COG Mob6 relative humidity lower than MOVES default in all 3 periods (May-Sep, Jun-Aug, July).</a:t>
            </a:r>
          </a:p>
          <a:p>
            <a:pPr eaLnBrk="1" hangingPunct="1">
              <a:buClr>
                <a:schemeClr val="tx1"/>
              </a:buClr>
              <a:buNone/>
            </a:pPr>
            <a:r>
              <a:rPr lang="en-US" sz="2400" b="1" dirty="0" smtClean="0"/>
              <a:t>Annual Temperature</a:t>
            </a:r>
          </a:p>
          <a:p>
            <a:pPr eaLnBrk="1" hangingPunct="1">
              <a:buClr>
                <a:schemeClr val="tx1"/>
              </a:buClr>
              <a:buNone/>
            </a:pPr>
            <a:r>
              <a:rPr lang="en-US" sz="2000" dirty="0" smtClean="0"/>
              <a:t>	</a:t>
            </a:r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COG Mob6 temp higher during most hours than MOVES default in all 12 months.</a:t>
            </a:r>
          </a:p>
          <a:p>
            <a:pPr eaLnBrk="1" hangingPunct="1">
              <a:buClr>
                <a:schemeClr val="tx1"/>
              </a:buClr>
              <a:buNone/>
            </a:pPr>
            <a:r>
              <a:rPr lang="en-US" sz="2400" b="1" dirty="0" smtClean="0"/>
              <a:t>Annual Relative Humidity</a:t>
            </a:r>
          </a:p>
          <a:p>
            <a:pPr eaLnBrk="1" hangingPunct="1">
              <a:buClr>
                <a:schemeClr val="tx1"/>
              </a:buClr>
              <a:buNone/>
            </a:pPr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	COG Mob6 relative humidity higher than MOVES default in all months except Dec, Jan, and Feb.</a:t>
            </a:r>
            <a:endParaRPr lang="en-US" sz="2000" b="1" dirty="0" smtClean="0">
              <a:latin typeface="Times New Roman" pitchFamily="18" charset="0"/>
              <a:cs typeface="Times New Roman" pitchFamily="18" charset="0"/>
            </a:endParaRPr>
          </a:p>
          <a:p>
            <a:pPr eaLnBrk="1" hangingPunct="1">
              <a:buClr>
                <a:schemeClr val="tx1"/>
              </a:buClr>
              <a:buNone/>
            </a:pPr>
            <a:endParaRPr lang="en-US" sz="2400" b="1" u="sng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Edge">
  <a:themeElements>
    <a:clrScheme name="Edge 7">
      <a:dk1>
        <a:srgbClr val="000000"/>
      </a:dk1>
      <a:lt1>
        <a:srgbClr val="FFFFFF"/>
      </a:lt1>
      <a:dk2>
        <a:srgbClr val="006633"/>
      </a:dk2>
      <a:lt2>
        <a:srgbClr val="5F5F5F"/>
      </a:lt2>
      <a:accent1>
        <a:srgbClr val="CC9900"/>
      </a:accent1>
      <a:accent2>
        <a:srgbClr val="3B812F"/>
      </a:accent2>
      <a:accent3>
        <a:srgbClr val="FFFFFF"/>
      </a:accent3>
      <a:accent4>
        <a:srgbClr val="000000"/>
      </a:accent4>
      <a:accent5>
        <a:srgbClr val="E2CAAA"/>
      </a:accent5>
      <a:accent6>
        <a:srgbClr val="35742A"/>
      </a:accent6>
      <a:hlink>
        <a:srgbClr val="996600"/>
      </a:hlink>
      <a:folHlink>
        <a:srgbClr val="AFBF39"/>
      </a:folHlink>
    </a:clrScheme>
    <a:fontScheme name="Edge">
      <a:majorFont>
        <a:latin typeface="Garamond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Edge 1">
        <a:dk1>
          <a:srgbClr val="333333"/>
        </a:dk1>
        <a:lt1>
          <a:srgbClr val="FFFFFF"/>
        </a:lt1>
        <a:dk2>
          <a:srgbClr val="820000"/>
        </a:dk2>
        <a:lt2>
          <a:srgbClr val="FFFFFF"/>
        </a:lt2>
        <a:accent1>
          <a:srgbClr val="FF9900"/>
        </a:accent1>
        <a:accent2>
          <a:srgbClr val="CC3300"/>
        </a:accent2>
        <a:accent3>
          <a:srgbClr val="C1AAAA"/>
        </a:accent3>
        <a:accent4>
          <a:srgbClr val="DADADA"/>
        </a:accent4>
        <a:accent5>
          <a:srgbClr val="FFCAAA"/>
        </a:accent5>
        <a:accent6>
          <a:srgbClr val="B92D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2">
        <a:dk1>
          <a:srgbClr val="333333"/>
        </a:dk1>
        <a:lt1>
          <a:srgbClr val="CCCCFF"/>
        </a:lt1>
        <a:dk2>
          <a:srgbClr val="0B0506"/>
        </a:dk2>
        <a:lt2>
          <a:srgbClr val="FFFFFF"/>
        </a:lt2>
        <a:accent1>
          <a:srgbClr val="3366CC"/>
        </a:accent1>
        <a:accent2>
          <a:srgbClr val="3333CC"/>
        </a:accent2>
        <a:accent3>
          <a:srgbClr val="AAAAAA"/>
        </a:accent3>
        <a:accent4>
          <a:srgbClr val="AEAEDA"/>
        </a:accent4>
        <a:accent5>
          <a:srgbClr val="ADB8E2"/>
        </a:accent5>
        <a:accent6>
          <a:srgbClr val="2D2DB9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3">
        <a:dk1>
          <a:srgbClr val="333333"/>
        </a:dk1>
        <a:lt1>
          <a:srgbClr val="FFFFFF"/>
        </a:lt1>
        <a:dk2>
          <a:srgbClr val="221013"/>
        </a:dk2>
        <a:lt2>
          <a:srgbClr val="FFFFFF"/>
        </a:lt2>
        <a:accent1>
          <a:srgbClr val="CC3300"/>
        </a:accent1>
        <a:accent2>
          <a:srgbClr val="CC9900"/>
        </a:accent2>
        <a:accent3>
          <a:srgbClr val="ABAAAA"/>
        </a:accent3>
        <a:accent4>
          <a:srgbClr val="DADADA"/>
        </a:accent4>
        <a:accent5>
          <a:srgbClr val="E2ADAA"/>
        </a:accent5>
        <a:accent6>
          <a:srgbClr val="B98A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4">
        <a:dk1>
          <a:srgbClr val="11054B"/>
        </a:dk1>
        <a:lt1>
          <a:srgbClr val="FFFFFF"/>
        </a:lt1>
        <a:dk2>
          <a:srgbClr val="0000CC"/>
        </a:dk2>
        <a:lt2>
          <a:srgbClr val="FFFFFF"/>
        </a:lt2>
        <a:accent1>
          <a:srgbClr val="FF6600"/>
        </a:accent1>
        <a:accent2>
          <a:srgbClr val="FF3300"/>
        </a:accent2>
        <a:accent3>
          <a:srgbClr val="AAAAE2"/>
        </a:accent3>
        <a:accent4>
          <a:srgbClr val="DADADA"/>
        </a:accent4>
        <a:accent5>
          <a:srgbClr val="FFB8AA"/>
        </a:accent5>
        <a:accent6>
          <a:srgbClr val="E72D00"/>
        </a:accent6>
        <a:hlink>
          <a:srgbClr val="CC9900"/>
        </a:hlink>
        <a:folHlink>
          <a:srgbClr val="B2B2B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5">
        <a:dk1>
          <a:srgbClr val="9B8D65"/>
        </a:dk1>
        <a:lt1>
          <a:srgbClr val="F8F8F8"/>
        </a:lt1>
        <a:dk2>
          <a:srgbClr val="002600"/>
        </a:dk2>
        <a:lt2>
          <a:srgbClr val="FAFACC"/>
        </a:lt2>
        <a:accent1>
          <a:srgbClr val="CC9933"/>
        </a:accent1>
        <a:accent2>
          <a:srgbClr val="8F9967"/>
        </a:accent2>
        <a:accent3>
          <a:srgbClr val="AAACAA"/>
        </a:accent3>
        <a:accent4>
          <a:srgbClr val="D4D4D4"/>
        </a:accent4>
        <a:accent5>
          <a:srgbClr val="E2CAAD"/>
        </a:accent5>
        <a:accent6>
          <a:srgbClr val="818A5D"/>
        </a:accent6>
        <a:hlink>
          <a:srgbClr val="336600"/>
        </a:hlink>
        <a:folHlink>
          <a:srgbClr val="8080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6">
        <a:dk1>
          <a:srgbClr val="333333"/>
        </a:dk1>
        <a:lt1>
          <a:srgbClr val="FFFFFF"/>
        </a:lt1>
        <a:dk2>
          <a:srgbClr val="006699"/>
        </a:dk2>
        <a:lt2>
          <a:srgbClr val="FFFFFF"/>
        </a:lt2>
        <a:accent1>
          <a:srgbClr val="CC9900"/>
        </a:accent1>
        <a:accent2>
          <a:srgbClr val="FF9900"/>
        </a:accent2>
        <a:accent3>
          <a:srgbClr val="AAB8CA"/>
        </a:accent3>
        <a:accent4>
          <a:srgbClr val="DADADA"/>
        </a:accent4>
        <a:accent5>
          <a:srgbClr val="E2CAAA"/>
        </a:accent5>
        <a:accent6>
          <a:srgbClr val="E78A00"/>
        </a:accent6>
        <a:hlink>
          <a:srgbClr val="FFCC00"/>
        </a:hlink>
        <a:folHlink>
          <a:srgbClr val="706F37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7">
        <a:dk1>
          <a:srgbClr val="000000"/>
        </a:dk1>
        <a:lt1>
          <a:srgbClr val="FFFFFF"/>
        </a:lt1>
        <a:dk2>
          <a:srgbClr val="006633"/>
        </a:dk2>
        <a:lt2>
          <a:srgbClr val="5F5F5F"/>
        </a:lt2>
        <a:accent1>
          <a:srgbClr val="CC9900"/>
        </a:accent1>
        <a:accent2>
          <a:srgbClr val="3B812F"/>
        </a:accent2>
        <a:accent3>
          <a:srgbClr val="FFFFFF"/>
        </a:accent3>
        <a:accent4>
          <a:srgbClr val="000000"/>
        </a:accent4>
        <a:accent5>
          <a:srgbClr val="E2CAAA"/>
        </a:accent5>
        <a:accent6>
          <a:srgbClr val="35742A"/>
        </a:accent6>
        <a:hlink>
          <a:srgbClr val="996600"/>
        </a:hlink>
        <a:folHlink>
          <a:srgbClr val="AFBF3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8">
        <a:dk1>
          <a:srgbClr val="000000"/>
        </a:dk1>
        <a:lt1>
          <a:srgbClr val="FFFFFF"/>
        </a:lt1>
        <a:dk2>
          <a:srgbClr val="CC0000"/>
        </a:dk2>
        <a:lt2>
          <a:srgbClr val="666699"/>
        </a:lt2>
        <a:accent1>
          <a:srgbClr val="808080"/>
        </a:accent1>
        <a:accent2>
          <a:srgbClr val="999933"/>
        </a:accent2>
        <a:accent3>
          <a:srgbClr val="FFFFFF"/>
        </a:accent3>
        <a:accent4>
          <a:srgbClr val="000000"/>
        </a:accent4>
        <a:accent5>
          <a:srgbClr val="C0C0C0"/>
        </a:accent5>
        <a:accent6>
          <a:srgbClr val="8A8A2D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9">
        <a:dk1>
          <a:srgbClr val="000000"/>
        </a:dk1>
        <a:lt1>
          <a:srgbClr val="FFFFFF"/>
        </a:lt1>
        <a:dk2>
          <a:srgbClr val="003399"/>
        </a:dk2>
        <a:lt2>
          <a:srgbClr val="666699"/>
        </a:lt2>
        <a:accent1>
          <a:srgbClr val="009999"/>
        </a:accent1>
        <a:accent2>
          <a:srgbClr val="4C6D4E"/>
        </a:accent2>
        <a:accent3>
          <a:srgbClr val="FFFFFF"/>
        </a:accent3>
        <a:accent4>
          <a:srgbClr val="000000"/>
        </a:accent4>
        <a:accent5>
          <a:srgbClr val="AACACA"/>
        </a:accent5>
        <a:accent6>
          <a:srgbClr val="446246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Edge</Template>
  <TotalTime>12625</TotalTime>
  <Words>531</Words>
  <Application>Microsoft Office PowerPoint</Application>
  <PresentationFormat>On-screen Show (4:3)</PresentationFormat>
  <Paragraphs>145</Paragraphs>
  <Slides>18</Slides>
  <Notes>18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18</vt:i4>
      </vt:variant>
    </vt:vector>
  </HeadingPairs>
  <TitlesOfParts>
    <vt:vector size="23" baseType="lpstr">
      <vt:lpstr>Arial</vt:lpstr>
      <vt:lpstr>Garamond</vt:lpstr>
      <vt:lpstr>Wingdings</vt:lpstr>
      <vt:lpstr>Times New Roman</vt:lpstr>
      <vt:lpstr>Edge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</vt:vector>
  </TitlesOfParts>
  <Company>MWCOG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elucas</dc:creator>
  <cp:lastModifiedBy>Sunil Kumar</cp:lastModifiedBy>
  <cp:revision>767</cp:revision>
  <dcterms:created xsi:type="dcterms:W3CDTF">2009-04-20T20:40:10Z</dcterms:created>
  <dcterms:modified xsi:type="dcterms:W3CDTF">2010-01-17T23:43:41Z</dcterms:modified>
</cp:coreProperties>
</file>