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42CFD-5195-4A52-976D-B28248C5AE02}" type="datetimeFigureOut">
              <a:rPr lang="en-US" smtClean="0"/>
              <a:t>6/3/2010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5CBE7-7364-4C31-98B8-6AD0C19F23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:\DPSH\2010_Chaplains_Conference\DBailey_May26\IMG_13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72600" cy="7029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:\DPSH\2010_Chaplains_Conference\DBailey_May26\IMG_13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H:\DPSH\2010_Chaplains_Conference\DBailey_May26\IMG_13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H:\DPSH\2010_Chaplains_Conference\DBailey_May26\IMG_13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2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dbailey</dc:creator>
  <cp:lastModifiedBy>dbailey</cp:lastModifiedBy>
  <cp:revision>2</cp:revision>
  <dcterms:created xsi:type="dcterms:W3CDTF">2010-06-03T19:36:54Z</dcterms:created>
  <dcterms:modified xsi:type="dcterms:W3CDTF">2010-06-03T19:40:03Z</dcterms:modified>
</cp:coreProperties>
</file>