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60" r:id="rId2"/>
    <p:sldId id="466" r:id="rId3"/>
    <p:sldId id="465" r:id="rId4"/>
    <p:sldId id="462" r:id="rId5"/>
    <p:sldId id="423" r:id="rId6"/>
    <p:sldId id="457" r:id="rId7"/>
    <p:sldId id="425" r:id="rId8"/>
    <p:sldId id="455" r:id="rId9"/>
    <p:sldId id="456" r:id="rId10"/>
    <p:sldId id="458" r:id="rId11"/>
    <p:sldId id="431" r:id="rId12"/>
    <p:sldId id="446" r:id="rId13"/>
    <p:sldId id="433" r:id="rId14"/>
    <p:sldId id="470" r:id="rId15"/>
    <p:sldId id="471" r:id="rId16"/>
    <p:sldId id="447" r:id="rId17"/>
    <p:sldId id="448" r:id="rId18"/>
    <p:sldId id="469" r:id="rId19"/>
    <p:sldId id="449" r:id="rId20"/>
    <p:sldId id="454" r:id="rId21"/>
    <p:sldId id="464" r:id="rId22"/>
    <p:sldId id="467" r:id="rId23"/>
    <p:sldId id="468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93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964" y="-10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Item 10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 smtClean="0"/>
              <a:t>5/19/2010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372B-91B2-4942-BB45-F47D30AF9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7AAE11-5606-4175-B466-3B203C4DD960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BC182D-D592-437F-AC54-0F6F12492E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182D-D592-437F-AC54-0F6F12492E9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78186-8785-4613-9BF7-0AE682B609F7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E7001-BD84-4DEE-9CBE-438F06479C25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0D4C9-C49A-4C8E-8E8B-08A0EC1CE415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905A-E311-4E96-AFEC-4CBA0E3CAFEA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4596-D634-4EC8-9D3A-BE09A907A523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A46A-E30F-49BC-8D26-999B6662407E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5D29-4D77-49DE-9C50-DCF71A405DA0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FDFC-DF69-45B5-8BE8-D39294E292AC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8A9-3CF2-4AE0-9DDB-C9EA4018C75E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32324-3F64-4F85-BB10-6E32CE071B5A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99BF-38B0-4736-8BE9-4BF983D57F17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357B8-AA77-468B-8716-D77E2182F1C3}" type="datetime1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3260-4162-4BC6-8F26-7B619C02A6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6" name="Picture 2" descr="I:\Scenario Study Task Force\CO2_scenario\Final Presentation\TPBCEEPC\CEEPC final\titl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1" name="Picture 3" descr="I:\Scenario Study Task Force\CO2_scenario\Final Presentation\TPBCEEPC\CEEPC final\purpos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" name="Picture 2" descr="I:\Scenario Study Task Force\CO2_scenario\Final Presentation\TPBCEEPC\CEEPC final\goal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146" name="Picture 2" descr="I:\Scenario Study Task Force\CO2_scenario\Final Presentation\baselin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170" name="Picture 2" descr="I:\Scenario Study Task Force\CO2_scenario\Final Presentation\emissions source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9" name="Picture 3" descr="I:\Scenario Study Task Force\CO2_scenario\Final Presentation\TPBCEEPC\CEEPC final\truck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I:\Scenario Study Task Force\CO2_scenario\Final Presentation\TPBCEEPC\CEEPC final\fuel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1267" name="Picture 3" descr="I:\Scenario Study Task Force\CO2_scenario\Final Presentation\TPBCEEPC\shorttrip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6" name="Picture 4" descr="I:\Scenario Study Task Force\CO2_scenario\Final Presentation\TPBCEEPC\congestion-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146" name="Picture 2" descr="I:\Scenario Study Task Force\CO2_scenario\Final Presentation\TPBCEEPC\CEEPC final\3cat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170" name="Picture 2" descr="I:\Scenario Study Task Force\CO2_scenario\Final Presentation\TPBCEEPC\CEEPC final\groupingflo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194" name="Picture 2" descr="I:\Scenario Study Task Force\CO2_scenario\Final Presentation\TPBCEEPC\CEEPC final\highfe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8371-50B1-4F87-8DF8-8618FCEBDA6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218" name="Picture 2" descr="I:\Scenario Study Task Force\CO2_scenario\Final Presentation\TPBCEEPC\CEEPC final\currentpolicy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3314" name="Picture 2" descr="I:\Scenario Study Task Force\CO2_scenario\Final Presentation\TPBCEEPC\CEEPC final\shorttabl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4338" name="Picture 2" descr="I:\Scenario Study Task Force\CO2_scenario\Final Presentation\TPBCEEPC\CEEPC final\longtabl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I:\Scenario Study Task Force\CO2_scenario\Final Presentation\TPBCEEPC\short-termer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:\Scenario Study Task Force\CO2_scenario\Final Presentation\TPBCEEPC\long-termer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42" name="Picture 2" descr="I:\Scenario Study Task Force\CO2_scenario\Final Presentation\TPBCEEPC\CEEPC final\notadditiv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266" name="Picture 2" descr="I:\Scenario Study Task Force\CO2_scenario\Final Presentation\TPBCEEPC\CEEPC final\costeff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2290" name="Picture 2" descr="I:\Scenario Study Task Force\CO2_scenario\Final Presentation\TPBCEEPC\CEEPC final\bike BC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5362" name="Picture 2" descr="I:\Scenario Study Task Force\CO2_scenario\Final Presentation\TPBCEEPC\CEEPC final\support fed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6386" name="Picture 2" descr="I:\Scenario Study Task Force\CO2_scenario\Final Presentation\TPBCEEPC\CEEPC final\planningreq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3260-4162-4BC6-8F26-7B619C02A6B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7410" name="Picture 2" descr="I:\Scenario Study Task Force\CO2_scenario\Final Presentation\TPBCEEPC\CEEPC final\whatnext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24</Words>
  <Application>Microsoft Office PowerPoint</Application>
  <PresentationFormat>On-screen Show (4:3)</PresentationFormat>
  <Paragraphs>24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Bansal</dc:creator>
  <cp:lastModifiedBy>Monica Bansal</cp:lastModifiedBy>
  <cp:revision>179</cp:revision>
  <dcterms:created xsi:type="dcterms:W3CDTF">2010-04-26T14:29:20Z</dcterms:created>
  <dcterms:modified xsi:type="dcterms:W3CDTF">2010-05-25T15:58:54Z</dcterms:modified>
</cp:coreProperties>
</file>