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60" r:id="rId5"/>
    <p:sldId id="256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2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1/24/12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58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Renewable Energy for COG localities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800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utilities are doing, </a:t>
            </a:r>
          </a:p>
          <a:p>
            <a:pPr marL="0" indent="0">
              <a:buNone/>
            </a:pP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they should be doing, </a:t>
            </a:r>
          </a:p>
          <a:p>
            <a:pPr marL="0" indent="0">
              <a:buNone/>
            </a:pP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what localities can do in spite of them.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5525" y="5529803"/>
            <a:ext cx="4421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CEEPC Meeting, January 25, 2012</a:t>
            </a:r>
          </a:p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Ivy Main, Virginia Chapter Sierra Club</a:t>
            </a:r>
          </a:p>
        </p:txBody>
      </p:sp>
    </p:spTree>
    <p:extLst>
      <p:ext uri="{BB962C8B-B14F-4D97-AF65-F5344CB8AC3E}">
        <p14:creationId xmlns:p14="http://schemas.microsoft.com/office/powerpoint/2010/main" val="2655493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922" y="2073675"/>
            <a:ext cx="1484644" cy="151105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hype: wind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265147" cy="7233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Virginia’s RPS is broken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wind_seagrass with real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499" y="0"/>
            <a:ext cx="4437529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87028" y="4008844"/>
            <a:ext cx="2311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reality: none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Bent Arrow 7"/>
          <p:cNvSpPr/>
          <p:nvPr/>
        </p:nvSpPr>
        <p:spPr>
          <a:xfrm>
            <a:off x="964692" y="1398525"/>
            <a:ext cx="982874" cy="546550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flipH="1">
            <a:off x="7129304" y="3350805"/>
            <a:ext cx="1134459" cy="658039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79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753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What are utilities doing?</a:t>
            </a:r>
            <a:endParaRPr lang="en-US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400" dirty="0" smtClean="0">
              <a:solidFill>
                <a:srgbClr val="6666CC"/>
              </a:solidFill>
            </a:endParaRPr>
          </a:p>
          <a:p>
            <a:pPr marL="0" indent="0">
              <a:buNone/>
            </a:pPr>
            <a:r>
              <a:rPr lang="en-US" sz="4300" dirty="0" smtClean="0">
                <a:solidFill>
                  <a:srgbClr val="E46C0A"/>
                </a:solidFill>
              </a:rPr>
              <a:t>Virginia (Dominion Virginia Power)</a:t>
            </a:r>
            <a:r>
              <a:rPr lang="en-US" sz="4300" dirty="0" smtClean="0">
                <a:solidFill>
                  <a:srgbClr val="6666CC"/>
                </a:solidFill>
              </a:rPr>
              <a:t>: </a:t>
            </a:r>
          </a:p>
          <a:p>
            <a:r>
              <a:rPr lang="en-US" dirty="0" smtClean="0"/>
              <a:t>Voluntary RPS hasn’t created wind or solar</a:t>
            </a:r>
          </a:p>
          <a:p>
            <a:r>
              <a:rPr lang="en-US" dirty="0" smtClean="0"/>
              <a:t>Voluntary Green Power Program uses out-of-state RECs</a:t>
            </a:r>
          </a:p>
          <a:p>
            <a:r>
              <a:rPr lang="en-US" dirty="0" smtClean="0"/>
              <a:t>Dominion hostile to competition</a:t>
            </a:r>
          </a:p>
          <a:p>
            <a:pPr marL="0" indent="0">
              <a:buNone/>
            </a:pPr>
            <a:r>
              <a:rPr lang="en-US" sz="4300" dirty="0" smtClean="0">
                <a:solidFill>
                  <a:srgbClr val="E46C0A"/>
                </a:solidFill>
              </a:rPr>
              <a:t>Maryland and DC (Pepco): </a:t>
            </a:r>
          </a:p>
          <a:p>
            <a:r>
              <a:rPr lang="en-US" dirty="0" smtClean="0"/>
              <a:t>MD, DC have good RPS and incentives</a:t>
            </a:r>
          </a:p>
          <a:p>
            <a:r>
              <a:rPr lang="en-US" dirty="0" smtClean="0"/>
              <a:t>Pepco shines by comparison, needs better net metering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85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E46C0A"/>
                </a:solidFill>
              </a:rPr>
              <a:t>What should utilities do?</a:t>
            </a:r>
            <a:endParaRPr lang="en-US" dirty="0">
              <a:solidFill>
                <a:srgbClr val="E46C0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Support—not oppose—legislative reforms</a:t>
            </a:r>
          </a:p>
          <a:p>
            <a:r>
              <a:rPr lang="en-US" dirty="0" smtClean="0"/>
              <a:t>Finance solar and renewable energy improvements (like they do generators)</a:t>
            </a:r>
          </a:p>
          <a:p>
            <a:r>
              <a:rPr lang="en-US" dirty="0" smtClean="0"/>
              <a:t>Get out of the way of private business solutions</a:t>
            </a:r>
          </a:p>
          <a:p>
            <a:r>
              <a:rPr lang="en-US" dirty="0" smtClean="0"/>
              <a:t>Practice transparency</a:t>
            </a:r>
          </a:p>
          <a:p>
            <a:r>
              <a:rPr lang="en-US" dirty="0" smtClean="0"/>
              <a:t>Work with localities to achieve their goals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29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E46C0A"/>
                </a:solidFill>
              </a:rPr>
              <a:t>What should localities do?</a:t>
            </a:r>
            <a:endParaRPr lang="en-US" dirty="0">
              <a:solidFill>
                <a:srgbClr val="E46C0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Focus on behind-the-meter strategies: energy efficiency, solar, geothermal</a:t>
            </a:r>
          </a:p>
          <a:p>
            <a:r>
              <a:rPr lang="en-US" dirty="0" smtClean="0"/>
              <a:t>Use financing, solar mapping</a:t>
            </a:r>
          </a:p>
          <a:p>
            <a:r>
              <a:rPr lang="en-US" dirty="0" smtClean="0"/>
              <a:t>Coordinate, streamline permitting</a:t>
            </a:r>
          </a:p>
          <a:p>
            <a:r>
              <a:rPr lang="en-US" dirty="0" smtClean="0"/>
              <a:t>Use orgs like VEPGA to negotiate wind power purchases from utilities</a:t>
            </a:r>
          </a:p>
          <a:p>
            <a:r>
              <a:rPr lang="en-US" dirty="0" smtClean="0"/>
              <a:t>Hold utilities accountable for real progress</a:t>
            </a:r>
          </a:p>
          <a:p>
            <a:r>
              <a:rPr lang="en-US" dirty="0" smtClean="0"/>
              <a:t>Lobby!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26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200</Words>
  <Application>Microsoft Macintosh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Renewable Energy for COG localities</vt:lpstr>
      <vt:lpstr>The hype: wind</vt:lpstr>
      <vt:lpstr>What are utilities doing?</vt:lpstr>
      <vt:lpstr>What should utilities do?</vt:lpstr>
      <vt:lpstr>What should localities do?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Ivy Main</cp:lastModifiedBy>
  <cp:revision>49</cp:revision>
  <dcterms:created xsi:type="dcterms:W3CDTF">2010-04-12T23:12:02Z</dcterms:created>
  <dcterms:modified xsi:type="dcterms:W3CDTF">2012-01-24T23:52:11Z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