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C1B7-3A16-4A25-8B9E-38FD48AAB579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F75B8-0DF4-439F-B5FC-0100EF3275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C1B7-3A16-4A25-8B9E-38FD48AAB579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F75B8-0DF4-439F-B5FC-0100EF3275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C1B7-3A16-4A25-8B9E-38FD48AAB579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F75B8-0DF4-439F-B5FC-0100EF3275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C1B7-3A16-4A25-8B9E-38FD48AAB579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F75B8-0DF4-439F-B5FC-0100EF3275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C1B7-3A16-4A25-8B9E-38FD48AAB579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F75B8-0DF4-439F-B5FC-0100EF3275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C1B7-3A16-4A25-8B9E-38FD48AAB579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F75B8-0DF4-439F-B5FC-0100EF3275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C1B7-3A16-4A25-8B9E-38FD48AAB579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F75B8-0DF4-439F-B5FC-0100EF3275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C1B7-3A16-4A25-8B9E-38FD48AAB579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F75B8-0DF4-439F-B5FC-0100EF3275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C1B7-3A16-4A25-8B9E-38FD48AAB579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F75B8-0DF4-439F-B5FC-0100EF3275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C1B7-3A16-4A25-8B9E-38FD48AAB579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F75B8-0DF4-439F-B5FC-0100EF3275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C1B7-3A16-4A25-8B9E-38FD48AAB579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F75B8-0DF4-439F-B5FC-0100EF3275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7C1B7-3A16-4A25-8B9E-38FD48AAB579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F75B8-0DF4-439F-B5FC-0100EF3275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matoc.org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capitalregionupdates.gov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capitalalert.gov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>
            <a:noAutofit/>
          </a:bodyPr>
          <a:lstStyle/>
          <a:p>
            <a:r>
              <a:rPr lang="en-US" sz="3200" dirty="0" smtClean="0"/>
              <a:t>Briefing on the Initiation of the Metropolitan Area Transportation Operations Coordination (MATOC) Program Website and the National Capital Region Web Portal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Presentation to the TPB Technical Committee</a:t>
            </a:r>
          </a:p>
          <a:p>
            <a:r>
              <a:rPr lang="en-US" sz="2400" dirty="0" smtClean="0"/>
              <a:t>Andrew J. Meese, AICP</a:t>
            </a:r>
          </a:p>
          <a:p>
            <a:r>
              <a:rPr lang="en-US" sz="2400" dirty="0" smtClean="0"/>
              <a:t>COG/TPB Staff</a:t>
            </a:r>
          </a:p>
          <a:p>
            <a:r>
              <a:rPr lang="en-US" sz="2400" dirty="0" smtClean="0"/>
              <a:t>January 6, 2012</a:t>
            </a:r>
          </a:p>
          <a:p>
            <a:r>
              <a:rPr lang="en-US" sz="2400" dirty="0" smtClean="0"/>
              <a:t>Item #8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www.matoc.org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" y="1219200"/>
            <a:ext cx="87782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Traveler Information Tab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" y="1219200"/>
            <a:ext cx="87782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Traffic View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" y="1216152"/>
            <a:ext cx="87782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Incident Information Pop-Up Box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" y="1216152"/>
            <a:ext cx="87782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Traffic Camera Pop-Up Box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" y="1216152"/>
            <a:ext cx="87782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Traffic Camera Page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" y="1216152"/>
            <a:ext cx="87782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www.CapitalRegionUpdates.gov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" y="1216152"/>
            <a:ext cx="87782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Emergency Alerts Tab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" y="1216152"/>
            <a:ext cx="87782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Weather Tab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" y="1216152"/>
            <a:ext cx="87782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Traffic Tab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" y="1216152"/>
            <a:ext cx="87782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Utilities Tab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" y="1216152"/>
            <a:ext cx="87782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www.capitalalert.gov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" y="1216152"/>
            <a:ext cx="87782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72</Words>
  <Application>Microsoft Office PowerPoint</Application>
  <PresentationFormat>On-screen Show (4:3)</PresentationFormat>
  <Paragraphs>18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Briefing on the Initiation of the Metropolitan Area Transportation Operations Coordination (MATOC) Program Website and the National Capital Region Web Portal</vt:lpstr>
      <vt:lpstr>www.matoc.org </vt:lpstr>
      <vt:lpstr>Traveler Information Tab</vt:lpstr>
      <vt:lpstr>Traffic View</vt:lpstr>
      <vt:lpstr>Incident Information Pop-Up Box</vt:lpstr>
      <vt:lpstr>Traffic Camera Pop-Up Box</vt:lpstr>
      <vt:lpstr>Traffic Camera Page</vt:lpstr>
      <vt:lpstr>www.CapitalRegionUpdates.gov </vt:lpstr>
      <vt:lpstr>Emergency Alerts Tab</vt:lpstr>
      <vt:lpstr>Weather Tab</vt:lpstr>
      <vt:lpstr>Traffic Tab</vt:lpstr>
      <vt:lpstr>Utilities Tab</vt:lpstr>
      <vt:lpstr>www.capitalalert.gov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Briefing on the Initiation of the Metropolitan Area Transportation Operations Coordination (MATOC) Program Website and the National Capital Region Web Portal</dc:title>
  <dc:creator>Ameese</dc:creator>
  <cp:lastModifiedBy>detheridge</cp:lastModifiedBy>
  <cp:revision>10</cp:revision>
  <dcterms:created xsi:type="dcterms:W3CDTF">2012-01-05T21:23:56Z</dcterms:created>
  <dcterms:modified xsi:type="dcterms:W3CDTF">2012-01-06T19:15:06Z</dcterms:modified>
</cp:coreProperties>
</file>