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80" r:id="rId2"/>
    <p:sldId id="295" r:id="rId3"/>
    <p:sldId id="312" r:id="rId4"/>
    <p:sldId id="313" r:id="rId5"/>
    <p:sldId id="314" r:id="rId6"/>
    <p:sldId id="316" r:id="rId7"/>
    <p:sldId id="318" r:id="rId8"/>
    <p:sldId id="29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en Walz" initials="SW" lastIdx="3" clrIdx="0">
    <p:extLst>
      <p:ext uri="{19B8F6BF-5375-455C-9EA6-DF929625EA0E}">
        <p15:presenceInfo xmlns:p15="http://schemas.microsoft.com/office/powerpoint/2012/main" userId="S-1-5-21-249968381-1788289540-2076119496-144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  <a:srgbClr val="F7A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20" autoAdjust="0"/>
    <p:restoredTop sz="96115" autoAdjust="0"/>
  </p:normalViewPr>
  <p:slideViewPr>
    <p:cSldViewPr snapToGrid="0" snapToObjects="1">
      <p:cViewPr varScale="1">
        <p:scale>
          <a:sx n="88" d="100"/>
          <a:sy n="88" d="100"/>
        </p:scale>
        <p:origin x="87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1" d="100"/>
          <a:sy n="81" d="100"/>
        </p:scale>
        <p:origin x="205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9/20/2017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9/20/2017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03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745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1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887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785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651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166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810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623734"/>
              </p:ext>
            </p:extLst>
          </p:nvPr>
        </p:nvGraphicFramePr>
        <p:xfrm>
          <a:off x="2491153" y="1481172"/>
          <a:ext cx="6652847" cy="454558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Reconsideration of Mid-Term Evaluation (MTE) of Final Determination of</a:t>
                      </a:r>
                      <a:r>
                        <a:rPr lang="en-US" sz="4000" b="0" cap="all" baseline="0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 GHG Emissions Standards</a:t>
                      </a:r>
                      <a:endParaRPr lang="en-US" sz="4000" b="0" cap="all" dirty="0">
                        <a:solidFill>
                          <a:schemeClr val="accent1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(Model</a:t>
                      </a:r>
                      <a:r>
                        <a:rPr lang="en-US" sz="3200" b="0" cap="all" baseline="0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 Years 2022-2025</a:t>
                      </a:r>
                      <a:r>
                        <a:rPr lang="en-US" sz="3200" b="0" cap="all" dirty="0">
                          <a:solidFill>
                            <a:schemeClr val="accent1"/>
                          </a:solidFill>
                          <a:latin typeface="+mn-lt"/>
                          <a:cs typeface="Franklin Gothic Book"/>
                        </a:rPr>
                        <a:t>)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accent1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Jeffrey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King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Chief,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Energy and Climate Programs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MWAQC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September</a:t>
                      </a:r>
                      <a:r>
                        <a:rPr lang="en-US" sz="14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27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, 2017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56211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July 6, 2010 Final Rule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EPA and NHTSA to establish a National Program consisting of new standards for light-duty vehicles to reduce GHG emissions and improve fuel economy (for MY 2012-2016)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December 14, 2012 Final Rule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Built on success of first phase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For MY 2022-2025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Included regulatory requirement for EPA to conduct MTE of GHG standards established 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07516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217649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Report Documents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EPA’s Model Year Reports published in 2015 &amp; 2016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Key findings:</a:t>
            </a:r>
          </a:p>
          <a:p>
            <a:pPr lvl="2">
              <a:spcBef>
                <a:spcPts val="1200"/>
              </a:spcBef>
            </a:pPr>
            <a:r>
              <a:rPr lang="en-US" sz="2000" dirty="0"/>
              <a:t>For each year from 2012 to 2015, auto industry outperformed GHG standard by substantial margin</a:t>
            </a:r>
          </a:p>
          <a:p>
            <a:pPr lvl="2">
              <a:spcBef>
                <a:spcPts val="1200"/>
              </a:spcBef>
            </a:pPr>
            <a:r>
              <a:rPr lang="en-US" sz="2000" dirty="0"/>
              <a:t>Most manufacturers outperformed their individual 2015 standard</a:t>
            </a:r>
          </a:p>
          <a:p>
            <a:pPr lvl="2">
              <a:spcBef>
                <a:spcPts val="1200"/>
              </a:spcBef>
            </a:pPr>
            <a:r>
              <a:rPr lang="en-US" sz="2000" dirty="0"/>
              <a:t>All large manufacturers are in compliance with the 2012-2015 GHG standards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EPA’s Light-Duty Automotive Technology, CO2 Emissions, and Fuel Economy Trends Report: 1975-2016 published in 2016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Most manufacturers reduced GHG emissions while improving fuel economy over the last half decade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60412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08242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Determination Process</a:t>
                      </a:r>
                      <a:endParaRPr lang="en-US" sz="3600" b="0" dirty="0">
                        <a:solidFill>
                          <a:schemeClr val="accent1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July 2016 – EPA’s Draft Technical Assessment Report published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November 2016 – EPA’s Proposed Determination published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January 12, 2017 – EPA issued its MTE and published Final Determination on MTE of GHG emissions standards for MY 2022-2025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Final Determination due by April 1, 2018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80710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275152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Reconsideration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March 22, 2017 – EPA published Notice of Intention to Reconsider the Final Determination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August 10, 2017 – EPA announced it was taking action to reconsider this Final Determination, also soliciting comments on MY 2012 GHG emission standards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August 21, 2017 – EPA request for comment on Reconsideration of Final Determination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EPA will take public comment on both issues through to October 5, 2017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EPA will convene a public hearing on September 6, 2017 (needed notification of attendance by August 30, 2017)</a:t>
            </a:r>
          </a:p>
          <a:p>
            <a:pPr>
              <a:spcBef>
                <a:spcPts val="1200"/>
              </a:spcBef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31048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485648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Mid-term</a:t>
                      </a:r>
                      <a:r>
                        <a:rPr lang="en-US" sz="3600" b="0" baseline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 Evaluations</a:t>
                      </a:r>
                      <a:endParaRPr lang="en-US" sz="3600" b="0" dirty="0">
                        <a:solidFill>
                          <a:schemeClr val="accent1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227499"/>
            <a:ext cx="8318499" cy="497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Intent – to determine whether 2022-2025 standards remain appropriate under each criterion, including: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technologies available to automakers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lowered GHG emissions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other health and environmental benefits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cost to manufacturers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increased fuel efficiency</a:t>
            </a:r>
          </a:p>
          <a:p>
            <a:pPr lvl="1">
              <a:spcBef>
                <a:spcPts val="1200"/>
              </a:spcBef>
            </a:pPr>
            <a:r>
              <a:rPr lang="en-US" sz="2000" dirty="0"/>
              <a:t>vehicle price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323397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365634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32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Comment Letter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992086"/>
            <a:ext cx="8318499" cy="388211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2400" dirty="0"/>
              <a:t>Points to Discuss: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Support for maintaining existing GHG standards for LDVs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Highlight important role of federal government leadership in delivering effective standards with industry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Strong standards important for both criteria pollutant/NAAQS and GHG plans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Climate change can make achieving NAAQS more challenging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Auto industry is improving technology faster than anticipated</a:t>
            </a:r>
          </a:p>
          <a:p>
            <a:pPr lvl="1">
              <a:spcBef>
                <a:spcPts val="1200"/>
              </a:spcBef>
            </a:pPr>
            <a:r>
              <a:rPr lang="en-US" sz="1600" dirty="0"/>
              <a:t>Strong consumer acceptance and benefits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245826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864130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MY 2017-2025 Regulations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Content Placeholder 9"/>
          <p:cNvSpPr txBox="1">
            <a:spLocks/>
          </p:cNvSpPr>
          <p:nvPr/>
        </p:nvSpPr>
        <p:spPr>
          <a:xfrm>
            <a:off x="598885" y="1685925"/>
            <a:ext cx="8318499" cy="451485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8426C8-F542-496C-A9BA-2F644B771911}"/>
              </a:ext>
            </a:extLst>
          </p:cNvPr>
          <p:cNvSpPr/>
          <p:nvPr/>
        </p:nvSpPr>
        <p:spPr>
          <a:xfrm>
            <a:off x="4343401" y="6363266"/>
            <a:ext cx="4034096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Reconsideration of MTE Final Determination of LDV GHG Emissions Standards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September 27,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567" y="2119129"/>
            <a:ext cx="6068272" cy="261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7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PowerPoint A - Orange" id="{5887B4F2-E2FA-4F6D-9586-8E6F8CE3A04D}" vid="{E9498590-9C63-4C34-98AC-0048F74357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A - Orange</Template>
  <TotalTime>5618</TotalTime>
  <Words>527</Words>
  <Application>Microsoft Office PowerPoint</Application>
  <PresentationFormat>On-screen Show (4:3)</PresentationFormat>
  <Paragraphs>79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Sunil Kumar</dc:creator>
  <cp:lastModifiedBy>Timothy Masters</cp:lastModifiedBy>
  <cp:revision>246</cp:revision>
  <cp:lastPrinted>2015-11-17T20:47:00Z</cp:lastPrinted>
  <dcterms:created xsi:type="dcterms:W3CDTF">2016-04-29T18:57:26Z</dcterms:created>
  <dcterms:modified xsi:type="dcterms:W3CDTF">2017-09-20T15:19:10Z</dcterms:modified>
</cp:coreProperties>
</file>