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t>11/13/2012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639773"/>
              </p:ext>
            </p:extLst>
          </p:nvPr>
        </p:nvGraphicFramePr>
        <p:xfrm>
          <a:off x="766760" y="762591"/>
          <a:ext cx="7543801" cy="31401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43801"/>
              </a:tblGrid>
              <a:tr h="1155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cap="all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/>
                </a:tc>
              </a:tr>
              <a:tr h="15164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PRELIMINARY REPORT of 9-1-1 SERVICE GAPS DURING and FOLLOWING the DERECHO STORM on JUNE 29, 2012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3110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15553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6076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Metropolitan Washington Council of Governments 9-1-1 Telecommunications Network Steering Group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3582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November 14, 2012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6538" y="1598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99035" y="4544567"/>
            <a:ext cx="4851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Glenn Roach, ENP  </a:t>
            </a:r>
          </a:p>
          <a:p>
            <a:pPr algn="ctr"/>
            <a:r>
              <a:rPr lang="en-US" dirty="0" smtClean="0"/>
              <a:t>Emergency Public Safety Communications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506538" y="5410200"/>
            <a:ext cx="62360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Steve Souder – Director</a:t>
            </a:r>
          </a:p>
          <a:p>
            <a:pPr algn="ctr"/>
            <a:r>
              <a:rPr lang="en-US" dirty="0" smtClean="0"/>
              <a:t>Fairfax County </a:t>
            </a:r>
          </a:p>
          <a:p>
            <a:pPr algn="ctr"/>
            <a:r>
              <a:rPr lang="en-US" dirty="0" smtClean="0"/>
              <a:t>Department </a:t>
            </a:r>
            <a:r>
              <a:rPr lang="en-US" dirty="0"/>
              <a:t>of 9-1-1 / Public Safety Communications</a:t>
            </a:r>
          </a:p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0" y="4114800"/>
            <a:ext cx="1463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Presented by</a:t>
            </a:r>
            <a:endParaRPr lang="en-US" sz="1600" dirty="0"/>
          </a:p>
        </p:txBody>
      </p:sp>
      <p:pic>
        <p:nvPicPr>
          <p:cNvPr id="9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668" y="762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7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1704201"/>
            <a:ext cx="8534400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3600" dirty="0" smtClean="0"/>
              <a:t>“The </a:t>
            </a:r>
            <a:r>
              <a:rPr lang="en-US" sz="3600" dirty="0" err="1"/>
              <a:t>Derecho’s</a:t>
            </a:r>
            <a:r>
              <a:rPr lang="en-US" sz="3600" dirty="0"/>
              <a:t> impact on 9-1-1 services and the ensuing public and industry reaction has been one of the </a:t>
            </a:r>
            <a:r>
              <a:rPr lang="en-US" sz="3600" b="1" dirty="0"/>
              <a:t>most significant </a:t>
            </a:r>
            <a:r>
              <a:rPr lang="en-US" sz="3600" dirty="0"/>
              <a:t>events in the history of enhanced 9-1-1 services in the United </a:t>
            </a:r>
            <a:r>
              <a:rPr lang="en-US" sz="3600" dirty="0" smtClean="0"/>
              <a:t>States”</a:t>
            </a:r>
            <a:endParaRPr lang="en-US" sz="3600" dirty="0"/>
          </a:p>
        </p:txBody>
      </p:sp>
      <p:pic>
        <p:nvPicPr>
          <p:cNvPr id="4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048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10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855" y="1930017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It is conclusive that there were many areas in which Verizon could have performed better related to their initial response to the issues the Derecho storm created.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334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18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-27709" y="1524000"/>
            <a:ext cx="9144000" cy="4297363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en-US" dirty="0"/>
              <a:t>The 9-1-1 Emergency Call System is the </a:t>
            </a:r>
            <a:r>
              <a:rPr lang="en-US" b="1" dirty="0"/>
              <a:t>vital link </a:t>
            </a:r>
            <a:r>
              <a:rPr lang="en-US" dirty="0"/>
              <a:t>to public safety assistance across the country, providing access to police, fire and emergency medical services. </a:t>
            </a:r>
            <a:endParaRPr lang="en-US" dirty="0" smtClean="0"/>
          </a:p>
          <a:p>
            <a:pPr algn="ctr">
              <a:buFont typeface="Wingdings" pitchFamily="2" charset="2"/>
              <a:buChar char="Ø"/>
            </a:pPr>
            <a:r>
              <a:rPr lang="en-US" dirty="0"/>
              <a:t>It is the public’s expectation that the responsibility of public safety and local and state government officials is to assure that the fees and charges assessed for 9-1-1 service are used to provide continuous and reliable public safety service.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810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37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218" y="1225689"/>
            <a:ext cx="8783782" cy="483209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</a:t>
            </a:r>
            <a:r>
              <a:rPr lang="en-US" sz="2200" dirty="0"/>
              <a:t>has taken steps to address the issues of June 29, </a:t>
            </a:r>
            <a:r>
              <a:rPr lang="en-US" sz="2200" dirty="0" smtClean="0"/>
              <a:t>2012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has </a:t>
            </a:r>
            <a:r>
              <a:rPr lang="en-US" sz="2200" dirty="0"/>
              <a:t>a responsibility to follow-up on the additional </a:t>
            </a:r>
            <a:r>
              <a:rPr lang="en-US" sz="2200" dirty="0" smtClean="0"/>
              <a:t>recommendations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</a:t>
            </a:r>
            <a:r>
              <a:rPr lang="en-US" sz="2200" dirty="0"/>
              <a:t>must continue to evaluate their ongoing operations, processes and best practices to mitigate the impacts of this </a:t>
            </a:r>
            <a:r>
              <a:rPr lang="en-US" sz="2200" dirty="0" smtClean="0"/>
              <a:t>type, </a:t>
            </a:r>
            <a:r>
              <a:rPr lang="en-US" sz="2200" dirty="0"/>
              <a:t>should it happen </a:t>
            </a:r>
            <a:r>
              <a:rPr lang="en-US" sz="2200" dirty="0" smtClean="0"/>
              <a:t>again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There </a:t>
            </a:r>
            <a:r>
              <a:rPr lang="en-US" sz="2200" dirty="0"/>
              <a:t>is much Verizon must do to regain the confidence of the public safety community and citizens that their part in providing vital 9-1-1 communications service is highly reliable and sufficiently redundant on an ongoing basis. 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98293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61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240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/>
              <a:t>The public safety </a:t>
            </a:r>
            <a:r>
              <a:rPr lang="en-US" sz="2400" dirty="0" smtClean="0"/>
              <a:t>community must shoulder </a:t>
            </a:r>
            <a:r>
              <a:rPr lang="en-US" sz="2400" dirty="0"/>
              <a:t>the responsibility to determine where improvements can be made and make plans </a:t>
            </a:r>
            <a:r>
              <a:rPr lang="en-US" sz="2400" dirty="0" smtClean="0"/>
              <a:t>for improvements </a:t>
            </a:r>
            <a:r>
              <a:rPr lang="en-US" sz="2400" dirty="0"/>
              <a:t>to meet new operational and technology </a:t>
            </a:r>
            <a:r>
              <a:rPr lang="en-US" sz="2400" dirty="0" smtClean="0"/>
              <a:t>challenges </a:t>
            </a:r>
          </a:p>
          <a:p>
            <a:endParaRPr lang="en-US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/>
              <a:t>Local, State </a:t>
            </a:r>
            <a:r>
              <a:rPr lang="en-US" sz="2400" dirty="0"/>
              <a:t>and </a:t>
            </a:r>
            <a:r>
              <a:rPr lang="en-US" sz="2400" dirty="0" smtClean="0"/>
              <a:t>Federal </a:t>
            </a:r>
            <a:r>
              <a:rPr lang="en-US" sz="2400" dirty="0"/>
              <a:t>government officials need to provide resources </a:t>
            </a:r>
            <a:r>
              <a:rPr lang="en-US" sz="2400" dirty="0"/>
              <a:t> and proper oversight to </a:t>
            </a:r>
            <a:r>
              <a:rPr lang="en-US" sz="2400" dirty="0"/>
              <a:t>the public safety </a:t>
            </a:r>
            <a:r>
              <a:rPr lang="en-US" sz="2400" dirty="0" smtClean="0"/>
              <a:t>community to </a:t>
            </a:r>
            <a:r>
              <a:rPr lang="en-US" sz="2400" dirty="0"/>
              <a:t>allow the technology and human resources </a:t>
            </a:r>
            <a:r>
              <a:rPr lang="en-US" sz="2400" dirty="0" smtClean="0"/>
              <a:t>to support </a:t>
            </a:r>
            <a:r>
              <a:rPr lang="en-US" sz="2400" dirty="0"/>
              <a:t>the operations of the current 9-1-1 services as well as Next Generation 9-1-1 services.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98293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63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Next Steps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005072"/>
          </a:xfrm>
        </p:spPr>
        <p:txBody>
          <a:bodyPr/>
          <a:lstStyle/>
          <a:p>
            <a:pPr marL="457200" lvl="0" indent="-457200">
              <a:buFont typeface="Wingdings" pitchFamily="2" charset="2"/>
              <a:buChar char="Ø"/>
            </a:pPr>
            <a:r>
              <a:rPr lang="en-US" sz="2800" dirty="0"/>
              <a:t>COG should formalize a committee of 9-1-1 Directors that can address specific issues related to 9-1-1 emergency telecommunications service</a:t>
            </a:r>
          </a:p>
          <a:p>
            <a:pPr marL="457200" lvl="0" indent="-457200">
              <a:buFont typeface="Wingdings" pitchFamily="2" charset="2"/>
              <a:buChar char="Ø"/>
            </a:pPr>
            <a:r>
              <a:rPr lang="en-US" sz="2800" dirty="0"/>
              <a:t>COG,  with the assistance of the 9-1-1 authorities, should take the lead to work cooperatively in the  develop a multi-year 9-1-1 strategic plan to include Next Generation 9-1-1</a:t>
            </a:r>
          </a:p>
          <a:p>
            <a:endParaRPr lang="en-US" dirty="0"/>
          </a:p>
        </p:txBody>
      </p:sp>
      <p:pic>
        <p:nvPicPr>
          <p:cNvPr id="5" name="Picture 1" descr="COG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6388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</TotalTime>
  <Words>386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Steps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</dc:creator>
  <cp:lastModifiedBy>Glenn</cp:lastModifiedBy>
  <cp:revision>14</cp:revision>
  <dcterms:created xsi:type="dcterms:W3CDTF">2012-11-12T18:42:01Z</dcterms:created>
  <dcterms:modified xsi:type="dcterms:W3CDTF">2012-11-13T12:42:25Z</dcterms:modified>
</cp:coreProperties>
</file>