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D43D5-CD9F-4DED-95EB-84B76B8F9CBE}" type="datetimeFigureOut">
              <a:rPr lang="en-US" smtClean="0"/>
              <a:t>6/3/2010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4ED71-B189-46FD-BD47-BA4CA0DFF6C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:\DPSH\2010_Chaplains_Conference\DBailey_May26\IMG_1350.JPG"/>
          <p:cNvPicPr>
            <a:picLocks noChangeAspect="1" noChangeArrowheads="1"/>
          </p:cNvPicPr>
          <p:nvPr/>
        </p:nvPicPr>
        <p:blipFill>
          <a:blip r:embed="rId2" cstate="print">
            <a:lum bright="2000" contrast="7000"/>
          </a:blip>
          <a:srcRect/>
          <a:stretch>
            <a:fillRect/>
          </a:stretch>
        </p:blipFill>
        <p:spPr bwMode="auto">
          <a:xfrm>
            <a:off x="0" y="0"/>
            <a:ext cx="10180843" cy="7635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H:\DPSH\2010_Chaplains_Conference\DBailey_May26\IMG_13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H:\DPSH\2010_Chaplains_Conference\DBailey_May26\IMG_1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H:\DPSH\2010_Chaplains_Conference\DBailey_May26\IMG_1360.JPG"/>
          <p:cNvPicPr>
            <a:picLocks noChangeAspect="1" noChangeArrowheads="1"/>
          </p:cNvPicPr>
          <p:nvPr/>
        </p:nvPicPr>
        <p:blipFill>
          <a:blip r:embed="rId2" cstate="print">
            <a:lum bright="16000" contrast="24000"/>
          </a:blip>
          <a:srcRect/>
          <a:stretch>
            <a:fillRect/>
          </a:stretch>
        </p:blipFill>
        <p:spPr bwMode="auto">
          <a:xfrm>
            <a:off x="-3717925" y="-2789238"/>
            <a:ext cx="16581438" cy="12436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H:\DPSH\2010_Chaplains_Conference\DBailey_May26\IMG_1361.JPG"/>
          <p:cNvPicPr>
            <a:picLocks noChangeAspect="1" noChangeArrowheads="1"/>
          </p:cNvPicPr>
          <p:nvPr/>
        </p:nvPicPr>
        <p:blipFill>
          <a:blip r:embed="rId2" cstate="print">
            <a:lum bright="5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H:\DPSH\2010_Chaplains_Conference\DBailey_May26\IMG_13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H:\DPSH\2010_Chaplains_Conference\DBailey_May26\IMG_13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3000" contrast="10000"/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H:\DPSH\2010_Chaplains_Conference\DBailey_May26\IMG_13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4000" contrast="2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 descr="H:\DPSH\2010_Chaplains_Conference\DBailey_May26\IMG_13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 descr="H:\DPSH\2010_Chaplains_Conference\DBailey_May26\IMG_137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 descr="H:\DPSH\2010_Chaplains_Conference\DBailey_May26\IMG_13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 descr="H:\DPSH\2010_Chaplains_Conference\DBailey_May26\IMG_1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 descr="H:\DPSH\2010_Chaplains_Conference\DBailey_May26\IMG_1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 descr="H:\DPSH\2010_Chaplains_Conference\DBailey_May26\IMG_13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0"/>
            <a:ext cx="9296400" cy="6972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 descr="H:\DPSH\2010_Chaplains_Conference\DBailey_May26\IMG_13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 descr="H:\DPSH\2010_Chaplains_Conference\DBailey_May26\IMG_13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 descr="H:\DPSH\2010_Chaplains_Conference\DBailey_May26\IMG_13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 descr="H:\DPSH\2010_Chaplains_Conference\DBailey_May26\IMG_138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8" name="Picture 2" descr="H:\DPSH\2010_Chaplains_Conference\DBailey_May26\IMG_1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2" name="Picture 2" descr="H:\DPSH\2010_Chaplains_Conference\DBailey_May26\IMG_13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6" name="Picture 2" descr="H:\DPSH\2010_Chaplains_Conference\DBailey_May26\IMG_13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 descr="H:\DPSH\2010_Chaplains_Conference\DBailey_May26\IMG_14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4" name="Picture 2" descr="H:\DPSH\2010_Chaplains_Conference\DBailey_May26\IMG_1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78" name="Picture 2" descr="H:\DPSH\2010_Chaplains_Conference\DBailey_May26\IMG_14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602" name="Picture 2" descr="H:\DPSH\2010_Chaplains_Conference\DBailey_May26\IMG_14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626" name="Picture 2" descr="H:\DPSH\2010_Chaplains_Conference\DBailey_May26\IMG_14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7650" name="Picture 2" descr="H:\DPSH\2010_Chaplains_Conference\DBailey_May26\IMG_14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4" name="Picture 2" descr="H:\DPSH\2010_Chaplains_Conference\DBailey_May26\IMG_1411.JPG"/>
          <p:cNvPicPr>
            <a:picLocks noChangeAspect="1" noChangeArrowheads="1"/>
          </p:cNvPicPr>
          <p:nvPr/>
        </p:nvPicPr>
        <p:blipFill>
          <a:blip r:embed="rId2" cstate="print">
            <a:lum bright="5000" contrast="6000"/>
          </a:blip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698" name="Picture 2" descr="H:\DPSH\2010_Chaplains_Conference\DBailey_May26\IMG_14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22" name="Picture 2" descr="H:\DPSH\2010_Chaplains_Conference\DBailey_May26\IMG_1412.JPG"/>
          <p:cNvPicPr>
            <a:picLocks noChangeAspect="1" noChangeArrowheads="1"/>
          </p:cNvPicPr>
          <p:nvPr/>
        </p:nvPicPr>
        <p:blipFill>
          <a:blip r:embed="rId2" cstate="print">
            <a:lum bright="12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6" name="Picture 2" descr="H:\DPSH\2010_Chaplains_Conference\DBailey_May26\IMG_1414.JPG"/>
          <p:cNvPicPr>
            <a:picLocks noChangeAspect="1" noChangeArrowheads="1"/>
          </p:cNvPicPr>
          <p:nvPr/>
        </p:nvPicPr>
        <p:blipFill>
          <a:blip r:embed="rId2" cstate="print">
            <a:lum bright="30000" contrast="24000"/>
          </a:blip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0" name="Picture 2" descr="H:\DPSH\2010_Chaplains_Conference\DBailey_May26\IMG_14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 descr="H:\DPSH\2010_Chaplains_Conference\DBailey_May26\IMG_14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52000" contrast="6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18" name="Picture 2" descr="H:\DPSH\2010_Chaplains_Conference\DBailey_May26\IMG_14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0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5842" name="Picture 2" descr="H:\DPSH\2010_Chaplains_Conference\DBailey_May26\IMG_14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9000" contrast="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7" name="Picture 3" descr="H:\DPSH\2010_Chaplains_Conference\DBailey_May26\IMG_14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7890" name="Picture 2" descr="H:\DPSH\2010_Chaplains_Conference\DBailey_May26\IMG_14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8914" name="Picture 2" descr="H:\DPSH\2010_Chaplains_Conference\DBailey_May26\IMG_14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1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38" name="Picture 2" descr="H:\DPSH\2010_Chaplains_Conference\DBailey_May26\IMG_14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587132" cy="79406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62" name="Picture 2" descr="H:\DPSH\2010_Chaplains_Conference\DBailey_May26\IMG_14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8000" contrast="2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986" name="Picture 2" descr="H:\DPSH\2010_Chaplains_Conference\DBailey_May26\IMG_1436.JPG"/>
          <p:cNvPicPr>
            <a:picLocks noChangeAspect="1" noChangeArrowheads="1"/>
          </p:cNvPicPr>
          <p:nvPr/>
        </p:nvPicPr>
        <p:blipFill>
          <a:blip r:embed="rId2" cstate="print">
            <a:lum bright="9000" contrast="17000"/>
          </a:blip>
          <a:srcRect/>
          <a:stretch>
            <a:fillRect/>
          </a:stretch>
        </p:blipFill>
        <p:spPr bwMode="auto">
          <a:xfrm>
            <a:off x="0" y="-1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3010" name="Picture 2" descr="H:\DPSH\2010_Chaplains_Conference\DBailey_May26\IMG_14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9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4034" name="Picture 2" descr="H:\DPSH\2010_Chaplains_Conference\DBailey_May26\IMG_1439.JPG"/>
          <p:cNvPicPr>
            <a:picLocks noChangeAspect="1" noChangeArrowheads="1"/>
          </p:cNvPicPr>
          <p:nvPr/>
        </p:nvPicPr>
        <p:blipFill>
          <a:blip r:embed="rId2" cstate="print">
            <a:lum bright="21000" contrast="37000"/>
          </a:blip>
          <a:srcRect/>
          <a:stretch>
            <a:fillRect/>
          </a:stretch>
        </p:blipFill>
        <p:spPr bwMode="auto">
          <a:xfrm>
            <a:off x="0" y="0"/>
            <a:ext cx="9144000" cy="6858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5058" name="Picture 2" descr="H:\DPSH\2010_Chaplains_Conference\DBailey_May26\IMG_14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1000" contrast="2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6852</TotalTime>
  <Words>0</Words>
  <Application>Microsoft Office PowerPoint</Application>
  <PresentationFormat>On-screen Show (4:3)</PresentationFormat>
  <Paragraphs>0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</vt:vector>
  </TitlesOfParts>
  <Company>MWCOG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dbailey</dc:creator>
  <cp:lastModifiedBy>dbailey</cp:lastModifiedBy>
  <cp:revision>157</cp:revision>
  <dcterms:created xsi:type="dcterms:W3CDTF">2010-06-03T18:40:01Z</dcterms:created>
  <dcterms:modified xsi:type="dcterms:W3CDTF">2010-06-08T12:52:29Z</dcterms:modified>
</cp:coreProperties>
</file>