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80" r:id="rId2"/>
    <p:sldId id="268" r:id="rId3"/>
    <p:sldId id="292" r:id="rId4"/>
    <p:sldId id="281" r:id="rId5"/>
    <p:sldId id="283" r:id="rId6"/>
    <p:sldId id="282" r:id="rId7"/>
    <p:sldId id="285" r:id="rId8"/>
    <p:sldId id="286" r:id="rId9"/>
    <p:sldId id="287" r:id="rId10"/>
    <p:sldId id="28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E781"/>
    <a:srgbClr val="8CD2DC"/>
    <a:srgbClr val="C4DD8B"/>
    <a:srgbClr val="BFDB8D"/>
    <a:srgbClr val="C6DD8B"/>
    <a:srgbClr val="CCE286"/>
    <a:srgbClr val="F7A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507" autoAdjust="0"/>
  </p:normalViewPr>
  <p:slideViewPr>
    <p:cSldViewPr snapToGrid="0" snapToObjects="1">
      <p:cViewPr varScale="1">
        <p:scale>
          <a:sx n="67" d="100"/>
          <a:sy n="67" d="100"/>
        </p:scale>
        <p:origin x="126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B6C3D4-8A7B-45B4-877C-386FBE21366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B9F0D3-5033-4895-A8FA-2203FDD725C2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273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901DB-54FC-4CAB-972A-0A9B28B705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2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475246"/>
              </p:ext>
            </p:extLst>
          </p:nvPr>
        </p:nvGraphicFramePr>
        <p:xfrm>
          <a:off x="2491153" y="1481172"/>
          <a:ext cx="6652847" cy="313944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Ozone Season Summary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2019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Sunil Kumar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Department of Environmental Programs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MWCOG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MWAQC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July 25, 2019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2D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5446600"/>
            <a:ext cx="7882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dirty="0"/>
              <a:t>5 Code Orange Day, 41 Code Yellow Days, 94 Code Green Days</a:t>
            </a:r>
          </a:p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17889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Peak 8-Hour Average Ozone Levels (ppb)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2582AD-BDD4-45B6-9190-C293C5FC8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820" y="1246008"/>
            <a:ext cx="2846438" cy="20335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F04A90-FF70-41A7-B9BA-698BC3F0B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258" y="1246008"/>
            <a:ext cx="2846437" cy="20335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D76DFC-AB3D-471C-A98F-52221AA42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1695" y="1246008"/>
            <a:ext cx="2846437" cy="20335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7E4257-632F-412D-A200-EE2C7B402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820" y="3279530"/>
            <a:ext cx="2846437" cy="20043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F8C03C-71E7-4A8D-8767-96951F0B39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5258" y="3279531"/>
            <a:ext cx="2846437" cy="200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" name="Rectangle 3"/>
          <p:cNvSpPr>
            <a:spLocks noChangeArrowheads="1"/>
          </p:cNvSpPr>
          <p:nvPr/>
        </p:nvSpPr>
        <p:spPr bwMode="auto">
          <a:xfrm>
            <a:off x="533400" y="304800"/>
            <a:ext cx="8153400" cy="6858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3CB679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en-US" sz="3800">
              <a:latin typeface="Tahoma" charset="0"/>
            </a:endParaRP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2819400" y="381000"/>
            <a:ext cx="5410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/>
              <a:t>2019 Ozone Exceedances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18639" y="5841336"/>
            <a:ext cx="78821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94FD8B-411B-4FD5-BAD4-C322D274D438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62939FF-0447-4F03-B35A-CD801E0A7E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851200"/>
              </p:ext>
            </p:extLst>
          </p:nvPr>
        </p:nvGraphicFramePr>
        <p:xfrm>
          <a:off x="533400" y="1226006"/>
          <a:ext cx="8155860" cy="2782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8965">
                  <a:extLst>
                    <a:ext uri="{9D8B030D-6E8A-4147-A177-3AD203B41FA5}">
                      <a16:colId xmlns:a16="http://schemas.microsoft.com/office/drawing/2014/main" val="3900875051"/>
                    </a:ext>
                  </a:extLst>
                </a:gridCol>
                <a:gridCol w="2038965">
                  <a:extLst>
                    <a:ext uri="{9D8B030D-6E8A-4147-A177-3AD203B41FA5}">
                      <a16:colId xmlns:a16="http://schemas.microsoft.com/office/drawing/2014/main" val="150730222"/>
                    </a:ext>
                  </a:extLst>
                </a:gridCol>
                <a:gridCol w="2038965">
                  <a:extLst>
                    <a:ext uri="{9D8B030D-6E8A-4147-A177-3AD203B41FA5}">
                      <a16:colId xmlns:a16="http://schemas.microsoft.com/office/drawing/2014/main" val="778067216"/>
                    </a:ext>
                  </a:extLst>
                </a:gridCol>
                <a:gridCol w="2038965">
                  <a:extLst>
                    <a:ext uri="{9D8B030D-6E8A-4147-A177-3AD203B41FA5}">
                      <a16:colId xmlns:a16="http://schemas.microsoft.com/office/drawing/2014/main" val="21595273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Date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Monitors Exceeding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Highest</a:t>
                      </a:r>
                    </a:p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Monitor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8-Hr</a:t>
                      </a:r>
                      <a:r>
                        <a:rPr lang="en-US" sz="24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Max</a:t>
                      </a:r>
                    </a:p>
                    <a:p>
                      <a:pPr algn="ctr" fontAlgn="b"/>
                      <a:r>
                        <a:rPr lang="en-US" sz="2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(ppb)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68890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en-US" dirty="0">
                        <a:latin typeface="+mn-lt"/>
                      </a:endParaRPr>
                    </a:p>
                    <a:p>
                      <a:pPr algn="ctr" fontAlgn="b"/>
                      <a:r>
                        <a:rPr lang="en-US" dirty="0">
                          <a:latin typeface="+mn-lt"/>
                        </a:rPr>
                        <a:t>6/1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dirty="0">
                        <a:latin typeface="+mn-lt"/>
                      </a:endParaRPr>
                    </a:p>
                    <a:p>
                      <a:pPr algn="ctr" fontAlgn="b"/>
                      <a:r>
                        <a:rPr lang="en-US" dirty="0"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dirty="0">
                        <a:latin typeface="+mn-lt"/>
                      </a:endParaRPr>
                    </a:p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+mn-lt"/>
                        </a:rPr>
                        <a:t>Franconia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dirty="0">
                        <a:latin typeface="+mn-lt"/>
                      </a:endParaRPr>
                    </a:p>
                    <a:p>
                      <a:pPr algn="ctr" fontAlgn="b"/>
                      <a:r>
                        <a:rPr lang="en-US" dirty="0">
                          <a:latin typeface="+mn-lt"/>
                        </a:rPr>
                        <a:t>71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02061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Arlington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142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6/28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Beltsville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076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7/2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Beltsville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7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7/16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Beltsville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26934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8900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64738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Exceedance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77229" y="5979835"/>
            <a:ext cx="6212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FB4E9E-2879-45E6-98EC-B526BE7B0ACB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63A84-1039-4EDD-9AA9-8D63E007C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134" y="1336105"/>
            <a:ext cx="6388098" cy="464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70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77184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&amp; Temperature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18639" y="5841336"/>
            <a:ext cx="78821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BE4D4C-D6FC-44E6-9F7B-561B8013321A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C6178D-53B6-4E87-881E-3CA6932C8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755" y="1472870"/>
            <a:ext cx="7213085" cy="420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27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01256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EE9061E-E568-4DFF-AE38-81E01BDB3A93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7EBAC4-CB67-4980-930A-C519B6048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723" y="1333713"/>
            <a:ext cx="6867959" cy="467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98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1340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Average PM2.5 Levels (µg/m</a:t>
                      </a:r>
                      <a:r>
                        <a:rPr lang="en-US" sz="3600" b="0" baseline="3000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3</a:t>
                      </a: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75405" y="5409728"/>
            <a:ext cx="7882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dirty="0"/>
              <a:t>1 Code Red, 41 Code Yellow Days, 98 Code Green Days</a:t>
            </a:r>
          </a:p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A5AB56-383B-4B98-A70B-6C9CBAFC5DA6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E55BC9-43CB-4609-BB68-95982446B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1691" y="1246008"/>
            <a:ext cx="2846440" cy="20335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C98B01-AC9B-418E-A16B-B5174ABD8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21" y="1246007"/>
            <a:ext cx="2846438" cy="20335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3712C6-F42F-4458-B579-CECA47BDC8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249" y="1246006"/>
            <a:ext cx="2846437" cy="20335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6F0126-6E20-4287-AE79-2CEB96C310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847" y="3279531"/>
            <a:ext cx="2846412" cy="19867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EDF9E5-55F0-4D22-BC58-ECD36F5F5D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5259" y="3279531"/>
            <a:ext cx="2846402" cy="198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00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2771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PM2.5 Exceedance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32404" y="5936550"/>
            <a:ext cx="78821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US" sz="1200" dirty="0"/>
              <a:t>Analysis is based on draft and incomplete data as of July 19, 2019.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15A78D-8843-4664-98A7-98A7EC602954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44E187-A2FA-4BBF-8D97-2D8E46FFE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944" y="1378590"/>
            <a:ext cx="6270111" cy="455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86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03714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Annual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BB937ADA-9409-41FD-80E9-419C3E1D560B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3E358-A415-492B-A2D5-45A9F2F76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925" y="1591662"/>
            <a:ext cx="6370872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4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30962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29B0A32-9F07-4B0C-8881-7D7612DA4BBE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July 25,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D7EFD-4203-4D17-97CB-4C07EE72E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015" y="1582089"/>
            <a:ext cx="6358679" cy="417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900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Orange" id="{5887B4F2-E2FA-4F6D-9586-8E6F8CE3A04D}" vid="{E9498590-9C63-4C34-98AC-0048F74357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A - Orange</Template>
  <TotalTime>4581</TotalTime>
  <Words>318</Words>
  <Application>Microsoft Office PowerPoint</Application>
  <PresentationFormat>On-screen Show (4:3)</PresentationFormat>
  <Paragraphs>83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Franklin Gothic Book</vt:lpstr>
      <vt:lpstr>Franklin Gothic Medium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Sunil Kumar</dc:creator>
  <cp:lastModifiedBy>Jennifer Desimone</cp:lastModifiedBy>
  <cp:revision>167</cp:revision>
  <cp:lastPrinted>2019-07-22T12:09:31Z</cp:lastPrinted>
  <dcterms:created xsi:type="dcterms:W3CDTF">2016-04-29T18:57:26Z</dcterms:created>
  <dcterms:modified xsi:type="dcterms:W3CDTF">2019-07-22T12:09:54Z</dcterms:modified>
</cp:coreProperties>
</file>