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60" r:id="rId6"/>
    <p:sldId id="259" r:id="rId7"/>
    <p:sldId id="263" r:id="rId8"/>
    <p:sldId id="264" r:id="rId9"/>
    <p:sldId id="265" r:id="rId10"/>
    <p:sldId id="258" r:id="rId11"/>
    <p:sldId id="266" r:id="rId12"/>
  </p:sldIdLst>
  <p:sldSz cx="9144000" cy="6858000" type="screen4x3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56C48"/>
    <a:srgbClr val="187E5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46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/>
              <a:t>Cumulative Precipitation - Departure From Normal Since December 31,  2015</a:t>
            </a:r>
          </a:p>
        </c:rich>
      </c:tx>
      <c:layout>
        <c:manualLayout>
          <c:xMode val="edge"/>
          <c:yMode val="edge"/>
          <c:x val="0.12081529110171271"/>
          <c:y val="2.9465930018417012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2081531001994338"/>
          <c:y val="0.18968726563806695"/>
          <c:w val="0.84279595784996764"/>
          <c:h val="0.63167701081416738"/>
        </c:manualLayout>
      </c:layout>
      <c:lineChart>
        <c:grouping val="standard"/>
        <c:varyColors val="0"/>
        <c:ser>
          <c:idx val="1"/>
          <c:order val="0"/>
          <c:tx>
            <c:strRef>
              <c:f>AdditionalPT!$E$3</c:f>
              <c:strCache>
                <c:ptCount val="1"/>
                <c:pt idx="0">
                  <c:v>Western Region</c:v>
                </c:pt>
              </c:strCache>
            </c:strRef>
          </c:tx>
          <c:spPr>
            <a:ln w="12700">
              <a:solidFill>
                <a:srgbClr val="0000FF"/>
              </a:solidFill>
              <a:prstDash val="solid"/>
            </a:ln>
          </c:spPr>
          <c:marker>
            <c:symbol val="square"/>
            <c:size val="5"/>
            <c:spPr>
              <a:solidFill>
                <a:srgbClr val="0000FF"/>
              </a:solidFill>
              <a:ln>
                <a:solidFill>
                  <a:srgbClr val="0000FF"/>
                </a:solidFill>
                <a:prstDash val="solid"/>
              </a:ln>
            </c:spPr>
          </c:marker>
          <c:cat>
            <c:numRef>
              <c:f>AdditionalPT!$C$46:$C$199</c:f>
              <c:numCache>
                <c:formatCode>mmmm\-yy</c:formatCode>
                <c:ptCount val="154"/>
                <c:pt idx="0">
                  <c:v>39052</c:v>
                </c:pt>
                <c:pt idx="1">
                  <c:v>39083</c:v>
                </c:pt>
                <c:pt idx="2">
                  <c:v>39114</c:v>
                </c:pt>
                <c:pt idx="3">
                  <c:v>39142</c:v>
                </c:pt>
                <c:pt idx="4">
                  <c:v>39173</c:v>
                </c:pt>
                <c:pt idx="5">
                  <c:v>39203</c:v>
                </c:pt>
                <c:pt idx="6">
                  <c:v>39234</c:v>
                </c:pt>
                <c:pt idx="7">
                  <c:v>39264</c:v>
                </c:pt>
                <c:pt idx="8">
                  <c:v>39295</c:v>
                </c:pt>
                <c:pt idx="9">
                  <c:v>39326</c:v>
                </c:pt>
                <c:pt idx="10">
                  <c:v>39356</c:v>
                </c:pt>
                <c:pt idx="11">
                  <c:v>39387</c:v>
                </c:pt>
                <c:pt idx="12">
                  <c:v>39417</c:v>
                </c:pt>
                <c:pt idx="13">
                  <c:v>39448</c:v>
                </c:pt>
                <c:pt idx="14">
                  <c:v>39479</c:v>
                </c:pt>
                <c:pt idx="15">
                  <c:v>39508</c:v>
                </c:pt>
                <c:pt idx="16">
                  <c:v>39539</c:v>
                </c:pt>
                <c:pt idx="17">
                  <c:v>39569</c:v>
                </c:pt>
                <c:pt idx="18">
                  <c:v>39600</c:v>
                </c:pt>
                <c:pt idx="19">
                  <c:v>39630</c:v>
                </c:pt>
                <c:pt idx="20">
                  <c:v>39661</c:v>
                </c:pt>
                <c:pt idx="21">
                  <c:v>39692</c:v>
                </c:pt>
                <c:pt idx="22">
                  <c:v>39722</c:v>
                </c:pt>
                <c:pt idx="23">
                  <c:v>39753</c:v>
                </c:pt>
                <c:pt idx="24">
                  <c:v>39783</c:v>
                </c:pt>
                <c:pt idx="25">
                  <c:v>39814</c:v>
                </c:pt>
                <c:pt idx="26">
                  <c:v>39845</c:v>
                </c:pt>
                <c:pt idx="27">
                  <c:v>39873</c:v>
                </c:pt>
                <c:pt idx="28">
                  <c:v>39904</c:v>
                </c:pt>
                <c:pt idx="29">
                  <c:v>39934</c:v>
                </c:pt>
                <c:pt idx="30">
                  <c:v>39965</c:v>
                </c:pt>
                <c:pt idx="31">
                  <c:v>39995</c:v>
                </c:pt>
                <c:pt idx="32">
                  <c:v>40026</c:v>
                </c:pt>
                <c:pt idx="33">
                  <c:v>40057</c:v>
                </c:pt>
                <c:pt idx="34">
                  <c:v>40087</c:v>
                </c:pt>
                <c:pt idx="35">
                  <c:v>40118</c:v>
                </c:pt>
                <c:pt idx="36">
                  <c:v>40148</c:v>
                </c:pt>
                <c:pt idx="37">
                  <c:v>40179</c:v>
                </c:pt>
                <c:pt idx="38">
                  <c:v>40210</c:v>
                </c:pt>
                <c:pt idx="39">
                  <c:v>40238</c:v>
                </c:pt>
                <c:pt idx="40">
                  <c:v>40269</c:v>
                </c:pt>
                <c:pt idx="41">
                  <c:v>40299</c:v>
                </c:pt>
                <c:pt idx="42">
                  <c:v>40330</c:v>
                </c:pt>
                <c:pt idx="43">
                  <c:v>40360</c:v>
                </c:pt>
                <c:pt idx="44">
                  <c:v>40391</c:v>
                </c:pt>
                <c:pt idx="45">
                  <c:v>40422</c:v>
                </c:pt>
                <c:pt idx="46">
                  <c:v>40452</c:v>
                </c:pt>
                <c:pt idx="47">
                  <c:v>40483</c:v>
                </c:pt>
                <c:pt idx="48">
                  <c:v>40513</c:v>
                </c:pt>
                <c:pt idx="49">
                  <c:v>40544</c:v>
                </c:pt>
                <c:pt idx="50">
                  <c:v>40575</c:v>
                </c:pt>
                <c:pt idx="51">
                  <c:v>40603</c:v>
                </c:pt>
                <c:pt idx="52">
                  <c:v>40634</c:v>
                </c:pt>
                <c:pt idx="53">
                  <c:v>40664</c:v>
                </c:pt>
                <c:pt idx="54">
                  <c:v>40695</c:v>
                </c:pt>
                <c:pt idx="55">
                  <c:v>40725</c:v>
                </c:pt>
                <c:pt idx="56">
                  <c:v>40756</c:v>
                </c:pt>
                <c:pt idx="57">
                  <c:v>40787</c:v>
                </c:pt>
                <c:pt idx="58">
                  <c:v>40817</c:v>
                </c:pt>
                <c:pt idx="59">
                  <c:v>40848</c:v>
                </c:pt>
                <c:pt idx="60">
                  <c:v>40878</c:v>
                </c:pt>
                <c:pt idx="61">
                  <c:v>40909</c:v>
                </c:pt>
                <c:pt idx="62">
                  <c:v>40940</c:v>
                </c:pt>
                <c:pt idx="63">
                  <c:v>40969</c:v>
                </c:pt>
                <c:pt idx="64">
                  <c:v>41000</c:v>
                </c:pt>
                <c:pt idx="65">
                  <c:v>41030</c:v>
                </c:pt>
                <c:pt idx="66">
                  <c:v>41061</c:v>
                </c:pt>
                <c:pt idx="67">
                  <c:v>41091</c:v>
                </c:pt>
                <c:pt idx="68">
                  <c:v>41122</c:v>
                </c:pt>
                <c:pt idx="69">
                  <c:v>41153</c:v>
                </c:pt>
                <c:pt idx="70">
                  <c:v>41183</c:v>
                </c:pt>
                <c:pt idx="71">
                  <c:v>41214</c:v>
                </c:pt>
                <c:pt idx="72">
                  <c:v>41244</c:v>
                </c:pt>
                <c:pt idx="73">
                  <c:v>41275</c:v>
                </c:pt>
                <c:pt idx="74">
                  <c:v>41306</c:v>
                </c:pt>
                <c:pt idx="75">
                  <c:v>41334</c:v>
                </c:pt>
                <c:pt idx="76">
                  <c:v>41365</c:v>
                </c:pt>
                <c:pt idx="77">
                  <c:v>41395</c:v>
                </c:pt>
                <c:pt idx="78">
                  <c:v>41426</c:v>
                </c:pt>
                <c:pt idx="79">
                  <c:v>41456</c:v>
                </c:pt>
                <c:pt idx="80">
                  <c:v>41487</c:v>
                </c:pt>
                <c:pt idx="81">
                  <c:v>41518</c:v>
                </c:pt>
                <c:pt idx="82">
                  <c:v>41548</c:v>
                </c:pt>
                <c:pt idx="83">
                  <c:v>41579</c:v>
                </c:pt>
                <c:pt idx="84">
                  <c:v>41609</c:v>
                </c:pt>
                <c:pt idx="85">
                  <c:v>41640</c:v>
                </c:pt>
                <c:pt idx="86">
                  <c:v>41671</c:v>
                </c:pt>
                <c:pt idx="87">
                  <c:v>41699</c:v>
                </c:pt>
                <c:pt idx="88">
                  <c:v>41730</c:v>
                </c:pt>
                <c:pt idx="89">
                  <c:v>41760</c:v>
                </c:pt>
                <c:pt idx="90">
                  <c:v>41791</c:v>
                </c:pt>
                <c:pt idx="91">
                  <c:v>41821</c:v>
                </c:pt>
                <c:pt idx="92">
                  <c:v>41852</c:v>
                </c:pt>
                <c:pt idx="93">
                  <c:v>41883</c:v>
                </c:pt>
                <c:pt idx="94">
                  <c:v>41913</c:v>
                </c:pt>
                <c:pt idx="95">
                  <c:v>41944</c:v>
                </c:pt>
                <c:pt idx="96">
                  <c:v>41974</c:v>
                </c:pt>
                <c:pt idx="97">
                  <c:v>42005</c:v>
                </c:pt>
                <c:pt idx="98">
                  <c:v>42036</c:v>
                </c:pt>
                <c:pt idx="99">
                  <c:v>42064</c:v>
                </c:pt>
                <c:pt idx="100">
                  <c:v>42095</c:v>
                </c:pt>
                <c:pt idx="101">
                  <c:v>42125</c:v>
                </c:pt>
                <c:pt idx="102">
                  <c:v>42156</c:v>
                </c:pt>
                <c:pt idx="103">
                  <c:v>42186</c:v>
                </c:pt>
                <c:pt idx="104">
                  <c:v>42217</c:v>
                </c:pt>
                <c:pt idx="105">
                  <c:v>42248</c:v>
                </c:pt>
                <c:pt idx="106">
                  <c:v>42278</c:v>
                </c:pt>
                <c:pt idx="107">
                  <c:v>42309</c:v>
                </c:pt>
                <c:pt idx="108">
                  <c:v>42339</c:v>
                </c:pt>
                <c:pt idx="109">
                  <c:v>42370</c:v>
                </c:pt>
                <c:pt idx="110">
                  <c:v>42401</c:v>
                </c:pt>
                <c:pt idx="111">
                  <c:v>42430</c:v>
                </c:pt>
                <c:pt idx="112">
                  <c:v>42461</c:v>
                </c:pt>
                <c:pt idx="113">
                  <c:v>42491</c:v>
                </c:pt>
                <c:pt idx="114">
                  <c:v>42522</c:v>
                </c:pt>
                <c:pt idx="115">
                  <c:v>42552</c:v>
                </c:pt>
                <c:pt idx="116">
                  <c:v>42583</c:v>
                </c:pt>
                <c:pt idx="117">
                  <c:v>42614</c:v>
                </c:pt>
                <c:pt idx="118">
                  <c:v>42644</c:v>
                </c:pt>
                <c:pt idx="119">
                  <c:v>42675</c:v>
                </c:pt>
                <c:pt idx="120">
                  <c:v>42705</c:v>
                </c:pt>
                <c:pt idx="121">
                  <c:v>42736</c:v>
                </c:pt>
                <c:pt idx="122">
                  <c:v>42767</c:v>
                </c:pt>
                <c:pt idx="123">
                  <c:v>42795</c:v>
                </c:pt>
                <c:pt idx="124">
                  <c:v>42826</c:v>
                </c:pt>
                <c:pt idx="125">
                  <c:v>42856</c:v>
                </c:pt>
                <c:pt idx="126">
                  <c:v>42887</c:v>
                </c:pt>
                <c:pt idx="127">
                  <c:v>42917</c:v>
                </c:pt>
                <c:pt idx="128">
                  <c:v>42948</c:v>
                </c:pt>
                <c:pt idx="129">
                  <c:v>42979</c:v>
                </c:pt>
                <c:pt idx="130">
                  <c:v>43009</c:v>
                </c:pt>
                <c:pt idx="131">
                  <c:v>43040</c:v>
                </c:pt>
                <c:pt idx="132">
                  <c:v>43070</c:v>
                </c:pt>
                <c:pt idx="133">
                  <c:v>43101</c:v>
                </c:pt>
                <c:pt idx="134">
                  <c:v>43132</c:v>
                </c:pt>
                <c:pt idx="135">
                  <c:v>43160</c:v>
                </c:pt>
                <c:pt idx="136">
                  <c:v>43191</c:v>
                </c:pt>
                <c:pt idx="137">
                  <c:v>43221</c:v>
                </c:pt>
                <c:pt idx="138">
                  <c:v>43252</c:v>
                </c:pt>
                <c:pt idx="139">
                  <c:v>43282</c:v>
                </c:pt>
                <c:pt idx="140">
                  <c:v>43313</c:v>
                </c:pt>
                <c:pt idx="141">
                  <c:v>43344</c:v>
                </c:pt>
                <c:pt idx="142">
                  <c:v>43374</c:v>
                </c:pt>
                <c:pt idx="143">
                  <c:v>43405</c:v>
                </c:pt>
                <c:pt idx="144">
                  <c:v>43435</c:v>
                </c:pt>
                <c:pt idx="145">
                  <c:v>43466</c:v>
                </c:pt>
                <c:pt idx="146">
                  <c:v>43497</c:v>
                </c:pt>
                <c:pt idx="147">
                  <c:v>43525</c:v>
                </c:pt>
                <c:pt idx="148">
                  <c:v>43556</c:v>
                </c:pt>
                <c:pt idx="149">
                  <c:v>43586</c:v>
                </c:pt>
                <c:pt idx="150">
                  <c:v>43617</c:v>
                </c:pt>
                <c:pt idx="151">
                  <c:v>43647</c:v>
                </c:pt>
                <c:pt idx="152">
                  <c:v>43678</c:v>
                </c:pt>
                <c:pt idx="153">
                  <c:v>43709</c:v>
                </c:pt>
              </c:numCache>
            </c:numRef>
          </c:cat>
          <c:val>
            <c:numRef>
              <c:f>AdditionalPT!$E$46:$E$199</c:f>
              <c:numCache>
                <c:formatCode>0.00</c:formatCode>
                <c:ptCount val="154"/>
                <c:pt idx="0">
                  <c:v>0</c:v>
                </c:pt>
                <c:pt idx="1">
                  <c:v>-1.2666666666666668</c:v>
                </c:pt>
                <c:pt idx="2">
                  <c:v>-1.8333333333333335</c:v>
                </c:pt>
                <c:pt idx="3">
                  <c:v>-1.6333333333333335</c:v>
                </c:pt>
                <c:pt idx="4">
                  <c:v>-1.5333333333333334</c:v>
                </c:pt>
                <c:pt idx="5">
                  <c:v>-3.7333333333333334</c:v>
                </c:pt>
                <c:pt idx="7">
                  <c:v>0</c:v>
                </c:pt>
                <c:pt idx="8">
                  <c:v>2.3333333333333335</c:v>
                </c:pt>
                <c:pt idx="9">
                  <c:v>1.1000000000000003</c:v>
                </c:pt>
                <c:pt idx="10">
                  <c:v>1.3333333333333337</c:v>
                </c:pt>
                <c:pt idx="11">
                  <c:v>-0.23333333333333295</c:v>
                </c:pt>
                <c:pt idx="12">
                  <c:v>1.5333333333333339</c:v>
                </c:pt>
                <c:pt idx="13">
                  <c:v>0.6666666666666673</c:v>
                </c:pt>
                <c:pt idx="14">
                  <c:v>1.2333333333333338</c:v>
                </c:pt>
                <c:pt idx="15">
                  <c:v>1.7000000000000004</c:v>
                </c:pt>
                <c:pt idx="16">
                  <c:v>3.0000000000000004</c:v>
                </c:pt>
                <c:pt idx="17">
                  <c:v>5.9</c:v>
                </c:pt>
                <c:pt idx="18">
                  <c:v>6.2</c:v>
                </c:pt>
                <c:pt idx="19">
                  <c:v>7.1000000000000005</c:v>
                </c:pt>
                <c:pt idx="20">
                  <c:v>6.666666666666667</c:v>
                </c:pt>
                <c:pt idx="22">
                  <c:v>0</c:v>
                </c:pt>
                <c:pt idx="23">
                  <c:v>-0.96666666666666679</c:v>
                </c:pt>
                <c:pt idx="24">
                  <c:v>0.89999999999999969</c:v>
                </c:pt>
                <c:pt idx="25">
                  <c:v>0.46666666666666634</c:v>
                </c:pt>
                <c:pt idx="26">
                  <c:v>-1.1333333333333335</c:v>
                </c:pt>
                <c:pt idx="27">
                  <c:v>-3.2333333333333334</c:v>
                </c:pt>
                <c:pt idx="28">
                  <c:v>-3.1666666666666665</c:v>
                </c:pt>
                <c:pt idx="29">
                  <c:v>-1.3999999999999997</c:v>
                </c:pt>
                <c:pt idx="31">
                  <c:v>0</c:v>
                </c:pt>
                <c:pt idx="32">
                  <c:v>-1.4666666666666668</c:v>
                </c:pt>
                <c:pt idx="33">
                  <c:v>-2.7666666666666666</c:v>
                </c:pt>
                <c:pt idx="34">
                  <c:v>-1.5333333333333332</c:v>
                </c:pt>
                <c:pt idx="35">
                  <c:v>-2.8666666666666663</c:v>
                </c:pt>
                <c:pt idx="36">
                  <c:v>-0.86666666666666625</c:v>
                </c:pt>
                <c:pt idx="37">
                  <c:v>-0.59999999999999964</c:v>
                </c:pt>
                <c:pt idx="38">
                  <c:v>0.33333333333333359</c:v>
                </c:pt>
                <c:pt idx="39">
                  <c:v>0.60000000000000031</c:v>
                </c:pt>
                <c:pt idx="40">
                  <c:v>-1.3333333333333333</c:v>
                </c:pt>
                <c:pt idx="41">
                  <c:v>-0.73333333333333328</c:v>
                </c:pt>
                <c:pt idx="42">
                  <c:v>-2.2999999999999998</c:v>
                </c:pt>
                <c:pt idx="43">
                  <c:v>-3.833333333333333</c:v>
                </c:pt>
                <c:pt idx="45">
                  <c:v>0</c:v>
                </c:pt>
                <c:pt idx="46">
                  <c:v>-1.8666666666666665</c:v>
                </c:pt>
                <c:pt idx="47">
                  <c:v>-1.4333333333333331</c:v>
                </c:pt>
                <c:pt idx="48">
                  <c:v>-2.4333333333333336</c:v>
                </c:pt>
                <c:pt idx="49">
                  <c:v>-4.1000000000000005</c:v>
                </c:pt>
                <c:pt idx="51">
                  <c:v>0</c:v>
                </c:pt>
                <c:pt idx="52">
                  <c:v>3.4333333333333336</c:v>
                </c:pt>
                <c:pt idx="53">
                  <c:v>5.5666666666666664</c:v>
                </c:pt>
                <c:pt idx="54">
                  <c:v>4.333333333333333</c:v>
                </c:pt>
                <c:pt idx="55">
                  <c:v>2.5666666666666664</c:v>
                </c:pt>
                <c:pt idx="57">
                  <c:v>0</c:v>
                </c:pt>
                <c:pt idx="58">
                  <c:v>1.2333333333333332</c:v>
                </c:pt>
                <c:pt idx="59">
                  <c:v>1.9333333333333331</c:v>
                </c:pt>
                <c:pt idx="60">
                  <c:v>1.9666666666666666</c:v>
                </c:pt>
                <c:pt idx="61">
                  <c:v>1.6666666666666665</c:v>
                </c:pt>
                <c:pt idx="62">
                  <c:v>1.6333333333333333</c:v>
                </c:pt>
                <c:pt idx="63">
                  <c:v>-2.2204460492503131E-16</c:v>
                </c:pt>
                <c:pt idx="64">
                  <c:v>-1.9333333333333338</c:v>
                </c:pt>
                <c:pt idx="65">
                  <c:v>-1.0000000000000004</c:v>
                </c:pt>
                <c:pt idx="66">
                  <c:v>-1.7666666666666671</c:v>
                </c:pt>
                <c:pt idx="67">
                  <c:v>-0.73333333333333384</c:v>
                </c:pt>
                <c:pt idx="69">
                  <c:v>0</c:v>
                </c:pt>
                <c:pt idx="70">
                  <c:v>2.0666666666666664</c:v>
                </c:pt>
                <c:pt idx="71">
                  <c:v>-0.30000000000000027</c:v>
                </c:pt>
                <c:pt idx="72">
                  <c:v>0.46666666666666634</c:v>
                </c:pt>
                <c:pt idx="73">
                  <c:v>0.69999999999999962</c:v>
                </c:pt>
                <c:pt idx="75">
                  <c:v>0</c:v>
                </c:pt>
                <c:pt idx="76">
                  <c:v>-1.1666666666666667</c:v>
                </c:pt>
                <c:pt idx="77">
                  <c:v>-2.1333333333333337</c:v>
                </c:pt>
                <c:pt idx="78">
                  <c:v>-1.7666666666666671</c:v>
                </c:pt>
                <c:pt idx="79">
                  <c:v>-1.9333333333333338</c:v>
                </c:pt>
                <c:pt idx="80">
                  <c:v>0.19999999999999951</c:v>
                </c:pt>
                <c:pt idx="81">
                  <c:v>-1.8333333333333337</c:v>
                </c:pt>
                <c:pt idx="82">
                  <c:v>-1.0666666666666669</c:v>
                </c:pt>
                <c:pt idx="83">
                  <c:v>-2.2666666666666666</c:v>
                </c:pt>
                <c:pt idx="84">
                  <c:v>-1.2</c:v>
                </c:pt>
                <c:pt idx="85">
                  <c:v>-2.6333333333333337</c:v>
                </c:pt>
                <c:pt idx="87">
                  <c:v>-1.2666666666666668</c:v>
                </c:pt>
                <c:pt idx="88">
                  <c:v>-1.5666666666666669</c:v>
                </c:pt>
                <c:pt idx="89">
                  <c:v>-1</c:v>
                </c:pt>
                <c:pt idx="90">
                  <c:v>0.33333333333333326</c:v>
                </c:pt>
                <c:pt idx="91">
                  <c:v>0.59999999999999987</c:v>
                </c:pt>
                <c:pt idx="92">
                  <c:v>1.7999999999999998</c:v>
                </c:pt>
                <c:pt idx="93">
                  <c:v>-2.2204460492503131E-16</c:v>
                </c:pt>
                <c:pt idx="94">
                  <c:v>0.96666666666666645</c:v>
                </c:pt>
                <c:pt idx="95">
                  <c:v>-0.26666666666666672</c:v>
                </c:pt>
                <c:pt idx="96">
                  <c:v>0.13333333333333319</c:v>
                </c:pt>
                <c:pt idx="97">
                  <c:v>-1.3000000000000003</c:v>
                </c:pt>
                <c:pt idx="99">
                  <c:v>-0.8666666666666667</c:v>
                </c:pt>
                <c:pt idx="100">
                  <c:v>-1.2666666666666668</c:v>
                </c:pt>
                <c:pt idx="101">
                  <c:v>-2.2333333333333334</c:v>
                </c:pt>
                <c:pt idx="102">
                  <c:v>0.39999999999999991</c:v>
                </c:pt>
                <c:pt idx="103">
                  <c:v>9.9999999999999922E-2</c:v>
                </c:pt>
                <c:pt idx="104">
                  <c:v>0.90000000000000013</c:v>
                </c:pt>
                <c:pt idx="105">
                  <c:v>0.56666666666666687</c:v>
                </c:pt>
                <c:pt idx="106">
                  <c:v>0.23333333333333356</c:v>
                </c:pt>
                <c:pt idx="107">
                  <c:v>-1.2333333333333332</c:v>
                </c:pt>
                <c:pt idx="109">
                  <c:v>-3.3333333333333326E-2</c:v>
                </c:pt>
                <c:pt idx="110">
                  <c:v>0.3</c:v>
                </c:pt>
                <c:pt idx="111">
                  <c:v>-1.2999999999999998</c:v>
                </c:pt>
                <c:pt idx="112">
                  <c:v>-2.5999999999999996</c:v>
                </c:pt>
                <c:pt idx="113">
                  <c:v>-1.1333333333333329</c:v>
                </c:pt>
                <c:pt idx="114">
                  <c:v>-0.39999999999999947</c:v>
                </c:pt>
                <c:pt idx="115">
                  <c:v>-0.66666666666666607</c:v>
                </c:pt>
                <c:pt idx="116">
                  <c:v>-1.4666666666666663</c:v>
                </c:pt>
                <c:pt idx="117">
                  <c:v>-0.69999999999999973</c:v>
                </c:pt>
                <c:pt idx="118">
                  <c:v>-1.4333333333333331</c:v>
                </c:pt>
                <c:pt idx="119">
                  <c:v>-3.0666666666666664</c:v>
                </c:pt>
                <c:pt idx="120">
                  <c:v>-3.4666666666666663</c:v>
                </c:pt>
                <c:pt idx="121">
                  <c:v>-2.4666666666666663</c:v>
                </c:pt>
                <c:pt idx="122">
                  <c:v>-2.7333333333333329</c:v>
                </c:pt>
                <c:pt idx="123">
                  <c:v>-1.8999999999999995</c:v>
                </c:pt>
                <c:pt idx="124">
                  <c:v>-1.6666666666666661</c:v>
                </c:pt>
                <c:pt idx="125">
                  <c:v>0.36666666666666714</c:v>
                </c:pt>
                <c:pt idx="126">
                  <c:v>0.26666666666666711</c:v>
                </c:pt>
                <c:pt idx="127">
                  <c:v>2.8333333333333339</c:v>
                </c:pt>
                <c:pt idx="128">
                  <c:v>2.6333333333333337</c:v>
                </c:pt>
                <c:pt idx="129">
                  <c:v>0.43333333333333401</c:v>
                </c:pt>
                <c:pt idx="130">
                  <c:v>2.9666666666666677</c:v>
                </c:pt>
                <c:pt idx="131">
                  <c:v>1.5666666666666675</c:v>
                </c:pt>
                <c:pt idx="132">
                  <c:v>-0.33333333333333259</c:v>
                </c:pt>
                <c:pt idx="133">
                  <c:v>-0.5999999999999992</c:v>
                </c:pt>
                <c:pt idx="134">
                  <c:v>2.2666666666666675</c:v>
                </c:pt>
                <c:pt idx="135">
                  <c:v>#N/A</c:v>
                </c:pt>
                <c:pt idx="136">
                  <c:v>#N/A</c:v>
                </c:pt>
                <c:pt idx="137">
                  <c:v>#N/A</c:v>
                </c:pt>
                <c:pt idx="138">
                  <c:v>#N/A</c:v>
                </c:pt>
                <c:pt idx="139">
                  <c:v>#N/A</c:v>
                </c:pt>
                <c:pt idx="140">
                  <c:v>#N/A</c:v>
                </c:pt>
                <c:pt idx="141">
                  <c:v>#N/A</c:v>
                </c:pt>
                <c:pt idx="142">
                  <c:v>#N/A</c:v>
                </c:pt>
                <c:pt idx="143">
                  <c:v>#N/A</c:v>
                </c:pt>
                <c:pt idx="144">
                  <c:v>#N/A</c:v>
                </c:pt>
                <c:pt idx="145">
                  <c:v>#N/A</c:v>
                </c:pt>
                <c:pt idx="146">
                  <c:v>#N/A</c:v>
                </c:pt>
                <c:pt idx="147">
                  <c:v>#N/A</c:v>
                </c:pt>
                <c:pt idx="148">
                  <c:v>#N/A</c:v>
                </c:pt>
                <c:pt idx="149">
                  <c:v>#N/A</c:v>
                </c:pt>
                <c:pt idx="150">
                  <c:v>#N/A</c:v>
                </c:pt>
                <c:pt idx="151">
                  <c:v>#N/A</c:v>
                </c:pt>
                <c:pt idx="152">
                  <c:v>#N/A</c:v>
                </c:pt>
                <c:pt idx="153">
                  <c:v>#N/A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BC9-481E-A6D6-124F1AF685D1}"/>
            </c:ext>
          </c:extLst>
        </c:ser>
        <c:ser>
          <c:idx val="2"/>
          <c:order val="1"/>
          <c:tx>
            <c:strRef>
              <c:f>AdditionalPT!$F$3</c:f>
              <c:strCache>
                <c:ptCount val="1"/>
                <c:pt idx="0">
                  <c:v>Central Region</c:v>
                </c:pt>
              </c:strCache>
            </c:strRef>
          </c:tx>
          <c:spPr>
            <a:ln w="25400">
              <a:solidFill>
                <a:srgbClr val="FFFF00"/>
              </a:solidFill>
              <a:prstDash val="solid"/>
            </a:ln>
          </c:spPr>
          <c:marker>
            <c:symbol val="triangle"/>
            <c:size val="7"/>
            <c:spPr>
              <a:solidFill>
                <a:srgbClr val="FFFF00"/>
              </a:solidFill>
              <a:ln>
                <a:solidFill>
                  <a:srgbClr val="FFFF00"/>
                </a:solidFill>
                <a:prstDash val="solid"/>
              </a:ln>
            </c:spPr>
          </c:marker>
          <c:cat>
            <c:numRef>
              <c:f>AdditionalPT!$C$46:$C$199</c:f>
              <c:numCache>
                <c:formatCode>mmmm\-yy</c:formatCode>
                <c:ptCount val="154"/>
                <c:pt idx="0">
                  <c:v>39052</c:v>
                </c:pt>
                <c:pt idx="1">
                  <c:v>39083</c:v>
                </c:pt>
                <c:pt idx="2">
                  <c:v>39114</c:v>
                </c:pt>
                <c:pt idx="3">
                  <c:v>39142</c:v>
                </c:pt>
                <c:pt idx="4">
                  <c:v>39173</c:v>
                </c:pt>
                <c:pt idx="5">
                  <c:v>39203</c:v>
                </c:pt>
                <c:pt idx="6">
                  <c:v>39234</c:v>
                </c:pt>
                <c:pt idx="7">
                  <c:v>39264</c:v>
                </c:pt>
                <c:pt idx="8">
                  <c:v>39295</c:v>
                </c:pt>
                <c:pt idx="9">
                  <c:v>39326</c:v>
                </c:pt>
                <c:pt idx="10">
                  <c:v>39356</c:v>
                </c:pt>
                <c:pt idx="11">
                  <c:v>39387</c:v>
                </c:pt>
                <c:pt idx="12">
                  <c:v>39417</c:v>
                </c:pt>
                <c:pt idx="13">
                  <c:v>39448</c:v>
                </c:pt>
                <c:pt idx="14">
                  <c:v>39479</c:v>
                </c:pt>
                <c:pt idx="15">
                  <c:v>39508</c:v>
                </c:pt>
                <c:pt idx="16">
                  <c:v>39539</c:v>
                </c:pt>
                <c:pt idx="17">
                  <c:v>39569</c:v>
                </c:pt>
                <c:pt idx="18">
                  <c:v>39600</c:v>
                </c:pt>
                <c:pt idx="19">
                  <c:v>39630</c:v>
                </c:pt>
                <c:pt idx="20">
                  <c:v>39661</c:v>
                </c:pt>
                <c:pt idx="21">
                  <c:v>39692</c:v>
                </c:pt>
                <c:pt idx="22">
                  <c:v>39722</c:v>
                </c:pt>
                <c:pt idx="23">
                  <c:v>39753</c:v>
                </c:pt>
                <c:pt idx="24">
                  <c:v>39783</c:v>
                </c:pt>
                <c:pt idx="25">
                  <c:v>39814</c:v>
                </c:pt>
                <c:pt idx="26">
                  <c:v>39845</c:v>
                </c:pt>
                <c:pt idx="27">
                  <c:v>39873</c:v>
                </c:pt>
                <c:pt idx="28">
                  <c:v>39904</c:v>
                </c:pt>
                <c:pt idx="29">
                  <c:v>39934</c:v>
                </c:pt>
                <c:pt idx="30">
                  <c:v>39965</c:v>
                </c:pt>
                <c:pt idx="31">
                  <c:v>39995</c:v>
                </c:pt>
                <c:pt idx="32">
                  <c:v>40026</c:v>
                </c:pt>
                <c:pt idx="33">
                  <c:v>40057</c:v>
                </c:pt>
                <c:pt idx="34">
                  <c:v>40087</c:v>
                </c:pt>
                <c:pt idx="35">
                  <c:v>40118</c:v>
                </c:pt>
                <c:pt idx="36">
                  <c:v>40148</c:v>
                </c:pt>
                <c:pt idx="37">
                  <c:v>40179</c:v>
                </c:pt>
                <c:pt idx="38">
                  <c:v>40210</c:v>
                </c:pt>
                <c:pt idx="39">
                  <c:v>40238</c:v>
                </c:pt>
                <c:pt idx="40">
                  <c:v>40269</c:v>
                </c:pt>
                <c:pt idx="41">
                  <c:v>40299</c:v>
                </c:pt>
                <c:pt idx="42">
                  <c:v>40330</c:v>
                </c:pt>
                <c:pt idx="43">
                  <c:v>40360</c:v>
                </c:pt>
                <c:pt idx="44">
                  <c:v>40391</c:v>
                </c:pt>
                <c:pt idx="45">
                  <c:v>40422</c:v>
                </c:pt>
                <c:pt idx="46">
                  <c:v>40452</c:v>
                </c:pt>
                <c:pt idx="47">
                  <c:v>40483</c:v>
                </c:pt>
                <c:pt idx="48">
                  <c:v>40513</c:v>
                </c:pt>
                <c:pt idx="49">
                  <c:v>40544</c:v>
                </c:pt>
                <c:pt idx="50">
                  <c:v>40575</c:v>
                </c:pt>
                <c:pt idx="51">
                  <c:v>40603</c:v>
                </c:pt>
                <c:pt idx="52">
                  <c:v>40634</c:v>
                </c:pt>
                <c:pt idx="53">
                  <c:v>40664</c:v>
                </c:pt>
                <c:pt idx="54">
                  <c:v>40695</c:v>
                </c:pt>
                <c:pt idx="55">
                  <c:v>40725</c:v>
                </c:pt>
                <c:pt idx="56">
                  <c:v>40756</c:v>
                </c:pt>
                <c:pt idx="57">
                  <c:v>40787</c:v>
                </c:pt>
                <c:pt idx="58">
                  <c:v>40817</c:v>
                </c:pt>
                <c:pt idx="59">
                  <c:v>40848</c:v>
                </c:pt>
                <c:pt idx="60">
                  <c:v>40878</c:v>
                </c:pt>
                <c:pt idx="61">
                  <c:v>40909</c:v>
                </c:pt>
                <c:pt idx="62">
                  <c:v>40940</c:v>
                </c:pt>
                <c:pt idx="63">
                  <c:v>40969</c:v>
                </c:pt>
                <c:pt idx="64">
                  <c:v>41000</c:v>
                </c:pt>
                <c:pt idx="65">
                  <c:v>41030</c:v>
                </c:pt>
                <c:pt idx="66">
                  <c:v>41061</c:v>
                </c:pt>
                <c:pt idx="67">
                  <c:v>41091</c:v>
                </c:pt>
                <c:pt idx="68">
                  <c:v>41122</c:v>
                </c:pt>
                <c:pt idx="69">
                  <c:v>41153</c:v>
                </c:pt>
                <c:pt idx="70">
                  <c:v>41183</c:v>
                </c:pt>
                <c:pt idx="71">
                  <c:v>41214</c:v>
                </c:pt>
                <c:pt idx="72">
                  <c:v>41244</c:v>
                </c:pt>
                <c:pt idx="73">
                  <c:v>41275</c:v>
                </c:pt>
                <c:pt idx="74">
                  <c:v>41306</c:v>
                </c:pt>
                <c:pt idx="75">
                  <c:v>41334</c:v>
                </c:pt>
                <c:pt idx="76">
                  <c:v>41365</c:v>
                </c:pt>
                <c:pt idx="77">
                  <c:v>41395</c:v>
                </c:pt>
                <c:pt idx="78">
                  <c:v>41426</c:v>
                </c:pt>
                <c:pt idx="79">
                  <c:v>41456</c:v>
                </c:pt>
                <c:pt idx="80">
                  <c:v>41487</c:v>
                </c:pt>
                <c:pt idx="81">
                  <c:v>41518</c:v>
                </c:pt>
                <c:pt idx="82">
                  <c:v>41548</c:v>
                </c:pt>
                <c:pt idx="83">
                  <c:v>41579</c:v>
                </c:pt>
                <c:pt idx="84">
                  <c:v>41609</c:v>
                </c:pt>
                <c:pt idx="85">
                  <c:v>41640</c:v>
                </c:pt>
                <c:pt idx="86">
                  <c:v>41671</c:v>
                </c:pt>
                <c:pt idx="87">
                  <c:v>41699</c:v>
                </c:pt>
                <c:pt idx="88">
                  <c:v>41730</c:v>
                </c:pt>
                <c:pt idx="89">
                  <c:v>41760</c:v>
                </c:pt>
                <c:pt idx="90">
                  <c:v>41791</c:v>
                </c:pt>
                <c:pt idx="91">
                  <c:v>41821</c:v>
                </c:pt>
                <c:pt idx="92">
                  <c:v>41852</c:v>
                </c:pt>
                <c:pt idx="93">
                  <c:v>41883</c:v>
                </c:pt>
                <c:pt idx="94">
                  <c:v>41913</c:v>
                </c:pt>
                <c:pt idx="95">
                  <c:v>41944</c:v>
                </c:pt>
                <c:pt idx="96">
                  <c:v>41974</c:v>
                </c:pt>
                <c:pt idx="97">
                  <c:v>42005</c:v>
                </c:pt>
                <c:pt idx="98">
                  <c:v>42036</c:v>
                </c:pt>
                <c:pt idx="99">
                  <c:v>42064</c:v>
                </c:pt>
                <c:pt idx="100">
                  <c:v>42095</c:v>
                </c:pt>
                <c:pt idx="101">
                  <c:v>42125</c:v>
                </c:pt>
                <c:pt idx="102">
                  <c:v>42156</c:v>
                </c:pt>
                <c:pt idx="103">
                  <c:v>42186</c:v>
                </c:pt>
                <c:pt idx="104">
                  <c:v>42217</c:v>
                </c:pt>
                <c:pt idx="105">
                  <c:v>42248</c:v>
                </c:pt>
                <c:pt idx="106">
                  <c:v>42278</c:v>
                </c:pt>
                <c:pt idx="107">
                  <c:v>42309</c:v>
                </c:pt>
                <c:pt idx="108">
                  <c:v>42339</c:v>
                </c:pt>
                <c:pt idx="109">
                  <c:v>42370</c:v>
                </c:pt>
                <c:pt idx="110">
                  <c:v>42401</c:v>
                </c:pt>
                <c:pt idx="111">
                  <c:v>42430</c:v>
                </c:pt>
                <c:pt idx="112">
                  <c:v>42461</c:v>
                </c:pt>
                <c:pt idx="113">
                  <c:v>42491</c:v>
                </c:pt>
                <c:pt idx="114">
                  <c:v>42522</c:v>
                </c:pt>
                <c:pt idx="115">
                  <c:v>42552</c:v>
                </c:pt>
                <c:pt idx="116">
                  <c:v>42583</c:v>
                </c:pt>
                <c:pt idx="117">
                  <c:v>42614</c:v>
                </c:pt>
                <c:pt idx="118">
                  <c:v>42644</c:v>
                </c:pt>
                <c:pt idx="119">
                  <c:v>42675</c:v>
                </c:pt>
                <c:pt idx="120">
                  <c:v>42705</c:v>
                </c:pt>
                <c:pt idx="121">
                  <c:v>42736</c:v>
                </c:pt>
                <c:pt idx="122">
                  <c:v>42767</c:v>
                </c:pt>
                <c:pt idx="123">
                  <c:v>42795</c:v>
                </c:pt>
                <c:pt idx="124">
                  <c:v>42826</c:v>
                </c:pt>
                <c:pt idx="125">
                  <c:v>42856</c:v>
                </c:pt>
                <c:pt idx="126">
                  <c:v>42887</c:v>
                </c:pt>
                <c:pt idx="127">
                  <c:v>42917</c:v>
                </c:pt>
                <c:pt idx="128">
                  <c:v>42948</c:v>
                </c:pt>
                <c:pt idx="129">
                  <c:v>42979</c:v>
                </c:pt>
                <c:pt idx="130">
                  <c:v>43009</c:v>
                </c:pt>
                <c:pt idx="131">
                  <c:v>43040</c:v>
                </c:pt>
                <c:pt idx="132">
                  <c:v>43070</c:v>
                </c:pt>
                <c:pt idx="133">
                  <c:v>43101</c:v>
                </c:pt>
                <c:pt idx="134">
                  <c:v>43132</c:v>
                </c:pt>
                <c:pt idx="135">
                  <c:v>43160</c:v>
                </c:pt>
                <c:pt idx="136">
                  <c:v>43191</c:v>
                </c:pt>
                <c:pt idx="137">
                  <c:v>43221</c:v>
                </c:pt>
                <c:pt idx="138">
                  <c:v>43252</c:v>
                </c:pt>
                <c:pt idx="139">
                  <c:v>43282</c:v>
                </c:pt>
                <c:pt idx="140">
                  <c:v>43313</c:v>
                </c:pt>
                <c:pt idx="141">
                  <c:v>43344</c:v>
                </c:pt>
                <c:pt idx="142">
                  <c:v>43374</c:v>
                </c:pt>
                <c:pt idx="143">
                  <c:v>43405</c:v>
                </c:pt>
                <c:pt idx="144">
                  <c:v>43435</c:v>
                </c:pt>
                <c:pt idx="145">
                  <c:v>43466</c:v>
                </c:pt>
                <c:pt idx="146">
                  <c:v>43497</c:v>
                </c:pt>
                <c:pt idx="147">
                  <c:v>43525</c:v>
                </c:pt>
                <c:pt idx="148">
                  <c:v>43556</c:v>
                </c:pt>
                <c:pt idx="149">
                  <c:v>43586</c:v>
                </c:pt>
                <c:pt idx="150">
                  <c:v>43617</c:v>
                </c:pt>
                <c:pt idx="151">
                  <c:v>43647</c:v>
                </c:pt>
                <c:pt idx="152">
                  <c:v>43678</c:v>
                </c:pt>
                <c:pt idx="153">
                  <c:v>43709</c:v>
                </c:pt>
              </c:numCache>
            </c:numRef>
          </c:cat>
          <c:val>
            <c:numRef>
              <c:f>AdditionalPT!$F$46:$F$199</c:f>
              <c:numCache>
                <c:formatCode>0.00</c:formatCode>
                <c:ptCount val="154"/>
                <c:pt idx="0">
                  <c:v>0</c:v>
                </c:pt>
                <c:pt idx="1">
                  <c:v>-0.6</c:v>
                </c:pt>
                <c:pt idx="2">
                  <c:v>-1.1428571428571428</c:v>
                </c:pt>
                <c:pt idx="3">
                  <c:v>-0.48571428571428554</c:v>
                </c:pt>
                <c:pt idx="4">
                  <c:v>0.62857142857142878</c:v>
                </c:pt>
                <c:pt idx="5">
                  <c:v>-2.1714285714285717</c:v>
                </c:pt>
                <c:pt idx="7">
                  <c:v>0</c:v>
                </c:pt>
                <c:pt idx="8">
                  <c:v>-5.7142857142857099E-2</c:v>
                </c:pt>
                <c:pt idx="9">
                  <c:v>-3.0571428571428574</c:v>
                </c:pt>
                <c:pt idx="10">
                  <c:v>-1.6500000000000004</c:v>
                </c:pt>
                <c:pt idx="11">
                  <c:v>-3.6500000000000004</c:v>
                </c:pt>
                <c:pt idx="12">
                  <c:v>-2.4357142857142859</c:v>
                </c:pt>
                <c:pt idx="13">
                  <c:v>-4.1500000000000004</c:v>
                </c:pt>
                <c:pt idx="14">
                  <c:v>-2.9071428571428575</c:v>
                </c:pt>
                <c:pt idx="15">
                  <c:v>-3.45</c:v>
                </c:pt>
                <c:pt idx="16">
                  <c:v>-2.092857142857143</c:v>
                </c:pt>
                <c:pt idx="17">
                  <c:v>2.1428571428571352E-2</c:v>
                </c:pt>
                <c:pt idx="18">
                  <c:v>-0.65000000000000013</c:v>
                </c:pt>
                <c:pt idx="19">
                  <c:v>-0.75000000000000011</c:v>
                </c:pt>
                <c:pt idx="20">
                  <c:v>-2.535714285714286</c:v>
                </c:pt>
                <c:pt idx="22">
                  <c:v>0</c:v>
                </c:pt>
                <c:pt idx="23">
                  <c:v>-0.7</c:v>
                </c:pt>
                <c:pt idx="24">
                  <c:v>-0.11428571428571432</c:v>
                </c:pt>
                <c:pt idx="25">
                  <c:v>-0.72857142857142854</c:v>
                </c:pt>
                <c:pt idx="26">
                  <c:v>-3.1285714285714281</c:v>
                </c:pt>
                <c:pt idx="27">
                  <c:v>-4.8285714285714283</c:v>
                </c:pt>
                <c:pt idx="28">
                  <c:v>-3.5714285714285712</c:v>
                </c:pt>
                <c:pt idx="29">
                  <c:v>-1.1714285714285713</c:v>
                </c:pt>
                <c:pt idx="31">
                  <c:v>0</c:v>
                </c:pt>
                <c:pt idx="32">
                  <c:v>1.6285714285714286</c:v>
                </c:pt>
                <c:pt idx="33">
                  <c:v>2.4857142857142858</c:v>
                </c:pt>
                <c:pt idx="34">
                  <c:v>5.6</c:v>
                </c:pt>
                <c:pt idx="35">
                  <c:v>5.6571428571428566</c:v>
                </c:pt>
                <c:pt idx="36">
                  <c:v>9.1428571428571423</c:v>
                </c:pt>
                <c:pt idx="37">
                  <c:v>8.5</c:v>
                </c:pt>
                <c:pt idx="38">
                  <c:v>9.8714285714285719</c:v>
                </c:pt>
                <c:pt idx="39">
                  <c:v>10.700000000000001</c:v>
                </c:pt>
                <c:pt idx="40">
                  <c:v>9.8857142857142861</c:v>
                </c:pt>
                <c:pt idx="41">
                  <c:v>8.8571428571428577</c:v>
                </c:pt>
                <c:pt idx="42">
                  <c:v>6.6142857142857148</c:v>
                </c:pt>
                <c:pt idx="43">
                  <c:v>7.0000000000000009</c:v>
                </c:pt>
                <c:pt idx="45">
                  <c:v>0</c:v>
                </c:pt>
                <c:pt idx="46">
                  <c:v>-0.28571428571428575</c:v>
                </c:pt>
                <c:pt idx="47">
                  <c:v>-1.5428571428571431</c:v>
                </c:pt>
                <c:pt idx="48">
                  <c:v>-2.7142857142857144</c:v>
                </c:pt>
                <c:pt idx="49">
                  <c:v>-3.4857142857142858</c:v>
                </c:pt>
                <c:pt idx="51">
                  <c:v>0</c:v>
                </c:pt>
                <c:pt idx="52">
                  <c:v>2.2285714285714286</c:v>
                </c:pt>
                <c:pt idx="53">
                  <c:v>1.4285714285714288</c:v>
                </c:pt>
                <c:pt idx="54">
                  <c:v>-0.55714285714285694</c:v>
                </c:pt>
                <c:pt idx="55">
                  <c:v>-0.89999999999999991</c:v>
                </c:pt>
                <c:pt idx="57">
                  <c:v>0</c:v>
                </c:pt>
                <c:pt idx="58">
                  <c:v>1.342857142857143</c:v>
                </c:pt>
                <c:pt idx="59">
                  <c:v>1.9285714285714286</c:v>
                </c:pt>
                <c:pt idx="60">
                  <c:v>2.6142857142857143</c:v>
                </c:pt>
                <c:pt idx="61">
                  <c:v>1.7571428571428571</c:v>
                </c:pt>
                <c:pt idx="62">
                  <c:v>0.9285714285714286</c:v>
                </c:pt>
                <c:pt idx="63">
                  <c:v>-1.5857142857142861</c:v>
                </c:pt>
                <c:pt idx="64">
                  <c:v>-2.6714285714285717</c:v>
                </c:pt>
                <c:pt idx="65">
                  <c:v>-2.5857142857142859</c:v>
                </c:pt>
                <c:pt idx="66">
                  <c:v>-2.1142857142857143</c:v>
                </c:pt>
                <c:pt idx="67">
                  <c:v>-1.5285714285714287</c:v>
                </c:pt>
                <c:pt idx="69">
                  <c:v>0</c:v>
                </c:pt>
                <c:pt idx="70">
                  <c:v>6.3571428571428559</c:v>
                </c:pt>
                <c:pt idx="71">
                  <c:v>3.8285714285714274</c:v>
                </c:pt>
                <c:pt idx="72">
                  <c:v>4.114285714285713</c:v>
                </c:pt>
                <c:pt idx="73">
                  <c:v>5.428571428571427</c:v>
                </c:pt>
                <c:pt idx="75">
                  <c:v>0</c:v>
                </c:pt>
                <c:pt idx="76">
                  <c:v>-1.1857142857142855</c:v>
                </c:pt>
                <c:pt idx="77">
                  <c:v>-1.9142857142857141</c:v>
                </c:pt>
                <c:pt idx="78">
                  <c:v>1.8857142857142861</c:v>
                </c:pt>
                <c:pt idx="79">
                  <c:v>2.0857142857142863</c:v>
                </c:pt>
                <c:pt idx="80">
                  <c:v>2.414285714285715</c:v>
                </c:pt>
                <c:pt idx="81">
                  <c:v>-0.52857142857142758</c:v>
                </c:pt>
                <c:pt idx="82">
                  <c:v>2.2285714285714291</c:v>
                </c:pt>
                <c:pt idx="83">
                  <c:v>1.471428571428572</c:v>
                </c:pt>
                <c:pt idx="84">
                  <c:v>3.3142857142857149</c:v>
                </c:pt>
                <c:pt idx="85">
                  <c:v>3.1142857142857148</c:v>
                </c:pt>
                <c:pt idx="87">
                  <c:v>0.41428571428571431</c:v>
                </c:pt>
                <c:pt idx="88">
                  <c:v>4.7714285714285714</c:v>
                </c:pt>
                <c:pt idx="89">
                  <c:v>5.4571428571428573</c:v>
                </c:pt>
                <c:pt idx="90">
                  <c:v>5.9142857142857146</c:v>
                </c:pt>
                <c:pt idx="91">
                  <c:v>5.8714285714285719</c:v>
                </c:pt>
                <c:pt idx="92">
                  <c:v>6.9714285714285715</c:v>
                </c:pt>
                <c:pt idx="93">
                  <c:v>5.4</c:v>
                </c:pt>
                <c:pt idx="94">
                  <c:v>5.7</c:v>
                </c:pt>
                <c:pt idx="95">
                  <c:v>5.5571428571428569</c:v>
                </c:pt>
                <c:pt idx="96">
                  <c:v>5.5428571428571427</c:v>
                </c:pt>
                <c:pt idx="97">
                  <c:v>5.3428571428571425</c:v>
                </c:pt>
                <c:pt idx="99">
                  <c:v>1.1428571428571428</c:v>
                </c:pt>
                <c:pt idx="100">
                  <c:v>0.65714285714285703</c:v>
                </c:pt>
                <c:pt idx="101">
                  <c:v>-0.68571428571428572</c:v>
                </c:pt>
                <c:pt idx="102">
                  <c:v>5.7571428571428562</c:v>
                </c:pt>
                <c:pt idx="103">
                  <c:v>5.3714285714285701</c:v>
                </c:pt>
                <c:pt idx="104">
                  <c:v>4.428571428571427</c:v>
                </c:pt>
                <c:pt idx="105">
                  <c:v>4.6571428571428557</c:v>
                </c:pt>
                <c:pt idx="106">
                  <c:v>5.114285714285713</c:v>
                </c:pt>
                <c:pt idx="107">
                  <c:v>4.0857142857142845</c:v>
                </c:pt>
                <c:pt idx="109">
                  <c:v>0.67142857142857137</c:v>
                </c:pt>
                <c:pt idx="110">
                  <c:v>2.6428571428571428</c:v>
                </c:pt>
                <c:pt idx="111">
                  <c:v>0.7</c:v>
                </c:pt>
                <c:pt idx="112">
                  <c:v>-0.64285714285714302</c:v>
                </c:pt>
                <c:pt idx="113">
                  <c:v>0.57142857142857117</c:v>
                </c:pt>
                <c:pt idx="114">
                  <c:v>0.78571428571428548</c:v>
                </c:pt>
                <c:pt idx="115">
                  <c:v>2.6285714285714286</c:v>
                </c:pt>
                <c:pt idx="116">
                  <c:v>2.2428571428571429</c:v>
                </c:pt>
                <c:pt idx="117">
                  <c:v>2.8142857142857141</c:v>
                </c:pt>
                <c:pt idx="118">
                  <c:v>0.22857142857142865</c:v>
                </c:pt>
                <c:pt idx="119">
                  <c:v>-1.1000000000000001</c:v>
                </c:pt>
                <c:pt idx="120">
                  <c:v>-1.842857142857143</c:v>
                </c:pt>
                <c:pt idx="121">
                  <c:v>-2.0857142857142859</c:v>
                </c:pt>
                <c:pt idx="122">
                  <c:v>-3.6571428571428575</c:v>
                </c:pt>
                <c:pt idx="123">
                  <c:v>-3.5428571428571431</c:v>
                </c:pt>
                <c:pt idx="124">
                  <c:v>-3.9000000000000004</c:v>
                </c:pt>
                <c:pt idx="125">
                  <c:v>-2.6142857142857148</c:v>
                </c:pt>
                <c:pt idx="126">
                  <c:v>-4.3857142857142861</c:v>
                </c:pt>
                <c:pt idx="127">
                  <c:v>-0.74285714285714333</c:v>
                </c:pt>
                <c:pt idx="128">
                  <c:v>0.75714285714285667</c:v>
                </c:pt>
                <c:pt idx="129">
                  <c:v>-1.2285714285714291</c:v>
                </c:pt>
                <c:pt idx="130">
                  <c:v>-0.84285714285714342</c:v>
                </c:pt>
                <c:pt idx="131">
                  <c:v>-2.6571428571428575</c:v>
                </c:pt>
                <c:pt idx="132">
                  <c:v>-4.9714285714285715</c:v>
                </c:pt>
                <c:pt idx="133">
                  <c:v>-5.5714285714285712</c:v>
                </c:pt>
                <c:pt idx="134">
                  <c:v>-3.3428571428571425</c:v>
                </c:pt>
                <c:pt idx="135">
                  <c:v>#N/A</c:v>
                </c:pt>
                <c:pt idx="136">
                  <c:v>#N/A</c:v>
                </c:pt>
                <c:pt idx="137">
                  <c:v>#N/A</c:v>
                </c:pt>
                <c:pt idx="138">
                  <c:v>#N/A</c:v>
                </c:pt>
                <c:pt idx="139">
                  <c:v>#N/A</c:v>
                </c:pt>
                <c:pt idx="140">
                  <c:v>#N/A</c:v>
                </c:pt>
                <c:pt idx="141">
                  <c:v>#N/A</c:v>
                </c:pt>
                <c:pt idx="142">
                  <c:v>#N/A</c:v>
                </c:pt>
                <c:pt idx="143">
                  <c:v>#N/A</c:v>
                </c:pt>
                <c:pt idx="144">
                  <c:v>#N/A</c:v>
                </c:pt>
                <c:pt idx="145">
                  <c:v>#N/A</c:v>
                </c:pt>
                <c:pt idx="146">
                  <c:v>#N/A</c:v>
                </c:pt>
                <c:pt idx="147">
                  <c:v>#N/A</c:v>
                </c:pt>
                <c:pt idx="148">
                  <c:v>#N/A</c:v>
                </c:pt>
                <c:pt idx="149">
                  <c:v>#N/A</c:v>
                </c:pt>
                <c:pt idx="150">
                  <c:v>#N/A</c:v>
                </c:pt>
                <c:pt idx="151">
                  <c:v>#N/A</c:v>
                </c:pt>
                <c:pt idx="152">
                  <c:v>#N/A</c:v>
                </c:pt>
                <c:pt idx="153">
                  <c:v>#N/A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BC9-481E-A6D6-124F1AF685D1}"/>
            </c:ext>
          </c:extLst>
        </c:ser>
        <c:ser>
          <c:idx val="3"/>
          <c:order val="2"/>
          <c:tx>
            <c:strRef>
              <c:f>AdditionalPT!$G$3</c:f>
              <c:strCache>
                <c:ptCount val="1"/>
                <c:pt idx="0">
                  <c:v>Southern Region</c:v>
                </c:pt>
              </c:strCache>
            </c:strRef>
          </c:tx>
          <c:spPr>
            <a:ln w="25400">
              <a:solidFill>
                <a:srgbClr val="000000"/>
              </a:solidFill>
              <a:prstDash val="solid"/>
            </a:ln>
          </c:spPr>
          <c:marker>
            <c:symbol val="plus"/>
            <c:size val="7"/>
            <c:spPr>
              <a:noFill/>
              <a:ln>
                <a:solidFill>
                  <a:srgbClr val="000000"/>
                </a:solidFill>
                <a:prstDash val="solid"/>
              </a:ln>
            </c:spPr>
          </c:marker>
          <c:cat>
            <c:numRef>
              <c:f>AdditionalPT!$C$46:$C$199</c:f>
              <c:numCache>
                <c:formatCode>mmmm\-yy</c:formatCode>
                <c:ptCount val="154"/>
                <c:pt idx="0">
                  <c:v>39052</c:v>
                </c:pt>
                <c:pt idx="1">
                  <c:v>39083</c:v>
                </c:pt>
                <c:pt idx="2">
                  <c:v>39114</c:v>
                </c:pt>
                <c:pt idx="3">
                  <c:v>39142</c:v>
                </c:pt>
                <c:pt idx="4">
                  <c:v>39173</c:v>
                </c:pt>
                <c:pt idx="5">
                  <c:v>39203</c:v>
                </c:pt>
                <c:pt idx="6">
                  <c:v>39234</c:v>
                </c:pt>
                <c:pt idx="7">
                  <c:v>39264</c:v>
                </c:pt>
                <c:pt idx="8">
                  <c:v>39295</c:v>
                </c:pt>
                <c:pt idx="9">
                  <c:v>39326</c:v>
                </c:pt>
                <c:pt idx="10">
                  <c:v>39356</c:v>
                </c:pt>
                <c:pt idx="11">
                  <c:v>39387</c:v>
                </c:pt>
                <c:pt idx="12">
                  <c:v>39417</c:v>
                </c:pt>
                <c:pt idx="13">
                  <c:v>39448</c:v>
                </c:pt>
                <c:pt idx="14">
                  <c:v>39479</c:v>
                </c:pt>
                <c:pt idx="15">
                  <c:v>39508</c:v>
                </c:pt>
                <c:pt idx="16">
                  <c:v>39539</c:v>
                </c:pt>
                <c:pt idx="17">
                  <c:v>39569</c:v>
                </c:pt>
                <c:pt idx="18">
                  <c:v>39600</c:v>
                </c:pt>
                <c:pt idx="19">
                  <c:v>39630</c:v>
                </c:pt>
                <c:pt idx="20">
                  <c:v>39661</c:v>
                </c:pt>
                <c:pt idx="21">
                  <c:v>39692</c:v>
                </c:pt>
                <c:pt idx="22">
                  <c:v>39722</c:v>
                </c:pt>
                <c:pt idx="23">
                  <c:v>39753</c:v>
                </c:pt>
                <c:pt idx="24">
                  <c:v>39783</c:v>
                </c:pt>
                <c:pt idx="25">
                  <c:v>39814</c:v>
                </c:pt>
                <c:pt idx="26">
                  <c:v>39845</c:v>
                </c:pt>
                <c:pt idx="27">
                  <c:v>39873</c:v>
                </c:pt>
                <c:pt idx="28">
                  <c:v>39904</c:v>
                </c:pt>
                <c:pt idx="29">
                  <c:v>39934</c:v>
                </c:pt>
                <c:pt idx="30">
                  <c:v>39965</c:v>
                </c:pt>
                <c:pt idx="31">
                  <c:v>39995</c:v>
                </c:pt>
                <c:pt idx="32">
                  <c:v>40026</c:v>
                </c:pt>
                <c:pt idx="33">
                  <c:v>40057</c:v>
                </c:pt>
                <c:pt idx="34">
                  <c:v>40087</c:v>
                </c:pt>
                <c:pt idx="35">
                  <c:v>40118</c:v>
                </c:pt>
                <c:pt idx="36">
                  <c:v>40148</c:v>
                </c:pt>
                <c:pt idx="37">
                  <c:v>40179</c:v>
                </c:pt>
                <c:pt idx="38">
                  <c:v>40210</c:v>
                </c:pt>
                <c:pt idx="39">
                  <c:v>40238</c:v>
                </c:pt>
                <c:pt idx="40">
                  <c:v>40269</c:v>
                </c:pt>
                <c:pt idx="41">
                  <c:v>40299</c:v>
                </c:pt>
                <c:pt idx="42">
                  <c:v>40330</c:v>
                </c:pt>
                <c:pt idx="43">
                  <c:v>40360</c:v>
                </c:pt>
                <c:pt idx="44">
                  <c:v>40391</c:v>
                </c:pt>
                <c:pt idx="45">
                  <c:v>40422</c:v>
                </c:pt>
                <c:pt idx="46">
                  <c:v>40452</c:v>
                </c:pt>
                <c:pt idx="47">
                  <c:v>40483</c:v>
                </c:pt>
                <c:pt idx="48">
                  <c:v>40513</c:v>
                </c:pt>
                <c:pt idx="49">
                  <c:v>40544</c:v>
                </c:pt>
                <c:pt idx="50">
                  <c:v>40575</c:v>
                </c:pt>
                <c:pt idx="51">
                  <c:v>40603</c:v>
                </c:pt>
                <c:pt idx="52">
                  <c:v>40634</c:v>
                </c:pt>
                <c:pt idx="53">
                  <c:v>40664</c:v>
                </c:pt>
                <c:pt idx="54">
                  <c:v>40695</c:v>
                </c:pt>
                <c:pt idx="55">
                  <c:v>40725</c:v>
                </c:pt>
                <c:pt idx="56">
                  <c:v>40756</c:v>
                </c:pt>
                <c:pt idx="57">
                  <c:v>40787</c:v>
                </c:pt>
                <c:pt idx="58">
                  <c:v>40817</c:v>
                </c:pt>
                <c:pt idx="59">
                  <c:v>40848</c:v>
                </c:pt>
                <c:pt idx="60">
                  <c:v>40878</c:v>
                </c:pt>
                <c:pt idx="61">
                  <c:v>40909</c:v>
                </c:pt>
                <c:pt idx="62">
                  <c:v>40940</c:v>
                </c:pt>
                <c:pt idx="63">
                  <c:v>40969</c:v>
                </c:pt>
                <c:pt idx="64">
                  <c:v>41000</c:v>
                </c:pt>
                <c:pt idx="65">
                  <c:v>41030</c:v>
                </c:pt>
                <c:pt idx="66">
                  <c:v>41061</c:v>
                </c:pt>
                <c:pt idx="67">
                  <c:v>41091</c:v>
                </c:pt>
                <c:pt idx="68">
                  <c:v>41122</c:v>
                </c:pt>
                <c:pt idx="69">
                  <c:v>41153</c:v>
                </c:pt>
                <c:pt idx="70">
                  <c:v>41183</c:v>
                </c:pt>
                <c:pt idx="71">
                  <c:v>41214</c:v>
                </c:pt>
                <c:pt idx="72">
                  <c:v>41244</c:v>
                </c:pt>
                <c:pt idx="73">
                  <c:v>41275</c:v>
                </c:pt>
                <c:pt idx="74">
                  <c:v>41306</c:v>
                </c:pt>
                <c:pt idx="75">
                  <c:v>41334</c:v>
                </c:pt>
                <c:pt idx="76">
                  <c:v>41365</c:v>
                </c:pt>
                <c:pt idx="77">
                  <c:v>41395</c:v>
                </c:pt>
                <c:pt idx="78">
                  <c:v>41426</c:v>
                </c:pt>
                <c:pt idx="79">
                  <c:v>41456</c:v>
                </c:pt>
                <c:pt idx="80">
                  <c:v>41487</c:v>
                </c:pt>
                <c:pt idx="81">
                  <c:v>41518</c:v>
                </c:pt>
                <c:pt idx="82">
                  <c:v>41548</c:v>
                </c:pt>
                <c:pt idx="83">
                  <c:v>41579</c:v>
                </c:pt>
                <c:pt idx="84">
                  <c:v>41609</c:v>
                </c:pt>
                <c:pt idx="85">
                  <c:v>41640</c:v>
                </c:pt>
                <c:pt idx="86">
                  <c:v>41671</c:v>
                </c:pt>
                <c:pt idx="87">
                  <c:v>41699</c:v>
                </c:pt>
                <c:pt idx="88">
                  <c:v>41730</c:v>
                </c:pt>
                <c:pt idx="89">
                  <c:v>41760</c:v>
                </c:pt>
                <c:pt idx="90">
                  <c:v>41791</c:v>
                </c:pt>
                <c:pt idx="91">
                  <c:v>41821</c:v>
                </c:pt>
                <c:pt idx="92">
                  <c:v>41852</c:v>
                </c:pt>
                <c:pt idx="93">
                  <c:v>41883</c:v>
                </c:pt>
                <c:pt idx="94">
                  <c:v>41913</c:v>
                </c:pt>
                <c:pt idx="95">
                  <c:v>41944</c:v>
                </c:pt>
                <c:pt idx="96">
                  <c:v>41974</c:v>
                </c:pt>
                <c:pt idx="97">
                  <c:v>42005</c:v>
                </c:pt>
                <c:pt idx="98">
                  <c:v>42036</c:v>
                </c:pt>
                <c:pt idx="99">
                  <c:v>42064</c:v>
                </c:pt>
                <c:pt idx="100">
                  <c:v>42095</c:v>
                </c:pt>
                <c:pt idx="101">
                  <c:v>42125</c:v>
                </c:pt>
                <c:pt idx="102">
                  <c:v>42156</c:v>
                </c:pt>
                <c:pt idx="103">
                  <c:v>42186</c:v>
                </c:pt>
                <c:pt idx="104">
                  <c:v>42217</c:v>
                </c:pt>
                <c:pt idx="105">
                  <c:v>42248</c:v>
                </c:pt>
                <c:pt idx="106">
                  <c:v>42278</c:v>
                </c:pt>
                <c:pt idx="107">
                  <c:v>42309</c:v>
                </c:pt>
                <c:pt idx="108">
                  <c:v>42339</c:v>
                </c:pt>
                <c:pt idx="109">
                  <c:v>42370</c:v>
                </c:pt>
                <c:pt idx="110">
                  <c:v>42401</c:v>
                </c:pt>
                <c:pt idx="111">
                  <c:v>42430</c:v>
                </c:pt>
                <c:pt idx="112">
                  <c:v>42461</c:v>
                </c:pt>
                <c:pt idx="113">
                  <c:v>42491</c:v>
                </c:pt>
                <c:pt idx="114">
                  <c:v>42522</c:v>
                </c:pt>
                <c:pt idx="115">
                  <c:v>42552</c:v>
                </c:pt>
                <c:pt idx="116">
                  <c:v>42583</c:v>
                </c:pt>
                <c:pt idx="117">
                  <c:v>42614</c:v>
                </c:pt>
                <c:pt idx="118">
                  <c:v>42644</c:v>
                </c:pt>
                <c:pt idx="119">
                  <c:v>42675</c:v>
                </c:pt>
                <c:pt idx="120">
                  <c:v>42705</c:v>
                </c:pt>
                <c:pt idx="121">
                  <c:v>42736</c:v>
                </c:pt>
                <c:pt idx="122">
                  <c:v>42767</c:v>
                </c:pt>
                <c:pt idx="123">
                  <c:v>42795</c:v>
                </c:pt>
                <c:pt idx="124">
                  <c:v>42826</c:v>
                </c:pt>
                <c:pt idx="125">
                  <c:v>42856</c:v>
                </c:pt>
                <c:pt idx="126">
                  <c:v>42887</c:v>
                </c:pt>
                <c:pt idx="127">
                  <c:v>42917</c:v>
                </c:pt>
                <c:pt idx="128">
                  <c:v>42948</c:v>
                </c:pt>
                <c:pt idx="129">
                  <c:v>42979</c:v>
                </c:pt>
                <c:pt idx="130">
                  <c:v>43009</c:v>
                </c:pt>
                <c:pt idx="131">
                  <c:v>43040</c:v>
                </c:pt>
                <c:pt idx="132">
                  <c:v>43070</c:v>
                </c:pt>
                <c:pt idx="133">
                  <c:v>43101</c:v>
                </c:pt>
                <c:pt idx="134">
                  <c:v>43132</c:v>
                </c:pt>
                <c:pt idx="135">
                  <c:v>43160</c:v>
                </c:pt>
                <c:pt idx="136">
                  <c:v>43191</c:v>
                </c:pt>
                <c:pt idx="137">
                  <c:v>43221</c:v>
                </c:pt>
                <c:pt idx="138">
                  <c:v>43252</c:v>
                </c:pt>
                <c:pt idx="139">
                  <c:v>43282</c:v>
                </c:pt>
                <c:pt idx="140">
                  <c:v>43313</c:v>
                </c:pt>
                <c:pt idx="141">
                  <c:v>43344</c:v>
                </c:pt>
                <c:pt idx="142">
                  <c:v>43374</c:v>
                </c:pt>
                <c:pt idx="143">
                  <c:v>43405</c:v>
                </c:pt>
                <c:pt idx="144">
                  <c:v>43435</c:v>
                </c:pt>
                <c:pt idx="145">
                  <c:v>43466</c:v>
                </c:pt>
                <c:pt idx="146">
                  <c:v>43497</c:v>
                </c:pt>
                <c:pt idx="147">
                  <c:v>43525</c:v>
                </c:pt>
                <c:pt idx="148">
                  <c:v>43556</c:v>
                </c:pt>
                <c:pt idx="149">
                  <c:v>43586</c:v>
                </c:pt>
                <c:pt idx="150">
                  <c:v>43617</c:v>
                </c:pt>
                <c:pt idx="151">
                  <c:v>43647</c:v>
                </c:pt>
                <c:pt idx="152">
                  <c:v>43678</c:v>
                </c:pt>
                <c:pt idx="153">
                  <c:v>43709</c:v>
                </c:pt>
              </c:numCache>
            </c:numRef>
          </c:cat>
          <c:val>
            <c:numRef>
              <c:f>AdditionalPT!$G$46:$G$199</c:f>
              <c:numCache>
                <c:formatCode>0.00</c:formatCode>
                <c:ptCount val="154"/>
                <c:pt idx="0">
                  <c:v>0</c:v>
                </c:pt>
                <c:pt idx="1">
                  <c:v>0.68</c:v>
                </c:pt>
                <c:pt idx="2">
                  <c:v>0.30000000000000004</c:v>
                </c:pt>
                <c:pt idx="3">
                  <c:v>-0.21999999999999997</c:v>
                </c:pt>
                <c:pt idx="4">
                  <c:v>0.96000000000000019</c:v>
                </c:pt>
                <c:pt idx="5">
                  <c:v>-1.8</c:v>
                </c:pt>
                <c:pt idx="7">
                  <c:v>0</c:v>
                </c:pt>
                <c:pt idx="8">
                  <c:v>-0.8</c:v>
                </c:pt>
                <c:pt idx="9">
                  <c:v>-3.38</c:v>
                </c:pt>
                <c:pt idx="10">
                  <c:v>-1.3000000000000003</c:v>
                </c:pt>
                <c:pt idx="11">
                  <c:v>-3</c:v>
                </c:pt>
                <c:pt idx="12">
                  <c:v>-2.92</c:v>
                </c:pt>
                <c:pt idx="13">
                  <c:v>-4.58</c:v>
                </c:pt>
                <c:pt idx="14">
                  <c:v>-4.1400000000000006</c:v>
                </c:pt>
                <c:pt idx="15">
                  <c:v>-5.3800000000000008</c:v>
                </c:pt>
                <c:pt idx="16">
                  <c:v>-3.7800000000000007</c:v>
                </c:pt>
                <c:pt idx="17">
                  <c:v>2.2199999999999993</c:v>
                </c:pt>
                <c:pt idx="18">
                  <c:v>4.92</c:v>
                </c:pt>
                <c:pt idx="19">
                  <c:v>4.96</c:v>
                </c:pt>
                <c:pt idx="20">
                  <c:v>2.62</c:v>
                </c:pt>
                <c:pt idx="22">
                  <c:v>0</c:v>
                </c:pt>
                <c:pt idx="23">
                  <c:v>0.1</c:v>
                </c:pt>
                <c:pt idx="24">
                  <c:v>0.67999999999999994</c:v>
                </c:pt>
                <c:pt idx="25">
                  <c:v>0.27999999999999992</c:v>
                </c:pt>
                <c:pt idx="26">
                  <c:v>-2.2799999999999998</c:v>
                </c:pt>
                <c:pt idx="27">
                  <c:v>-3.38</c:v>
                </c:pt>
                <c:pt idx="28">
                  <c:v>-1.8599999999999999</c:v>
                </c:pt>
                <c:pt idx="29">
                  <c:v>0.81999999999999984</c:v>
                </c:pt>
                <c:pt idx="31">
                  <c:v>0</c:v>
                </c:pt>
                <c:pt idx="32">
                  <c:v>1.56</c:v>
                </c:pt>
                <c:pt idx="33">
                  <c:v>1.74</c:v>
                </c:pt>
                <c:pt idx="34">
                  <c:v>5.3199999999999994</c:v>
                </c:pt>
                <c:pt idx="35">
                  <c:v>8</c:v>
                </c:pt>
                <c:pt idx="36">
                  <c:v>12.6</c:v>
                </c:pt>
                <c:pt idx="37">
                  <c:v>11.86</c:v>
                </c:pt>
                <c:pt idx="38">
                  <c:v>12.74</c:v>
                </c:pt>
                <c:pt idx="39">
                  <c:v>14.02</c:v>
                </c:pt>
                <c:pt idx="40">
                  <c:v>12.719999999999999</c:v>
                </c:pt>
                <c:pt idx="41">
                  <c:v>11.44</c:v>
                </c:pt>
                <c:pt idx="42">
                  <c:v>9.74</c:v>
                </c:pt>
                <c:pt idx="43">
                  <c:v>8.8800000000000008</c:v>
                </c:pt>
                <c:pt idx="45">
                  <c:v>0</c:v>
                </c:pt>
                <c:pt idx="46">
                  <c:v>0.2</c:v>
                </c:pt>
                <c:pt idx="47">
                  <c:v>-1.2</c:v>
                </c:pt>
                <c:pt idx="48">
                  <c:v>-2.2199999999999998</c:v>
                </c:pt>
                <c:pt idx="49">
                  <c:v>-3.1399999999999997</c:v>
                </c:pt>
                <c:pt idx="51">
                  <c:v>0</c:v>
                </c:pt>
                <c:pt idx="52">
                  <c:v>0.7</c:v>
                </c:pt>
                <c:pt idx="53">
                  <c:v>-0.34000000000000008</c:v>
                </c:pt>
                <c:pt idx="54">
                  <c:v>-1.1400000000000001</c:v>
                </c:pt>
                <c:pt idx="55">
                  <c:v>-1.3800000000000001</c:v>
                </c:pt>
                <c:pt idx="57">
                  <c:v>0</c:v>
                </c:pt>
                <c:pt idx="58">
                  <c:v>1.9999999999999997E-2</c:v>
                </c:pt>
                <c:pt idx="59">
                  <c:v>-0.29999999999999993</c:v>
                </c:pt>
                <c:pt idx="60">
                  <c:v>1.1000000000000001</c:v>
                </c:pt>
                <c:pt idx="61">
                  <c:v>-0.16000000000000014</c:v>
                </c:pt>
                <c:pt idx="62">
                  <c:v>-0.3600000000000001</c:v>
                </c:pt>
                <c:pt idx="63">
                  <c:v>-3.12</c:v>
                </c:pt>
                <c:pt idx="64">
                  <c:v>-3.8200000000000003</c:v>
                </c:pt>
                <c:pt idx="65">
                  <c:v>-4.9400000000000004</c:v>
                </c:pt>
                <c:pt idx="66">
                  <c:v>-6</c:v>
                </c:pt>
                <c:pt idx="67">
                  <c:v>-6.98</c:v>
                </c:pt>
                <c:pt idx="69">
                  <c:v>0</c:v>
                </c:pt>
                <c:pt idx="70">
                  <c:v>4.9599999999999991</c:v>
                </c:pt>
                <c:pt idx="71">
                  <c:v>2.3999999999999995</c:v>
                </c:pt>
                <c:pt idx="72">
                  <c:v>2.7799999999999994</c:v>
                </c:pt>
                <c:pt idx="73">
                  <c:v>2.5999999999999992</c:v>
                </c:pt>
                <c:pt idx="75">
                  <c:v>0</c:v>
                </c:pt>
                <c:pt idx="76">
                  <c:v>0.22000000000000003</c:v>
                </c:pt>
                <c:pt idx="77">
                  <c:v>-1.4</c:v>
                </c:pt>
                <c:pt idx="78">
                  <c:v>3.6199999999999997</c:v>
                </c:pt>
                <c:pt idx="79">
                  <c:v>3.0799999999999996</c:v>
                </c:pt>
                <c:pt idx="80">
                  <c:v>2.88</c:v>
                </c:pt>
                <c:pt idx="81">
                  <c:v>0.49999999999999956</c:v>
                </c:pt>
                <c:pt idx="82">
                  <c:v>2.94</c:v>
                </c:pt>
                <c:pt idx="83">
                  <c:v>2.6</c:v>
                </c:pt>
                <c:pt idx="84">
                  <c:v>4.62</c:v>
                </c:pt>
                <c:pt idx="85">
                  <c:v>4.22</c:v>
                </c:pt>
                <c:pt idx="87">
                  <c:v>0.2</c:v>
                </c:pt>
                <c:pt idx="88">
                  <c:v>3.02</c:v>
                </c:pt>
                <c:pt idx="89">
                  <c:v>2.9</c:v>
                </c:pt>
                <c:pt idx="90">
                  <c:v>1.9399999999999997</c:v>
                </c:pt>
                <c:pt idx="91">
                  <c:v>0.85999999999999965</c:v>
                </c:pt>
                <c:pt idx="92">
                  <c:v>1.6599999999999995</c:v>
                </c:pt>
                <c:pt idx="93">
                  <c:v>9.9999999999999423E-2</c:v>
                </c:pt>
                <c:pt idx="94">
                  <c:v>-4.0000000000000563E-2</c:v>
                </c:pt>
                <c:pt idx="95">
                  <c:v>-0.54000000000000059</c:v>
                </c:pt>
                <c:pt idx="96">
                  <c:v>-0.32000000000000056</c:v>
                </c:pt>
                <c:pt idx="97">
                  <c:v>-0.72000000000000064</c:v>
                </c:pt>
                <c:pt idx="99">
                  <c:v>0.22000000000000003</c:v>
                </c:pt>
                <c:pt idx="100">
                  <c:v>0.89999999999999991</c:v>
                </c:pt>
                <c:pt idx="101">
                  <c:v>-0.4800000000000002</c:v>
                </c:pt>
                <c:pt idx="102">
                  <c:v>5.9599999999999991</c:v>
                </c:pt>
                <c:pt idx="103">
                  <c:v>5.1799999999999988</c:v>
                </c:pt>
                <c:pt idx="104">
                  <c:v>3.8999999999999986</c:v>
                </c:pt>
                <c:pt idx="105">
                  <c:v>4.2999999999999989</c:v>
                </c:pt>
                <c:pt idx="106">
                  <c:v>4.4399999999999986</c:v>
                </c:pt>
                <c:pt idx="107">
                  <c:v>3.7599999999999989</c:v>
                </c:pt>
                <c:pt idx="109">
                  <c:v>0.64</c:v>
                </c:pt>
                <c:pt idx="110">
                  <c:v>1.7999999999999998</c:v>
                </c:pt>
                <c:pt idx="111">
                  <c:v>-0.90000000000000036</c:v>
                </c:pt>
                <c:pt idx="112">
                  <c:v>-2.1800000000000006</c:v>
                </c:pt>
                <c:pt idx="113">
                  <c:v>0.69999999999999973</c:v>
                </c:pt>
                <c:pt idx="114">
                  <c:v>0.5199999999999998</c:v>
                </c:pt>
                <c:pt idx="115">
                  <c:v>1.2999999999999998</c:v>
                </c:pt>
                <c:pt idx="116">
                  <c:v>0.8999999999999998</c:v>
                </c:pt>
                <c:pt idx="117">
                  <c:v>5.6</c:v>
                </c:pt>
                <c:pt idx="118">
                  <c:v>4.68</c:v>
                </c:pt>
                <c:pt idx="119">
                  <c:v>2.0599999999999996</c:v>
                </c:pt>
                <c:pt idx="120">
                  <c:v>1.5399999999999996</c:v>
                </c:pt>
                <c:pt idx="121">
                  <c:v>1.3799999999999997</c:v>
                </c:pt>
                <c:pt idx="122">
                  <c:v>-0.68000000000000038</c:v>
                </c:pt>
                <c:pt idx="123">
                  <c:v>-1.2200000000000004</c:v>
                </c:pt>
                <c:pt idx="124">
                  <c:v>-1.8600000000000003</c:v>
                </c:pt>
                <c:pt idx="125">
                  <c:v>0.59999999999999964</c:v>
                </c:pt>
                <c:pt idx="126">
                  <c:v>-1.6400000000000001</c:v>
                </c:pt>
                <c:pt idx="127">
                  <c:v>2.1800000000000002</c:v>
                </c:pt>
                <c:pt idx="128">
                  <c:v>5.26</c:v>
                </c:pt>
                <c:pt idx="129">
                  <c:v>3.04</c:v>
                </c:pt>
                <c:pt idx="130">
                  <c:v>2.2800000000000002</c:v>
                </c:pt>
                <c:pt idx="131">
                  <c:v>1.0200000000000002</c:v>
                </c:pt>
                <c:pt idx="132">
                  <c:v>-1.7399999999999991</c:v>
                </c:pt>
                <c:pt idx="133">
                  <c:v>-2.6799999999999988</c:v>
                </c:pt>
                <c:pt idx="134">
                  <c:v>0.40000000000000124</c:v>
                </c:pt>
                <c:pt idx="135">
                  <c:v>#N/A</c:v>
                </c:pt>
                <c:pt idx="136">
                  <c:v>#N/A</c:v>
                </c:pt>
                <c:pt idx="137">
                  <c:v>#N/A</c:v>
                </c:pt>
                <c:pt idx="138">
                  <c:v>#N/A</c:v>
                </c:pt>
                <c:pt idx="139">
                  <c:v>#N/A</c:v>
                </c:pt>
                <c:pt idx="140">
                  <c:v>#N/A</c:v>
                </c:pt>
                <c:pt idx="141">
                  <c:v>#N/A</c:v>
                </c:pt>
                <c:pt idx="142">
                  <c:v>#N/A</c:v>
                </c:pt>
                <c:pt idx="143">
                  <c:v>#N/A</c:v>
                </c:pt>
                <c:pt idx="144">
                  <c:v>#N/A</c:v>
                </c:pt>
                <c:pt idx="145">
                  <c:v>#N/A</c:v>
                </c:pt>
                <c:pt idx="146">
                  <c:v>#N/A</c:v>
                </c:pt>
                <c:pt idx="147">
                  <c:v>#N/A</c:v>
                </c:pt>
                <c:pt idx="148">
                  <c:v>#N/A</c:v>
                </c:pt>
                <c:pt idx="149">
                  <c:v>#N/A</c:v>
                </c:pt>
                <c:pt idx="150">
                  <c:v>#N/A</c:v>
                </c:pt>
                <c:pt idx="151">
                  <c:v>#N/A</c:v>
                </c:pt>
                <c:pt idx="152">
                  <c:v>#N/A</c:v>
                </c:pt>
                <c:pt idx="153">
                  <c:v>#N/A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4BC9-481E-A6D6-124F1AF685D1}"/>
            </c:ext>
          </c:extLst>
        </c:ser>
        <c:ser>
          <c:idx val="4"/>
          <c:order val="3"/>
          <c:tx>
            <c:strRef>
              <c:f>AdditionalPT!$H$3</c:f>
              <c:strCache>
                <c:ptCount val="1"/>
                <c:pt idx="0">
                  <c:v>Eastern Region</c:v>
                </c:pt>
              </c:strCache>
            </c:strRef>
          </c:tx>
          <c:spPr>
            <a:ln w="25400">
              <a:solidFill>
                <a:srgbClr val="FF0000"/>
              </a:solidFill>
              <a:prstDash val="solid"/>
            </a:ln>
          </c:spPr>
          <c:marker>
            <c:symbol val="circle"/>
            <c:size val="5"/>
            <c:spPr>
              <a:noFill/>
              <a:ln>
                <a:solidFill>
                  <a:srgbClr val="FF0000"/>
                </a:solidFill>
                <a:prstDash val="solid"/>
              </a:ln>
            </c:spPr>
          </c:marker>
          <c:cat>
            <c:numRef>
              <c:f>AdditionalPT!$C$46:$C$199</c:f>
              <c:numCache>
                <c:formatCode>mmmm\-yy</c:formatCode>
                <c:ptCount val="154"/>
                <c:pt idx="0">
                  <c:v>39052</c:v>
                </c:pt>
                <c:pt idx="1">
                  <c:v>39083</c:v>
                </c:pt>
                <c:pt idx="2">
                  <c:v>39114</c:v>
                </c:pt>
                <c:pt idx="3">
                  <c:v>39142</c:v>
                </c:pt>
                <c:pt idx="4">
                  <c:v>39173</c:v>
                </c:pt>
                <c:pt idx="5">
                  <c:v>39203</c:v>
                </c:pt>
                <c:pt idx="6">
                  <c:v>39234</c:v>
                </c:pt>
                <c:pt idx="7">
                  <c:v>39264</c:v>
                </c:pt>
                <c:pt idx="8">
                  <c:v>39295</c:v>
                </c:pt>
                <c:pt idx="9">
                  <c:v>39326</c:v>
                </c:pt>
                <c:pt idx="10">
                  <c:v>39356</c:v>
                </c:pt>
                <c:pt idx="11">
                  <c:v>39387</c:v>
                </c:pt>
                <c:pt idx="12">
                  <c:v>39417</c:v>
                </c:pt>
                <c:pt idx="13">
                  <c:v>39448</c:v>
                </c:pt>
                <c:pt idx="14">
                  <c:v>39479</c:v>
                </c:pt>
                <c:pt idx="15">
                  <c:v>39508</c:v>
                </c:pt>
                <c:pt idx="16">
                  <c:v>39539</c:v>
                </c:pt>
                <c:pt idx="17">
                  <c:v>39569</c:v>
                </c:pt>
                <c:pt idx="18">
                  <c:v>39600</c:v>
                </c:pt>
                <c:pt idx="19">
                  <c:v>39630</c:v>
                </c:pt>
                <c:pt idx="20">
                  <c:v>39661</c:v>
                </c:pt>
                <c:pt idx="21">
                  <c:v>39692</c:v>
                </c:pt>
                <c:pt idx="22">
                  <c:v>39722</c:v>
                </c:pt>
                <c:pt idx="23">
                  <c:v>39753</c:v>
                </c:pt>
                <c:pt idx="24">
                  <c:v>39783</c:v>
                </c:pt>
                <c:pt idx="25">
                  <c:v>39814</c:v>
                </c:pt>
                <c:pt idx="26">
                  <c:v>39845</c:v>
                </c:pt>
                <c:pt idx="27">
                  <c:v>39873</c:v>
                </c:pt>
                <c:pt idx="28">
                  <c:v>39904</c:v>
                </c:pt>
                <c:pt idx="29">
                  <c:v>39934</c:v>
                </c:pt>
                <c:pt idx="30">
                  <c:v>39965</c:v>
                </c:pt>
                <c:pt idx="31">
                  <c:v>39995</c:v>
                </c:pt>
                <c:pt idx="32">
                  <c:v>40026</c:v>
                </c:pt>
                <c:pt idx="33">
                  <c:v>40057</c:v>
                </c:pt>
                <c:pt idx="34">
                  <c:v>40087</c:v>
                </c:pt>
                <c:pt idx="35">
                  <c:v>40118</c:v>
                </c:pt>
                <c:pt idx="36">
                  <c:v>40148</c:v>
                </c:pt>
                <c:pt idx="37">
                  <c:v>40179</c:v>
                </c:pt>
                <c:pt idx="38">
                  <c:v>40210</c:v>
                </c:pt>
                <c:pt idx="39">
                  <c:v>40238</c:v>
                </c:pt>
                <c:pt idx="40">
                  <c:v>40269</c:v>
                </c:pt>
                <c:pt idx="41">
                  <c:v>40299</c:v>
                </c:pt>
                <c:pt idx="42">
                  <c:v>40330</c:v>
                </c:pt>
                <c:pt idx="43">
                  <c:v>40360</c:v>
                </c:pt>
                <c:pt idx="44">
                  <c:v>40391</c:v>
                </c:pt>
                <c:pt idx="45">
                  <c:v>40422</c:v>
                </c:pt>
                <c:pt idx="46">
                  <c:v>40452</c:v>
                </c:pt>
                <c:pt idx="47">
                  <c:v>40483</c:v>
                </c:pt>
                <c:pt idx="48">
                  <c:v>40513</c:v>
                </c:pt>
                <c:pt idx="49">
                  <c:v>40544</c:v>
                </c:pt>
                <c:pt idx="50">
                  <c:v>40575</c:v>
                </c:pt>
                <c:pt idx="51">
                  <c:v>40603</c:v>
                </c:pt>
                <c:pt idx="52">
                  <c:v>40634</c:v>
                </c:pt>
                <c:pt idx="53">
                  <c:v>40664</c:v>
                </c:pt>
                <c:pt idx="54">
                  <c:v>40695</c:v>
                </c:pt>
                <c:pt idx="55">
                  <c:v>40725</c:v>
                </c:pt>
                <c:pt idx="56">
                  <c:v>40756</c:v>
                </c:pt>
                <c:pt idx="57">
                  <c:v>40787</c:v>
                </c:pt>
                <c:pt idx="58">
                  <c:v>40817</c:v>
                </c:pt>
                <c:pt idx="59">
                  <c:v>40848</c:v>
                </c:pt>
                <c:pt idx="60">
                  <c:v>40878</c:v>
                </c:pt>
                <c:pt idx="61">
                  <c:v>40909</c:v>
                </c:pt>
                <c:pt idx="62">
                  <c:v>40940</c:v>
                </c:pt>
                <c:pt idx="63">
                  <c:v>40969</c:v>
                </c:pt>
                <c:pt idx="64">
                  <c:v>41000</c:v>
                </c:pt>
                <c:pt idx="65">
                  <c:v>41030</c:v>
                </c:pt>
                <c:pt idx="66">
                  <c:v>41061</c:v>
                </c:pt>
                <c:pt idx="67">
                  <c:v>41091</c:v>
                </c:pt>
                <c:pt idx="68">
                  <c:v>41122</c:v>
                </c:pt>
                <c:pt idx="69">
                  <c:v>41153</c:v>
                </c:pt>
                <c:pt idx="70">
                  <c:v>41183</c:v>
                </c:pt>
                <c:pt idx="71">
                  <c:v>41214</c:v>
                </c:pt>
                <c:pt idx="72">
                  <c:v>41244</c:v>
                </c:pt>
                <c:pt idx="73">
                  <c:v>41275</c:v>
                </c:pt>
                <c:pt idx="74">
                  <c:v>41306</c:v>
                </c:pt>
                <c:pt idx="75">
                  <c:v>41334</c:v>
                </c:pt>
                <c:pt idx="76">
                  <c:v>41365</c:v>
                </c:pt>
                <c:pt idx="77">
                  <c:v>41395</c:v>
                </c:pt>
                <c:pt idx="78">
                  <c:v>41426</c:v>
                </c:pt>
                <c:pt idx="79">
                  <c:v>41456</c:v>
                </c:pt>
                <c:pt idx="80">
                  <c:v>41487</c:v>
                </c:pt>
                <c:pt idx="81">
                  <c:v>41518</c:v>
                </c:pt>
                <c:pt idx="82">
                  <c:v>41548</c:v>
                </c:pt>
                <c:pt idx="83">
                  <c:v>41579</c:v>
                </c:pt>
                <c:pt idx="84">
                  <c:v>41609</c:v>
                </c:pt>
                <c:pt idx="85">
                  <c:v>41640</c:v>
                </c:pt>
                <c:pt idx="86">
                  <c:v>41671</c:v>
                </c:pt>
                <c:pt idx="87">
                  <c:v>41699</c:v>
                </c:pt>
                <c:pt idx="88">
                  <c:v>41730</c:v>
                </c:pt>
                <c:pt idx="89">
                  <c:v>41760</c:v>
                </c:pt>
                <c:pt idx="90">
                  <c:v>41791</c:v>
                </c:pt>
                <c:pt idx="91">
                  <c:v>41821</c:v>
                </c:pt>
                <c:pt idx="92">
                  <c:v>41852</c:v>
                </c:pt>
                <c:pt idx="93">
                  <c:v>41883</c:v>
                </c:pt>
                <c:pt idx="94">
                  <c:v>41913</c:v>
                </c:pt>
                <c:pt idx="95">
                  <c:v>41944</c:v>
                </c:pt>
                <c:pt idx="96">
                  <c:v>41974</c:v>
                </c:pt>
                <c:pt idx="97">
                  <c:v>42005</c:v>
                </c:pt>
                <c:pt idx="98">
                  <c:v>42036</c:v>
                </c:pt>
                <c:pt idx="99">
                  <c:v>42064</c:v>
                </c:pt>
                <c:pt idx="100">
                  <c:v>42095</c:v>
                </c:pt>
                <c:pt idx="101">
                  <c:v>42125</c:v>
                </c:pt>
                <c:pt idx="102">
                  <c:v>42156</c:v>
                </c:pt>
                <c:pt idx="103">
                  <c:v>42186</c:v>
                </c:pt>
                <c:pt idx="104">
                  <c:v>42217</c:v>
                </c:pt>
                <c:pt idx="105">
                  <c:v>42248</c:v>
                </c:pt>
                <c:pt idx="106">
                  <c:v>42278</c:v>
                </c:pt>
                <c:pt idx="107">
                  <c:v>42309</c:v>
                </c:pt>
                <c:pt idx="108">
                  <c:v>42339</c:v>
                </c:pt>
                <c:pt idx="109">
                  <c:v>42370</c:v>
                </c:pt>
                <c:pt idx="110">
                  <c:v>42401</c:v>
                </c:pt>
                <c:pt idx="111">
                  <c:v>42430</c:v>
                </c:pt>
                <c:pt idx="112">
                  <c:v>42461</c:v>
                </c:pt>
                <c:pt idx="113">
                  <c:v>42491</c:v>
                </c:pt>
                <c:pt idx="114">
                  <c:v>42522</c:v>
                </c:pt>
                <c:pt idx="115">
                  <c:v>42552</c:v>
                </c:pt>
                <c:pt idx="116">
                  <c:v>42583</c:v>
                </c:pt>
                <c:pt idx="117">
                  <c:v>42614</c:v>
                </c:pt>
                <c:pt idx="118">
                  <c:v>42644</c:v>
                </c:pt>
                <c:pt idx="119">
                  <c:v>42675</c:v>
                </c:pt>
                <c:pt idx="120">
                  <c:v>42705</c:v>
                </c:pt>
                <c:pt idx="121">
                  <c:v>42736</c:v>
                </c:pt>
                <c:pt idx="122">
                  <c:v>42767</c:v>
                </c:pt>
                <c:pt idx="123">
                  <c:v>42795</c:v>
                </c:pt>
                <c:pt idx="124">
                  <c:v>42826</c:v>
                </c:pt>
                <c:pt idx="125">
                  <c:v>42856</c:v>
                </c:pt>
                <c:pt idx="126">
                  <c:v>42887</c:v>
                </c:pt>
                <c:pt idx="127">
                  <c:v>42917</c:v>
                </c:pt>
                <c:pt idx="128">
                  <c:v>42948</c:v>
                </c:pt>
                <c:pt idx="129">
                  <c:v>42979</c:v>
                </c:pt>
                <c:pt idx="130">
                  <c:v>43009</c:v>
                </c:pt>
                <c:pt idx="131">
                  <c:v>43040</c:v>
                </c:pt>
                <c:pt idx="132">
                  <c:v>43070</c:v>
                </c:pt>
                <c:pt idx="133">
                  <c:v>43101</c:v>
                </c:pt>
                <c:pt idx="134">
                  <c:v>43132</c:v>
                </c:pt>
                <c:pt idx="135">
                  <c:v>43160</c:v>
                </c:pt>
                <c:pt idx="136">
                  <c:v>43191</c:v>
                </c:pt>
                <c:pt idx="137">
                  <c:v>43221</c:v>
                </c:pt>
                <c:pt idx="138">
                  <c:v>43252</c:v>
                </c:pt>
                <c:pt idx="139">
                  <c:v>43282</c:v>
                </c:pt>
                <c:pt idx="140">
                  <c:v>43313</c:v>
                </c:pt>
                <c:pt idx="141">
                  <c:v>43344</c:v>
                </c:pt>
                <c:pt idx="142">
                  <c:v>43374</c:v>
                </c:pt>
                <c:pt idx="143">
                  <c:v>43405</c:v>
                </c:pt>
                <c:pt idx="144">
                  <c:v>43435</c:v>
                </c:pt>
                <c:pt idx="145">
                  <c:v>43466</c:v>
                </c:pt>
                <c:pt idx="146">
                  <c:v>43497</c:v>
                </c:pt>
                <c:pt idx="147">
                  <c:v>43525</c:v>
                </c:pt>
                <c:pt idx="148">
                  <c:v>43556</c:v>
                </c:pt>
                <c:pt idx="149">
                  <c:v>43586</c:v>
                </c:pt>
                <c:pt idx="150">
                  <c:v>43617</c:v>
                </c:pt>
                <c:pt idx="151">
                  <c:v>43647</c:v>
                </c:pt>
                <c:pt idx="152">
                  <c:v>43678</c:v>
                </c:pt>
                <c:pt idx="153">
                  <c:v>43709</c:v>
                </c:pt>
              </c:numCache>
            </c:numRef>
          </c:cat>
          <c:val>
            <c:numRef>
              <c:f>AdditionalPT!$H$46:$H$199</c:f>
              <c:numCache>
                <c:formatCode>0.00</c:formatCode>
                <c:ptCount val="154"/>
                <c:pt idx="0">
                  <c:v>0</c:v>
                </c:pt>
                <c:pt idx="1">
                  <c:v>0.21249999999999997</c:v>
                </c:pt>
                <c:pt idx="2">
                  <c:v>-0.68750000000000022</c:v>
                </c:pt>
                <c:pt idx="3">
                  <c:v>-1.3625000000000003</c:v>
                </c:pt>
                <c:pt idx="4">
                  <c:v>0.96249999999999991</c:v>
                </c:pt>
                <c:pt idx="5">
                  <c:v>-1.4624999999999999</c:v>
                </c:pt>
                <c:pt idx="7">
                  <c:v>0</c:v>
                </c:pt>
                <c:pt idx="8">
                  <c:v>-0.96249999999999991</c:v>
                </c:pt>
                <c:pt idx="9">
                  <c:v>-3.5625</c:v>
                </c:pt>
                <c:pt idx="10">
                  <c:v>-2.4718749999999998</c:v>
                </c:pt>
                <c:pt idx="11">
                  <c:v>-4.2468749999999993</c:v>
                </c:pt>
                <c:pt idx="12">
                  <c:v>-3.6843749999999993</c:v>
                </c:pt>
                <c:pt idx="13">
                  <c:v>-5.4218749999999991</c:v>
                </c:pt>
                <c:pt idx="14">
                  <c:v>-5.2093749999999988</c:v>
                </c:pt>
                <c:pt idx="15">
                  <c:v>-6.5218749999999988</c:v>
                </c:pt>
                <c:pt idx="16">
                  <c:v>-5.8468749999999989</c:v>
                </c:pt>
                <c:pt idx="17">
                  <c:v>-2.884374999999999</c:v>
                </c:pt>
                <c:pt idx="18">
                  <c:v>-1.7968749999999989</c:v>
                </c:pt>
                <c:pt idx="19">
                  <c:v>-2.1718749999999991</c:v>
                </c:pt>
                <c:pt idx="20">
                  <c:v>-5.4718749999999989</c:v>
                </c:pt>
                <c:pt idx="22">
                  <c:v>0</c:v>
                </c:pt>
                <c:pt idx="23">
                  <c:v>1.6749999999999998</c:v>
                </c:pt>
                <c:pt idx="24">
                  <c:v>3.0125000000000002</c:v>
                </c:pt>
                <c:pt idx="25">
                  <c:v>1.925</c:v>
                </c:pt>
                <c:pt idx="26">
                  <c:v>-0.7999999999999996</c:v>
                </c:pt>
                <c:pt idx="27">
                  <c:v>-2.0124999999999997</c:v>
                </c:pt>
                <c:pt idx="28">
                  <c:v>0.13750000000000018</c:v>
                </c:pt>
                <c:pt idx="29">
                  <c:v>1.8875000000000002</c:v>
                </c:pt>
                <c:pt idx="31">
                  <c:v>0</c:v>
                </c:pt>
                <c:pt idx="32">
                  <c:v>2.75</c:v>
                </c:pt>
                <c:pt idx="33">
                  <c:v>4.45</c:v>
                </c:pt>
                <c:pt idx="34">
                  <c:v>7.5124999999999993</c:v>
                </c:pt>
                <c:pt idx="35">
                  <c:v>9.1875</c:v>
                </c:pt>
                <c:pt idx="36">
                  <c:v>13.637499999999999</c:v>
                </c:pt>
                <c:pt idx="37">
                  <c:v>13.324999999999999</c:v>
                </c:pt>
                <c:pt idx="38">
                  <c:v>14.475</c:v>
                </c:pt>
                <c:pt idx="39">
                  <c:v>16.887499999999999</c:v>
                </c:pt>
                <c:pt idx="40">
                  <c:v>15.35</c:v>
                </c:pt>
                <c:pt idx="41">
                  <c:v>14.112499999999999</c:v>
                </c:pt>
                <c:pt idx="42">
                  <c:v>13.0375</c:v>
                </c:pt>
                <c:pt idx="43">
                  <c:v>13.0375</c:v>
                </c:pt>
                <c:pt idx="45">
                  <c:v>0</c:v>
                </c:pt>
                <c:pt idx="46">
                  <c:v>1.9624999999999999</c:v>
                </c:pt>
                <c:pt idx="47">
                  <c:v>0.22500000000000009</c:v>
                </c:pt>
                <c:pt idx="48">
                  <c:v>-1.0999999999999999</c:v>
                </c:pt>
                <c:pt idx="49">
                  <c:v>-1.5874999999999999</c:v>
                </c:pt>
                <c:pt idx="51">
                  <c:v>0</c:v>
                </c:pt>
                <c:pt idx="52">
                  <c:v>-1.2500000000000011E-2</c:v>
                </c:pt>
                <c:pt idx="53">
                  <c:v>-1.7</c:v>
                </c:pt>
                <c:pt idx="54">
                  <c:v>-2.85</c:v>
                </c:pt>
                <c:pt idx="55">
                  <c:v>-3.7</c:v>
                </c:pt>
                <c:pt idx="57">
                  <c:v>0</c:v>
                </c:pt>
                <c:pt idx="58">
                  <c:v>-0.41249999999999998</c:v>
                </c:pt>
                <c:pt idx="59">
                  <c:v>-0.51249999999999996</c:v>
                </c:pt>
                <c:pt idx="60">
                  <c:v>-0.86250000000000004</c:v>
                </c:pt>
                <c:pt idx="61">
                  <c:v>-2.2875000000000001</c:v>
                </c:pt>
                <c:pt idx="62">
                  <c:v>-2.4875000000000003</c:v>
                </c:pt>
                <c:pt idx="63">
                  <c:v>-5.1750000000000007</c:v>
                </c:pt>
                <c:pt idx="64">
                  <c:v>-5.4250000000000007</c:v>
                </c:pt>
                <c:pt idx="65">
                  <c:v>-6.5125000000000011</c:v>
                </c:pt>
                <c:pt idx="66">
                  <c:v>-7.6000000000000014</c:v>
                </c:pt>
                <c:pt idx="67">
                  <c:v>-8.9250000000000007</c:v>
                </c:pt>
                <c:pt idx="69">
                  <c:v>0</c:v>
                </c:pt>
                <c:pt idx="70">
                  <c:v>5.9</c:v>
                </c:pt>
                <c:pt idx="71">
                  <c:v>3.2625000000000006</c:v>
                </c:pt>
                <c:pt idx="72">
                  <c:v>3.9916666666666671</c:v>
                </c:pt>
                <c:pt idx="73">
                  <c:v>3.4291666666666671</c:v>
                </c:pt>
                <c:pt idx="75">
                  <c:v>0</c:v>
                </c:pt>
                <c:pt idx="76">
                  <c:v>0.33750000000000002</c:v>
                </c:pt>
                <c:pt idx="77">
                  <c:v>-0.87499999999999989</c:v>
                </c:pt>
                <c:pt idx="78">
                  <c:v>4.5250000000000004</c:v>
                </c:pt>
                <c:pt idx="79">
                  <c:v>5.7125000000000004</c:v>
                </c:pt>
                <c:pt idx="80">
                  <c:v>6.25</c:v>
                </c:pt>
                <c:pt idx="81">
                  <c:v>3.7749999999999999</c:v>
                </c:pt>
                <c:pt idx="82">
                  <c:v>5.35</c:v>
                </c:pt>
                <c:pt idx="83">
                  <c:v>4.8874999999999993</c:v>
                </c:pt>
                <c:pt idx="84">
                  <c:v>6.4499999999999993</c:v>
                </c:pt>
                <c:pt idx="85">
                  <c:v>5.9249999999999989</c:v>
                </c:pt>
                <c:pt idx="87">
                  <c:v>-6.2499999999999986E-2</c:v>
                </c:pt>
                <c:pt idx="88">
                  <c:v>1.175</c:v>
                </c:pt>
                <c:pt idx="89">
                  <c:v>0.66250000000000009</c:v>
                </c:pt>
                <c:pt idx="90">
                  <c:v>-0.77499999999999991</c:v>
                </c:pt>
                <c:pt idx="91">
                  <c:v>-1.5249999999999999</c:v>
                </c:pt>
                <c:pt idx="92">
                  <c:v>-0.84999999999999987</c:v>
                </c:pt>
                <c:pt idx="93">
                  <c:v>-1.2499999999999998</c:v>
                </c:pt>
                <c:pt idx="94">
                  <c:v>-1.7124999999999999</c:v>
                </c:pt>
                <c:pt idx="95">
                  <c:v>-1.4749999999999999</c:v>
                </c:pt>
                <c:pt idx="96">
                  <c:v>-1.3749999999999998</c:v>
                </c:pt>
                <c:pt idx="97">
                  <c:v>-1.9</c:v>
                </c:pt>
                <c:pt idx="99">
                  <c:v>0.30000000000000004</c:v>
                </c:pt>
                <c:pt idx="100">
                  <c:v>0.17500000000000004</c:v>
                </c:pt>
                <c:pt idx="101">
                  <c:v>-1.3749999999999998</c:v>
                </c:pt>
                <c:pt idx="102">
                  <c:v>2.3500000000000005</c:v>
                </c:pt>
                <c:pt idx="103">
                  <c:v>1.4375000000000004</c:v>
                </c:pt>
                <c:pt idx="104">
                  <c:v>0.71250000000000036</c:v>
                </c:pt>
                <c:pt idx="105">
                  <c:v>-6.2499999999999667E-2</c:v>
                </c:pt>
                <c:pt idx="106">
                  <c:v>0.53750000000000031</c:v>
                </c:pt>
                <c:pt idx="107">
                  <c:v>0.53750000000000031</c:v>
                </c:pt>
                <c:pt idx="109">
                  <c:v>-0.2</c:v>
                </c:pt>
                <c:pt idx="110">
                  <c:v>1.4000000000000001</c:v>
                </c:pt>
                <c:pt idx="111">
                  <c:v>-0.57499999999999996</c:v>
                </c:pt>
                <c:pt idx="112">
                  <c:v>-1.6375</c:v>
                </c:pt>
                <c:pt idx="113">
                  <c:v>1.2625000000000004</c:v>
                </c:pt>
                <c:pt idx="114">
                  <c:v>1.9875000000000005</c:v>
                </c:pt>
                <c:pt idx="115">
                  <c:v>3.6000000000000005</c:v>
                </c:pt>
                <c:pt idx="116">
                  <c:v>2.9125000000000005</c:v>
                </c:pt>
                <c:pt idx="117">
                  <c:v>9.7250000000000014</c:v>
                </c:pt>
                <c:pt idx="118">
                  <c:v>9.8125000000000018</c:v>
                </c:pt>
                <c:pt idx="119">
                  <c:v>7.1125000000000025</c:v>
                </c:pt>
                <c:pt idx="120">
                  <c:v>6.7125000000000021</c:v>
                </c:pt>
                <c:pt idx="121">
                  <c:v>6.7500000000000018</c:v>
                </c:pt>
                <c:pt idx="122">
                  <c:v>4.9875000000000016</c:v>
                </c:pt>
                <c:pt idx="123">
                  <c:v>5.0250000000000012</c:v>
                </c:pt>
                <c:pt idx="124">
                  <c:v>3.7000000000000011</c:v>
                </c:pt>
                <c:pt idx="125">
                  <c:v>5.8250000000000011</c:v>
                </c:pt>
                <c:pt idx="126">
                  <c:v>3.9375000000000013</c:v>
                </c:pt>
                <c:pt idx="127">
                  <c:v>7.6500000000000021</c:v>
                </c:pt>
                <c:pt idx="128">
                  <c:v>11.3</c:v>
                </c:pt>
                <c:pt idx="129">
                  <c:v>9.5125000000000011</c:v>
                </c:pt>
                <c:pt idx="130">
                  <c:v>10.162500000000001</c:v>
                </c:pt>
                <c:pt idx="131">
                  <c:v>8.9500000000000011</c:v>
                </c:pt>
                <c:pt idx="132">
                  <c:v>6.4375000000000009</c:v>
                </c:pt>
                <c:pt idx="133">
                  <c:v>6.9500000000000011</c:v>
                </c:pt>
                <c:pt idx="134">
                  <c:v>9.0000000000000018</c:v>
                </c:pt>
                <c:pt idx="135">
                  <c:v>#N/A</c:v>
                </c:pt>
                <c:pt idx="136">
                  <c:v>#N/A</c:v>
                </c:pt>
                <c:pt idx="137">
                  <c:v>#N/A</c:v>
                </c:pt>
                <c:pt idx="138">
                  <c:v>#N/A</c:v>
                </c:pt>
                <c:pt idx="139">
                  <c:v>#N/A</c:v>
                </c:pt>
                <c:pt idx="140">
                  <c:v>#N/A</c:v>
                </c:pt>
                <c:pt idx="141">
                  <c:v>#N/A</c:v>
                </c:pt>
                <c:pt idx="142">
                  <c:v>#N/A</c:v>
                </c:pt>
                <c:pt idx="143">
                  <c:v>#N/A</c:v>
                </c:pt>
                <c:pt idx="144">
                  <c:v>#N/A</c:v>
                </c:pt>
                <c:pt idx="145">
                  <c:v>#N/A</c:v>
                </c:pt>
                <c:pt idx="146">
                  <c:v>#N/A</c:v>
                </c:pt>
                <c:pt idx="147">
                  <c:v>#N/A</c:v>
                </c:pt>
                <c:pt idx="148">
                  <c:v>#N/A</c:v>
                </c:pt>
                <c:pt idx="149">
                  <c:v>#N/A</c:v>
                </c:pt>
                <c:pt idx="150">
                  <c:v>#N/A</c:v>
                </c:pt>
                <c:pt idx="151">
                  <c:v>#N/A</c:v>
                </c:pt>
                <c:pt idx="152">
                  <c:v>#N/A</c:v>
                </c:pt>
                <c:pt idx="153">
                  <c:v>#N/A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3-4BC9-481E-A6D6-124F1AF685D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31241088"/>
        <c:axId val="131243008"/>
      </c:lineChart>
      <c:dateAx>
        <c:axId val="131241088"/>
        <c:scaling>
          <c:orientation val="minMax"/>
          <c:max val="43344"/>
          <c:min val="42370"/>
        </c:scaling>
        <c:delete val="0"/>
        <c:axPos val="b"/>
        <c:numFmt formatCode="mmm\-yy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540000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31243008"/>
        <c:crossesAt val="-25"/>
        <c:auto val="1"/>
        <c:lblOffset val="100"/>
        <c:baseTimeUnit val="months"/>
        <c:majorUnit val="1"/>
        <c:majorTimeUnit val="months"/>
        <c:minorUnit val="1"/>
        <c:minorTimeUnit val="months"/>
      </c:dateAx>
      <c:valAx>
        <c:axId val="131243008"/>
        <c:scaling>
          <c:orientation val="minMax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/>
                  <a:t>Inches</a:t>
                </a:r>
              </a:p>
            </c:rich>
          </c:tx>
          <c:layout>
            <c:manualLayout>
              <c:xMode val="edge"/>
              <c:yMode val="edge"/>
              <c:x val="2.3289665211062592E-2"/>
              <c:y val="0.46408917117406245"/>
            </c:manualLayout>
          </c:layout>
          <c:overlay val="0"/>
          <c:spPr>
            <a:noFill/>
            <a:ln w="25400">
              <a:noFill/>
            </a:ln>
          </c:spPr>
        </c:title>
        <c:numFmt formatCode="0.0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31241088"/>
        <c:crosses val="autoZero"/>
        <c:crossBetween val="between"/>
      </c:valAx>
      <c:spPr>
        <a:solidFill>
          <a:srgbClr val="C0C0C0"/>
        </a:solidFill>
        <a:ln w="12700">
          <a:solidFill>
            <a:srgbClr val="808080"/>
          </a:solidFill>
          <a:prstDash val="solid"/>
        </a:ln>
      </c:spPr>
    </c:plotArea>
    <c:legend>
      <c:legendPos val="b"/>
      <c:layout>
        <c:manualLayout>
          <c:xMode val="edge"/>
          <c:yMode val="edge"/>
          <c:x val="0.16593917026747732"/>
          <c:y val="0.9429115007032961"/>
          <c:w val="0.75109277279204734"/>
          <c:h val="4.4198895027624314E-2"/>
        </c:manualLayout>
      </c:layout>
      <c:overlay val="0"/>
      <c:spPr>
        <a:solidFill>
          <a:srgbClr val="FFFFFF"/>
        </a:solidFill>
        <a:ln w="3175">
          <a:solidFill>
            <a:srgbClr val="000000"/>
          </a:solidFill>
          <a:prstDash val="solid"/>
        </a:ln>
      </c:spPr>
      <c:txPr>
        <a:bodyPr/>
        <a:lstStyle/>
        <a:p>
          <a:pPr>
            <a:defRPr sz="42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solidFill>
        <a:srgbClr val="000000"/>
      </a:solidFill>
      <a:prstDash val="solid"/>
    </a:ln>
  </c:spPr>
  <c:txPr>
    <a:bodyPr/>
    <a:lstStyle/>
    <a:p>
      <a:pPr>
        <a:defRPr sz="2225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 sz="3200" b="1">
                <a:solidFill>
                  <a:srgbClr val="156C48"/>
                </a:solidFill>
                <a:latin typeface="Montserrat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  <a:latin typeface="Montserrat" pitchFamily="50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7" descr="MDELogo_Horizontal_GreenText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199595" y="457201"/>
            <a:ext cx="2744811" cy="1093308"/>
          </a:xfrm>
          <a:prstGeom prst="rect">
            <a:avLst/>
          </a:prstGeom>
        </p:spPr>
      </p:pic>
      <p:cxnSp>
        <p:nvCxnSpPr>
          <p:cNvPr id="10" name="Straight Connector 9"/>
          <p:cNvCxnSpPr/>
          <p:nvPr userDrawn="1"/>
        </p:nvCxnSpPr>
        <p:spPr>
          <a:xfrm>
            <a:off x="-685800" y="1066800"/>
            <a:ext cx="3733800" cy="0"/>
          </a:xfrm>
          <a:prstGeom prst="line">
            <a:avLst/>
          </a:prstGeom>
          <a:ln w="28575">
            <a:solidFill>
              <a:srgbClr val="187E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 userDrawn="1"/>
        </p:nvCxnSpPr>
        <p:spPr>
          <a:xfrm flipV="1">
            <a:off x="6019800" y="1053545"/>
            <a:ext cx="3695700" cy="13255"/>
          </a:xfrm>
          <a:prstGeom prst="line">
            <a:avLst/>
          </a:prstGeom>
          <a:ln w="28575">
            <a:solidFill>
              <a:srgbClr val="187E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 userDrawn="1"/>
        </p:nvCxnSpPr>
        <p:spPr>
          <a:xfrm>
            <a:off x="0" y="6477000"/>
            <a:ext cx="9448800" cy="0"/>
          </a:xfrm>
          <a:prstGeom prst="line">
            <a:avLst/>
          </a:prstGeom>
          <a:ln w="28575">
            <a:solidFill>
              <a:srgbClr val="187E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274638"/>
            <a:ext cx="7162800" cy="1143000"/>
          </a:xfrm>
        </p:spPr>
        <p:txBody>
          <a:bodyPr>
            <a:normAutofit/>
          </a:bodyPr>
          <a:lstStyle>
            <a:lvl1pPr algn="l">
              <a:defRPr sz="3600" b="0">
                <a:solidFill>
                  <a:srgbClr val="156C48"/>
                </a:solidFill>
                <a:latin typeface="Montserrat Semi Bold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1pPr>
              <a:defRPr>
                <a:latin typeface="Montserrat" pitchFamily="50" charset="0"/>
              </a:defRPr>
            </a:lvl1pPr>
            <a:lvl2pPr>
              <a:defRPr>
                <a:latin typeface="Montserrat" pitchFamily="50" charset="0"/>
              </a:defRPr>
            </a:lvl2pPr>
            <a:lvl3pPr>
              <a:defRPr>
                <a:latin typeface="Montserrat" pitchFamily="50" charset="0"/>
              </a:defRPr>
            </a:lvl3pPr>
            <a:lvl4pPr>
              <a:defRPr>
                <a:latin typeface="Montserrat" pitchFamily="50" charset="0"/>
              </a:defRPr>
            </a:lvl4pPr>
            <a:lvl5pPr>
              <a:defRPr>
                <a:latin typeface="Montserrat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 userDrawn="1"/>
        </p:nvCxnSpPr>
        <p:spPr>
          <a:xfrm>
            <a:off x="0" y="3352800"/>
            <a:ext cx="1295400" cy="0"/>
          </a:xfrm>
          <a:prstGeom prst="line">
            <a:avLst/>
          </a:prstGeom>
          <a:ln w="28575">
            <a:solidFill>
              <a:srgbClr val="187E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>
            <a:normAutofit/>
          </a:bodyPr>
          <a:lstStyle>
            <a:lvl1pPr algn="l">
              <a:defRPr sz="3200" b="1" cap="all">
                <a:solidFill>
                  <a:srgbClr val="156C48"/>
                </a:solidFill>
                <a:latin typeface="Montserrat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>
            <a:normAutofit/>
          </a:bodyPr>
          <a:lstStyle>
            <a:lvl1pPr marL="0" indent="0">
              <a:buNone/>
              <a:defRPr sz="1600">
                <a:solidFill>
                  <a:schemeClr val="tx1">
                    <a:tint val="75000"/>
                  </a:schemeClr>
                </a:solidFill>
                <a:latin typeface="Montserrat" pitchFamily="50" charset="0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7" name="Picture 6" descr="MDELogo_Symbol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62000" y="2819400"/>
            <a:ext cx="990606" cy="990606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buNone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buNone/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19200"/>
            <a:ext cx="3352800" cy="10541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38600" y="273050"/>
            <a:ext cx="4648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362200"/>
            <a:ext cx="3352800" cy="37639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8" name="Picture 7" descr="MDELogo_Symbol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0" y="304800"/>
            <a:ext cx="838206" cy="838206"/>
          </a:xfrm>
          <a:prstGeom prst="rect">
            <a:avLst/>
          </a:prstGeom>
        </p:spPr>
      </p:pic>
      <p:cxnSp>
        <p:nvCxnSpPr>
          <p:cNvPr id="9" name="Straight Connector 8"/>
          <p:cNvCxnSpPr/>
          <p:nvPr userDrawn="1"/>
        </p:nvCxnSpPr>
        <p:spPr>
          <a:xfrm>
            <a:off x="457200" y="1295400"/>
            <a:ext cx="3352800" cy="0"/>
          </a:xfrm>
          <a:prstGeom prst="line">
            <a:avLst/>
          </a:prstGeom>
          <a:ln w="28575">
            <a:solidFill>
              <a:srgbClr val="187E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FFEB620-0B2C-4CCB-9552-26D748FF9ACD}" type="datetimeFigureOut">
              <a:rPr lang="en-US" smtClean="0"/>
              <a:t>3/16/2018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9511BC0-DE0C-4474-870B-ED1A0CCEEB9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FFEB620-0B2C-4CCB-9552-26D748FF9ACD}" type="datetimeFigureOut">
              <a:rPr lang="en-US" smtClean="0"/>
              <a:t>3/16/2018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9511BC0-DE0C-4474-870B-ED1A0CCEEB90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0" y="274638"/>
            <a:ext cx="716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 descr="MDELogo_Symbol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381000"/>
            <a:ext cx="838206" cy="838206"/>
          </a:xfrm>
          <a:prstGeom prst="rect">
            <a:avLst/>
          </a:prstGeom>
        </p:spPr>
      </p:pic>
      <p:cxnSp>
        <p:nvCxnSpPr>
          <p:cNvPr id="8" name="Straight Connector 7"/>
          <p:cNvCxnSpPr/>
          <p:nvPr userDrawn="1"/>
        </p:nvCxnSpPr>
        <p:spPr>
          <a:xfrm>
            <a:off x="457200" y="1371600"/>
            <a:ext cx="8305800" cy="0"/>
          </a:xfrm>
          <a:prstGeom prst="line">
            <a:avLst/>
          </a:prstGeom>
          <a:ln w="28575">
            <a:solidFill>
              <a:srgbClr val="187E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b="0" kern="1200">
          <a:solidFill>
            <a:srgbClr val="156C48"/>
          </a:solidFill>
          <a:latin typeface="Montserrat Semi Bold" pitchFamily="50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400"/>
        </a:spcBef>
        <a:buFont typeface="Arial" pitchFamily="34" charset="0"/>
        <a:buChar char="•"/>
        <a:defRPr sz="2800" kern="1200">
          <a:solidFill>
            <a:schemeClr val="tx1"/>
          </a:solidFill>
          <a:latin typeface="Montserrat" pitchFamily="50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lang="en-US" sz="2400" kern="1200" dirty="0" smtClean="0">
          <a:solidFill>
            <a:schemeClr val="tx1"/>
          </a:solidFill>
          <a:latin typeface="Montserrat" pitchFamily="50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Montserrat" pitchFamily="50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Montserrat" pitchFamily="50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Montserrat" pitchFamily="50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1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John.Smith1@Maryland.gov" TargetMode="External"/><Relationship Id="rId2" Type="http://schemas.openxmlformats.org/officeDocument/2006/relationships/hyperlink" Target="http://mde.maryland.gov/programs/Water/droughtinformation/Pages/index.aspx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Drought Monitoring in Maryland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 Presentation Given 2018-03-19 at the MWCOG Drought Monitoring Workshop on March 19 at Loudoun Water by John H. Smith, P.E of the Water Supply Program of the Maryland Department of the Environment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Maryland Drought Regions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1417638"/>
            <a:ext cx="6867015" cy="5306330"/>
          </a:xfrm>
        </p:spPr>
      </p:pic>
    </p:spTree>
    <p:extLst>
      <p:ext uri="{BB962C8B-B14F-4D97-AF65-F5344CB8AC3E}">
        <p14:creationId xmlns:p14="http://schemas.microsoft.com/office/powerpoint/2010/main" val="44401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Rainfall Indicator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3235223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068060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Stream Gages for Drought Monitoring and Response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42" y="1417638"/>
            <a:ext cx="6941857" cy="5364162"/>
          </a:xfrm>
        </p:spPr>
      </p:pic>
    </p:spTree>
    <p:extLst>
      <p:ext uri="{BB962C8B-B14F-4D97-AF65-F5344CB8AC3E}">
        <p14:creationId xmlns:p14="http://schemas.microsoft.com/office/powerpoint/2010/main" val="29662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Maryland Wells Used for Drought Monitoring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9133" y="1417638"/>
            <a:ext cx="7040468" cy="5440362"/>
          </a:xfrm>
        </p:spPr>
      </p:pic>
    </p:spTree>
    <p:extLst>
      <p:ext uri="{BB962C8B-B14F-4D97-AF65-F5344CB8AC3E}">
        <p14:creationId xmlns:p14="http://schemas.microsoft.com/office/powerpoint/2010/main" val="22557426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Southern Region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379022"/>
            <a:ext cx="7084423" cy="5474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0414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Reservoirs</a:t>
            </a:r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7408370"/>
              </p:ext>
            </p:extLst>
          </p:nvPr>
        </p:nvGraphicFramePr>
        <p:xfrm>
          <a:off x="486732" y="1524000"/>
          <a:ext cx="8200068" cy="480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3" name="Worksheet" r:id="rId3" imgW="6800867" imgH="3981420" progId="Excel.Sheet.12">
                  <p:embed/>
                </p:oleObj>
              </mc:Choice>
              <mc:Fallback>
                <p:oleObj name="Worksheet" r:id="rId3" imgW="6800867" imgH="398142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86732" y="1524000"/>
                        <a:ext cx="8200068" cy="4800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528156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From Indicators to Status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676400"/>
            <a:ext cx="7410450" cy="115252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983" y="3068093"/>
            <a:ext cx="7410450" cy="1152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5979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2514600" y="160020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157346"/>
                </a:solidFill>
                <a:latin typeface="Arial" panose="020B0604020202020204" pitchFamily="34" charset="0"/>
              </a:rPr>
              <a:t>Responding to Drought</a:t>
            </a:r>
          </a:p>
          <a:p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The Governor's Water Conservation Advisory Committee recommended the following actions for each drought stage.</a:t>
            </a:r>
          </a:p>
          <a:p>
            <a:r>
              <a:rPr lang="en-US" b="1" dirty="0">
                <a:solidFill>
                  <a:srgbClr val="333333"/>
                </a:solidFill>
                <a:latin typeface="Arial" panose="020B0604020202020204" pitchFamily="34" charset="0"/>
              </a:rPr>
              <a:t>Stage 1: Normal Conditions (Green)</a:t>
            </a:r>
          </a:p>
        </p:txBody>
      </p:sp>
      <p:sp>
        <p:nvSpPr>
          <p:cNvPr id="6" name="Rectangle 5"/>
          <p:cNvSpPr/>
          <p:nvPr/>
        </p:nvSpPr>
        <p:spPr>
          <a:xfrm>
            <a:off x="2514600" y="307752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333333"/>
                </a:solidFill>
                <a:latin typeface="Arial" panose="020B0604020202020204" pitchFamily="34" charset="0"/>
              </a:rPr>
              <a:t>Stage 2: Watch (Yellow)</a:t>
            </a:r>
          </a:p>
          <a:p>
            <a:r>
              <a:rPr lang="en-US" i="1" dirty="0">
                <a:solidFill>
                  <a:srgbClr val="333333"/>
                </a:solidFill>
                <a:latin typeface="Arial" panose="020B0604020202020204" pitchFamily="34" charset="0"/>
              </a:rPr>
              <a:t>5% - 10% Reduction Goal</a:t>
            </a:r>
            <a:endParaRPr lang="en-US" dirty="0">
              <a:solidFill>
                <a:srgbClr val="333333"/>
              </a:solidFill>
              <a:latin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36371" y="373161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333333"/>
                </a:solidFill>
                <a:latin typeface="Arial" panose="020B0604020202020204" pitchFamily="34" charset="0"/>
              </a:rPr>
              <a:t>Stage 3: Warning (Orange)</a:t>
            </a:r>
          </a:p>
          <a:p>
            <a:r>
              <a:rPr lang="en-US" dirty="0">
                <a:solidFill>
                  <a:srgbClr val="333333"/>
                </a:solidFill>
                <a:latin typeface="Arial" panose="020B0604020202020204" pitchFamily="34" charset="0"/>
              </a:rPr>
              <a:t>10% - 15% Reduction Goal</a:t>
            </a:r>
          </a:p>
        </p:txBody>
      </p:sp>
      <p:sp>
        <p:nvSpPr>
          <p:cNvPr id="8" name="Rectangle 7"/>
          <p:cNvSpPr/>
          <p:nvPr/>
        </p:nvSpPr>
        <p:spPr>
          <a:xfrm>
            <a:off x="2536371" y="438570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>
                <a:solidFill>
                  <a:srgbClr val="333333"/>
                </a:solidFill>
                <a:latin typeface="Arial" panose="020B0604020202020204" pitchFamily="34" charset="0"/>
              </a:rPr>
              <a:t>Stage 4: Emergency (Red)</a:t>
            </a:r>
          </a:p>
          <a:p>
            <a:r>
              <a:rPr lang="en-US" i="1" dirty="0">
                <a:solidFill>
                  <a:srgbClr val="333333"/>
                </a:solidFill>
                <a:latin typeface="Arial" panose="020B0604020202020204" pitchFamily="34" charset="0"/>
              </a:rPr>
              <a:t>15% - 20% Reduction Goal</a:t>
            </a:r>
            <a:endParaRPr lang="en-US" dirty="0">
              <a:solidFill>
                <a:srgbClr val="333333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85375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Winter Drought Issues</a:t>
            </a:r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2849250"/>
              </p:ext>
            </p:extLst>
          </p:nvPr>
        </p:nvGraphicFramePr>
        <p:xfrm>
          <a:off x="990600" y="1417638"/>
          <a:ext cx="7239000" cy="5250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Worksheet" r:id="rId3" imgW="8667756" imgH="6286410" progId="Excel.Sheet.12">
                  <p:embed/>
                </p:oleObj>
              </mc:Choice>
              <mc:Fallback>
                <p:oleObj name="Worksheet" r:id="rId3" imgW="8667756" imgH="6286410" progId="Excel.Sheet.12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990600" y="1417638"/>
                        <a:ext cx="7239000" cy="52502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038533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For Additional Information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 smtClean="0"/>
              <a:t>For additional information, please visit our </a:t>
            </a:r>
            <a:r>
              <a:rPr lang="en-US" dirty="0"/>
              <a:t>website: </a:t>
            </a:r>
            <a:r>
              <a:rPr lang="en-US" dirty="0">
                <a:hlinkClick r:id="rId2"/>
              </a:rPr>
              <a:t>http://mde.maryland.gov/programs/Water/droughtinformation/Pages/index.aspx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or contact me at: </a:t>
            </a:r>
            <a:r>
              <a:rPr lang="en-US" dirty="0" smtClean="0">
                <a:hlinkClick r:id="rId3"/>
              </a:rPr>
              <a:t>John.Smith1@Maryland.gov</a:t>
            </a:r>
            <a:r>
              <a:rPr lang="en-US" dirty="0" smtClean="0"/>
              <a:t> </a:t>
            </a:r>
            <a:br>
              <a:rPr lang="en-US" dirty="0" smtClean="0"/>
            </a:br>
            <a:r>
              <a:rPr lang="en-US" dirty="0" smtClean="0"/>
              <a:t>(410) 537-4109</a:t>
            </a:r>
          </a:p>
          <a:p>
            <a:pPr marL="0" indent="0">
              <a:buNone/>
            </a:pPr>
            <a:r>
              <a:rPr lang="en-US" dirty="0" smtClean="0"/>
              <a:t>John Smith</a:t>
            </a:r>
            <a:br>
              <a:rPr lang="en-US" dirty="0" smtClean="0"/>
            </a:br>
            <a:r>
              <a:rPr lang="en-US" dirty="0" smtClean="0"/>
              <a:t>Maryland </a:t>
            </a:r>
            <a:r>
              <a:rPr lang="en-US" dirty="0" err="1" smtClean="0"/>
              <a:t>Dept</a:t>
            </a:r>
            <a:r>
              <a:rPr lang="en-US" dirty="0" smtClean="0"/>
              <a:t> of the Environment</a:t>
            </a:r>
            <a:br>
              <a:rPr lang="en-US" dirty="0" smtClean="0"/>
            </a:br>
            <a:r>
              <a:rPr lang="en-US" dirty="0" smtClean="0"/>
              <a:t>Water Supply Program</a:t>
            </a:r>
            <a:br>
              <a:rPr lang="en-US" dirty="0" smtClean="0"/>
            </a:br>
            <a:r>
              <a:rPr lang="en-US" dirty="0" smtClean="0"/>
              <a:t>1800 WASHINTON BLVD STE 450</a:t>
            </a:r>
            <a:br>
              <a:rPr lang="en-US" dirty="0" smtClean="0"/>
            </a:br>
            <a:r>
              <a:rPr lang="en-US" dirty="0" smtClean="0"/>
              <a:t>BALTIMORE MD 21230-1708</a:t>
            </a:r>
          </a:p>
          <a:p>
            <a:pPr marL="0" indent="0">
              <a:buNone/>
            </a:pPr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0400" y="4403725"/>
            <a:ext cx="1905000" cy="1905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5923" y="2667000"/>
            <a:ext cx="952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9958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</TotalTime>
  <Words>164</Words>
  <Application>Microsoft Office PowerPoint</Application>
  <PresentationFormat>On-screen Show (4:3)</PresentationFormat>
  <Paragraphs>24</Paragraphs>
  <Slides>11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Montserrat</vt:lpstr>
      <vt:lpstr>Montserrat Semi Bold</vt:lpstr>
      <vt:lpstr>Office Theme</vt:lpstr>
      <vt:lpstr>Worksheet</vt:lpstr>
      <vt:lpstr>Drought Monitoring in Maryland</vt:lpstr>
      <vt:lpstr>Maryland Drought Regions</vt:lpstr>
      <vt:lpstr>The Rainfall Indicator</vt:lpstr>
      <vt:lpstr>Stream Gages for Drought Monitoring and Response</vt:lpstr>
      <vt:lpstr>Maryland Wells Used for Drought Monitoring</vt:lpstr>
      <vt:lpstr>The Southern Region</vt:lpstr>
      <vt:lpstr>Reservoirs</vt:lpstr>
      <vt:lpstr>From Indicators to Status</vt:lpstr>
      <vt:lpstr>PowerPoint Presentation</vt:lpstr>
      <vt:lpstr>Winter Drought Issues</vt:lpstr>
      <vt:lpstr>For Additional Information</vt:lpstr>
    </vt:vector>
  </TitlesOfParts>
  <Company>MDE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sal</dc:creator>
  <cp:lastModifiedBy>John Smith</cp:lastModifiedBy>
  <cp:revision>22</cp:revision>
  <cp:lastPrinted>2018-03-15T19:10:18Z</cp:lastPrinted>
  <dcterms:created xsi:type="dcterms:W3CDTF">2016-02-09T19:50:36Z</dcterms:created>
  <dcterms:modified xsi:type="dcterms:W3CDTF">2018-03-16T14:15:08Z</dcterms:modified>
</cp:coreProperties>
</file>