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60" r:id="rId2"/>
    <p:sldId id="275" r:id="rId3"/>
    <p:sldId id="272" r:id="rId4"/>
    <p:sldId id="261" r:id="rId5"/>
    <p:sldId id="264" r:id="rId6"/>
    <p:sldId id="257" r:id="rId7"/>
    <p:sldId id="276" r:id="rId8"/>
    <p:sldId id="269" r:id="rId9"/>
    <p:sldId id="265" r:id="rId10"/>
    <p:sldId id="271" r:id="rId11"/>
    <p:sldId id="270" r:id="rId12"/>
    <p:sldId id="263" r:id="rId13"/>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FF"/>
    <a:srgbClr val="DDDDDD"/>
    <a:srgbClr val="FFCC99"/>
    <a:srgbClr val="FFCC66"/>
    <a:srgbClr val="C0C0C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showGuides="1">
      <p:cViewPr>
        <p:scale>
          <a:sx n="68" d="100"/>
          <a:sy n="68" d="100"/>
        </p:scale>
        <p:origin x="-614" y="-293"/>
      </p:cViewPr>
      <p:guideLst>
        <p:guide orient="horz" pos="1584"/>
        <p:guide pos="3648"/>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9CD3B2D0-2676-4114-BED8-2977A98E0E5F}" type="datetimeFigureOut">
              <a:rPr lang="en-US" smtClean="0"/>
              <a:pPr/>
              <a:t>5/13/2014</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D71CC9C0-C069-4E71-B29A-1746A8A0521D}"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ChangeArrowheads="1" noTextEdit="1"/>
          </p:cNvSpPr>
          <p:nvPr>
            <p:ph type="sldImg"/>
          </p:nvPr>
        </p:nvSpPr>
        <p:spPr bwMode="auto">
          <a:xfrm>
            <a:off x="1158875" y="690563"/>
            <a:ext cx="4703763" cy="3527425"/>
          </a:xfrm>
          <a:prstGeom prst="rect">
            <a:avLst/>
          </a:prstGeom>
          <a:solidFill>
            <a:srgbClr val="FFFFFF"/>
          </a:solidFill>
          <a:ln w="12700">
            <a:solidFill>
              <a:srgbClr val="000000"/>
            </a:solidFill>
            <a:miter lim="800000"/>
            <a:headEnd/>
            <a:tailEnd/>
          </a:ln>
        </p:spPr>
      </p:sp>
      <p:sp>
        <p:nvSpPr>
          <p:cNvPr id="57347" name="Rectangle 3"/>
          <p:cNvSpPr>
            <a:spLocks noGrp="1" noChangeArrowheads="1"/>
          </p:cNvSpPr>
          <p:nvPr>
            <p:ph type="body" idx="1"/>
          </p:nvPr>
        </p:nvSpPr>
        <p:spPr bwMode="auto">
          <a:xfrm>
            <a:off x="912816" y="4449767"/>
            <a:ext cx="5184776" cy="4141787"/>
          </a:xfrm>
          <a:prstGeom prst="rect">
            <a:avLst/>
          </a:prstGeom>
          <a:noFill/>
          <a:ln>
            <a:miter lim="800000"/>
            <a:headEnd/>
            <a:tailEnd/>
          </a:ln>
        </p:spPr>
        <p:txBody>
          <a:bodyPr lIns="93844" tIns="46927" rIns="93844" bIns="46927"/>
          <a:lstStyle/>
          <a:p>
            <a:endParaRPr 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a:prstGeom prst="rect">
            <a:avLst/>
          </a:prstGeom>
          <a:noFill/>
          <a:ln w="12700">
            <a:solidFill>
              <a:prstClr val="black"/>
            </a:solidFill>
          </a:ln>
        </p:spPr>
      </p:sp>
      <p:sp>
        <p:nvSpPr>
          <p:cNvPr id="3" name="Notes Placeholder 2"/>
          <p:cNvSpPr>
            <a:spLocks noGrp="1"/>
          </p:cNvSpPr>
          <p:nvPr>
            <p:ph type="body" idx="1"/>
          </p:nvPr>
        </p:nvSpPr>
        <p:spPr>
          <a:xfrm>
            <a:off x="701675" y="4416425"/>
            <a:ext cx="5607050" cy="4183063"/>
          </a:xfrm>
          <a:prstGeom prst="rect">
            <a:avLst/>
          </a:prstGeom>
        </p:spPr>
        <p:txBody>
          <a:bodyPr>
            <a:normAutofit/>
          </a:bodyPr>
          <a:lstStyle/>
          <a:p>
            <a:pPr defTabSz="914350" eaLnBrk="0" fontAlgn="base" hangingPunct="0">
              <a:spcBef>
                <a:spcPct val="30000"/>
              </a:spcBef>
              <a:spcAft>
                <a:spcPct val="0"/>
              </a:spcAft>
              <a:defRPr/>
            </a:pPr>
            <a:r>
              <a:rPr lang="en-US" b="1" dirty="0" smtClean="0"/>
              <a:t>Community Emergency Response Team (CERT): </a:t>
            </a:r>
            <a:r>
              <a:rPr lang="en-US" dirty="0" smtClean="0"/>
              <a:t>Volunteers complete the 20 hour program as well as a final disaster simulation and are required to complete 24 hours of service a year to remain active. CERT members assist in day to day Emergency Management operations including Emergency Operations Center checks and developing training and exercise programs. </a:t>
            </a:r>
            <a:endParaRPr lang="en-US" b="1" dirty="0" smtClean="0"/>
          </a:p>
          <a:p>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2688" y="698500"/>
            <a:ext cx="4645025" cy="3484563"/>
          </a:xfrm>
          <a:prstGeom prst="rect">
            <a:avLst/>
          </a:prstGeom>
          <a:noFill/>
          <a:ln w="12700">
            <a:solidFill>
              <a:prstClr val="black"/>
            </a:solidFill>
          </a:ln>
        </p:spPr>
      </p:sp>
      <p:sp>
        <p:nvSpPr>
          <p:cNvPr id="3" name="Notes Placeholder 2"/>
          <p:cNvSpPr>
            <a:spLocks noGrp="1"/>
          </p:cNvSpPr>
          <p:nvPr>
            <p:ph type="body" idx="1"/>
          </p:nvPr>
        </p:nvSpPr>
        <p:spPr>
          <a:xfrm>
            <a:off x="700723" y="4415078"/>
            <a:ext cx="5608954" cy="4183539"/>
          </a:xfrm>
          <a:prstGeom prst="rect">
            <a:avLst/>
          </a:prstGeom>
        </p:spPr>
        <p:txBody>
          <a:bodyPr lIns="91315" tIns="45657" rIns="91315" bIns="45657">
            <a:normAutofit/>
          </a:bodyPr>
          <a:lstStyle/>
          <a:p>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3D59BAC-F501-4D6A-AB6A-EA5D3526259D}" type="datetimeFigureOut">
              <a:rPr lang="en-US" smtClean="0"/>
              <a:pPr/>
              <a:t>5/13/2014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A365BB0-D03F-433C-ACA9-B9E60ADBC256}"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D59BAC-F501-4D6A-AB6A-EA5D3526259D}" type="datetimeFigureOut">
              <a:rPr lang="en-US" smtClean="0"/>
              <a:pPr/>
              <a:t>5/13/2014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A365BB0-D03F-433C-ACA9-B9E60ADBC256}"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3D59BAC-F501-4D6A-AB6A-EA5D3526259D}" type="datetimeFigureOut">
              <a:rPr lang="en-US" smtClean="0"/>
              <a:pPr/>
              <a:t>5/13/2014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A365BB0-D03F-433C-ACA9-B9E60ADBC256}"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3D59BAC-F501-4D6A-AB6A-EA5D3526259D}" type="datetimeFigureOut">
              <a:rPr lang="en-US" smtClean="0"/>
              <a:pPr/>
              <a:t>5/13/2014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A365BB0-D03F-433C-ACA9-B9E60ADBC256}"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3D59BAC-F501-4D6A-AB6A-EA5D3526259D}" type="datetimeFigureOut">
              <a:rPr lang="en-US" smtClean="0"/>
              <a:pPr/>
              <a:t>5/13/2014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5A365BB0-D03F-433C-ACA9-B9E60ADBC256}"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3D59BAC-F501-4D6A-AB6A-EA5D3526259D}" type="datetimeFigureOut">
              <a:rPr lang="en-US" smtClean="0"/>
              <a:pPr/>
              <a:t>5/13/2014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5A365BB0-D03F-433C-ACA9-B9E60ADBC256}"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D59BAC-F501-4D6A-AB6A-EA5D3526259D}" type="datetimeFigureOut">
              <a:rPr lang="en-US" smtClean="0"/>
              <a:pPr/>
              <a:t>5/13/2014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5A365BB0-D03F-433C-ACA9-B9E60ADBC256}"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3D59BAC-F501-4D6A-AB6A-EA5D3526259D}" type="datetimeFigureOut">
              <a:rPr lang="en-US" smtClean="0"/>
              <a:pPr/>
              <a:t>5/13/2014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A365BB0-D03F-433C-ACA9-B9E60ADBC256}"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3D59BAC-F501-4D6A-AB6A-EA5D3526259D}" type="datetimeFigureOut">
              <a:rPr lang="en-US" smtClean="0"/>
              <a:pPr/>
              <a:t>5/13/2014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A365BB0-D03F-433C-ACA9-B9E60ADBC256}"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D59BAC-F501-4D6A-AB6A-EA5D3526259D}" type="datetimeFigureOut">
              <a:rPr lang="en-US" smtClean="0"/>
              <a:pPr/>
              <a:t>5/13/2014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A365BB0-D03F-433C-ACA9-B9E60ADBC256}"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D59BAC-F501-4D6A-AB6A-EA5D3526259D}" type="datetimeFigureOut">
              <a:rPr lang="en-US" smtClean="0"/>
              <a:pPr/>
              <a:t>5/13/2014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A365BB0-D03F-433C-ACA9-B9E60ADBC256}"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D59BAC-F501-4D6A-AB6A-EA5D3526259D}" type="datetimeFigureOut">
              <a:rPr lang="en-US" smtClean="0"/>
              <a:pPr/>
              <a:t>5/13/2014</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365BB0-D03F-433C-ACA9-B9E60ADBC256}"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gif"/></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png"/><Relationship Id="rId4" Type="http://schemas.openxmlformats.org/officeDocument/2006/relationships/image" Target="../media/image12.jpeg"/></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20.png"/><Relationship Id="rId2" Type="http://schemas.openxmlformats.org/officeDocument/2006/relationships/image" Target="../media/image15.jpeg"/><Relationship Id="rId1" Type="http://schemas.openxmlformats.org/officeDocument/2006/relationships/slideLayout" Target="../slideLayouts/slideLayout1.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5.xml.rels><?xml version="1.0" encoding="UTF-8" standalone="yes"?>
<Relationships xmlns="http://schemas.openxmlformats.org/package/2006/relationships"><Relationship Id="rId8" Type="http://schemas.openxmlformats.org/officeDocument/2006/relationships/image" Target="../media/image27.jpeg"/><Relationship Id="rId13" Type="http://schemas.openxmlformats.org/officeDocument/2006/relationships/image" Target="../media/image32.jpeg"/><Relationship Id="rId18" Type="http://schemas.openxmlformats.org/officeDocument/2006/relationships/image" Target="../media/image37.jpeg"/><Relationship Id="rId3" Type="http://schemas.openxmlformats.org/officeDocument/2006/relationships/image" Target="../media/image22.jpeg"/><Relationship Id="rId21" Type="http://schemas.openxmlformats.org/officeDocument/2006/relationships/image" Target="../media/image40.jpeg"/><Relationship Id="rId7" Type="http://schemas.openxmlformats.org/officeDocument/2006/relationships/image" Target="../media/image26.jpeg"/><Relationship Id="rId12" Type="http://schemas.openxmlformats.org/officeDocument/2006/relationships/image" Target="../media/image31.jpeg"/><Relationship Id="rId17" Type="http://schemas.openxmlformats.org/officeDocument/2006/relationships/image" Target="../media/image36.jpeg"/><Relationship Id="rId2" Type="http://schemas.openxmlformats.org/officeDocument/2006/relationships/image" Target="../media/image21.jpeg"/><Relationship Id="rId16" Type="http://schemas.openxmlformats.org/officeDocument/2006/relationships/image" Target="../media/image35.jpeg"/><Relationship Id="rId20" Type="http://schemas.openxmlformats.org/officeDocument/2006/relationships/image" Target="../media/image39.jpeg"/><Relationship Id="rId1" Type="http://schemas.openxmlformats.org/officeDocument/2006/relationships/slideLayout" Target="../slideLayouts/slideLayout1.xml"/><Relationship Id="rId6" Type="http://schemas.openxmlformats.org/officeDocument/2006/relationships/image" Target="../media/image25.jpeg"/><Relationship Id="rId11" Type="http://schemas.openxmlformats.org/officeDocument/2006/relationships/image" Target="../media/image30.jpeg"/><Relationship Id="rId5" Type="http://schemas.openxmlformats.org/officeDocument/2006/relationships/image" Target="../media/image24.jpeg"/><Relationship Id="rId15" Type="http://schemas.openxmlformats.org/officeDocument/2006/relationships/image" Target="../media/image34.jpeg"/><Relationship Id="rId10" Type="http://schemas.openxmlformats.org/officeDocument/2006/relationships/image" Target="../media/image29.jpeg"/><Relationship Id="rId19" Type="http://schemas.openxmlformats.org/officeDocument/2006/relationships/image" Target="../media/image38.jpeg"/><Relationship Id="rId4" Type="http://schemas.openxmlformats.org/officeDocument/2006/relationships/image" Target="../media/image23.jpeg"/><Relationship Id="rId9" Type="http://schemas.openxmlformats.org/officeDocument/2006/relationships/image" Target="../media/image28.jpeg"/><Relationship Id="rId14" Type="http://schemas.openxmlformats.org/officeDocument/2006/relationships/image" Target="../media/image33.jpeg"/></Relationships>
</file>

<file path=ppt/slides/_rels/slide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hyperlink" Target="http://images.google.com/imgres?imgurl=http://images.scotsman.com/2006/12/31/2006-12-31T031535Z_01_NOOTR_RTRIDSP_2_OUKWD-UK-FORD-USA-FUNERAL.jpg&amp;imgrefurl=http://news.scotsman.com/latest.cfm?id=1932912006&amp;h=221&amp;w=315&amp;sz=19&amp;hl=en&amp;start=23&amp;tbnid=QQ7HlEmZcVW_RM:&amp;tbnh=82&amp;tbnw=117&amp;prev=/images?q=president+Ford+state+funeral&amp;start=18&amp;ndsp=18&amp;svnum=10&amp;hl=en&amp;lr=&amp;sa=N" TargetMode="External"/><Relationship Id="rId13" Type="http://schemas.openxmlformats.org/officeDocument/2006/relationships/hyperlink" Target="http://images.google.com/imgres?imgurl=http://www.npr.org/programs/atc/features/2004/feb/ricin/capitol140.jpg&amp;imgrefurl=http://www.npr.org/templates/story/story.php?storyId=1639924&amp;h=105&amp;w=140&amp;sz=4&amp;hl=en&amp;start=4&amp;tbnid=l65vvBnLCNnqAM:&amp;tbnh=70&amp;tbnw=93&amp;prev=/images?q=2004+capitol+ricin&amp;svnum=10&amp;hl=en&amp;lr=&amp;sa=N" TargetMode="External"/><Relationship Id="rId18" Type="http://schemas.openxmlformats.org/officeDocument/2006/relationships/image" Target="../media/image52.jpeg"/><Relationship Id="rId3" Type="http://schemas.openxmlformats.org/officeDocument/2006/relationships/image" Target="../media/image42.jpeg"/><Relationship Id="rId7" Type="http://schemas.openxmlformats.org/officeDocument/2006/relationships/image" Target="../media/image44.jpeg"/><Relationship Id="rId12" Type="http://schemas.openxmlformats.org/officeDocument/2006/relationships/image" Target="../media/image47.jpeg"/><Relationship Id="rId17" Type="http://schemas.openxmlformats.org/officeDocument/2006/relationships/image" Target="../media/image51.jpeg"/><Relationship Id="rId2" Type="http://schemas.openxmlformats.org/officeDocument/2006/relationships/notesSlide" Target="../notesSlides/notesSlide1.xml"/><Relationship Id="rId16" Type="http://schemas.openxmlformats.org/officeDocument/2006/relationships/image" Target="../media/image50.jpeg"/><Relationship Id="rId1" Type="http://schemas.openxmlformats.org/officeDocument/2006/relationships/slideLayout" Target="../slideLayouts/slideLayout1.xml"/><Relationship Id="rId6" Type="http://schemas.openxmlformats.org/officeDocument/2006/relationships/hyperlink" Target="http://www.whitehouse.gov/news/releases/2005/01/images/20050120-1_1-p44291-172-515h.html" TargetMode="External"/><Relationship Id="rId11" Type="http://schemas.openxmlformats.org/officeDocument/2006/relationships/image" Target="../media/image46.jpeg"/><Relationship Id="rId5" Type="http://schemas.openxmlformats.org/officeDocument/2006/relationships/image" Target="../media/image43.jpeg"/><Relationship Id="rId15" Type="http://schemas.openxmlformats.org/officeDocument/2006/relationships/image" Target="../media/image49.jpeg"/><Relationship Id="rId10" Type="http://schemas.openxmlformats.org/officeDocument/2006/relationships/hyperlink" Target="http://blog.silive.com/latest_news/2008/04/04-17-pope-mass-dc.jpg" TargetMode="External"/><Relationship Id="rId4" Type="http://schemas.openxmlformats.org/officeDocument/2006/relationships/hyperlink" Target="http://images.google.com/imgres?imgurl=http://www.csmonitor.com/slideshows/stateofunion/images/slide2.jpg&amp;imgrefurl=http://www.csmonitor.com/slideshows/stateofunion/slide2.html&amp;h=259&amp;w=400&amp;sz=42&amp;hl=en&amp;start=96&amp;tbnid=65jwmaXaG4CmWM:&amp;tbnh=80&amp;tbnw=124&amp;prev=/images?q=state+of+the+union+address&amp;start=90&amp;ndsp=18&amp;svnum=10&amp;hl=en&amp;lr=&amp;sa=N" TargetMode="External"/><Relationship Id="rId9" Type="http://schemas.openxmlformats.org/officeDocument/2006/relationships/image" Target="../media/image45.jpeg"/><Relationship Id="rId14" Type="http://schemas.openxmlformats.org/officeDocument/2006/relationships/image" Target="../media/image48.jpeg"/></Relationships>
</file>

<file path=ppt/slides/_rels/slide8.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54.jpeg"/><Relationship Id="rId7" Type="http://schemas.openxmlformats.org/officeDocument/2006/relationships/image" Target="../media/image58.jpeg"/><Relationship Id="rId12" Type="http://schemas.openxmlformats.org/officeDocument/2006/relationships/image" Target="../media/image63.jpeg"/><Relationship Id="rId2" Type="http://schemas.openxmlformats.org/officeDocument/2006/relationships/image" Target="../media/image53.jpeg"/><Relationship Id="rId1" Type="http://schemas.openxmlformats.org/officeDocument/2006/relationships/slideLayout" Target="../slideLayouts/slideLayout7.xml"/><Relationship Id="rId6" Type="http://schemas.openxmlformats.org/officeDocument/2006/relationships/image" Target="../media/image57.png"/><Relationship Id="rId11" Type="http://schemas.openxmlformats.org/officeDocument/2006/relationships/image" Target="../media/image62.jpeg"/><Relationship Id="rId5" Type="http://schemas.openxmlformats.org/officeDocument/2006/relationships/image" Target="../media/image56.emf"/><Relationship Id="rId10" Type="http://schemas.openxmlformats.org/officeDocument/2006/relationships/image" Target="../media/image61.jpeg"/><Relationship Id="rId4" Type="http://schemas.openxmlformats.org/officeDocument/2006/relationships/image" Target="../media/image55.jpeg"/><Relationship Id="rId9" Type="http://schemas.openxmlformats.org/officeDocument/2006/relationships/image" Target="../media/image60.jpeg"/></Relationships>
</file>

<file path=ppt/slides/_rels/slide9.xml.rels><?xml version="1.0" encoding="UTF-8" standalone="yes"?>
<Relationships xmlns="http://schemas.openxmlformats.org/package/2006/relationships"><Relationship Id="rId8" Type="http://schemas.openxmlformats.org/officeDocument/2006/relationships/image" Target="../media/image69.jpeg"/><Relationship Id="rId13" Type="http://schemas.openxmlformats.org/officeDocument/2006/relationships/image" Target="../media/image74.jpeg"/><Relationship Id="rId3" Type="http://schemas.openxmlformats.org/officeDocument/2006/relationships/image" Target="../media/image64.jpeg"/><Relationship Id="rId7" Type="http://schemas.openxmlformats.org/officeDocument/2006/relationships/image" Target="../media/image68.jpeg"/><Relationship Id="rId12" Type="http://schemas.openxmlformats.org/officeDocument/2006/relationships/image" Target="../media/image73.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7.jpeg"/><Relationship Id="rId11" Type="http://schemas.openxmlformats.org/officeDocument/2006/relationships/image" Target="../media/image72.jpeg"/><Relationship Id="rId5" Type="http://schemas.openxmlformats.org/officeDocument/2006/relationships/image" Target="../media/image66.jpeg"/><Relationship Id="rId10" Type="http://schemas.openxmlformats.org/officeDocument/2006/relationships/image" Target="../media/image71.jpeg"/><Relationship Id="rId4" Type="http://schemas.openxmlformats.org/officeDocument/2006/relationships/image" Target="../media/image65.jpeg"/><Relationship Id="rId9" Type="http://schemas.openxmlformats.org/officeDocument/2006/relationships/image" Target="../media/image70.jpeg"/></Relationships>
</file>

<file path=ppt/slides/_rels/slide10.xml.rels><?xml version="1.0" encoding="UTF-8" standalone="yes"?>
<Relationships xmlns="http://schemas.openxmlformats.org/package/2006/relationships"><Relationship Id="rId3" Type="http://schemas.openxmlformats.org/officeDocument/2006/relationships/image" Target="../media/image75.jpeg"/><Relationship Id="rId7" Type="http://schemas.openxmlformats.org/officeDocument/2006/relationships/image" Target="../media/image79.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78.jpeg"/><Relationship Id="rId5" Type="http://schemas.openxmlformats.org/officeDocument/2006/relationships/image" Target="../media/image77.jpeg"/><Relationship Id="rId4" Type="http://schemas.openxmlformats.org/officeDocument/2006/relationships/image" Target="../media/image76.jpeg"/></Relationships>
</file>

<file path=ppt/slides/_rels/slide11.xml.rels><?xml version="1.0" encoding="UTF-8" standalone="yes"?>
<Relationships xmlns="http://schemas.openxmlformats.org/package/2006/relationships"><Relationship Id="rId8" Type="http://schemas.openxmlformats.org/officeDocument/2006/relationships/image" Target="../media/image86.jpeg"/><Relationship Id="rId13" Type="http://schemas.openxmlformats.org/officeDocument/2006/relationships/image" Target="../media/image90.jpeg"/><Relationship Id="rId18" Type="http://schemas.openxmlformats.org/officeDocument/2006/relationships/image" Target="../media/image94.gif"/><Relationship Id="rId26" Type="http://schemas.openxmlformats.org/officeDocument/2006/relationships/image" Target="../media/image102.jpeg"/><Relationship Id="rId39" Type="http://schemas.openxmlformats.org/officeDocument/2006/relationships/hyperlink" Target="http://www.mwaa.com/default.htm" TargetMode="External"/><Relationship Id="rId3" Type="http://schemas.openxmlformats.org/officeDocument/2006/relationships/image" Target="../media/image81.jpeg"/><Relationship Id="rId21" Type="http://schemas.openxmlformats.org/officeDocument/2006/relationships/image" Target="../media/image97.jpeg"/><Relationship Id="rId34" Type="http://schemas.openxmlformats.org/officeDocument/2006/relationships/image" Target="../media/image109.jpeg"/><Relationship Id="rId42" Type="http://schemas.openxmlformats.org/officeDocument/2006/relationships/image" Target="../media/image116.png"/><Relationship Id="rId7" Type="http://schemas.openxmlformats.org/officeDocument/2006/relationships/image" Target="../media/image85.jpeg"/><Relationship Id="rId12" Type="http://schemas.openxmlformats.org/officeDocument/2006/relationships/image" Target="../media/image89.jpeg"/><Relationship Id="rId17" Type="http://schemas.openxmlformats.org/officeDocument/2006/relationships/hyperlink" Target="http://www.arlingtonva.us/default.aspx" TargetMode="External"/><Relationship Id="rId25" Type="http://schemas.openxmlformats.org/officeDocument/2006/relationships/image" Target="../media/image101.jpeg"/><Relationship Id="rId33" Type="http://schemas.openxmlformats.org/officeDocument/2006/relationships/hyperlink" Target="http://upload.wikimedia.org/wikipedia/en/0/0f/Seal_=_Prince_William_County_Seal.jpg" TargetMode="External"/><Relationship Id="rId38" Type="http://schemas.openxmlformats.org/officeDocument/2006/relationships/image" Target="../media/image113.jpeg"/><Relationship Id="rId2" Type="http://schemas.openxmlformats.org/officeDocument/2006/relationships/image" Target="../media/image80.jpeg"/><Relationship Id="rId16" Type="http://schemas.openxmlformats.org/officeDocument/2006/relationships/image" Target="../media/image93.jpeg"/><Relationship Id="rId20" Type="http://schemas.openxmlformats.org/officeDocument/2006/relationships/image" Target="../media/image96.jpeg"/><Relationship Id="rId29" Type="http://schemas.openxmlformats.org/officeDocument/2006/relationships/image" Target="../media/image105.jpeg"/><Relationship Id="rId41" Type="http://schemas.openxmlformats.org/officeDocument/2006/relationships/image" Target="../media/image115.jpeg"/><Relationship Id="rId1" Type="http://schemas.openxmlformats.org/officeDocument/2006/relationships/slideLayout" Target="../slideLayouts/slideLayout7.xml"/><Relationship Id="rId6" Type="http://schemas.openxmlformats.org/officeDocument/2006/relationships/image" Target="../media/image84.jpeg"/><Relationship Id="rId11" Type="http://schemas.openxmlformats.org/officeDocument/2006/relationships/image" Target="../media/image88.jpeg"/><Relationship Id="rId24" Type="http://schemas.openxmlformats.org/officeDocument/2006/relationships/image" Target="../media/image100.jpeg"/><Relationship Id="rId32" Type="http://schemas.openxmlformats.org/officeDocument/2006/relationships/image" Target="../media/image108.jpeg"/><Relationship Id="rId37" Type="http://schemas.openxmlformats.org/officeDocument/2006/relationships/image" Target="../media/image112.gif"/><Relationship Id="rId40" Type="http://schemas.openxmlformats.org/officeDocument/2006/relationships/image" Target="../media/image114.gif"/><Relationship Id="rId45" Type="http://schemas.openxmlformats.org/officeDocument/2006/relationships/image" Target="../media/image119.jpeg"/><Relationship Id="rId5" Type="http://schemas.openxmlformats.org/officeDocument/2006/relationships/image" Target="../media/image83.jpeg"/><Relationship Id="rId15" Type="http://schemas.openxmlformats.org/officeDocument/2006/relationships/image" Target="../media/image92.jpeg"/><Relationship Id="rId23" Type="http://schemas.openxmlformats.org/officeDocument/2006/relationships/image" Target="../media/image99.jpeg"/><Relationship Id="rId28" Type="http://schemas.openxmlformats.org/officeDocument/2006/relationships/image" Target="../media/image104.jpeg"/><Relationship Id="rId36" Type="http://schemas.openxmlformats.org/officeDocument/2006/relationships/image" Target="../media/image111.jpeg"/><Relationship Id="rId10" Type="http://schemas.openxmlformats.org/officeDocument/2006/relationships/image" Target="../media/image87.png"/><Relationship Id="rId19" Type="http://schemas.openxmlformats.org/officeDocument/2006/relationships/image" Target="../media/image95.jpeg"/><Relationship Id="rId31" Type="http://schemas.openxmlformats.org/officeDocument/2006/relationships/image" Target="../media/image107.jpeg"/><Relationship Id="rId44" Type="http://schemas.openxmlformats.org/officeDocument/2006/relationships/image" Target="../media/image118.jpeg"/><Relationship Id="rId4" Type="http://schemas.openxmlformats.org/officeDocument/2006/relationships/image" Target="../media/image82.jpeg"/><Relationship Id="rId9" Type="http://schemas.openxmlformats.org/officeDocument/2006/relationships/hyperlink" Target="http://fems.dc.gov/DC/FEMS/Fire+and+EMS+Department" TargetMode="External"/><Relationship Id="rId14" Type="http://schemas.openxmlformats.org/officeDocument/2006/relationships/image" Target="../media/image91.jpeg"/><Relationship Id="rId22" Type="http://schemas.openxmlformats.org/officeDocument/2006/relationships/image" Target="../media/image98.jpeg"/><Relationship Id="rId27" Type="http://schemas.openxmlformats.org/officeDocument/2006/relationships/image" Target="../media/image103.jpeg"/><Relationship Id="rId30" Type="http://schemas.openxmlformats.org/officeDocument/2006/relationships/image" Target="../media/image106.gif"/><Relationship Id="rId35" Type="http://schemas.openxmlformats.org/officeDocument/2006/relationships/image" Target="../media/image110.png"/><Relationship Id="rId43" Type="http://schemas.openxmlformats.org/officeDocument/2006/relationships/image" Target="../media/image117.jpeg"/></Relationships>
</file>

<file path=ppt/slides/_rels/slide12.xml.rels><?xml version="1.0" encoding="UTF-8" standalone="yes"?>
<Relationships xmlns="http://schemas.openxmlformats.org/package/2006/relationships"><Relationship Id="rId2" Type="http://schemas.openxmlformats.org/officeDocument/2006/relationships/image" Target="../media/image120.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MDW-JFHQ LOGO.jpg"/>
          <p:cNvPicPr>
            <a:picLocks noChangeAspect="1"/>
          </p:cNvPicPr>
          <p:nvPr/>
        </p:nvPicPr>
        <p:blipFill>
          <a:blip r:embed="rId2" cstate="print"/>
          <a:stretch>
            <a:fillRect/>
          </a:stretch>
        </p:blipFill>
        <p:spPr>
          <a:xfrm>
            <a:off x="914400" y="0"/>
            <a:ext cx="7315200" cy="6858000"/>
          </a:xfrm>
          <a:prstGeom prst="rect">
            <a:avLst/>
          </a:prstGeom>
        </p:spPr>
      </p:pic>
      <p:sp>
        <p:nvSpPr>
          <p:cNvPr id="6" name="Text Box 5"/>
          <p:cNvSpPr txBox="1">
            <a:spLocks noChangeArrowheads="1"/>
          </p:cNvSpPr>
          <p:nvPr/>
        </p:nvSpPr>
        <p:spPr bwMode="auto">
          <a:xfrm>
            <a:off x="962464" y="4185652"/>
            <a:ext cx="2819400" cy="2751522"/>
          </a:xfrm>
          <a:prstGeom prst="rect">
            <a:avLst/>
          </a:prstGeom>
          <a:noFill/>
          <a:ln w="38100">
            <a:noFill/>
            <a:miter lim="800000"/>
            <a:headEnd/>
            <a:tailEnd/>
          </a:ln>
          <a:effectLst/>
        </p:spPr>
        <p:txBody>
          <a:bodyPr wrap="square">
            <a:spAutoFit/>
          </a:bodyPr>
          <a:lstStyle/>
          <a:p>
            <a:pPr algn="ctr" eaLnBrk="1" hangingPunct="1">
              <a:lnSpc>
                <a:spcPct val="90000"/>
              </a:lnSpc>
              <a:defRPr/>
            </a:pPr>
            <a:r>
              <a:rPr lang="en-US" sz="2400" b="1" i="1" dirty="0" smtClean="0">
                <a:effectLst>
                  <a:outerShdw blurRad="38100" dist="38100" dir="2700000" algn="tl">
                    <a:srgbClr val="C0C0C0"/>
                  </a:outerShdw>
                </a:effectLst>
                <a:latin typeface="Arial" pitchFamily="34" charset="0"/>
                <a:cs typeface="Arial" pitchFamily="34" charset="0"/>
              </a:rPr>
              <a:t>Joint Force Headquarters-National Capital Region</a:t>
            </a:r>
          </a:p>
          <a:p>
            <a:pPr algn="ctr" eaLnBrk="1" hangingPunct="1">
              <a:lnSpc>
                <a:spcPct val="90000"/>
              </a:lnSpc>
              <a:defRPr/>
            </a:pPr>
            <a:r>
              <a:rPr lang="en-US" sz="2400" b="1" i="1" dirty="0" smtClean="0">
                <a:effectLst>
                  <a:outerShdw blurRad="38100" dist="38100" dir="2700000" algn="tl">
                    <a:srgbClr val="C0C0C0"/>
                  </a:outerShdw>
                </a:effectLst>
                <a:latin typeface="Arial" pitchFamily="34" charset="0"/>
                <a:cs typeface="Arial" pitchFamily="34" charset="0"/>
              </a:rPr>
              <a:t>and </a:t>
            </a:r>
          </a:p>
          <a:p>
            <a:pPr algn="ctr" eaLnBrk="1" hangingPunct="1">
              <a:lnSpc>
                <a:spcPct val="90000"/>
              </a:lnSpc>
              <a:defRPr/>
            </a:pPr>
            <a:r>
              <a:rPr lang="en-US" sz="2400" b="1" i="1" dirty="0" smtClean="0">
                <a:effectLst>
                  <a:outerShdw blurRad="38100" dist="38100" dir="2700000" algn="tl">
                    <a:srgbClr val="C0C0C0"/>
                  </a:outerShdw>
                </a:effectLst>
                <a:latin typeface="Arial" pitchFamily="34" charset="0"/>
                <a:cs typeface="Arial" pitchFamily="34" charset="0"/>
              </a:rPr>
              <a:t>US </a:t>
            </a:r>
            <a:r>
              <a:rPr lang="en-US" sz="2400" b="1" i="1" dirty="0">
                <a:effectLst>
                  <a:outerShdw blurRad="38100" dist="38100" dir="2700000" algn="tl">
                    <a:srgbClr val="C0C0C0"/>
                  </a:outerShdw>
                </a:effectLst>
                <a:latin typeface="Arial" pitchFamily="34" charset="0"/>
                <a:cs typeface="Arial" pitchFamily="34" charset="0"/>
              </a:rPr>
              <a:t>Army Military District of </a:t>
            </a:r>
            <a:r>
              <a:rPr lang="en-US" sz="2400" b="1" i="1" dirty="0" smtClean="0">
                <a:effectLst>
                  <a:outerShdw blurRad="38100" dist="38100" dir="2700000" algn="tl">
                    <a:srgbClr val="C0C0C0"/>
                  </a:outerShdw>
                </a:effectLst>
                <a:latin typeface="Arial" pitchFamily="34" charset="0"/>
                <a:cs typeface="Arial" pitchFamily="34" charset="0"/>
              </a:rPr>
              <a:t>Washington</a:t>
            </a:r>
            <a:endParaRPr lang="en-US" sz="2400" b="1" i="1" dirty="0">
              <a:effectLst>
                <a:outerShdw blurRad="38100" dist="38100" dir="2700000" algn="tl">
                  <a:srgbClr val="C0C0C0"/>
                </a:outerShdw>
              </a:effectLst>
              <a:latin typeface="Arial" pitchFamily="34" charset="0"/>
              <a:cs typeface="Arial" pitchFamily="34" charset="0"/>
            </a:endParaRPr>
          </a:p>
        </p:txBody>
      </p:sp>
      <p:pic>
        <p:nvPicPr>
          <p:cNvPr id="8194" name="Picture 2" descr="C:\Users\Egon.Hawrylak\Pictures\Buchanan MG\MG Buchanan.jpg"/>
          <p:cNvPicPr>
            <a:picLocks noChangeAspect="1" noChangeArrowheads="1"/>
          </p:cNvPicPr>
          <p:nvPr/>
        </p:nvPicPr>
        <p:blipFill>
          <a:blip r:embed="rId3" cstate="print"/>
          <a:srcRect/>
          <a:stretch>
            <a:fillRect/>
          </a:stretch>
        </p:blipFill>
        <p:spPr bwMode="auto">
          <a:xfrm>
            <a:off x="6633761" y="88900"/>
            <a:ext cx="1519639" cy="189230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Egon.Hawrylak\Pictures\USNC HQ.jpg"/>
          <p:cNvPicPr>
            <a:picLocks noChangeAspect="1" noChangeArrowheads="1"/>
          </p:cNvPicPr>
          <p:nvPr/>
        </p:nvPicPr>
        <p:blipFill>
          <a:blip r:embed="rId2" cstate="print"/>
          <a:srcRect/>
          <a:stretch>
            <a:fillRect/>
          </a:stretch>
        </p:blipFill>
        <p:spPr bwMode="auto">
          <a:xfrm>
            <a:off x="0" y="3429000"/>
            <a:ext cx="6019800" cy="3429000"/>
          </a:xfrm>
          <a:prstGeom prst="rect">
            <a:avLst/>
          </a:prstGeom>
          <a:noFill/>
          <a:ln>
            <a:solidFill>
              <a:schemeClr val="bg1"/>
            </a:solidFill>
          </a:ln>
        </p:spPr>
      </p:pic>
      <p:pic>
        <p:nvPicPr>
          <p:cNvPr id="11268" name="Picture 4" descr="C:\Users\Egon.Hawrylak\Pictures\USNC CDR.jpg"/>
          <p:cNvPicPr>
            <a:picLocks noChangeAspect="1" noChangeArrowheads="1"/>
          </p:cNvPicPr>
          <p:nvPr/>
        </p:nvPicPr>
        <p:blipFill>
          <a:blip r:embed="rId3" cstate="print"/>
          <a:srcRect/>
          <a:stretch>
            <a:fillRect/>
          </a:stretch>
        </p:blipFill>
        <p:spPr bwMode="auto">
          <a:xfrm>
            <a:off x="0" y="3429000"/>
            <a:ext cx="1447800" cy="1828800"/>
          </a:xfrm>
          <a:prstGeom prst="rect">
            <a:avLst/>
          </a:prstGeom>
          <a:noFill/>
          <a:ln w="12700">
            <a:solidFill>
              <a:schemeClr val="bg1"/>
            </a:solidFill>
          </a:ln>
        </p:spPr>
      </p:pic>
      <p:pic>
        <p:nvPicPr>
          <p:cNvPr id="11270" name="Picture 6" descr="C:\Users\Egon.Hawrylak\Pictures\HQDA LOGO.gif"/>
          <p:cNvPicPr>
            <a:picLocks noChangeAspect="1" noChangeArrowheads="1"/>
          </p:cNvPicPr>
          <p:nvPr/>
        </p:nvPicPr>
        <p:blipFill>
          <a:blip r:embed="rId4" cstate="print"/>
          <a:srcRect/>
          <a:stretch>
            <a:fillRect/>
          </a:stretch>
        </p:blipFill>
        <p:spPr bwMode="auto">
          <a:xfrm>
            <a:off x="451338" y="369278"/>
            <a:ext cx="2049942" cy="2727552"/>
          </a:xfrm>
          <a:prstGeom prst="rect">
            <a:avLst/>
          </a:prstGeom>
          <a:noFill/>
        </p:spPr>
      </p:pic>
      <p:pic>
        <p:nvPicPr>
          <p:cNvPr id="11271" name="Picture 7" descr="C:\Users\Egon.Hawrylak\Pictures\HQDA Pentagon.jpg"/>
          <p:cNvPicPr>
            <a:picLocks noChangeAspect="1" noChangeArrowheads="1"/>
          </p:cNvPicPr>
          <p:nvPr/>
        </p:nvPicPr>
        <p:blipFill>
          <a:blip r:embed="rId5" cstate="print"/>
          <a:srcRect/>
          <a:stretch>
            <a:fillRect/>
          </a:stretch>
        </p:blipFill>
        <p:spPr bwMode="auto">
          <a:xfrm>
            <a:off x="3048001" y="0"/>
            <a:ext cx="6096000" cy="3419404"/>
          </a:xfrm>
          <a:prstGeom prst="rect">
            <a:avLst/>
          </a:prstGeom>
          <a:noFill/>
          <a:ln>
            <a:solidFill>
              <a:schemeClr val="bg1"/>
            </a:solidFill>
          </a:ln>
        </p:spPr>
      </p:pic>
      <p:pic>
        <p:nvPicPr>
          <p:cNvPr id="11269" name="Picture 5" descr="C:\Users\Egon.Hawrylak\Pictures\HQDA CSA.jpg"/>
          <p:cNvPicPr>
            <a:picLocks noChangeAspect="1" noChangeArrowheads="1"/>
          </p:cNvPicPr>
          <p:nvPr/>
        </p:nvPicPr>
        <p:blipFill>
          <a:blip r:embed="rId6" cstate="print"/>
          <a:srcRect/>
          <a:stretch>
            <a:fillRect/>
          </a:stretch>
        </p:blipFill>
        <p:spPr bwMode="auto">
          <a:xfrm>
            <a:off x="3057383" y="0"/>
            <a:ext cx="1435100" cy="1793875"/>
          </a:xfrm>
          <a:prstGeom prst="rect">
            <a:avLst/>
          </a:prstGeom>
          <a:noFill/>
          <a:ln w="12700">
            <a:solidFill>
              <a:schemeClr val="bg1"/>
            </a:solidFill>
          </a:ln>
        </p:spPr>
      </p:pic>
      <p:pic>
        <p:nvPicPr>
          <p:cNvPr id="11273" name="Picture 9" descr="C:\Users\Egon.Hawrylak\Pictures\USNC LOGO 2.png"/>
          <p:cNvPicPr>
            <a:picLocks noChangeAspect="1" noChangeArrowheads="1"/>
          </p:cNvPicPr>
          <p:nvPr/>
        </p:nvPicPr>
        <p:blipFill>
          <a:blip r:embed="rId7" cstate="print"/>
          <a:srcRect/>
          <a:stretch>
            <a:fillRect/>
          </a:stretch>
        </p:blipFill>
        <p:spPr bwMode="auto">
          <a:xfrm>
            <a:off x="6171223" y="3705469"/>
            <a:ext cx="2819400" cy="2819400"/>
          </a:xfrm>
          <a:prstGeom prst="rect">
            <a:avLst/>
          </a:prstGeom>
          <a:noFill/>
        </p:spPr>
      </p:pic>
      <p:pic>
        <p:nvPicPr>
          <p:cNvPr id="11274" name="Picture 10" descr="C:\Users\Egon.Hawrylak\Pictures\JTF-NCR LOGO.jpg"/>
          <p:cNvPicPr>
            <a:picLocks noChangeAspect="1" noChangeArrowheads="1"/>
          </p:cNvPicPr>
          <p:nvPr/>
        </p:nvPicPr>
        <p:blipFill>
          <a:blip r:embed="rId8" cstate="print">
            <a:clrChange>
              <a:clrFrom>
                <a:srgbClr val="030303"/>
              </a:clrFrom>
              <a:clrTo>
                <a:srgbClr val="030303">
                  <a:alpha val="0"/>
                </a:srgbClr>
              </a:clrTo>
            </a:clrChange>
          </a:blip>
          <a:srcRect/>
          <a:stretch>
            <a:fillRect/>
          </a:stretch>
        </p:blipFill>
        <p:spPr bwMode="auto">
          <a:xfrm>
            <a:off x="3634155" y="2286000"/>
            <a:ext cx="1905000" cy="19050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afterEffect">
                                  <p:stCondLst>
                                    <p:cond delay="0"/>
                                  </p:stCondLst>
                                  <p:childTnLst>
                                    <p:set>
                                      <p:cBhvr>
                                        <p:cTn id="6" dur="1" fill="hold">
                                          <p:stCondLst>
                                            <p:cond delay="0"/>
                                          </p:stCondLst>
                                        </p:cTn>
                                        <p:tgtEl>
                                          <p:spTgt spid="11274"/>
                                        </p:tgtEl>
                                        <p:attrNameLst>
                                          <p:attrName>style.visibility</p:attrName>
                                        </p:attrNameLst>
                                      </p:cBhvr>
                                      <p:to>
                                        <p:strVal val="visible"/>
                                      </p:to>
                                    </p:set>
                                    <p:anim calcmode="lin" valueType="num">
                                      <p:cBhvr>
                                        <p:cTn id="7" dur="5000" fill="hold"/>
                                        <p:tgtEl>
                                          <p:spTgt spid="11274"/>
                                        </p:tgtEl>
                                        <p:attrNameLst>
                                          <p:attrName>ppt_w</p:attrName>
                                        </p:attrNameLst>
                                      </p:cBhvr>
                                      <p:tavLst>
                                        <p:tav tm="0">
                                          <p:val>
                                            <p:fltVal val="0"/>
                                          </p:val>
                                        </p:tav>
                                        <p:tav tm="100000">
                                          <p:val>
                                            <p:strVal val="#ppt_w"/>
                                          </p:val>
                                        </p:tav>
                                      </p:tavLst>
                                    </p:anim>
                                    <p:anim calcmode="lin" valueType="num">
                                      <p:cBhvr>
                                        <p:cTn id="8" dur="5000" fill="hold"/>
                                        <p:tgtEl>
                                          <p:spTgt spid="11274"/>
                                        </p:tgtEl>
                                        <p:attrNameLst>
                                          <p:attrName>ppt_h</p:attrName>
                                        </p:attrNameLst>
                                      </p:cBhvr>
                                      <p:tavLst>
                                        <p:tav tm="0">
                                          <p:val>
                                            <p:fltVal val="0"/>
                                          </p:val>
                                        </p:tav>
                                        <p:tav tm="100000">
                                          <p:val>
                                            <p:strVal val="#ppt_h"/>
                                          </p:val>
                                        </p:tav>
                                      </p:tavLst>
                                    </p:anim>
                                    <p:anim calcmode="lin" valueType="num">
                                      <p:cBhvr>
                                        <p:cTn id="9" dur="5000" fill="hold"/>
                                        <p:tgtEl>
                                          <p:spTgt spid="11274"/>
                                        </p:tgtEl>
                                        <p:attrNameLst>
                                          <p:attrName>ppt_x</p:attrName>
                                        </p:attrNameLst>
                                      </p:cBhvr>
                                      <p:tavLst>
                                        <p:tav tm="0" fmla="#ppt_x+(cos(-2*pi*(1-$))*-#ppt_x-sin(-2*pi*(1-$))*(1-#ppt_y))*(1-$)">
                                          <p:val>
                                            <p:fltVal val="0"/>
                                          </p:val>
                                        </p:tav>
                                        <p:tav tm="100000">
                                          <p:val>
                                            <p:fltVal val="1"/>
                                          </p:val>
                                        </p:tav>
                                      </p:tavLst>
                                    </p:anim>
                                    <p:anim calcmode="lin" valueType="num">
                                      <p:cBhvr>
                                        <p:cTn id="10" dur="5000" fill="hold"/>
                                        <p:tgtEl>
                                          <p:spTgt spid="1127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Egon.Hawrylak\Pictures\Army Green Book (Jun12)\TUSAB Anniversary Concert.jpg"/>
          <p:cNvPicPr>
            <a:picLocks noChangeAspect="1" noChangeArrowheads="1"/>
          </p:cNvPicPr>
          <p:nvPr/>
        </p:nvPicPr>
        <p:blipFill>
          <a:blip r:embed="rId2" cstate="print"/>
          <a:srcRect/>
          <a:stretch>
            <a:fillRect/>
          </a:stretch>
        </p:blipFill>
        <p:spPr bwMode="auto">
          <a:xfrm>
            <a:off x="152400" y="3429000"/>
            <a:ext cx="4267200" cy="2725766"/>
          </a:xfrm>
          <a:prstGeom prst="rect">
            <a:avLst/>
          </a:prstGeom>
          <a:noFill/>
          <a:ln w="28575">
            <a:solidFill>
              <a:schemeClr val="tx1"/>
            </a:solidFill>
          </a:ln>
        </p:spPr>
      </p:pic>
      <p:pic>
        <p:nvPicPr>
          <p:cNvPr id="3" name="Picture 4" descr="DSC02330"/>
          <p:cNvPicPr>
            <a:picLocks noChangeAspect="1" noChangeArrowheads="1"/>
          </p:cNvPicPr>
          <p:nvPr/>
        </p:nvPicPr>
        <p:blipFill>
          <a:blip r:embed="rId3" cstate="print"/>
          <a:srcRect/>
          <a:stretch>
            <a:fillRect/>
          </a:stretch>
        </p:blipFill>
        <p:spPr bwMode="auto">
          <a:xfrm>
            <a:off x="6369204" y="685800"/>
            <a:ext cx="2469996" cy="1828800"/>
          </a:xfrm>
          <a:prstGeom prst="rect">
            <a:avLst/>
          </a:prstGeom>
          <a:noFill/>
          <a:ln w="28575">
            <a:solidFill>
              <a:schemeClr val="tx1"/>
            </a:solidFill>
            <a:miter lim="800000"/>
            <a:headEnd/>
            <a:tailEnd/>
          </a:ln>
          <a:effectLst>
            <a:softEdge rad="31750"/>
          </a:effectLst>
        </p:spPr>
      </p:pic>
      <p:pic>
        <p:nvPicPr>
          <p:cNvPr id="4" name="Picture 3" descr="C:\Users\antwoine.valentine\Desktop\New folder\Copy of VHUH.JPG"/>
          <p:cNvPicPr>
            <a:picLocks noChangeAspect="1" noChangeArrowheads="1"/>
          </p:cNvPicPr>
          <p:nvPr/>
        </p:nvPicPr>
        <p:blipFill>
          <a:blip r:embed="rId4" cstate="print"/>
          <a:srcRect/>
          <a:stretch>
            <a:fillRect/>
          </a:stretch>
        </p:blipFill>
        <p:spPr bwMode="auto">
          <a:xfrm>
            <a:off x="3276600" y="685800"/>
            <a:ext cx="2548053" cy="1828800"/>
          </a:xfrm>
          <a:prstGeom prst="rect">
            <a:avLst/>
          </a:prstGeom>
          <a:noFill/>
          <a:ln w="28575">
            <a:solidFill>
              <a:schemeClr val="tx1"/>
            </a:solidFill>
          </a:ln>
          <a:effectLst>
            <a:softEdge rad="31750"/>
          </a:effectLst>
        </p:spPr>
      </p:pic>
      <p:pic>
        <p:nvPicPr>
          <p:cNvPr id="5" name="Picture 7"/>
          <p:cNvPicPr>
            <a:picLocks noChangeAspect="1" noChangeArrowheads="1"/>
          </p:cNvPicPr>
          <p:nvPr/>
        </p:nvPicPr>
        <p:blipFill>
          <a:blip r:embed="rId5" cstate="print"/>
          <a:srcRect/>
          <a:stretch>
            <a:fillRect/>
          </a:stretch>
        </p:blipFill>
        <p:spPr bwMode="auto">
          <a:xfrm>
            <a:off x="152400" y="685800"/>
            <a:ext cx="2630266" cy="1828800"/>
          </a:xfrm>
          <a:prstGeom prst="rect">
            <a:avLst/>
          </a:prstGeom>
          <a:noFill/>
          <a:ln w="28575">
            <a:solidFill>
              <a:schemeClr val="tx1"/>
            </a:solidFill>
          </a:ln>
          <a:effectLst>
            <a:softEdge rad="31750"/>
          </a:effectLst>
        </p:spPr>
      </p:pic>
      <p:pic>
        <p:nvPicPr>
          <p:cNvPr id="7171" name="Picture 3" descr="C:\Users\Egon.Hawrylak\Pictures\TOG 2.jpg"/>
          <p:cNvPicPr>
            <a:picLocks noChangeAspect="1" noChangeArrowheads="1"/>
          </p:cNvPicPr>
          <p:nvPr/>
        </p:nvPicPr>
        <p:blipFill>
          <a:blip r:embed="rId6" cstate="print"/>
          <a:srcRect/>
          <a:stretch>
            <a:fillRect/>
          </a:stretch>
        </p:blipFill>
        <p:spPr bwMode="auto">
          <a:xfrm>
            <a:off x="4724400" y="3429001"/>
            <a:ext cx="4267200" cy="2681883"/>
          </a:xfrm>
          <a:prstGeom prst="rect">
            <a:avLst/>
          </a:prstGeom>
          <a:noFill/>
          <a:ln w="28575">
            <a:solidFill>
              <a:schemeClr val="tx1"/>
            </a:solidFill>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Egon.Hawrylak\Pictures\French President (Mar14).jpg"/>
          <p:cNvPicPr>
            <a:picLocks noChangeAspect="1" noChangeArrowheads="1"/>
          </p:cNvPicPr>
          <p:nvPr/>
        </p:nvPicPr>
        <p:blipFill>
          <a:blip r:embed="rId2" cstate="print"/>
          <a:srcRect/>
          <a:stretch>
            <a:fillRect/>
          </a:stretch>
        </p:blipFill>
        <p:spPr bwMode="auto">
          <a:xfrm>
            <a:off x="4724400" y="0"/>
            <a:ext cx="4419600" cy="3429000"/>
          </a:xfrm>
          <a:prstGeom prst="rect">
            <a:avLst/>
          </a:prstGeom>
          <a:noFill/>
          <a:ln w="19050">
            <a:solidFill>
              <a:schemeClr val="tx1"/>
            </a:solidFill>
          </a:ln>
        </p:spPr>
      </p:pic>
      <p:pic>
        <p:nvPicPr>
          <p:cNvPr id="4" name="Picture 2" descr="C:\Users\Egon.Hawrylak\Pictures\ap_us_obama_britain_cameron_14Mar12-878x611.jpg"/>
          <p:cNvPicPr>
            <a:picLocks noChangeAspect="1" noChangeArrowheads="1"/>
          </p:cNvPicPr>
          <p:nvPr/>
        </p:nvPicPr>
        <p:blipFill>
          <a:blip r:embed="rId3" cstate="print"/>
          <a:srcRect l="3254"/>
          <a:stretch>
            <a:fillRect/>
          </a:stretch>
        </p:blipFill>
        <p:spPr bwMode="auto">
          <a:xfrm>
            <a:off x="0" y="-1"/>
            <a:ext cx="3886200" cy="3429001"/>
          </a:xfrm>
          <a:prstGeom prst="rect">
            <a:avLst/>
          </a:prstGeom>
          <a:noFill/>
          <a:ln w="19050">
            <a:solidFill>
              <a:schemeClr val="tx1"/>
            </a:solidFill>
          </a:ln>
        </p:spPr>
      </p:pic>
      <p:pic>
        <p:nvPicPr>
          <p:cNvPr id="5" name="Picture 10" descr="D:\2008-07-27 939A.jpg"/>
          <p:cNvPicPr>
            <a:picLocks noChangeAspect="1" noChangeArrowheads="1"/>
          </p:cNvPicPr>
          <p:nvPr/>
        </p:nvPicPr>
        <p:blipFill>
          <a:blip r:embed="rId4" cstate="print"/>
          <a:srcRect l="13292"/>
          <a:stretch>
            <a:fillRect/>
          </a:stretch>
        </p:blipFill>
        <p:spPr bwMode="auto">
          <a:xfrm>
            <a:off x="3429000" y="0"/>
            <a:ext cx="2485459" cy="4038600"/>
          </a:xfrm>
          <a:prstGeom prst="rect">
            <a:avLst/>
          </a:prstGeom>
          <a:noFill/>
          <a:ln w="19050">
            <a:solidFill>
              <a:schemeClr val="tx1"/>
            </a:solidFill>
          </a:ln>
        </p:spPr>
      </p:pic>
      <p:pic>
        <p:nvPicPr>
          <p:cNvPr id="7" name="Picture 7" descr="O:\Cmd Group\Deputy CDR\0 - DCDR\Pictures\Photos Hallway\Drill Team Army Ball (12Jun10).jpg"/>
          <p:cNvPicPr>
            <a:picLocks noChangeAspect="1" noChangeArrowheads="1"/>
          </p:cNvPicPr>
          <p:nvPr/>
        </p:nvPicPr>
        <p:blipFill>
          <a:blip r:embed="rId5" cstate="print"/>
          <a:srcRect/>
          <a:stretch>
            <a:fillRect/>
          </a:stretch>
        </p:blipFill>
        <p:spPr bwMode="auto">
          <a:xfrm>
            <a:off x="3504950" y="3429001"/>
            <a:ext cx="5637463" cy="3429000"/>
          </a:xfrm>
          <a:prstGeom prst="rect">
            <a:avLst/>
          </a:prstGeom>
          <a:noFill/>
          <a:ln w="19050">
            <a:solidFill>
              <a:schemeClr val="tx1"/>
            </a:solidFill>
          </a:ln>
        </p:spPr>
      </p:pic>
      <p:pic>
        <p:nvPicPr>
          <p:cNvPr id="8" name="Picture 2" descr="C:\Users\egon.hawrylak\Pictures\Photo Pool\2010_AUSA_GreenBook_004.jpg"/>
          <p:cNvPicPr>
            <a:picLocks noChangeAspect="1" noChangeArrowheads="1"/>
          </p:cNvPicPr>
          <p:nvPr/>
        </p:nvPicPr>
        <p:blipFill>
          <a:blip r:embed="rId6" cstate="print"/>
          <a:srcRect l="9280"/>
          <a:stretch>
            <a:fillRect/>
          </a:stretch>
        </p:blipFill>
        <p:spPr bwMode="auto">
          <a:xfrm>
            <a:off x="0" y="3443068"/>
            <a:ext cx="4572000" cy="3428999"/>
          </a:xfrm>
          <a:prstGeom prst="rect">
            <a:avLst/>
          </a:prstGeom>
          <a:noFill/>
          <a:ln w="19050">
            <a:solidFill>
              <a:schemeClr val="tx1"/>
            </a:solidFill>
          </a:ln>
        </p:spPr>
      </p:pic>
      <p:pic>
        <p:nvPicPr>
          <p:cNvPr id="9" name="Picture 66" descr="MDWCrest"/>
          <p:cNvPicPr>
            <a:picLocks noChangeAspect="1" noChangeArrowheads="1"/>
          </p:cNvPicPr>
          <p:nvPr/>
        </p:nvPicPr>
        <p:blipFill>
          <a:blip r:embed="rId7" cstate="print"/>
          <a:srcRect/>
          <a:stretch>
            <a:fillRect/>
          </a:stretch>
        </p:blipFill>
        <p:spPr bwMode="auto">
          <a:xfrm>
            <a:off x="3947160" y="2679699"/>
            <a:ext cx="1219200" cy="14972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Rectangle 50"/>
          <p:cNvSpPr/>
          <p:nvPr/>
        </p:nvSpPr>
        <p:spPr bwMode="auto">
          <a:xfrm>
            <a:off x="7409232" y="465288"/>
            <a:ext cx="1676400" cy="5865813"/>
          </a:xfrm>
          <a:prstGeom prst="rect">
            <a:avLst/>
          </a:prstGeom>
          <a:solidFill>
            <a:srgbClr val="FFFFCC"/>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endParaRPr lang="en-US" sz="1800" dirty="0" smtClean="0">
              <a:solidFill>
                <a:srgbClr val="000000"/>
              </a:solidFill>
            </a:endParaRPr>
          </a:p>
          <a:p>
            <a:endParaRPr lang="en-US" sz="1800" dirty="0" smtClean="0">
              <a:solidFill>
                <a:srgbClr val="000000"/>
              </a:solidFill>
            </a:endParaRPr>
          </a:p>
          <a:p>
            <a:endParaRPr lang="en-US" sz="1800" dirty="0" smtClean="0">
              <a:solidFill>
                <a:srgbClr val="000000"/>
              </a:solidFill>
            </a:endParaRPr>
          </a:p>
          <a:p>
            <a:endParaRPr lang="en-US" sz="1800" dirty="0" smtClean="0">
              <a:solidFill>
                <a:srgbClr val="000000"/>
              </a:solidFill>
            </a:endParaRPr>
          </a:p>
          <a:p>
            <a:endParaRPr lang="en-US" sz="1800" dirty="0" smtClean="0">
              <a:solidFill>
                <a:srgbClr val="000000"/>
              </a:solidFill>
            </a:endParaRPr>
          </a:p>
          <a:p>
            <a:endParaRPr lang="en-US" sz="1800" dirty="0" smtClean="0">
              <a:solidFill>
                <a:srgbClr val="000000"/>
              </a:solidFill>
            </a:endParaRPr>
          </a:p>
          <a:p>
            <a:endParaRPr lang="en-US" sz="1800" dirty="0" smtClean="0">
              <a:solidFill>
                <a:srgbClr val="000000"/>
              </a:solidFill>
            </a:endParaRPr>
          </a:p>
          <a:p>
            <a:endParaRPr lang="en-US" sz="1800" dirty="0" smtClean="0">
              <a:solidFill>
                <a:srgbClr val="000000"/>
              </a:solidFill>
            </a:endParaRPr>
          </a:p>
          <a:p>
            <a:endParaRPr lang="en-US" sz="1800" dirty="0" smtClean="0">
              <a:solidFill>
                <a:srgbClr val="000000"/>
              </a:solidFill>
            </a:endParaRPr>
          </a:p>
          <a:p>
            <a:endParaRPr lang="en-US" sz="1800" dirty="0" smtClean="0">
              <a:solidFill>
                <a:srgbClr val="000000"/>
              </a:solidFill>
            </a:endParaRPr>
          </a:p>
          <a:p>
            <a:endParaRPr lang="en-US" sz="1800" dirty="0" smtClean="0">
              <a:solidFill>
                <a:srgbClr val="000000"/>
              </a:solidFill>
            </a:endParaRPr>
          </a:p>
          <a:p>
            <a:endParaRPr lang="en-US" sz="1800" dirty="0" smtClean="0">
              <a:solidFill>
                <a:srgbClr val="000000"/>
              </a:solidFill>
            </a:endParaRPr>
          </a:p>
          <a:p>
            <a:endParaRPr lang="en-US" sz="1800" dirty="0" smtClean="0">
              <a:solidFill>
                <a:srgbClr val="000000"/>
              </a:solidFill>
            </a:endParaRPr>
          </a:p>
          <a:p>
            <a:endParaRPr lang="en-US" sz="1800" dirty="0" smtClean="0">
              <a:solidFill>
                <a:srgbClr val="000000"/>
              </a:solidFill>
            </a:endParaRPr>
          </a:p>
          <a:p>
            <a:endParaRPr lang="en-US" sz="1800" dirty="0" smtClean="0">
              <a:solidFill>
                <a:srgbClr val="000000"/>
              </a:solidFill>
            </a:endParaRPr>
          </a:p>
          <a:p>
            <a:endParaRPr lang="en-US" sz="1800" dirty="0" smtClean="0">
              <a:solidFill>
                <a:srgbClr val="000000"/>
              </a:solidFill>
            </a:endParaRPr>
          </a:p>
          <a:p>
            <a:endParaRPr lang="en-US" sz="1800" dirty="0" smtClean="0">
              <a:solidFill>
                <a:srgbClr val="000000"/>
              </a:solidFill>
            </a:endParaRPr>
          </a:p>
          <a:p>
            <a:endParaRPr lang="en-US" sz="1800" dirty="0" smtClean="0">
              <a:solidFill>
                <a:srgbClr val="000000"/>
              </a:solidFill>
            </a:endParaRPr>
          </a:p>
          <a:p>
            <a:endParaRPr lang="en-US" sz="1800" dirty="0" smtClean="0">
              <a:solidFill>
                <a:srgbClr val="000000"/>
              </a:solidFill>
            </a:endParaRPr>
          </a:p>
          <a:p>
            <a:endParaRPr lang="en-US" sz="1800" dirty="0" smtClean="0">
              <a:solidFill>
                <a:srgbClr val="000000"/>
              </a:solidFill>
            </a:endParaRPr>
          </a:p>
          <a:p>
            <a:endParaRPr lang="en-US" sz="1800" dirty="0" smtClean="0">
              <a:solidFill>
                <a:srgbClr val="000000"/>
              </a:solidFill>
            </a:endParaRPr>
          </a:p>
        </p:txBody>
      </p:sp>
      <p:pic>
        <p:nvPicPr>
          <p:cNvPr id="5126" name="Picture 6" descr="C:\Users\Egon.Hawrylak\Pictures\Jt Drill Exhibition.jpg"/>
          <p:cNvPicPr>
            <a:picLocks noChangeAspect="1" noChangeArrowheads="1"/>
          </p:cNvPicPr>
          <p:nvPr/>
        </p:nvPicPr>
        <p:blipFill>
          <a:blip r:embed="rId2" cstate="print"/>
          <a:srcRect/>
          <a:stretch>
            <a:fillRect/>
          </a:stretch>
        </p:blipFill>
        <p:spPr bwMode="auto">
          <a:xfrm>
            <a:off x="171856" y="5113488"/>
            <a:ext cx="1504544" cy="990600"/>
          </a:xfrm>
          <a:prstGeom prst="rect">
            <a:avLst/>
          </a:prstGeom>
          <a:noFill/>
          <a:ln w="19050">
            <a:solidFill>
              <a:schemeClr val="tx1"/>
            </a:solidFill>
          </a:ln>
        </p:spPr>
      </p:pic>
      <p:pic>
        <p:nvPicPr>
          <p:cNvPr id="45062" name="Picture 3" descr="C:\Users\Egon.Hawrylak\Pictures\band concert 022.jpg"/>
          <p:cNvPicPr>
            <a:picLocks noChangeAspect="1" noChangeArrowheads="1"/>
          </p:cNvPicPr>
          <p:nvPr/>
        </p:nvPicPr>
        <p:blipFill>
          <a:blip r:embed="rId3" cstate="print"/>
          <a:srcRect/>
          <a:stretch>
            <a:fillRect/>
          </a:stretch>
        </p:blipFill>
        <p:spPr bwMode="auto">
          <a:xfrm>
            <a:off x="171856" y="2217888"/>
            <a:ext cx="1504544" cy="961416"/>
          </a:xfrm>
          <a:prstGeom prst="rect">
            <a:avLst/>
          </a:prstGeom>
          <a:noFill/>
          <a:ln w="19050">
            <a:solidFill>
              <a:schemeClr val="tx1"/>
            </a:solidFill>
            <a:miter lim="800000"/>
            <a:headEnd/>
            <a:tailEnd/>
          </a:ln>
        </p:spPr>
      </p:pic>
      <p:pic>
        <p:nvPicPr>
          <p:cNvPr id="45058" name="Picture 15" descr="ATM Start Line (2010).jpg"/>
          <p:cNvPicPr>
            <a:picLocks noChangeAspect="1"/>
          </p:cNvPicPr>
          <p:nvPr/>
        </p:nvPicPr>
        <p:blipFill>
          <a:blip r:embed="rId4" cstate="print"/>
          <a:srcRect/>
          <a:stretch>
            <a:fillRect/>
          </a:stretch>
        </p:blipFill>
        <p:spPr bwMode="auto">
          <a:xfrm>
            <a:off x="179960" y="770088"/>
            <a:ext cx="1447800" cy="961416"/>
          </a:xfrm>
          <a:prstGeom prst="rect">
            <a:avLst/>
          </a:prstGeom>
          <a:noFill/>
          <a:ln w="19050">
            <a:solidFill>
              <a:schemeClr val="tx1"/>
            </a:solidFill>
            <a:miter lim="800000"/>
            <a:headEnd/>
            <a:tailEnd/>
          </a:ln>
        </p:spPr>
      </p:pic>
      <p:sp>
        <p:nvSpPr>
          <p:cNvPr id="45059" name="Rectangle 2"/>
          <p:cNvSpPr txBox="1">
            <a:spLocks noChangeArrowheads="1"/>
          </p:cNvSpPr>
          <p:nvPr/>
        </p:nvSpPr>
        <p:spPr bwMode="auto">
          <a:xfrm>
            <a:off x="0" y="2798304"/>
            <a:ext cx="7391400" cy="3124200"/>
          </a:xfrm>
          <a:prstGeom prst="rect">
            <a:avLst/>
          </a:prstGeom>
          <a:noFill/>
          <a:ln w="9525">
            <a:noFill/>
            <a:miter lim="800000"/>
            <a:headEnd/>
            <a:tailEnd/>
          </a:ln>
        </p:spPr>
        <p:txBody>
          <a:bodyPr/>
          <a:lstStyle/>
          <a:p>
            <a:pPr marL="342900" indent="-342900">
              <a:lnSpc>
                <a:spcPct val="90000"/>
              </a:lnSpc>
              <a:spcBef>
                <a:spcPct val="20000"/>
              </a:spcBef>
            </a:pPr>
            <a:endParaRPr lang="en-US" sz="1800" dirty="0">
              <a:solidFill>
                <a:srgbClr val="000000"/>
              </a:solidFill>
              <a:latin typeface="Calibri" pitchFamily="34" charset="0"/>
            </a:endParaRPr>
          </a:p>
        </p:txBody>
      </p:sp>
      <p:pic>
        <p:nvPicPr>
          <p:cNvPr id="45061" name="Picture 2" descr="C:\Users\Egon.Hawrylak\Pictures\TUSAN Anniv (Apr12).jpg"/>
          <p:cNvPicPr>
            <a:picLocks noChangeAspect="1" noChangeArrowheads="1"/>
          </p:cNvPicPr>
          <p:nvPr/>
        </p:nvPicPr>
        <p:blipFill>
          <a:blip r:embed="rId5" cstate="print"/>
          <a:srcRect/>
          <a:stretch>
            <a:fillRect/>
          </a:stretch>
        </p:blipFill>
        <p:spPr bwMode="auto">
          <a:xfrm>
            <a:off x="2000656" y="2217888"/>
            <a:ext cx="1504544" cy="990600"/>
          </a:xfrm>
          <a:prstGeom prst="rect">
            <a:avLst/>
          </a:prstGeom>
          <a:noFill/>
          <a:ln w="19050">
            <a:solidFill>
              <a:schemeClr val="tx1"/>
            </a:solidFill>
            <a:miter lim="800000"/>
            <a:headEnd/>
            <a:tailEnd/>
          </a:ln>
        </p:spPr>
      </p:pic>
      <p:pic>
        <p:nvPicPr>
          <p:cNvPr id="45063" name="Picture 2" descr="C:\Users\Michelle.Roberts\AppData\Local\Microsoft\Windows\Temporary Internet Files\Content.IE5\FX24PL4I\7801509400_d194c49fd8_c.jpg"/>
          <p:cNvPicPr>
            <a:picLocks noChangeAspect="1" noChangeArrowheads="1"/>
          </p:cNvPicPr>
          <p:nvPr/>
        </p:nvPicPr>
        <p:blipFill>
          <a:blip r:embed="rId6" cstate="print"/>
          <a:srcRect/>
          <a:stretch>
            <a:fillRect/>
          </a:stretch>
        </p:blipFill>
        <p:spPr bwMode="auto">
          <a:xfrm>
            <a:off x="2005852" y="770088"/>
            <a:ext cx="1499348" cy="961416"/>
          </a:xfrm>
          <a:prstGeom prst="rect">
            <a:avLst/>
          </a:prstGeom>
          <a:noFill/>
          <a:ln w="19050">
            <a:solidFill>
              <a:schemeClr val="tx1"/>
            </a:solidFill>
            <a:miter lim="800000"/>
            <a:headEnd/>
            <a:tailEnd/>
          </a:ln>
        </p:spPr>
      </p:pic>
      <p:pic>
        <p:nvPicPr>
          <p:cNvPr id="5122" name="Picture 2" descr="C:\Users\Egon.Hawrylak\Pictures\60th Korean War Anniversary.jpg"/>
          <p:cNvPicPr>
            <a:picLocks noChangeAspect="1" noChangeArrowheads="1"/>
          </p:cNvPicPr>
          <p:nvPr/>
        </p:nvPicPr>
        <p:blipFill>
          <a:blip r:embed="rId7" cstate="print"/>
          <a:srcRect/>
          <a:stretch>
            <a:fillRect/>
          </a:stretch>
        </p:blipFill>
        <p:spPr bwMode="auto">
          <a:xfrm>
            <a:off x="7503264" y="730348"/>
            <a:ext cx="1488336" cy="990600"/>
          </a:xfrm>
          <a:prstGeom prst="rect">
            <a:avLst/>
          </a:prstGeom>
          <a:noFill/>
          <a:ln w="19050">
            <a:solidFill>
              <a:schemeClr val="tx1"/>
            </a:solidFill>
          </a:ln>
        </p:spPr>
      </p:pic>
      <p:pic>
        <p:nvPicPr>
          <p:cNvPr id="5123" name="Picture 3" descr="C:\Users\Egon.Hawrylak\Pictures\obama-arlington_national_cemetery_2011A-.jpg"/>
          <p:cNvPicPr>
            <a:picLocks noChangeAspect="1" noChangeArrowheads="1"/>
          </p:cNvPicPr>
          <p:nvPr/>
        </p:nvPicPr>
        <p:blipFill>
          <a:blip r:embed="rId8" cstate="print"/>
          <a:srcRect/>
          <a:stretch>
            <a:fillRect/>
          </a:stretch>
        </p:blipFill>
        <p:spPr bwMode="auto">
          <a:xfrm>
            <a:off x="171856" y="3665688"/>
            <a:ext cx="1504544" cy="990600"/>
          </a:xfrm>
          <a:prstGeom prst="rect">
            <a:avLst/>
          </a:prstGeom>
          <a:noFill/>
          <a:ln w="19050">
            <a:solidFill>
              <a:schemeClr val="tx1"/>
            </a:solidFill>
          </a:ln>
        </p:spPr>
      </p:pic>
      <p:sp>
        <p:nvSpPr>
          <p:cNvPr id="16" name="TextBox 15"/>
          <p:cNvSpPr txBox="1"/>
          <p:nvPr/>
        </p:nvSpPr>
        <p:spPr>
          <a:xfrm>
            <a:off x="240751" y="4599544"/>
            <a:ext cx="1346843" cy="523220"/>
          </a:xfrm>
          <a:prstGeom prst="rect">
            <a:avLst/>
          </a:prstGeom>
          <a:noFill/>
        </p:spPr>
        <p:txBody>
          <a:bodyPr wrap="none" rtlCol="0">
            <a:spAutoFit/>
          </a:bodyPr>
          <a:lstStyle/>
          <a:p>
            <a:pPr algn="ctr"/>
            <a:r>
              <a:rPr lang="en-US" sz="1400" b="1" dirty="0" smtClean="0">
                <a:solidFill>
                  <a:srgbClr val="000000"/>
                </a:solidFill>
              </a:rPr>
              <a:t>Memorial Day/</a:t>
            </a:r>
          </a:p>
          <a:p>
            <a:pPr algn="ctr"/>
            <a:r>
              <a:rPr lang="en-US" sz="1400" b="1" dirty="0" smtClean="0">
                <a:solidFill>
                  <a:srgbClr val="000000"/>
                </a:solidFill>
              </a:rPr>
              <a:t>Veterans Day</a:t>
            </a:r>
            <a:endParaRPr lang="en-US" sz="1400" b="1" dirty="0">
              <a:solidFill>
                <a:srgbClr val="000000"/>
              </a:solidFill>
            </a:endParaRPr>
          </a:p>
        </p:txBody>
      </p:sp>
      <p:pic>
        <p:nvPicPr>
          <p:cNvPr id="5130" name="Picture 10" descr="C:\Users\Egon.Hawrylak\Pictures\TUSAB\TUSAB Hol Concert 2011.jpg"/>
          <p:cNvPicPr>
            <a:picLocks noChangeAspect="1" noChangeArrowheads="1"/>
          </p:cNvPicPr>
          <p:nvPr/>
        </p:nvPicPr>
        <p:blipFill>
          <a:blip r:embed="rId9" cstate="print"/>
          <a:srcRect/>
          <a:stretch>
            <a:fillRect/>
          </a:stretch>
        </p:blipFill>
        <p:spPr bwMode="auto">
          <a:xfrm>
            <a:off x="2000656" y="3654336"/>
            <a:ext cx="1504544" cy="996789"/>
          </a:xfrm>
          <a:prstGeom prst="rect">
            <a:avLst/>
          </a:prstGeom>
          <a:noFill/>
          <a:ln w="19050">
            <a:solidFill>
              <a:schemeClr val="tx1"/>
            </a:solidFill>
          </a:ln>
        </p:spPr>
      </p:pic>
      <p:pic>
        <p:nvPicPr>
          <p:cNvPr id="5131" name="Picture 11" descr="C:\Users\Egon.Hawrylak\Pictures\DSC_9017.JPG"/>
          <p:cNvPicPr>
            <a:picLocks noChangeAspect="1" noChangeArrowheads="1"/>
          </p:cNvPicPr>
          <p:nvPr/>
        </p:nvPicPr>
        <p:blipFill>
          <a:blip r:embed="rId10" cstate="print"/>
          <a:srcRect/>
          <a:stretch>
            <a:fillRect/>
          </a:stretch>
        </p:blipFill>
        <p:spPr bwMode="auto">
          <a:xfrm>
            <a:off x="7507308" y="3666690"/>
            <a:ext cx="1484292" cy="989598"/>
          </a:xfrm>
          <a:prstGeom prst="rect">
            <a:avLst/>
          </a:prstGeom>
          <a:noFill/>
          <a:ln w="19050">
            <a:solidFill>
              <a:schemeClr val="tx1"/>
            </a:solidFill>
          </a:ln>
        </p:spPr>
      </p:pic>
      <p:pic>
        <p:nvPicPr>
          <p:cNvPr id="5133" name="Picture 13" descr="C:\Users\Egon.Hawrylak\Pictures\TUSAB Trumbone Workshop.jpg"/>
          <p:cNvPicPr>
            <a:picLocks noChangeAspect="1" noChangeArrowheads="1"/>
          </p:cNvPicPr>
          <p:nvPr/>
        </p:nvPicPr>
        <p:blipFill>
          <a:blip r:embed="rId11" cstate="print"/>
          <a:srcRect/>
          <a:stretch>
            <a:fillRect/>
          </a:stretch>
        </p:blipFill>
        <p:spPr bwMode="auto">
          <a:xfrm>
            <a:off x="2000656" y="5105384"/>
            <a:ext cx="1494816" cy="998704"/>
          </a:xfrm>
          <a:prstGeom prst="rect">
            <a:avLst/>
          </a:prstGeom>
          <a:noFill/>
          <a:ln w="19050">
            <a:solidFill>
              <a:schemeClr val="tx1"/>
            </a:solidFill>
          </a:ln>
        </p:spPr>
      </p:pic>
      <p:sp>
        <p:nvSpPr>
          <p:cNvPr id="30" name="TextBox 29"/>
          <p:cNvSpPr txBox="1"/>
          <p:nvPr/>
        </p:nvSpPr>
        <p:spPr>
          <a:xfrm>
            <a:off x="7714419" y="424752"/>
            <a:ext cx="994183" cy="338554"/>
          </a:xfrm>
          <a:prstGeom prst="rect">
            <a:avLst/>
          </a:prstGeom>
          <a:noFill/>
        </p:spPr>
        <p:txBody>
          <a:bodyPr wrap="none" rtlCol="0">
            <a:spAutoFit/>
          </a:bodyPr>
          <a:lstStyle/>
          <a:p>
            <a:r>
              <a:rPr lang="en-US" sz="1600" b="1" dirty="0" smtClean="0">
                <a:solidFill>
                  <a:srgbClr val="000000"/>
                </a:solidFill>
              </a:rPr>
              <a:t>OTHER:</a:t>
            </a:r>
            <a:endParaRPr lang="en-US" sz="1600" b="1" dirty="0">
              <a:solidFill>
                <a:srgbClr val="000000"/>
              </a:solidFill>
            </a:endParaRPr>
          </a:p>
        </p:txBody>
      </p:sp>
      <p:sp>
        <p:nvSpPr>
          <p:cNvPr id="31" name="TextBox 30"/>
          <p:cNvSpPr txBox="1"/>
          <p:nvPr/>
        </p:nvSpPr>
        <p:spPr>
          <a:xfrm>
            <a:off x="7373762" y="1690968"/>
            <a:ext cx="1752339" cy="523220"/>
          </a:xfrm>
          <a:prstGeom prst="rect">
            <a:avLst/>
          </a:prstGeom>
          <a:noFill/>
        </p:spPr>
        <p:txBody>
          <a:bodyPr wrap="none" rtlCol="0">
            <a:spAutoFit/>
          </a:bodyPr>
          <a:lstStyle/>
          <a:p>
            <a:pPr algn="ctr"/>
            <a:r>
              <a:rPr lang="en-US" sz="1400" b="1" dirty="0" smtClean="0">
                <a:solidFill>
                  <a:srgbClr val="000000"/>
                </a:solidFill>
              </a:rPr>
              <a:t>Presidential Library</a:t>
            </a:r>
          </a:p>
          <a:p>
            <a:pPr algn="ctr"/>
            <a:r>
              <a:rPr lang="en-US" sz="1400" b="1" dirty="0" smtClean="0">
                <a:solidFill>
                  <a:srgbClr val="000000"/>
                </a:solidFill>
              </a:rPr>
              <a:t>Dedication</a:t>
            </a:r>
            <a:endParaRPr lang="en-US" sz="1400" b="1" dirty="0">
              <a:solidFill>
                <a:srgbClr val="000000"/>
              </a:solidFill>
            </a:endParaRPr>
          </a:p>
        </p:txBody>
      </p:sp>
      <p:sp>
        <p:nvSpPr>
          <p:cNvPr id="33" name="TextBox 32"/>
          <p:cNvSpPr txBox="1"/>
          <p:nvPr/>
        </p:nvSpPr>
        <p:spPr>
          <a:xfrm>
            <a:off x="7850114" y="3186055"/>
            <a:ext cx="753731" cy="523220"/>
          </a:xfrm>
          <a:prstGeom prst="rect">
            <a:avLst/>
          </a:prstGeom>
          <a:noFill/>
        </p:spPr>
        <p:txBody>
          <a:bodyPr wrap="none" rtlCol="0">
            <a:spAutoFit/>
          </a:bodyPr>
          <a:lstStyle/>
          <a:p>
            <a:pPr algn="ctr"/>
            <a:r>
              <a:rPr lang="en-US" sz="1400" b="1" dirty="0" smtClean="0">
                <a:solidFill>
                  <a:srgbClr val="000000"/>
                </a:solidFill>
              </a:rPr>
              <a:t>State</a:t>
            </a:r>
          </a:p>
          <a:p>
            <a:pPr algn="ctr"/>
            <a:r>
              <a:rPr lang="en-US" sz="1400" b="1" dirty="0" smtClean="0">
                <a:solidFill>
                  <a:srgbClr val="000000"/>
                </a:solidFill>
              </a:rPr>
              <a:t>Arrival</a:t>
            </a:r>
            <a:endParaRPr lang="en-US" sz="1400" b="1" dirty="0">
              <a:solidFill>
                <a:srgbClr val="000000"/>
              </a:solidFill>
            </a:endParaRPr>
          </a:p>
        </p:txBody>
      </p:sp>
      <p:sp>
        <p:nvSpPr>
          <p:cNvPr id="34" name="TextBox 33"/>
          <p:cNvSpPr txBox="1"/>
          <p:nvPr/>
        </p:nvSpPr>
        <p:spPr>
          <a:xfrm>
            <a:off x="7508858" y="4606326"/>
            <a:ext cx="1426994" cy="523220"/>
          </a:xfrm>
          <a:prstGeom prst="rect">
            <a:avLst/>
          </a:prstGeom>
          <a:noFill/>
        </p:spPr>
        <p:txBody>
          <a:bodyPr wrap="none" rtlCol="0">
            <a:spAutoFit/>
          </a:bodyPr>
          <a:lstStyle/>
          <a:p>
            <a:pPr algn="ctr"/>
            <a:r>
              <a:rPr lang="en-US" sz="1400" b="1" dirty="0" smtClean="0">
                <a:solidFill>
                  <a:srgbClr val="000000"/>
                </a:solidFill>
              </a:rPr>
              <a:t>Mission Partner</a:t>
            </a:r>
          </a:p>
          <a:p>
            <a:pPr algn="ctr"/>
            <a:r>
              <a:rPr lang="en-US" sz="1400" b="1" dirty="0" smtClean="0">
                <a:solidFill>
                  <a:srgbClr val="000000"/>
                </a:solidFill>
              </a:rPr>
              <a:t>Engagement</a:t>
            </a:r>
            <a:endParaRPr lang="en-US" sz="1400" b="1" dirty="0">
              <a:solidFill>
                <a:srgbClr val="000000"/>
              </a:solidFill>
            </a:endParaRPr>
          </a:p>
        </p:txBody>
      </p:sp>
      <p:pic>
        <p:nvPicPr>
          <p:cNvPr id="5134" name="Picture 14" descr="C:\Users\Egon.Hawrylak\Pictures\ESPN Sports Nation.jpg"/>
          <p:cNvPicPr>
            <a:picLocks noChangeAspect="1" noChangeArrowheads="1"/>
          </p:cNvPicPr>
          <p:nvPr/>
        </p:nvPicPr>
        <p:blipFill>
          <a:blip r:embed="rId12" cstate="print"/>
          <a:srcRect/>
          <a:stretch>
            <a:fillRect/>
          </a:stretch>
        </p:blipFill>
        <p:spPr bwMode="auto">
          <a:xfrm>
            <a:off x="7508932" y="5111865"/>
            <a:ext cx="1482668" cy="992223"/>
          </a:xfrm>
          <a:prstGeom prst="rect">
            <a:avLst/>
          </a:prstGeom>
          <a:noFill/>
          <a:ln w="19050">
            <a:solidFill>
              <a:schemeClr val="tx1"/>
            </a:solidFill>
          </a:ln>
        </p:spPr>
      </p:pic>
      <p:sp>
        <p:nvSpPr>
          <p:cNvPr id="36" name="TextBox 35"/>
          <p:cNvSpPr txBox="1"/>
          <p:nvPr/>
        </p:nvSpPr>
        <p:spPr>
          <a:xfrm>
            <a:off x="7905344" y="6048968"/>
            <a:ext cx="642239" cy="307777"/>
          </a:xfrm>
          <a:prstGeom prst="rect">
            <a:avLst/>
          </a:prstGeom>
          <a:noFill/>
        </p:spPr>
        <p:txBody>
          <a:bodyPr wrap="square" rtlCol="0">
            <a:spAutoFit/>
          </a:bodyPr>
          <a:lstStyle/>
          <a:p>
            <a:r>
              <a:rPr lang="en-US" sz="1400" b="1" dirty="0" smtClean="0">
                <a:solidFill>
                  <a:srgbClr val="000000"/>
                </a:solidFill>
              </a:rPr>
              <a:t>ESPN</a:t>
            </a:r>
            <a:endParaRPr lang="en-US" sz="1400" b="1" dirty="0">
              <a:solidFill>
                <a:srgbClr val="000000"/>
              </a:solidFill>
            </a:endParaRPr>
          </a:p>
        </p:txBody>
      </p:sp>
      <p:pic>
        <p:nvPicPr>
          <p:cNvPr id="5136" name="Picture 16" descr="C:\Users\Egon.Hawrylak\Pictures\image.jpg"/>
          <p:cNvPicPr>
            <a:picLocks noChangeAspect="1" noChangeArrowheads="1"/>
          </p:cNvPicPr>
          <p:nvPr/>
        </p:nvPicPr>
        <p:blipFill>
          <a:blip r:embed="rId13" cstate="print"/>
          <a:srcRect/>
          <a:stretch>
            <a:fillRect/>
          </a:stretch>
        </p:blipFill>
        <p:spPr bwMode="auto">
          <a:xfrm>
            <a:off x="3845632" y="770088"/>
            <a:ext cx="1488368" cy="971144"/>
          </a:xfrm>
          <a:prstGeom prst="rect">
            <a:avLst/>
          </a:prstGeom>
          <a:noFill/>
          <a:ln w="19050">
            <a:solidFill>
              <a:schemeClr val="tx1"/>
            </a:solidFill>
          </a:ln>
        </p:spPr>
      </p:pic>
      <p:pic>
        <p:nvPicPr>
          <p:cNvPr id="5137" name="Picture 17" descr="C:\Users\Egon.Hawrylak\Pictures\US Army Fld Band.jpg"/>
          <p:cNvPicPr>
            <a:picLocks noChangeAspect="1" noChangeArrowheads="1"/>
          </p:cNvPicPr>
          <p:nvPr/>
        </p:nvPicPr>
        <p:blipFill>
          <a:blip r:embed="rId14" cstate="print"/>
          <a:srcRect/>
          <a:stretch>
            <a:fillRect/>
          </a:stretch>
        </p:blipFill>
        <p:spPr bwMode="auto">
          <a:xfrm>
            <a:off x="3839820" y="3664064"/>
            <a:ext cx="1485088" cy="1006452"/>
          </a:xfrm>
          <a:prstGeom prst="rect">
            <a:avLst/>
          </a:prstGeom>
          <a:noFill/>
          <a:ln w="19050">
            <a:solidFill>
              <a:schemeClr val="tx1"/>
            </a:solidFill>
          </a:ln>
        </p:spPr>
      </p:pic>
      <p:pic>
        <p:nvPicPr>
          <p:cNvPr id="5139" name="Picture 19" descr="C:\Users\Egon.Hawrylak\Pictures\CCC Nats Game 1.jpg"/>
          <p:cNvPicPr>
            <a:picLocks noChangeAspect="1" noChangeArrowheads="1"/>
          </p:cNvPicPr>
          <p:nvPr/>
        </p:nvPicPr>
        <p:blipFill>
          <a:blip r:embed="rId15" cstate="print"/>
          <a:srcRect/>
          <a:stretch>
            <a:fillRect/>
          </a:stretch>
        </p:blipFill>
        <p:spPr bwMode="auto">
          <a:xfrm>
            <a:off x="5666360" y="770088"/>
            <a:ext cx="1496440" cy="971144"/>
          </a:xfrm>
          <a:prstGeom prst="rect">
            <a:avLst/>
          </a:prstGeom>
          <a:noFill/>
          <a:ln w="19050">
            <a:solidFill>
              <a:schemeClr val="tx1"/>
            </a:solidFill>
          </a:ln>
        </p:spPr>
      </p:pic>
      <p:pic>
        <p:nvPicPr>
          <p:cNvPr id="5140" name="Picture 20" descr="C:\Users\Egon.Hawrylak\Pictures\Capitol 4th Concert.jpg"/>
          <p:cNvPicPr>
            <a:picLocks noChangeAspect="1" noChangeArrowheads="1"/>
          </p:cNvPicPr>
          <p:nvPr/>
        </p:nvPicPr>
        <p:blipFill>
          <a:blip r:embed="rId16" cstate="print"/>
          <a:srcRect/>
          <a:stretch>
            <a:fillRect/>
          </a:stretch>
        </p:blipFill>
        <p:spPr bwMode="auto">
          <a:xfrm>
            <a:off x="3842244" y="2217888"/>
            <a:ext cx="1482028" cy="990600"/>
          </a:xfrm>
          <a:prstGeom prst="rect">
            <a:avLst/>
          </a:prstGeom>
          <a:noFill/>
          <a:ln w="19050">
            <a:solidFill>
              <a:schemeClr val="tx1"/>
            </a:solidFill>
          </a:ln>
        </p:spPr>
      </p:pic>
      <p:pic>
        <p:nvPicPr>
          <p:cNvPr id="5141" name="Picture 21" descr="C:\Users\Egon.Hawrylak\Pictures\DA Ret Ceremony.jpg"/>
          <p:cNvPicPr>
            <a:picLocks noChangeAspect="1" noChangeArrowheads="1"/>
          </p:cNvPicPr>
          <p:nvPr/>
        </p:nvPicPr>
        <p:blipFill>
          <a:blip r:embed="rId17" cstate="print"/>
          <a:srcRect/>
          <a:stretch>
            <a:fillRect/>
          </a:stretch>
        </p:blipFill>
        <p:spPr bwMode="auto">
          <a:xfrm>
            <a:off x="5664736" y="3654336"/>
            <a:ext cx="1498064" cy="1001952"/>
          </a:xfrm>
          <a:prstGeom prst="rect">
            <a:avLst/>
          </a:prstGeom>
          <a:noFill/>
          <a:ln w="19050">
            <a:solidFill>
              <a:schemeClr val="tx1"/>
            </a:solidFill>
          </a:ln>
        </p:spPr>
      </p:pic>
      <p:pic>
        <p:nvPicPr>
          <p:cNvPr id="5142" name="Picture 22" descr="C:\Users\Egon.Hawrylak\Pictures\TUSAB\2010-Chorus-HiRes.jpg"/>
          <p:cNvPicPr>
            <a:picLocks noChangeAspect="1" noChangeArrowheads="1"/>
          </p:cNvPicPr>
          <p:nvPr/>
        </p:nvPicPr>
        <p:blipFill>
          <a:blip r:embed="rId18" cstate="print"/>
          <a:srcRect/>
          <a:stretch>
            <a:fillRect/>
          </a:stretch>
        </p:blipFill>
        <p:spPr bwMode="auto">
          <a:xfrm>
            <a:off x="5638800" y="5113488"/>
            <a:ext cx="1524000" cy="990600"/>
          </a:xfrm>
          <a:prstGeom prst="rect">
            <a:avLst/>
          </a:prstGeom>
          <a:noFill/>
          <a:ln w="19050">
            <a:solidFill>
              <a:schemeClr val="tx1"/>
            </a:solidFill>
          </a:ln>
        </p:spPr>
      </p:pic>
      <p:pic>
        <p:nvPicPr>
          <p:cNvPr id="5143" name="Picture 23" descr="C:\Users\Egon.Hawrylak\Pictures\Army Green Book (Jun12)\State Arrival WH.jpg"/>
          <p:cNvPicPr>
            <a:picLocks noChangeAspect="1" noChangeArrowheads="1"/>
          </p:cNvPicPr>
          <p:nvPr/>
        </p:nvPicPr>
        <p:blipFill>
          <a:blip r:embed="rId19" cstate="print"/>
          <a:srcRect/>
          <a:stretch>
            <a:fillRect/>
          </a:stretch>
        </p:blipFill>
        <p:spPr bwMode="auto">
          <a:xfrm>
            <a:off x="7491006" y="2225992"/>
            <a:ext cx="1500594" cy="982496"/>
          </a:xfrm>
          <a:prstGeom prst="rect">
            <a:avLst/>
          </a:prstGeom>
          <a:noFill/>
          <a:ln w="19050">
            <a:solidFill>
              <a:schemeClr val="tx1"/>
            </a:solidFill>
          </a:ln>
        </p:spPr>
      </p:pic>
      <p:pic>
        <p:nvPicPr>
          <p:cNvPr id="5144" name="Picture 24" descr="C:\Users\Egon.Hawrylak\Pictures\FDC1.jpg"/>
          <p:cNvPicPr>
            <a:picLocks noChangeAspect="1" noChangeArrowheads="1"/>
          </p:cNvPicPr>
          <p:nvPr/>
        </p:nvPicPr>
        <p:blipFill>
          <a:blip r:embed="rId20" cstate="print"/>
          <a:srcRect/>
          <a:stretch>
            <a:fillRect/>
          </a:stretch>
        </p:blipFill>
        <p:spPr bwMode="auto">
          <a:xfrm>
            <a:off x="5658240" y="2219365"/>
            <a:ext cx="1494752" cy="979456"/>
          </a:xfrm>
          <a:prstGeom prst="rect">
            <a:avLst/>
          </a:prstGeom>
          <a:noFill/>
          <a:ln w="19050">
            <a:solidFill>
              <a:schemeClr val="tx1"/>
            </a:solidFill>
          </a:ln>
        </p:spPr>
      </p:pic>
      <p:pic>
        <p:nvPicPr>
          <p:cNvPr id="46" name="Picture 2" descr="C:\Users\Egon.Hawrylak\Pictures\Army Counterpart visit dec13.jpg"/>
          <p:cNvPicPr>
            <a:picLocks noChangeAspect="1" noChangeArrowheads="1"/>
          </p:cNvPicPr>
          <p:nvPr/>
        </p:nvPicPr>
        <p:blipFill>
          <a:blip r:embed="rId21" cstate="print"/>
          <a:srcRect/>
          <a:stretch>
            <a:fillRect/>
          </a:stretch>
        </p:blipFill>
        <p:spPr bwMode="auto">
          <a:xfrm>
            <a:off x="3834850" y="5105855"/>
            <a:ext cx="1491439" cy="1000125"/>
          </a:xfrm>
          <a:prstGeom prst="rect">
            <a:avLst/>
          </a:prstGeom>
          <a:noFill/>
          <a:ln w="19050">
            <a:solidFill>
              <a:schemeClr val="tx1"/>
            </a:solidFill>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Egon.Hawrylak\Pictures\01-09-01\Pentagon Aerial 3000x1955.jpg"/>
          <p:cNvPicPr>
            <a:picLocks noChangeAspect="1" noChangeArrowheads="1"/>
          </p:cNvPicPr>
          <p:nvPr/>
        </p:nvPicPr>
        <p:blipFill>
          <a:blip r:embed="rId2" cstate="print"/>
          <a:srcRect/>
          <a:stretch>
            <a:fillRect/>
          </a:stretch>
        </p:blipFill>
        <p:spPr bwMode="auto">
          <a:xfrm>
            <a:off x="0" y="449263"/>
            <a:ext cx="9144000" cy="5959475"/>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Picture 2" descr="C:\Users\Egon.Hawrylak\Pictures\Region_enlarged.jp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2616200" y="2171700"/>
            <a:ext cx="3962400" cy="2818779"/>
          </a:xfrm>
          <a:prstGeom prst="rect">
            <a:avLst/>
          </a:prstGeom>
          <a:noFill/>
        </p:spPr>
      </p:pic>
      <p:sp>
        <p:nvSpPr>
          <p:cNvPr id="28677" name="Freeform 4"/>
          <p:cNvSpPr>
            <a:spLocks/>
          </p:cNvSpPr>
          <p:nvPr/>
        </p:nvSpPr>
        <p:spPr bwMode="auto">
          <a:xfrm>
            <a:off x="215900" y="1130300"/>
            <a:ext cx="8775700" cy="4838700"/>
          </a:xfrm>
          <a:custGeom>
            <a:avLst/>
            <a:gdLst>
              <a:gd name="T0" fmla="*/ 1164 w 4989"/>
              <a:gd name="T1" fmla="*/ 1221 h 3119"/>
              <a:gd name="T2" fmla="*/ 1410 w 4989"/>
              <a:gd name="T3" fmla="*/ 999 h 3119"/>
              <a:gd name="T4" fmla="*/ 1697 w 4989"/>
              <a:gd name="T5" fmla="*/ 842 h 3119"/>
              <a:gd name="T6" fmla="*/ 2052 w 4989"/>
              <a:gd name="T7" fmla="*/ 723 h 3119"/>
              <a:gd name="T8" fmla="*/ 2406 w 4989"/>
              <a:gd name="T9" fmla="*/ 673 h 3119"/>
              <a:gd name="T10" fmla="*/ 2711 w 4989"/>
              <a:gd name="T11" fmla="*/ 671 h 3119"/>
              <a:gd name="T12" fmla="*/ 3009 w 4989"/>
              <a:gd name="T13" fmla="*/ 714 h 3119"/>
              <a:gd name="T14" fmla="*/ 3316 w 4989"/>
              <a:gd name="T15" fmla="*/ 811 h 3119"/>
              <a:gd name="T16" fmla="*/ 3615 w 4989"/>
              <a:gd name="T17" fmla="*/ 975 h 3119"/>
              <a:gd name="T18" fmla="*/ 3787 w 4989"/>
              <a:gd name="T19" fmla="*/ 1165 h 3119"/>
              <a:gd name="T20" fmla="*/ 3873 w 4989"/>
              <a:gd name="T21" fmla="*/ 1375 h 3119"/>
              <a:gd name="T22" fmla="*/ 3883 w 4989"/>
              <a:gd name="T23" fmla="*/ 1603 h 3119"/>
              <a:gd name="T24" fmla="*/ 3802 w 4989"/>
              <a:gd name="T25" fmla="*/ 1821 h 3119"/>
              <a:gd name="T26" fmla="*/ 3647 w 4989"/>
              <a:gd name="T27" fmla="*/ 2013 h 3119"/>
              <a:gd name="T28" fmla="*/ 3442 w 4989"/>
              <a:gd name="T29" fmla="*/ 2175 h 3119"/>
              <a:gd name="T30" fmla="*/ 3156 w 4989"/>
              <a:gd name="T31" fmla="*/ 2318 h 3119"/>
              <a:gd name="T32" fmla="*/ 2796 w 4989"/>
              <a:gd name="T33" fmla="*/ 2424 h 3119"/>
              <a:gd name="T34" fmla="*/ 2395 w 4989"/>
              <a:gd name="T35" fmla="*/ 2471 h 3119"/>
              <a:gd name="T36" fmla="*/ 1994 w 4989"/>
              <a:gd name="T37" fmla="*/ 2443 h 3119"/>
              <a:gd name="T38" fmla="*/ 1612 w 4989"/>
              <a:gd name="T39" fmla="*/ 2341 h 3119"/>
              <a:gd name="T40" fmla="*/ 1239 w 4989"/>
              <a:gd name="T41" fmla="*/ 2125 h 3119"/>
              <a:gd name="T42" fmla="*/ 0 w 4989"/>
              <a:gd name="T43" fmla="*/ 2725 h 3119"/>
              <a:gd name="T44" fmla="*/ 676 w 4989"/>
              <a:gd name="T45" fmla="*/ 2717 h 3119"/>
              <a:gd name="T46" fmla="*/ 1064 w 4989"/>
              <a:gd name="T47" fmla="*/ 2902 h 3119"/>
              <a:gd name="T48" fmla="*/ 1488 w 4989"/>
              <a:gd name="T49" fmla="*/ 3034 h 3119"/>
              <a:gd name="T50" fmla="*/ 1923 w 4989"/>
              <a:gd name="T51" fmla="*/ 3102 h 3119"/>
              <a:gd name="T52" fmla="*/ 2472 w 4989"/>
              <a:gd name="T53" fmla="*/ 3116 h 3119"/>
              <a:gd name="T54" fmla="*/ 2855 w 4989"/>
              <a:gd name="T55" fmla="*/ 3081 h 3119"/>
              <a:gd name="T56" fmla="*/ 3261 w 4989"/>
              <a:gd name="T57" fmla="*/ 3004 h 3119"/>
              <a:gd name="T58" fmla="*/ 3672 w 4989"/>
              <a:gd name="T59" fmla="*/ 2874 h 3119"/>
              <a:gd name="T60" fmla="*/ 4063 w 4989"/>
              <a:gd name="T61" fmla="*/ 2692 h 3119"/>
              <a:gd name="T62" fmla="*/ 4412 w 4989"/>
              <a:gd name="T63" fmla="*/ 2456 h 3119"/>
              <a:gd name="T64" fmla="*/ 4677 w 4989"/>
              <a:gd name="T65" fmla="*/ 2198 h 3119"/>
              <a:gd name="T66" fmla="*/ 4860 w 4989"/>
              <a:gd name="T67" fmla="*/ 1932 h 3119"/>
              <a:gd name="T68" fmla="*/ 4954 w 4989"/>
              <a:gd name="T69" fmla="*/ 1678 h 3119"/>
              <a:gd name="T70" fmla="*/ 4988 w 4989"/>
              <a:gd name="T71" fmla="*/ 1466 h 3119"/>
              <a:gd name="T72" fmla="*/ 4948 w 4989"/>
              <a:gd name="T73" fmla="*/ 1182 h 3119"/>
              <a:gd name="T74" fmla="*/ 4847 w 4989"/>
              <a:gd name="T75" fmla="*/ 939 h 3119"/>
              <a:gd name="T76" fmla="*/ 4672 w 4989"/>
              <a:gd name="T77" fmla="*/ 703 h 3119"/>
              <a:gd name="T78" fmla="*/ 4423 w 4989"/>
              <a:gd name="T79" fmla="*/ 480 h 3119"/>
              <a:gd name="T80" fmla="*/ 4135 w 4989"/>
              <a:gd name="T81" fmla="*/ 314 h 3119"/>
              <a:gd name="T82" fmla="*/ 3822 w 4989"/>
              <a:gd name="T83" fmla="*/ 178 h 3119"/>
              <a:gd name="T84" fmla="*/ 3463 w 4989"/>
              <a:gd name="T85" fmla="*/ 82 h 3119"/>
              <a:gd name="T86" fmla="*/ 3107 w 4989"/>
              <a:gd name="T87" fmla="*/ 22 h 3119"/>
              <a:gd name="T88" fmla="*/ 2789 w 4989"/>
              <a:gd name="T89" fmla="*/ 0 h 3119"/>
              <a:gd name="T90" fmla="*/ 2412 w 4989"/>
              <a:gd name="T91" fmla="*/ 13 h 3119"/>
              <a:gd name="T92" fmla="*/ 1987 w 4989"/>
              <a:gd name="T93" fmla="*/ 64 h 3119"/>
              <a:gd name="T94" fmla="*/ 1529 w 4989"/>
              <a:gd name="T95" fmla="*/ 178 h 3119"/>
              <a:gd name="T96" fmla="*/ 1177 w 4989"/>
              <a:gd name="T97" fmla="*/ 305 h 3119"/>
              <a:gd name="T98" fmla="*/ 861 w 4989"/>
              <a:gd name="T99" fmla="*/ 465 h 3119"/>
              <a:gd name="T100" fmla="*/ 552 w 4989"/>
              <a:gd name="T101" fmla="*/ 679 h 3119"/>
              <a:gd name="T102" fmla="*/ 273 w 4989"/>
              <a:gd name="T103" fmla="*/ 964 h 3119"/>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989"/>
              <a:gd name="T157" fmla="*/ 0 h 3119"/>
              <a:gd name="T158" fmla="*/ 4989 w 4989"/>
              <a:gd name="T159" fmla="*/ 3119 h 3119"/>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989" h="3119">
                <a:moveTo>
                  <a:pt x="273" y="964"/>
                </a:moveTo>
                <a:lnTo>
                  <a:pt x="1124" y="1283"/>
                </a:lnTo>
                <a:lnTo>
                  <a:pt x="1164" y="1221"/>
                </a:lnTo>
                <a:lnTo>
                  <a:pt x="1230" y="1149"/>
                </a:lnTo>
                <a:lnTo>
                  <a:pt x="1312" y="1071"/>
                </a:lnTo>
                <a:lnTo>
                  <a:pt x="1410" y="999"/>
                </a:lnTo>
                <a:lnTo>
                  <a:pt x="1491" y="944"/>
                </a:lnTo>
                <a:lnTo>
                  <a:pt x="1593" y="889"/>
                </a:lnTo>
                <a:lnTo>
                  <a:pt x="1697" y="842"/>
                </a:lnTo>
                <a:lnTo>
                  <a:pt x="1815" y="795"/>
                </a:lnTo>
                <a:lnTo>
                  <a:pt x="1941" y="753"/>
                </a:lnTo>
                <a:lnTo>
                  <a:pt x="2052" y="723"/>
                </a:lnTo>
                <a:lnTo>
                  <a:pt x="2167" y="701"/>
                </a:lnTo>
                <a:lnTo>
                  <a:pt x="2292" y="684"/>
                </a:lnTo>
                <a:lnTo>
                  <a:pt x="2406" y="673"/>
                </a:lnTo>
                <a:lnTo>
                  <a:pt x="2512" y="666"/>
                </a:lnTo>
                <a:lnTo>
                  <a:pt x="2604" y="664"/>
                </a:lnTo>
                <a:lnTo>
                  <a:pt x="2711" y="671"/>
                </a:lnTo>
                <a:lnTo>
                  <a:pt x="2791" y="678"/>
                </a:lnTo>
                <a:lnTo>
                  <a:pt x="2915" y="695"/>
                </a:lnTo>
                <a:lnTo>
                  <a:pt x="3009" y="714"/>
                </a:lnTo>
                <a:lnTo>
                  <a:pt x="3114" y="739"/>
                </a:lnTo>
                <a:lnTo>
                  <a:pt x="3220" y="773"/>
                </a:lnTo>
                <a:lnTo>
                  <a:pt x="3316" y="811"/>
                </a:lnTo>
                <a:lnTo>
                  <a:pt x="3419" y="858"/>
                </a:lnTo>
                <a:lnTo>
                  <a:pt x="3517" y="909"/>
                </a:lnTo>
                <a:lnTo>
                  <a:pt x="3615" y="975"/>
                </a:lnTo>
                <a:lnTo>
                  <a:pt x="3674" y="1034"/>
                </a:lnTo>
                <a:lnTo>
                  <a:pt x="3734" y="1094"/>
                </a:lnTo>
                <a:lnTo>
                  <a:pt x="3787" y="1165"/>
                </a:lnTo>
                <a:lnTo>
                  <a:pt x="3828" y="1231"/>
                </a:lnTo>
                <a:lnTo>
                  <a:pt x="3858" y="1305"/>
                </a:lnTo>
                <a:lnTo>
                  <a:pt x="3873" y="1375"/>
                </a:lnTo>
                <a:lnTo>
                  <a:pt x="3886" y="1446"/>
                </a:lnTo>
                <a:lnTo>
                  <a:pt x="3892" y="1532"/>
                </a:lnTo>
                <a:lnTo>
                  <a:pt x="3883" y="1603"/>
                </a:lnTo>
                <a:lnTo>
                  <a:pt x="3864" y="1685"/>
                </a:lnTo>
                <a:lnTo>
                  <a:pt x="3834" y="1760"/>
                </a:lnTo>
                <a:lnTo>
                  <a:pt x="3802" y="1821"/>
                </a:lnTo>
                <a:lnTo>
                  <a:pt x="3757" y="1885"/>
                </a:lnTo>
                <a:lnTo>
                  <a:pt x="3702" y="1956"/>
                </a:lnTo>
                <a:lnTo>
                  <a:pt x="3647" y="2013"/>
                </a:lnTo>
                <a:lnTo>
                  <a:pt x="3583" y="2068"/>
                </a:lnTo>
                <a:lnTo>
                  <a:pt x="3521" y="2119"/>
                </a:lnTo>
                <a:lnTo>
                  <a:pt x="3442" y="2175"/>
                </a:lnTo>
                <a:lnTo>
                  <a:pt x="3350" y="2227"/>
                </a:lnTo>
                <a:lnTo>
                  <a:pt x="3263" y="2273"/>
                </a:lnTo>
                <a:lnTo>
                  <a:pt x="3156" y="2318"/>
                </a:lnTo>
                <a:lnTo>
                  <a:pt x="3043" y="2359"/>
                </a:lnTo>
                <a:lnTo>
                  <a:pt x="2930" y="2392"/>
                </a:lnTo>
                <a:lnTo>
                  <a:pt x="2796" y="2424"/>
                </a:lnTo>
                <a:lnTo>
                  <a:pt x="2666" y="2448"/>
                </a:lnTo>
                <a:lnTo>
                  <a:pt x="2550" y="2462"/>
                </a:lnTo>
                <a:lnTo>
                  <a:pt x="2395" y="2471"/>
                </a:lnTo>
                <a:lnTo>
                  <a:pt x="2245" y="2467"/>
                </a:lnTo>
                <a:lnTo>
                  <a:pt x="2116" y="2457"/>
                </a:lnTo>
                <a:lnTo>
                  <a:pt x="1994" y="2443"/>
                </a:lnTo>
                <a:lnTo>
                  <a:pt x="1868" y="2419"/>
                </a:lnTo>
                <a:lnTo>
                  <a:pt x="1732" y="2384"/>
                </a:lnTo>
                <a:lnTo>
                  <a:pt x="1612" y="2341"/>
                </a:lnTo>
                <a:lnTo>
                  <a:pt x="1478" y="2277"/>
                </a:lnTo>
                <a:lnTo>
                  <a:pt x="1350" y="2206"/>
                </a:lnTo>
                <a:lnTo>
                  <a:pt x="1239" y="2125"/>
                </a:lnTo>
                <a:lnTo>
                  <a:pt x="1661" y="1921"/>
                </a:lnTo>
                <a:lnTo>
                  <a:pt x="158" y="1835"/>
                </a:lnTo>
                <a:lnTo>
                  <a:pt x="0" y="2725"/>
                </a:lnTo>
                <a:lnTo>
                  <a:pt x="410" y="2532"/>
                </a:lnTo>
                <a:lnTo>
                  <a:pt x="542" y="2628"/>
                </a:lnTo>
                <a:lnTo>
                  <a:pt x="676" y="2717"/>
                </a:lnTo>
                <a:lnTo>
                  <a:pt x="813" y="2795"/>
                </a:lnTo>
                <a:lnTo>
                  <a:pt x="938" y="2855"/>
                </a:lnTo>
                <a:lnTo>
                  <a:pt x="1064" y="2902"/>
                </a:lnTo>
                <a:lnTo>
                  <a:pt x="1179" y="2947"/>
                </a:lnTo>
                <a:lnTo>
                  <a:pt x="1339" y="2995"/>
                </a:lnTo>
                <a:lnTo>
                  <a:pt x="1488" y="3034"/>
                </a:lnTo>
                <a:lnTo>
                  <a:pt x="1629" y="3060"/>
                </a:lnTo>
                <a:lnTo>
                  <a:pt x="1766" y="3084"/>
                </a:lnTo>
                <a:lnTo>
                  <a:pt x="1923" y="3102"/>
                </a:lnTo>
                <a:lnTo>
                  <a:pt x="2116" y="3116"/>
                </a:lnTo>
                <a:lnTo>
                  <a:pt x="2320" y="3118"/>
                </a:lnTo>
                <a:lnTo>
                  <a:pt x="2472" y="3116"/>
                </a:lnTo>
                <a:lnTo>
                  <a:pt x="2612" y="3110"/>
                </a:lnTo>
                <a:lnTo>
                  <a:pt x="2740" y="3097"/>
                </a:lnTo>
                <a:lnTo>
                  <a:pt x="2855" y="3081"/>
                </a:lnTo>
                <a:lnTo>
                  <a:pt x="2998" y="3060"/>
                </a:lnTo>
                <a:lnTo>
                  <a:pt x="3131" y="3032"/>
                </a:lnTo>
                <a:lnTo>
                  <a:pt x="3261" y="3004"/>
                </a:lnTo>
                <a:lnTo>
                  <a:pt x="3386" y="2968"/>
                </a:lnTo>
                <a:lnTo>
                  <a:pt x="3529" y="2926"/>
                </a:lnTo>
                <a:lnTo>
                  <a:pt x="3672" y="2874"/>
                </a:lnTo>
                <a:lnTo>
                  <a:pt x="3822" y="2811"/>
                </a:lnTo>
                <a:lnTo>
                  <a:pt x="3954" y="2751"/>
                </a:lnTo>
                <a:lnTo>
                  <a:pt x="4063" y="2692"/>
                </a:lnTo>
                <a:lnTo>
                  <a:pt x="4178" y="2623"/>
                </a:lnTo>
                <a:lnTo>
                  <a:pt x="4301" y="2544"/>
                </a:lnTo>
                <a:lnTo>
                  <a:pt x="4412" y="2456"/>
                </a:lnTo>
                <a:lnTo>
                  <a:pt x="4515" y="2372"/>
                </a:lnTo>
                <a:lnTo>
                  <a:pt x="4606" y="2284"/>
                </a:lnTo>
                <a:lnTo>
                  <a:pt x="4677" y="2198"/>
                </a:lnTo>
                <a:lnTo>
                  <a:pt x="4751" y="2106"/>
                </a:lnTo>
                <a:lnTo>
                  <a:pt x="4817" y="2011"/>
                </a:lnTo>
                <a:lnTo>
                  <a:pt x="4860" y="1932"/>
                </a:lnTo>
                <a:lnTo>
                  <a:pt x="4898" y="1852"/>
                </a:lnTo>
                <a:lnTo>
                  <a:pt x="4930" y="1770"/>
                </a:lnTo>
                <a:lnTo>
                  <a:pt x="4954" y="1678"/>
                </a:lnTo>
                <a:lnTo>
                  <a:pt x="4973" y="1620"/>
                </a:lnTo>
                <a:lnTo>
                  <a:pt x="4980" y="1545"/>
                </a:lnTo>
                <a:lnTo>
                  <a:pt x="4988" y="1466"/>
                </a:lnTo>
                <a:lnTo>
                  <a:pt x="4986" y="1381"/>
                </a:lnTo>
                <a:lnTo>
                  <a:pt x="4971" y="1284"/>
                </a:lnTo>
                <a:lnTo>
                  <a:pt x="4948" y="1182"/>
                </a:lnTo>
                <a:lnTo>
                  <a:pt x="4920" y="1100"/>
                </a:lnTo>
                <a:lnTo>
                  <a:pt x="4888" y="1021"/>
                </a:lnTo>
                <a:lnTo>
                  <a:pt x="4847" y="939"/>
                </a:lnTo>
                <a:lnTo>
                  <a:pt x="4788" y="845"/>
                </a:lnTo>
                <a:lnTo>
                  <a:pt x="4724" y="762"/>
                </a:lnTo>
                <a:lnTo>
                  <a:pt x="4672" y="703"/>
                </a:lnTo>
                <a:lnTo>
                  <a:pt x="4591" y="623"/>
                </a:lnTo>
                <a:lnTo>
                  <a:pt x="4508" y="544"/>
                </a:lnTo>
                <a:lnTo>
                  <a:pt x="4423" y="480"/>
                </a:lnTo>
                <a:lnTo>
                  <a:pt x="4329" y="420"/>
                </a:lnTo>
                <a:lnTo>
                  <a:pt x="4224" y="361"/>
                </a:lnTo>
                <a:lnTo>
                  <a:pt x="4135" y="314"/>
                </a:lnTo>
                <a:lnTo>
                  <a:pt x="4020" y="259"/>
                </a:lnTo>
                <a:lnTo>
                  <a:pt x="3928" y="220"/>
                </a:lnTo>
                <a:lnTo>
                  <a:pt x="3822" y="178"/>
                </a:lnTo>
                <a:lnTo>
                  <a:pt x="3687" y="138"/>
                </a:lnTo>
                <a:lnTo>
                  <a:pt x="3585" y="109"/>
                </a:lnTo>
                <a:lnTo>
                  <a:pt x="3463" y="82"/>
                </a:lnTo>
                <a:lnTo>
                  <a:pt x="3316" y="54"/>
                </a:lnTo>
                <a:lnTo>
                  <a:pt x="3199" y="34"/>
                </a:lnTo>
                <a:lnTo>
                  <a:pt x="3107" y="22"/>
                </a:lnTo>
                <a:lnTo>
                  <a:pt x="3001" y="14"/>
                </a:lnTo>
                <a:lnTo>
                  <a:pt x="2907" y="7"/>
                </a:lnTo>
                <a:lnTo>
                  <a:pt x="2789" y="0"/>
                </a:lnTo>
                <a:lnTo>
                  <a:pt x="2672" y="1"/>
                </a:lnTo>
                <a:lnTo>
                  <a:pt x="2553" y="8"/>
                </a:lnTo>
                <a:lnTo>
                  <a:pt x="2412" y="13"/>
                </a:lnTo>
                <a:lnTo>
                  <a:pt x="2260" y="27"/>
                </a:lnTo>
                <a:lnTo>
                  <a:pt x="2132" y="41"/>
                </a:lnTo>
                <a:lnTo>
                  <a:pt x="1987" y="64"/>
                </a:lnTo>
                <a:lnTo>
                  <a:pt x="1842" y="93"/>
                </a:lnTo>
                <a:lnTo>
                  <a:pt x="1672" y="136"/>
                </a:lnTo>
                <a:lnTo>
                  <a:pt x="1529" y="178"/>
                </a:lnTo>
                <a:lnTo>
                  <a:pt x="1401" y="218"/>
                </a:lnTo>
                <a:lnTo>
                  <a:pt x="1284" y="260"/>
                </a:lnTo>
                <a:lnTo>
                  <a:pt x="1177" y="305"/>
                </a:lnTo>
                <a:lnTo>
                  <a:pt x="1054" y="360"/>
                </a:lnTo>
                <a:lnTo>
                  <a:pt x="951" y="414"/>
                </a:lnTo>
                <a:lnTo>
                  <a:pt x="861" y="465"/>
                </a:lnTo>
                <a:lnTo>
                  <a:pt x="757" y="529"/>
                </a:lnTo>
                <a:lnTo>
                  <a:pt x="653" y="603"/>
                </a:lnTo>
                <a:lnTo>
                  <a:pt x="552" y="679"/>
                </a:lnTo>
                <a:lnTo>
                  <a:pt x="452" y="767"/>
                </a:lnTo>
                <a:lnTo>
                  <a:pt x="358" y="861"/>
                </a:lnTo>
                <a:lnTo>
                  <a:pt x="273" y="964"/>
                </a:lnTo>
              </a:path>
            </a:pathLst>
          </a:custGeom>
          <a:solidFill>
            <a:srgbClr val="FFFF99"/>
          </a:solidFill>
          <a:ln w="25400" cap="rnd">
            <a:solidFill>
              <a:schemeClr val="bg2"/>
            </a:solidFill>
            <a:round/>
            <a:headEnd/>
            <a:tailEnd/>
          </a:ln>
        </p:spPr>
        <p:txBody>
          <a:bodyPr/>
          <a:lstStyle/>
          <a:p>
            <a:endParaRPr lang="en-US" dirty="0"/>
          </a:p>
        </p:txBody>
      </p:sp>
      <p:grpSp>
        <p:nvGrpSpPr>
          <p:cNvPr id="2" name="Group 5"/>
          <p:cNvGrpSpPr>
            <a:grpSpLocks/>
          </p:cNvGrpSpPr>
          <p:nvPr/>
        </p:nvGrpSpPr>
        <p:grpSpPr bwMode="auto">
          <a:xfrm>
            <a:off x="4495800" y="1244600"/>
            <a:ext cx="1308100" cy="850900"/>
            <a:chOff x="952" y="3696"/>
            <a:chExt cx="824" cy="406"/>
          </a:xfrm>
        </p:grpSpPr>
        <p:sp>
          <p:nvSpPr>
            <p:cNvPr id="28716" name="Rectangle 6"/>
            <p:cNvSpPr>
              <a:spLocks noChangeArrowheads="1"/>
            </p:cNvSpPr>
            <p:nvPr/>
          </p:nvSpPr>
          <p:spPr bwMode="auto">
            <a:xfrm>
              <a:off x="952" y="3696"/>
              <a:ext cx="824" cy="392"/>
            </a:xfrm>
            <a:prstGeom prst="rect">
              <a:avLst/>
            </a:prstGeom>
            <a:solidFill>
              <a:srgbClr val="66FF33"/>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66FF33"/>
              </a:extrusionClr>
            </a:sp3d>
          </p:spPr>
          <p:txBody>
            <a:bodyPr wrap="none" anchor="ctr">
              <a:flatTx/>
            </a:bodyPr>
            <a:lstStyle/>
            <a:p>
              <a:endParaRPr lang="en-US" dirty="0"/>
            </a:p>
          </p:txBody>
        </p:sp>
        <p:sp>
          <p:nvSpPr>
            <p:cNvPr id="28717" name="Text Box 7"/>
            <p:cNvSpPr txBox="1">
              <a:spLocks noChangeArrowheads="1"/>
            </p:cNvSpPr>
            <p:nvPr/>
          </p:nvSpPr>
          <p:spPr bwMode="auto">
            <a:xfrm>
              <a:off x="962" y="3707"/>
              <a:ext cx="791" cy="395"/>
            </a:xfrm>
            <a:prstGeom prst="rect">
              <a:avLst/>
            </a:prstGeom>
            <a:noFill/>
            <a:ln w="12700">
              <a:noFill/>
              <a:miter lim="800000"/>
              <a:headEnd/>
              <a:tailEnd/>
            </a:ln>
          </p:spPr>
          <p:txBody>
            <a:bodyPr wrap="none">
              <a:spAutoFit/>
            </a:bodyPr>
            <a:lstStyle/>
            <a:p>
              <a:pPr algn="ctr"/>
              <a:r>
                <a:rPr lang="en-US" sz="1600" b="1" dirty="0">
                  <a:latin typeface="Arial" charset="0"/>
                </a:rPr>
                <a:t>24x7</a:t>
              </a:r>
            </a:p>
            <a:p>
              <a:pPr algn="ctr"/>
              <a:r>
                <a:rPr lang="en-US" sz="1600" b="1" dirty="0">
                  <a:latin typeface="Arial" charset="0"/>
                </a:rPr>
                <a:t>Situational</a:t>
              </a:r>
            </a:p>
            <a:p>
              <a:pPr algn="ctr"/>
              <a:r>
                <a:rPr lang="en-US" sz="1600" b="1" dirty="0">
                  <a:latin typeface="Arial" charset="0"/>
                </a:rPr>
                <a:t>Awareness</a:t>
              </a:r>
            </a:p>
          </p:txBody>
        </p:sp>
      </p:grpSp>
      <p:grpSp>
        <p:nvGrpSpPr>
          <p:cNvPr id="3" name="Group 48"/>
          <p:cNvGrpSpPr>
            <a:grpSpLocks/>
          </p:cNvGrpSpPr>
          <p:nvPr/>
        </p:nvGrpSpPr>
        <p:grpSpPr bwMode="auto">
          <a:xfrm>
            <a:off x="-228614" y="995363"/>
            <a:ext cx="3200403" cy="1546227"/>
            <a:chOff x="-144" y="875"/>
            <a:chExt cx="2016" cy="974"/>
          </a:xfrm>
        </p:grpSpPr>
        <p:pic>
          <p:nvPicPr>
            <p:cNvPr id="28714" name="Picture 9" descr="slide2">
              <a:hlinkClick r:id="rId4"/>
            </p:cNvPr>
            <p:cNvPicPr>
              <a:picLocks noChangeAspect="1" noChangeArrowheads="1"/>
            </p:cNvPicPr>
            <p:nvPr/>
          </p:nvPicPr>
          <p:blipFill>
            <a:blip r:embed="rId5" cstate="print"/>
            <a:srcRect/>
            <a:stretch>
              <a:fillRect/>
            </a:stretch>
          </p:blipFill>
          <p:spPr bwMode="auto">
            <a:xfrm>
              <a:off x="988" y="1231"/>
              <a:ext cx="884" cy="618"/>
            </a:xfrm>
            <a:prstGeom prst="rect">
              <a:avLst/>
            </a:prstGeom>
            <a:noFill/>
            <a:ln w="9525">
              <a:solidFill>
                <a:schemeClr val="tx1"/>
              </a:solidFill>
              <a:miter lim="800000"/>
              <a:headEnd/>
              <a:tailEnd/>
            </a:ln>
            <a:scene3d>
              <a:camera prst="orthographicFront"/>
              <a:lightRig rig="threePt" dir="t"/>
            </a:scene3d>
            <a:sp3d>
              <a:bevelT/>
            </a:sp3d>
          </p:spPr>
        </p:pic>
        <p:sp>
          <p:nvSpPr>
            <p:cNvPr id="28715" name="Text Box 10"/>
            <p:cNvSpPr txBox="1">
              <a:spLocks noChangeArrowheads="1"/>
            </p:cNvSpPr>
            <p:nvPr/>
          </p:nvSpPr>
          <p:spPr bwMode="auto">
            <a:xfrm>
              <a:off x="-144" y="875"/>
              <a:ext cx="2008" cy="368"/>
            </a:xfrm>
            <a:prstGeom prst="rect">
              <a:avLst/>
            </a:prstGeom>
            <a:noFill/>
            <a:ln w="9525">
              <a:noFill/>
              <a:miter lim="800000"/>
              <a:headEnd/>
              <a:tailEnd/>
            </a:ln>
          </p:spPr>
          <p:txBody>
            <a:bodyPr wrap="square">
              <a:spAutoFit/>
            </a:bodyPr>
            <a:lstStyle/>
            <a:p>
              <a:pPr algn="ctr" eaLnBrk="1" hangingPunct="1"/>
              <a:r>
                <a:rPr lang="en-US" sz="1600" b="1" dirty="0" smtClean="0">
                  <a:solidFill>
                    <a:srgbClr val="FF3300"/>
                  </a:solidFill>
                  <a:latin typeface="Arial" charset="0"/>
                </a:rPr>
                <a:t>                    State </a:t>
              </a:r>
              <a:r>
                <a:rPr lang="en-US" sz="1600" b="1" dirty="0">
                  <a:solidFill>
                    <a:srgbClr val="FF3300"/>
                  </a:solidFill>
                  <a:latin typeface="Arial" charset="0"/>
                </a:rPr>
                <a:t>of the Union:</a:t>
              </a:r>
            </a:p>
            <a:p>
              <a:pPr algn="ctr" eaLnBrk="1" hangingPunct="1"/>
              <a:r>
                <a:rPr lang="en-US" sz="1600" b="1" dirty="0" smtClean="0">
                  <a:solidFill>
                    <a:srgbClr val="FF3300"/>
                  </a:solidFill>
                  <a:latin typeface="Arial" charset="0"/>
                </a:rPr>
                <a:t>     2003 thru 2014 (12 Total)</a:t>
              </a:r>
              <a:endParaRPr lang="en-US" sz="1600" b="1" dirty="0">
                <a:solidFill>
                  <a:srgbClr val="FF3300"/>
                </a:solidFill>
                <a:latin typeface="Arial" charset="0"/>
              </a:endParaRPr>
            </a:p>
          </p:txBody>
        </p:sp>
      </p:grpSp>
      <p:grpSp>
        <p:nvGrpSpPr>
          <p:cNvPr id="4" name="Group 51"/>
          <p:cNvGrpSpPr>
            <a:grpSpLocks/>
          </p:cNvGrpSpPr>
          <p:nvPr/>
        </p:nvGrpSpPr>
        <p:grpSpPr bwMode="auto">
          <a:xfrm>
            <a:off x="6362700" y="1422400"/>
            <a:ext cx="3006725" cy="1549400"/>
            <a:chOff x="4008" y="1144"/>
            <a:chExt cx="1894" cy="976"/>
          </a:xfrm>
        </p:grpSpPr>
        <p:pic>
          <p:nvPicPr>
            <p:cNvPr id="28712" name="Picture 12" descr="A sea of onlookers witness the second swearing-in ceremony of President George W. Bush at the U.S. Capitol Jan. 20, 2005. &quot;From all of you, I have asked patience in the hard task of securing America, which you have granted in good measure,&quot; President Bush said. &quot;Our country has accepted obligations that are difficult to fulfill, and would be dishonorable to abandon. Yet because we have acted in the great liberating tradition of this nation, tens of millions have achieved their freedom.&quot;  White House photo by Paul Morse">
              <a:hlinkClick r:id="rId6"/>
            </p:cNvPr>
            <p:cNvPicPr>
              <a:picLocks noChangeAspect="1" noChangeArrowheads="1"/>
            </p:cNvPicPr>
            <p:nvPr/>
          </p:nvPicPr>
          <p:blipFill>
            <a:blip r:embed="rId7" cstate="print"/>
            <a:srcRect/>
            <a:stretch>
              <a:fillRect/>
            </a:stretch>
          </p:blipFill>
          <p:spPr bwMode="auto">
            <a:xfrm>
              <a:off x="4768" y="1144"/>
              <a:ext cx="884" cy="609"/>
            </a:xfrm>
            <a:prstGeom prst="rect">
              <a:avLst/>
            </a:prstGeom>
            <a:noFill/>
            <a:ln w="9525">
              <a:solidFill>
                <a:schemeClr val="tx1"/>
              </a:solidFill>
              <a:miter lim="800000"/>
              <a:headEnd/>
              <a:tailEnd/>
            </a:ln>
            <a:scene3d>
              <a:camera prst="orthographicFront"/>
              <a:lightRig rig="threePt" dir="t"/>
            </a:scene3d>
            <a:sp3d>
              <a:bevelT/>
            </a:sp3d>
          </p:spPr>
        </p:pic>
        <p:sp>
          <p:nvSpPr>
            <p:cNvPr id="28713" name="Text Box 13"/>
            <p:cNvSpPr txBox="1">
              <a:spLocks noChangeArrowheads="1"/>
            </p:cNvSpPr>
            <p:nvPr/>
          </p:nvSpPr>
          <p:spPr bwMode="auto">
            <a:xfrm>
              <a:off x="4008" y="1752"/>
              <a:ext cx="1894" cy="368"/>
            </a:xfrm>
            <a:prstGeom prst="rect">
              <a:avLst/>
            </a:prstGeom>
            <a:noFill/>
            <a:ln w="9525">
              <a:noFill/>
              <a:miter lim="800000"/>
              <a:headEnd/>
              <a:tailEnd/>
            </a:ln>
          </p:spPr>
          <p:txBody>
            <a:bodyPr wrap="square">
              <a:spAutoFit/>
            </a:bodyPr>
            <a:lstStyle/>
            <a:p>
              <a:pPr algn="ctr" eaLnBrk="1" hangingPunct="1"/>
              <a:r>
                <a:rPr lang="en-US" sz="1600" b="1" dirty="0" smtClean="0">
                  <a:solidFill>
                    <a:srgbClr val="FF3300"/>
                  </a:solidFill>
                  <a:latin typeface="Arial" charset="0"/>
                </a:rPr>
                <a:t>Presidential Inauguration</a:t>
              </a:r>
              <a:r>
                <a:rPr lang="en-US" sz="1600" b="1" dirty="0">
                  <a:solidFill>
                    <a:srgbClr val="FF3300"/>
                  </a:solidFill>
                  <a:latin typeface="Arial" charset="0"/>
                </a:rPr>
                <a:t>: </a:t>
              </a:r>
              <a:r>
                <a:rPr lang="en-US" sz="1600" b="1" dirty="0" smtClean="0">
                  <a:solidFill>
                    <a:srgbClr val="FF3300"/>
                  </a:solidFill>
                  <a:latin typeface="Arial" charset="0"/>
                </a:rPr>
                <a:t>2005/2009/2013</a:t>
              </a:r>
              <a:endParaRPr lang="en-US" sz="1600" b="1" dirty="0">
                <a:solidFill>
                  <a:srgbClr val="FF3300"/>
                </a:solidFill>
                <a:latin typeface="Arial" charset="0"/>
              </a:endParaRPr>
            </a:p>
          </p:txBody>
        </p:sp>
      </p:grpSp>
      <p:grpSp>
        <p:nvGrpSpPr>
          <p:cNvPr id="5" name="Group 20"/>
          <p:cNvGrpSpPr>
            <a:grpSpLocks/>
          </p:cNvGrpSpPr>
          <p:nvPr/>
        </p:nvGrpSpPr>
        <p:grpSpPr bwMode="auto">
          <a:xfrm>
            <a:off x="7389813" y="3145881"/>
            <a:ext cx="1308100" cy="838828"/>
            <a:chOff x="959" y="3670"/>
            <a:chExt cx="824" cy="400"/>
          </a:xfrm>
        </p:grpSpPr>
        <p:sp>
          <p:nvSpPr>
            <p:cNvPr id="28710" name="Rectangle 21"/>
            <p:cNvSpPr>
              <a:spLocks noChangeArrowheads="1"/>
            </p:cNvSpPr>
            <p:nvPr/>
          </p:nvSpPr>
          <p:spPr bwMode="auto">
            <a:xfrm>
              <a:off x="959" y="3670"/>
              <a:ext cx="824" cy="392"/>
            </a:xfrm>
            <a:prstGeom prst="rect">
              <a:avLst/>
            </a:prstGeom>
            <a:solidFill>
              <a:srgbClr val="66FF33"/>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66FF33"/>
              </a:extrusionClr>
            </a:sp3d>
          </p:spPr>
          <p:txBody>
            <a:bodyPr wrap="none" anchor="ctr">
              <a:flatTx/>
            </a:bodyPr>
            <a:lstStyle/>
            <a:p>
              <a:endParaRPr lang="en-US" dirty="0"/>
            </a:p>
          </p:txBody>
        </p:sp>
        <p:sp>
          <p:nvSpPr>
            <p:cNvPr id="28711" name="Text Box 22"/>
            <p:cNvSpPr txBox="1">
              <a:spLocks noChangeArrowheads="1"/>
            </p:cNvSpPr>
            <p:nvPr/>
          </p:nvSpPr>
          <p:spPr bwMode="auto">
            <a:xfrm>
              <a:off x="1042" y="3676"/>
              <a:ext cx="642" cy="394"/>
            </a:xfrm>
            <a:prstGeom prst="rect">
              <a:avLst/>
            </a:prstGeom>
            <a:noFill/>
            <a:ln w="12700">
              <a:noFill/>
              <a:miter lim="800000"/>
              <a:headEnd/>
              <a:tailEnd/>
            </a:ln>
          </p:spPr>
          <p:txBody>
            <a:bodyPr wrap="none">
              <a:spAutoFit/>
            </a:bodyPr>
            <a:lstStyle/>
            <a:p>
              <a:pPr algn="ctr"/>
              <a:r>
                <a:rPr lang="en-US" sz="1600" b="1" dirty="0">
                  <a:latin typeface="Arial" charset="0"/>
                </a:rPr>
                <a:t>NCR</a:t>
              </a:r>
            </a:p>
            <a:p>
              <a:pPr algn="ctr"/>
              <a:r>
                <a:rPr lang="en-US" sz="1600" b="1" dirty="0">
                  <a:latin typeface="Arial" charset="0"/>
                </a:rPr>
                <a:t>Exercise</a:t>
              </a:r>
            </a:p>
            <a:p>
              <a:pPr algn="ctr"/>
              <a:r>
                <a:rPr lang="en-US" sz="1600" b="1" dirty="0">
                  <a:latin typeface="Arial" charset="0"/>
                </a:rPr>
                <a:t>Program</a:t>
              </a:r>
            </a:p>
          </p:txBody>
        </p:sp>
      </p:grpSp>
      <p:grpSp>
        <p:nvGrpSpPr>
          <p:cNvPr id="6" name="Group 23"/>
          <p:cNvGrpSpPr>
            <a:grpSpLocks/>
          </p:cNvGrpSpPr>
          <p:nvPr/>
        </p:nvGrpSpPr>
        <p:grpSpPr bwMode="auto">
          <a:xfrm>
            <a:off x="3307724" y="5157788"/>
            <a:ext cx="1447800" cy="823912"/>
            <a:chOff x="2935" y="3465"/>
            <a:chExt cx="912" cy="519"/>
          </a:xfrm>
        </p:grpSpPr>
        <p:sp>
          <p:nvSpPr>
            <p:cNvPr id="28708" name="Rectangle 24"/>
            <p:cNvSpPr>
              <a:spLocks noChangeArrowheads="1"/>
            </p:cNvSpPr>
            <p:nvPr/>
          </p:nvSpPr>
          <p:spPr bwMode="auto">
            <a:xfrm>
              <a:off x="2981" y="3465"/>
              <a:ext cx="824" cy="519"/>
            </a:xfrm>
            <a:prstGeom prst="rect">
              <a:avLst/>
            </a:prstGeom>
            <a:solidFill>
              <a:srgbClr val="66FF33"/>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66FF33"/>
              </a:extrusionClr>
            </a:sp3d>
          </p:spPr>
          <p:txBody>
            <a:bodyPr wrap="none" anchor="ctr">
              <a:flatTx/>
            </a:bodyPr>
            <a:lstStyle/>
            <a:p>
              <a:endParaRPr lang="en-US" dirty="0"/>
            </a:p>
          </p:txBody>
        </p:sp>
        <p:sp>
          <p:nvSpPr>
            <p:cNvPr id="28709" name="Text Box 25"/>
            <p:cNvSpPr txBox="1">
              <a:spLocks noChangeArrowheads="1"/>
            </p:cNvSpPr>
            <p:nvPr/>
          </p:nvSpPr>
          <p:spPr bwMode="auto">
            <a:xfrm>
              <a:off x="2935" y="3532"/>
              <a:ext cx="912" cy="366"/>
            </a:xfrm>
            <a:prstGeom prst="rect">
              <a:avLst/>
            </a:prstGeom>
            <a:noFill/>
            <a:ln w="12700">
              <a:noFill/>
              <a:miter lim="800000"/>
              <a:headEnd/>
              <a:tailEnd/>
            </a:ln>
          </p:spPr>
          <p:txBody>
            <a:bodyPr>
              <a:spAutoFit/>
            </a:bodyPr>
            <a:lstStyle/>
            <a:p>
              <a:pPr algn="ctr"/>
              <a:r>
                <a:rPr lang="en-US" sz="1600" b="1" dirty="0">
                  <a:latin typeface="Arial" charset="0"/>
                </a:rPr>
                <a:t>Interagency</a:t>
              </a:r>
            </a:p>
            <a:p>
              <a:pPr algn="ctr"/>
              <a:r>
                <a:rPr lang="en-US" sz="1600" b="1" dirty="0">
                  <a:latin typeface="Arial" charset="0"/>
                </a:rPr>
                <a:t>Coordination</a:t>
              </a:r>
            </a:p>
          </p:txBody>
        </p:sp>
      </p:grpSp>
      <p:grpSp>
        <p:nvGrpSpPr>
          <p:cNvPr id="7" name="Group 55"/>
          <p:cNvGrpSpPr>
            <a:grpSpLocks/>
          </p:cNvGrpSpPr>
          <p:nvPr/>
        </p:nvGrpSpPr>
        <p:grpSpPr bwMode="auto">
          <a:xfrm>
            <a:off x="7449231" y="4056078"/>
            <a:ext cx="1708150" cy="1797050"/>
            <a:chOff x="4584" y="2864"/>
            <a:chExt cx="1076" cy="1132"/>
          </a:xfrm>
        </p:grpSpPr>
        <p:pic>
          <p:nvPicPr>
            <p:cNvPr id="28706" name="Picture 18" descr="2006-12-31T031535Z_01_NOOTR_RTRIDSP_2_OUKWD-UK-FORD-USA-FUNERAL">
              <a:hlinkClick r:id="rId8"/>
            </p:cNvPr>
            <p:cNvPicPr>
              <a:picLocks noChangeAspect="1" noChangeArrowheads="1"/>
            </p:cNvPicPr>
            <p:nvPr/>
          </p:nvPicPr>
          <p:blipFill>
            <a:blip r:embed="rId9" cstate="print"/>
            <a:srcRect/>
            <a:stretch>
              <a:fillRect/>
            </a:stretch>
          </p:blipFill>
          <p:spPr bwMode="auto">
            <a:xfrm>
              <a:off x="4584" y="2864"/>
              <a:ext cx="884" cy="612"/>
            </a:xfrm>
            <a:prstGeom prst="rect">
              <a:avLst/>
            </a:prstGeom>
            <a:noFill/>
            <a:ln w="9525">
              <a:solidFill>
                <a:schemeClr val="tx1"/>
              </a:solidFill>
              <a:miter lim="800000"/>
              <a:headEnd/>
              <a:tailEnd/>
            </a:ln>
            <a:scene3d>
              <a:camera prst="orthographicFront"/>
              <a:lightRig rig="threePt" dir="t"/>
            </a:scene3d>
            <a:sp3d>
              <a:bevelT/>
            </a:sp3d>
          </p:spPr>
        </p:pic>
        <p:sp>
          <p:nvSpPr>
            <p:cNvPr id="28707" name="Text Box 19"/>
            <p:cNvSpPr txBox="1">
              <a:spLocks noChangeArrowheads="1"/>
            </p:cNvSpPr>
            <p:nvPr/>
          </p:nvSpPr>
          <p:spPr bwMode="auto">
            <a:xfrm>
              <a:off x="4619" y="3476"/>
              <a:ext cx="1041" cy="520"/>
            </a:xfrm>
            <a:prstGeom prst="rect">
              <a:avLst/>
            </a:prstGeom>
            <a:noFill/>
            <a:ln w="9525">
              <a:noFill/>
              <a:miter lim="800000"/>
              <a:headEnd/>
              <a:tailEnd/>
            </a:ln>
          </p:spPr>
          <p:txBody>
            <a:bodyPr wrap="none">
              <a:spAutoFit/>
            </a:bodyPr>
            <a:lstStyle/>
            <a:p>
              <a:pPr algn="ctr" eaLnBrk="1" hangingPunct="1"/>
              <a:r>
                <a:rPr lang="en-US" sz="1600" b="1" dirty="0">
                  <a:solidFill>
                    <a:srgbClr val="FF3300"/>
                  </a:solidFill>
                  <a:latin typeface="Arial" charset="0"/>
                </a:rPr>
                <a:t>State Funerals:</a:t>
              </a:r>
            </a:p>
            <a:p>
              <a:pPr algn="ctr" eaLnBrk="1" hangingPunct="1"/>
              <a:r>
                <a:rPr lang="en-US" sz="1600" b="1" dirty="0">
                  <a:solidFill>
                    <a:srgbClr val="FF3300"/>
                  </a:solidFill>
                  <a:latin typeface="Arial" charset="0"/>
                </a:rPr>
                <a:t>Reagan - 2004</a:t>
              </a:r>
            </a:p>
            <a:p>
              <a:pPr algn="ctr" eaLnBrk="1" hangingPunct="1"/>
              <a:r>
                <a:rPr lang="en-US" sz="1600" b="1" dirty="0">
                  <a:solidFill>
                    <a:srgbClr val="FF3300"/>
                  </a:solidFill>
                  <a:latin typeface="Arial" charset="0"/>
                </a:rPr>
                <a:t>Ford - 2007 </a:t>
              </a:r>
            </a:p>
          </p:txBody>
        </p:sp>
      </p:grpSp>
      <p:grpSp>
        <p:nvGrpSpPr>
          <p:cNvPr id="8" name="Group 54"/>
          <p:cNvGrpSpPr>
            <a:grpSpLocks/>
          </p:cNvGrpSpPr>
          <p:nvPr/>
        </p:nvGrpSpPr>
        <p:grpSpPr bwMode="auto">
          <a:xfrm>
            <a:off x="6132457" y="4521077"/>
            <a:ext cx="1625600" cy="1541463"/>
            <a:chOff x="3619" y="3306"/>
            <a:chExt cx="1024" cy="971"/>
          </a:xfrm>
        </p:grpSpPr>
        <p:sp>
          <p:nvSpPr>
            <p:cNvPr id="28704" name="Text Box 27"/>
            <p:cNvSpPr txBox="1">
              <a:spLocks noChangeArrowheads="1"/>
            </p:cNvSpPr>
            <p:nvPr/>
          </p:nvSpPr>
          <p:spPr bwMode="auto">
            <a:xfrm>
              <a:off x="3623" y="3911"/>
              <a:ext cx="1020" cy="366"/>
            </a:xfrm>
            <a:prstGeom prst="rect">
              <a:avLst/>
            </a:prstGeom>
            <a:noFill/>
            <a:ln w="9525">
              <a:noFill/>
              <a:miter lim="800000"/>
              <a:headEnd/>
              <a:tailEnd/>
            </a:ln>
          </p:spPr>
          <p:txBody>
            <a:bodyPr>
              <a:spAutoFit/>
            </a:bodyPr>
            <a:lstStyle/>
            <a:p>
              <a:pPr algn="ctr" eaLnBrk="1" hangingPunct="1"/>
              <a:r>
                <a:rPr lang="en-US" sz="1600" b="1" dirty="0">
                  <a:latin typeface="Arial" charset="0"/>
                </a:rPr>
                <a:t>Papal Visit:</a:t>
              </a:r>
            </a:p>
            <a:p>
              <a:pPr algn="ctr" eaLnBrk="1" hangingPunct="1"/>
              <a:r>
                <a:rPr lang="en-US" sz="1600" b="1" dirty="0">
                  <a:latin typeface="Arial" charset="0"/>
                </a:rPr>
                <a:t>2008</a:t>
              </a:r>
            </a:p>
          </p:txBody>
        </p:sp>
        <p:pic>
          <p:nvPicPr>
            <p:cNvPr id="28705" name="Picture 28" descr="medium_04-17-pope-mass-dc">
              <a:hlinkClick r:id="rId10"/>
            </p:cNvPr>
            <p:cNvPicPr>
              <a:picLocks noChangeAspect="1" noChangeArrowheads="1"/>
            </p:cNvPicPr>
            <p:nvPr/>
          </p:nvPicPr>
          <p:blipFill>
            <a:blip r:embed="rId11" cstate="print"/>
            <a:srcRect/>
            <a:stretch>
              <a:fillRect/>
            </a:stretch>
          </p:blipFill>
          <p:spPr bwMode="auto">
            <a:xfrm>
              <a:off x="3619" y="3306"/>
              <a:ext cx="900" cy="598"/>
            </a:xfrm>
            <a:prstGeom prst="rect">
              <a:avLst/>
            </a:prstGeom>
            <a:noFill/>
            <a:ln w="9525">
              <a:solidFill>
                <a:srgbClr val="000000"/>
              </a:solidFill>
              <a:miter lim="800000"/>
              <a:headEnd/>
              <a:tailEnd/>
            </a:ln>
            <a:scene3d>
              <a:camera prst="orthographicFront"/>
              <a:lightRig rig="threePt" dir="t"/>
            </a:scene3d>
            <a:sp3d>
              <a:bevelT/>
            </a:sp3d>
          </p:spPr>
        </p:pic>
      </p:grpSp>
      <p:grpSp>
        <p:nvGrpSpPr>
          <p:cNvPr id="9" name="Group 50"/>
          <p:cNvGrpSpPr>
            <a:grpSpLocks/>
          </p:cNvGrpSpPr>
          <p:nvPr/>
        </p:nvGrpSpPr>
        <p:grpSpPr bwMode="auto">
          <a:xfrm>
            <a:off x="6013450" y="673100"/>
            <a:ext cx="1809750" cy="1517650"/>
            <a:chOff x="3788" y="672"/>
            <a:chExt cx="1140" cy="956"/>
          </a:xfrm>
        </p:grpSpPr>
        <p:sp>
          <p:nvSpPr>
            <p:cNvPr id="28702" name="Text Box 30"/>
            <p:cNvSpPr txBox="1">
              <a:spLocks noChangeArrowheads="1"/>
            </p:cNvSpPr>
            <p:nvPr/>
          </p:nvSpPr>
          <p:spPr bwMode="auto">
            <a:xfrm>
              <a:off x="3788" y="672"/>
              <a:ext cx="1140" cy="366"/>
            </a:xfrm>
            <a:prstGeom prst="rect">
              <a:avLst/>
            </a:prstGeom>
            <a:noFill/>
            <a:ln w="9525">
              <a:noFill/>
              <a:miter lim="800000"/>
              <a:headEnd/>
              <a:tailEnd/>
            </a:ln>
          </p:spPr>
          <p:txBody>
            <a:bodyPr>
              <a:spAutoFit/>
            </a:bodyPr>
            <a:lstStyle/>
            <a:p>
              <a:pPr algn="ctr" eaLnBrk="1" hangingPunct="1"/>
              <a:r>
                <a:rPr lang="en-US" sz="1600" b="1" dirty="0">
                  <a:latin typeface="Arial" charset="0"/>
                </a:rPr>
                <a:t>WWII Memorial</a:t>
              </a:r>
            </a:p>
            <a:p>
              <a:pPr algn="ctr" eaLnBrk="1" hangingPunct="1"/>
              <a:r>
                <a:rPr lang="en-US" sz="1600" b="1" dirty="0">
                  <a:latin typeface="Arial" charset="0"/>
                </a:rPr>
                <a:t>Dedication: 2004</a:t>
              </a:r>
            </a:p>
          </p:txBody>
        </p:sp>
        <p:pic>
          <p:nvPicPr>
            <p:cNvPr id="28703" name="Picture 31" descr="World War II Memorial Dedicated"/>
            <p:cNvPicPr>
              <a:picLocks noChangeAspect="1" noChangeArrowheads="1"/>
            </p:cNvPicPr>
            <p:nvPr/>
          </p:nvPicPr>
          <p:blipFill>
            <a:blip r:embed="rId12" cstate="print"/>
            <a:srcRect/>
            <a:stretch>
              <a:fillRect/>
            </a:stretch>
          </p:blipFill>
          <p:spPr bwMode="auto">
            <a:xfrm>
              <a:off x="3900" y="1022"/>
              <a:ext cx="896" cy="606"/>
            </a:xfrm>
            <a:prstGeom prst="rect">
              <a:avLst/>
            </a:prstGeom>
            <a:noFill/>
            <a:ln w="9525">
              <a:solidFill>
                <a:srgbClr val="000000"/>
              </a:solidFill>
              <a:miter lim="800000"/>
              <a:headEnd/>
              <a:tailEnd/>
            </a:ln>
            <a:scene3d>
              <a:camera prst="orthographicFront"/>
              <a:lightRig rig="threePt" dir="t"/>
            </a:scene3d>
            <a:sp3d>
              <a:bevelT/>
            </a:sp3d>
          </p:spPr>
        </p:pic>
      </p:grpSp>
      <p:grpSp>
        <p:nvGrpSpPr>
          <p:cNvPr id="10" name="Group 36"/>
          <p:cNvGrpSpPr>
            <a:grpSpLocks/>
          </p:cNvGrpSpPr>
          <p:nvPr/>
        </p:nvGrpSpPr>
        <p:grpSpPr bwMode="auto">
          <a:xfrm>
            <a:off x="609600" y="3187700"/>
            <a:ext cx="1412875" cy="622300"/>
            <a:chOff x="864" y="2400"/>
            <a:chExt cx="890" cy="392"/>
          </a:xfrm>
        </p:grpSpPr>
        <p:sp>
          <p:nvSpPr>
            <p:cNvPr id="28700" name="Rectangle 37"/>
            <p:cNvSpPr>
              <a:spLocks noChangeArrowheads="1"/>
            </p:cNvSpPr>
            <p:nvPr/>
          </p:nvSpPr>
          <p:spPr bwMode="auto">
            <a:xfrm>
              <a:off x="904" y="2400"/>
              <a:ext cx="824" cy="392"/>
            </a:xfrm>
            <a:prstGeom prst="rect">
              <a:avLst/>
            </a:prstGeom>
            <a:solidFill>
              <a:srgbClr val="FF7C8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7C80"/>
              </a:extrusionClr>
            </a:sp3d>
          </p:spPr>
          <p:txBody>
            <a:bodyPr wrap="none" anchor="ctr">
              <a:flatTx/>
            </a:bodyPr>
            <a:lstStyle/>
            <a:p>
              <a:endParaRPr lang="en-US" dirty="0"/>
            </a:p>
          </p:txBody>
        </p:sp>
        <p:sp>
          <p:nvSpPr>
            <p:cNvPr id="28701" name="Text Box 38"/>
            <p:cNvSpPr txBox="1">
              <a:spLocks noChangeArrowheads="1"/>
            </p:cNvSpPr>
            <p:nvPr/>
          </p:nvSpPr>
          <p:spPr bwMode="auto">
            <a:xfrm>
              <a:off x="864" y="2419"/>
              <a:ext cx="890" cy="366"/>
            </a:xfrm>
            <a:prstGeom prst="rect">
              <a:avLst/>
            </a:prstGeom>
            <a:noFill/>
            <a:ln w="12700">
              <a:noFill/>
              <a:miter lim="800000"/>
              <a:headEnd/>
              <a:tailEnd/>
            </a:ln>
          </p:spPr>
          <p:txBody>
            <a:bodyPr wrap="none">
              <a:spAutoFit/>
            </a:bodyPr>
            <a:lstStyle/>
            <a:p>
              <a:pPr algn="ctr"/>
              <a:r>
                <a:rPr lang="en-US" sz="1600" b="1" dirty="0">
                  <a:latin typeface="Arial" charset="0"/>
                </a:rPr>
                <a:t>Contingency</a:t>
              </a:r>
            </a:p>
            <a:p>
              <a:pPr algn="ctr"/>
              <a:r>
                <a:rPr lang="en-US" sz="1600" b="1" dirty="0">
                  <a:latin typeface="Arial" charset="0"/>
                </a:rPr>
                <a:t>Planning</a:t>
              </a:r>
            </a:p>
          </p:txBody>
        </p:sp>
      </p:grpSp>
      <p:grpSp>
        <p:nvGrpSpPr>
          <p:cNvPr id="11" name="Group 39"/>
          <p:cNvGrpSpPr>
            <a:grpSpLocks/>
          </p:cNvGrpSpPr>
          <p:nvPr/>
        </p:nvGrpSpPr>
        <p:grpSpPr bwMode="auto">
          <a:xfrm>
            <a:off x="0" y="2108200"/>
            <a:ext cx="1524000" cy="1066800"/>
            <a:chOff x="0" y="1968"/>
            <a:chExt cx="960" cy="672"/>
          </a:xfrm>
        </p:grpSpPr>
        <p:sp>
          <p:nvSpPr>
            <p:cNvPr id="28698" name="AutoShape 40"/>
            <p:cNvSpPr>
              <a:spLocks noChangeArrowheads="1"/>
            </p:cNvSpPr>
            <p:nvPr/>
          </p:nvSpPr>
          <p:spPr bwMode="auto">
            <a:xfrm>
              <a:off x="0" y="1968"/>
              <a:ext cx="960" cy="672"/>
            </a:xfrm>
            <a:prstGeom prst="cloudCallout">
              <a:avLst>
                <a:gd name="adj1" fmla="val 48125"/>
                <a:gd name="adj2" fmla="val 54611"/>
              </a:avLst>
            </a:prstGeom>
            <a:gradFill rotWithShape="0">
              <a:gsLst>
                <a:gs pos="0">
                  <a:srgbClr val="FF3300"/>
                </a:gs>
                <a:gs pos="100000">
                  <a:srgbClr val="711700"/>
                </a:gs>
              </a:gsLst>
              <a:path path="rect">
                <a:fillToRect l="50000" t="50000" r="50000" b="50000"/>
              </a:path>
            </a:gradFill>
            <a:ln w="28575">
              <a:solidFill>
                <a:schemeClr val="tx1"/>
              </a:solidFill>
              <a:round/>
              <a:headEnd/>
              <a:tailEnd/>
            </a:ln>
          </p:spPr>
          <p:txBody>
            <a:bodyPr/>
            <a:lstStyle/>
            <a:p>
              <a:pPr algn="ctr"/>
              <a:endParaRPr lang="en-US" sz="1600" b="1" i="1" dirty="0"/>
            </a:p>
          </p:txBody>
        </p:sp>
        <p:sp>
          <p:nvSpPr>
            <p:cNvPr id="28699" name="Text Box 41"/>
            <p:cNvSpPr txBox="1">
              <a:spLocks noChangeArrowheads="1"/>
            </p:cNvSpPr>
            <p:nvPr/>
          </p:nvSpPr>
          <p:spPr bwMode="auto">
            <a:xfrm>
              <a:off x="92" y="2064"/>
              <a:ext cx="868" cy="366"/>
            </a:xfrm>
            <a:prstGeom prst="rect">
              <a:avLst/>
            </a:prstGeom>
            <a:noFill/>
            <a:ln w="12700">
              <a:noFill/>
              <a:miter lim="800000"/>
              <a:headEnd/>
              <a:tailEnd/>
            </a:ln>
          </p:spPr>
          <p:txBody>
            <a:bodyPr wrap="none">
              <a:spAutoFit/>
            </a:bodyPr>
            <a:lstStyle/>
            <a:p>
              <a:r>
                <a:rPr lang="en-US" sz="1600" b="1" i="1" dirty="0">
                  <a:solidFill>
                    <a:srgbClr val="FFFF00"/>
                  </a:solidFill>
                </a:rPr>
                <a:t>More than</a:t>
              </a:r>
            </a:p>
            <a:p>
              <a:r>
                <a:rPr lang="en-US" sz="1600" b="1" i="1" dirty="0">
                  <a:solidFill>
                    <a:srgbClr val="FFFF00"/>
                  </a:solidFill>
                </a:rPr>
                <a:t>just planning!</a:t>
              </a:r>
              <a:endParaRPr lang="en-US" dirty="0">
                <a:solidFill>
                  <a:srgbClr val="FFFF00"/>
                </a:solidFill>
              </a:endParaRPr>
            </a:p>
          </p:txBody>
        </p:sp>
      </p:grpSp>
      <p:grpSp>
        <p:nvGrpSpPr>
          <p:cNvPr id="12" name="Group 49"/>
          <p:cNvGrpSpPr>
            <a:grpSpLocks/>
          </p:cNvGrpSpPr>
          <p:nvPr/>
        </p:nvGrpSpPr>
        <p:grpSpPr bwMode="auto">
          <a:xfrm>
            <a:off x="2930525" y="685800"/>
            <a:ext cx="1419225" cy="1492250"/>
            <a:chOff x="1846" y="680"/>
            <a:chExt cx="894" cy="940"/>
          </a:xfrm>
        </p:grpSpPr>
        <p:sp>
          <p:nvSpPr>
            <p:cNvPr id="28694" name="Text Box 16"/>
            <p:cNvSpPr txBox="1">
              <a:spLocks noChangeArrowheads="1"/>
            </p:cNvSpPr>
            <p:nvPr/>
          </p:nvSpPr>
          <p:spPr bwMode="auto">
            <a:xfrm>
              <a:off x="1888" y="680"/>
              <a:ext cx="828" cy="336"/>
            </a:xfrm>
            <a:prstGeom prst="rect">
              <a:avLst/>
            </a:prstGeom>
            <a:noFill/>
            <a:ln w="9525">
              <a:noFill/>
              <a:miter lim="800000"/>
              <a:headEnd/>
              <a:tailEnd/>
            </a:ln>
          </p:spPr>
          <p:txBody>
            <a:bodyPr wrap="none">
              <a:spAutoFit/>
            </a:bodyPr>
            <a:lstStyle/>
            <a:p>
              <a:pPr algn="ctr" eaLnBrk="1" hangingPunct="1">
                <a:lnSpc>
                  <a:spcPct val="90000"/>
                </a:lnSpc>
              </a:pPr>
              <a:r>
                <a:rPr lang="en-US" sz="1600" b="1" dirty="0">
                  <a:latin typeface="Arial" charset="0"/>
                </a:rPr>
                <a:t>Capitol Hill</a:t>
              </a:r>
            </a:p>
            <a:p>
              <a:pPr algn="ctr" eaLnBrk="1" hangingPunct="1">
                <a:lnSpc>
                  <a:spcPct val="90000"/>
                </a:lnSpc>
              </a:pPr>
              <a:r>
                <a:rPr lang="en-US" sz="1600" b="1" dirty="0">
                  <a:latin typeface="Arial" charset="0"/>
                </a:rPr>
                <a:t>Ricin - 2004</a:t>
              </a:r>
            </a:p>
          </p:txBody>
        </p:sp>
        <p:pic>
          <p:nvPicPr>
            <p:cNvPr id="28695" name="Picture 47" descr="capitol140">
              <a:hlinkClick r:id="rId13"/>
            </p:cNvPr>
            <p:cNvPicPr>
              <a:picLocks noChangeAspect="1" noChangeArrowheads="1"/>
            </p:cNvPicPr>
            <p:nvPr/>
          </p:nvPicPr>
          <p:blipFill>
            <a:blip r:embed="rId14" cstate="print"/>
            <a:srcRect/>
            <a:stretch>
              <a:fillRect/>
            </a:stretch>
          </p:blipFill>
          <p:spPr bwMode="auto">
            <a:xfrm>
              <a:off x="1846" y="1012"/>
              <a:ext cx="894" cy="608"/>
            </a:xfrm>
            <a:prstGeom prst="rect">
              <a:avLst/>
            </a:prstGeom>
            <a:noFill/>
            <a:ln w="9525">
              <a:solidFill>
                <a:schemeClr val="tx1"/>
              </a:solidFill>
              <a:miter lim="800000"/>
              <a:headEnd/>
              <a:tailEnd/>
            </a:ln>
            <a:scene3d>
              <a:camera prst="orthographicFront"/>
              <a:lightRig rig="threePt" dir="t"/>
            </a:scene3d>
            <a:sp3d>
              <a:bevelT/>
            </a:sp3d>
          </p:spPr>
        </p:pic>
      </p:grpSp>
      <p:grpSp>
        <p:nvGrpSpPr>
          <p:cNvPr id="13" name="Group 53"/>
          <p:cNvGrpSpPr>
            <a:grpSpLocks/>
          </p:cNvGrpSpPr>
          <p:nvPr/>
        </p:nvGrpSpPr>
        <p:grpSpPr bwMode="auto">
          <a:xfrm>
            <a:off x="3878549" y="4974145"/>
            <a:ext cx="3581401" cy="1552575"/>
            <a:chOff x="810" y="3300"/>
            <a:chExt cx="2256" cy="978"/>
          </a:xfrm>
        </p:grpSpPr>
        <p:sp>
          <p:nvSpPr>
            <p:cNvPr id="28692" name="Text Box 34"/>
            <p:cNvSpPr txBox="1">
              <a:spLocks noChangeArrowheads="1"/>
            </p:cNvSpPr>
            <p:nvPr/>
          </p:nvSpPr>
          <p:spPr bwMode="auto">
            <a:xfrm>
              <a:off x="810" y="3910"/>
              <a:ext cx="2256" cy="368"/>
            </a:xfrm>
            <a:prstGeom prst="rect">
              <a:avLst/>
            </a:prstGeom>
            <a:noFill/>
            <a:ln w="9525">
              <a:noFill/>
              <a:miter lim="800000"/>
              <a:headEnd/>
              <a:tailEnd/>
            </a:ln>
          </p:spPr>
          <p:txBody>
            <a:bodyPr wrap="square">
              <a:spAutoFit/>
            </a:bodyPr>
            <a:lstStyle/>
            <a:p>
              <a:pPr algn="ctr" eaLnBrk="1" hangingPunct="1"/>
              <a:r>
                <a:rPr lang="en-US" sz="1600" b="1" dirty="0" smtClean="0">
                  <a:solidFill>
                    <a:srgbClr val="FF3300"/>
                  </a:solidFill>
                  <a:latin typeface="Arial" charset="0"/>
                </a:rPr>
                <a:t>Pentagon 11 Sept</a:t>
              </a:r>
              <a:endParaRPr lang="en-US" sz="1600" b="1" dirty="0">
                <a:solidFill>
                  <a:srgbClr val="FF3300"/>
                </a:solidFill>
                <a:latin typeface="Arial" charset="0"/>
              </a:endParaRPr>
            </a:p>
            <a:p>
              <a:pPr algn="ctr" eaLnBrk="1" hangingPunct="1"/>
              <a:r>
                <a:rPr lang="en-US" sz="1600" b="1" dirty="0">
                  <a:solidFill>
                    <a:srgbClr val="FF3300"/>
                  </a:solidFill>
                  <a:latin typeface="Arial" charset="0"/>
                </a:rPr>
                <a:t>Memorial Dedication</a:t>
              </a:r>
              <a:r>
                <a:rPr lang="en-US" sz="1600" b="1" dirty="0" smtClean="0">
                  <a:solidFill>
                    <a:srgbClr val="FF3300"/>
                  </a:solidFill>
                  <a:latin typeface="Arial" charset="0"/>
                </a:rPr>
                <a:t>: 2008</a:t>
              </a:r>
              <a:endParaRPr lang="en-US" sz="1600" b="1" dirty="0">
                <a:solidFill>
                  <a:srgbClr val="FF3300"/>
                </a:solidFill>
                <a:latin typeface="Arial" charset="0"/>
              </a:endParaRPr>
            </a:p>
          </p:txBody>
        </p:sp>
        <p:pic>
          <p:nvPicPr>
            <p:cNvPr id="28693" name="Picture 33" descr="Pentagon Memorial Dedication 11"/>
            <p:cNvPicPr>
              <a:picLocks noChangeAspect="1" noChangeArrowheads="1"/>
            </p:cNvPicPr>
            <p:nvPr/>
          </p:nvPicPr>
          <p:blipFill>
            <a:blip r:embed="rId15" cstate="print"/>
            <a:srcRect/>
            <a:stretch>
              <a:fillRect/>
            </a:stretch>
          </p:blipFill>
          <p:spPr bwMode="auto">
            <a:xfrm>
              <a:off x="1447" y="3300"/>
              <a:ext cx="894" cy="636"/>
            </a:xfrm>
            <a:prstGeom prst="rect">
              <a:avLst/>
            </a:prstGeom>
            <a:noFill/>
            <a:ln w="9525">
              <a:solidFill>
                <a:schemeClr val="tx1"/>
              </a:solidFill>
              <a:miter lim="800000"/>
              <a:headEnd/>
              <a:tailEnd/>
            </a:ln>
            <a:scene3d>
              <a:camera prst="orthographicFront"/>
              <a:lightRig rig="threePt" dir="t"/>
            </a:scene3d>
            <a:sp3d>
              <a:bevelT/>
            </a:sp3d>
          </p:spPr>
        </p:pic>
      </p:grpSp>
      <p:grpSp>
        <p:nvGrpSpPr>
          <p:cNvPr id="14" name="Group 47"/>
          <p:cNvGrpSpPr/>
          <p:nvPr/>
        </p:nvGrpSpPr>
        <p:grpSpPr>
          <a:xfrm>
            <a:off x="-39851" y="3854730"/>
            <a:ext cx="1616270" cy="1548684"/>
            <a:chOff x="-39851" y="4248430"/>
            <a:chExt cx="1616270" cy="1548684"/>
          </a:xfrm>
        </p:grpSpPr>
        <p:pic>
          <p:nvPicPr>
            <p:cNvPr id="106497" name="Picture 1" descr="C:\Documents and Settings\HawrylakE\My Documents\My Pictures\DCA5S7M8FCACTO890CAEIO0E1CAO90YBBCAF8XR2YCA12NWDTCAK4UVVOCAIAXI35CAYF7SN2CABH3WCVCAE0BC7ACATVOO5QCAV3X1IMCA5HFAP7CAPJ1CJVCAXB973PCAN4GYNFCAN7A37SCA6ZYG62.jpg"/>
            <p:cNvPicPr>
              <a:picLocks noChangeAspect="1" noChangeArrowheads="1"/>
            </p:cNvPicPr>
            <p:nvPr/>
          </p:nvPicPr>
          <p:blipFill>
            <a:blip r:embed="rId16" cstate="print"/>
            <a:srcRect/>
            <a:stretch>
              <a:fillRect/>
            </a:stretch>
          </p:blipFill>
          <p:spPr bwMode="auto">
            <a:xfrm>
              <a:off x="24304" y="4248430"/>
              <a:ext cx="1552115" cy="1022473"/>
            </a:xfrm>
            <a:prstGeom prst="rect">
              <a:avLst/>
            </a:prstGeom>
            <a:noFill/>
            <a:ln>
              <a:noFill/>
            </a:ln>
            <a:scene3d>
              <a:camera prst="orthographicFront"/>
              <a:lightRig rig="threePt" dir="t"/>
            </a:scene3d>
            <a:sp3d>
              <a:bevelT/>
            </a:sp3d>
          </p:spPr>
        </p:pic>
        <p:sp>
          <p:nvSpPr>
            <p:cNvPr id="47" name="Text Box 44"/>
            <p:cNvSpPr txBox="1">
              <a:spLocks noChangeArrowheads="1"/>
            </p:cNvSpPr>
            <p:nvPr/>
          </p:nvSpPr>
          <p:spPr bwMode="auto">
            <a:xfrm>
              <a:off x="-39851" y="5212339"/>
              <a:ext cx="1072730" cy="584775"/>
            </a:xfrm>
            <a:prstGeom prst="rect">
              <a:avLst/>
            </a:prstGeom>
            <a:noFill/>
            <a:ln w="9525">
              <a:noFill/>
              <a:miter lim="800000"/>
              <a:headEnd/>
              <a:tailEnd/>
            </a:ln>
          </p:spPr>
          <p:txBody>
            <a:bodyPr wrap="none">
              <a:spAutoFit/>
            </a:bodyPr>
            <a:lstStyle/>
            <a:p>
              <a:pPr algn="ctr" eaLnBrk="1" hangingPunct="1"/>
              <a:r>
                <a:rPr lang="en-US" sz="1600" b="1" dirty="0" smtClean="0">
                  <a:latin typeface="Arial" charset="0"/>
                </a:rPr>
                <a:t>H1N1 Flu</a:t>
              </a:r>
            </a:p>
            <a:p>
              <a:pPr algn="ctr" eaLnBrk="1" hangingPunct="1"/>
              <a:r>
                <a:rPr lang="en-US" sz="1600" b="1" dirty="0" smtClean="0">
                  <a:latin typeface="Arial" charset="0"/>
                </a:rPr>
                <a:t>2009-10</a:t>
              </a:r>
              <a:endParaRPr lang="en-US" sz="1600" b="1" dirty="0">
                <a:latin typeface="Arial" charset="0"/>
              </a:endParaRPr>
            </a:p>
          </p:txBody>
        </p:sp>
      </p:grpSp>
      <p:grpSp>
        <p:nvGrpSpPr>
          <p:cNvPr id="15" name="Group 52"/>
          <p:cNvGrpSpPr>
            <a:grpSpLocks/>
          </p:cNvGrpSpPr>
          <p:nvPr/>
        </p:nvGrpSpPr>
        <p:grpSpPr bwMode="auto">
          <a:xfrm>
            <a:off x="1913442" y="5163238"/>
            <a:ext cx="1406525" cy="1311286"/>
            <a:chOff x="377" y="3025"/>
            <a:chExt cx="886" cy="826"/>
          </a:xfrm>
        </p:grpSpPr>
        <p:pic>
          <p:nvPicPr>
            <p:cNvPr id="28696" name="Picture 43" descr="G20 2"/>
            <p:cNvPicPr>
              <a:picLocks noChangeAspect="1" noChangeArrowheads="1"/>
            </p:cNvPicPr>
            <p:nvPr/>
          </p:nvPicPr>
          <p:blipFill>
            <a:blip r:embed="rId17" cstate="print"/>
            <a:srcRect/>
            <a:stretch>
              <a:fillRect/>
            </a:stretch>
          </p:blipFill>
          <p:spPr bwMode="auto">
            <a:xfrm>
              <a:off x="377" y="3025"/>
              <a:ext cx="886" cy="600"/>
            </a:xfrm>
            <a:prstGeom prst="rect">
              <a:avLst/>
            </a:prstGeom>
            <a:noFill/>
            <a:ln w="12700">
              <a:solidFill>
                <a:srgbClr val="000000"/>
              </a:solidFill>
              <a:miter lim="800000"/>
              <a:headEnd/>
              <a:tailEnd/>
            </a:ln>
          </p:spPr>
        </p:pic>
        <p:sp>
          <p:nvSpPr>
            <p:cNvPr id="28697" name="Text Box 44"/>
            <p:cNvSpPr txBox="1">
              <a:spLocks noChangeArrowheads="1"/>
            </p:cNvSpPr>
            <p:nvPr/>
          </p:nvSpPr>
          <p:spPr bwMode="auto">
            <a:xfrm>
              <a:off x="432" y="3639"/>
              <a:ext cx="721" cy="212"/>
            </a:xfrm>
            <a:prstGeom prst="rect">
              <a:avLst/>
            </a:prstGeom>
            <a:noFill/>
            <a:ln w="9525">
              <a:noFill/>
              <a:miter lim="800000"/>
              <a:headEnd/>
              <a:tailEnd/>
            </a:ln>
          </p:spPr>
          <p:txBody>
            <a:bodyPr wrap="none">
              <a:spAutoFit/>
            </a:bodyPr>
            <a:lstStyle/>
            <a:p>
              <a:pPr algn="ctr" eaLnBrk="1" hangingPunct="1"/>
              <a:r>
                <a:rPr lang="en-US" sz="1600" b="1" dirty="0">
                  <a:solidFill>
                    <a:srgbClr val="FF3300"/>
                  </a:solidFill>
                  <a:latin typeface="Arial" charset="0"/>
                </a:rPr>
                <a:t>G20: 2008</a:t>
              </a:r>
            </a:p>
          </p:txBody>
        </p:sp>
      </p:grpSp>
      <p:grpSp>
        <p:nvGrpSpPr>
          <p:cNvPr id="16" name="Group 51"/>
          <p:cNvGrpSpPr/>
          <p:nvPr/>
        </p:nvGrpSpPr>
        <p:grpSpPr>
          <a:xfrm>
            <a:off x="-171474" y="4375257"/>
            <a:ext cx="2679724" cy="1745617"/>
            <a:chOff x="-171474" y="4768957"/>
            <a:chExt cx="2679724" cy="1745617"/>
          </a:xfrm>
        </p:grpSpPr>
        <p:pic>
          <p:nvPicPr>
            <p:cNvPr id="165890" name="Picture 2" descr="http://news.xinhuanet.com/english2010/china/2010-04/13/13249837_11n.jpg"/>
            <p:cNvPicPr>
              <a:picLocks noChangeAspect="1" noChangeArrowheads="1"/>
            </p:cNvPicPr>
            <p:nvPr/>
          </p:nvPicPr>
          <p:blipFill>
            <a:blip r:embed="rId18" cstate="print"/>
            <a:srcRect/>
            <a:stretch>
              <a:fillRect/>
            </a:stretch>
          </p:blipFill>
          <p:spPr bwMode="auto">
            <a:xfrm>
              <a:off x="1092634" y="4768957"/>
              <a:ext cx="1415616" cy="939893"/>
            </a:xfrm>
            <a:prstGeom prst="rect">
              <a:avLst/>
            </a:prstGeom>
            <a:noFill/>
            <a:ln w="9525">
              <a:solidFill>
                <a:schemeClr val="tx1"/>
              </a:solidFill>
            </a:ln>
            <a:scene3d>
              <a:camera prst="orthographicFront"/>
              <a:lightRig rig="threePt" dir="t"/>
            </a:scene3d>
            <a:sp3d>
              <a:bevelT/>
            </a:sp3d>
          </p:spPr>
        </p:pic>
        <p:sp>
          <p:nvSpPr>
            <p:cNvPr id="51" name="Text Box 44"/>
            <p:cNvSpPr txBox="1">
              <a:spLocks noChangeArrowheads="1"/>
            </p:cNvSpPr>
            <p:nvPr/>
          </p:nvSpPr>
          <p:spPr bwMode="auto">
            <a:xfrm>
              <a:off x="-171474" y="5683577"/>
              <a:ext cx="2473582" cy="830997"/>
            </a:xfrm>
            <a:prstGeom prst="rect">
              <a:avLst/>
            </a:prstGeom>
            <a:noFill/>
            <a:ln w="9525">
              <a:noFill/>
              <a:miter lim="800000"/>
              <a:headEnd/>
              <a:tailEnd/>
            </a:ln>
          </p:spPr>
          <p:txBody>
            <a:bodyPr wrap="square">
              <a:spAutoFit/>
            </a:bodyPr>
            <a:lstStyle/>
            <a:p>
              <a:pPr algn="ctr" eaLnBrk="1" hangingPunct="1"/>
              <a:r>
                <a:rPr lang="en-US" sz="1600" b="1" dirty="0" smtClean="0">
                  <a:solidFill>
                    <a:srgbClr val="FF3300"/>
                  </a:solidFill>
                  <a:latin typeface="Arial" charset="0"/>
                </a:rPr>
                <a:t>Nuclear </a:t>
              </a:r>
            </a:p>
            <a:p>
              <a:pPr algn="ctr" eaLnBrk="1" hangingPunct="1"/>
              <a:r>
                <a:rPr lang="en-US" sz="1600" b="1" dirty="0" smtClean="0">
                  <a:solidFill>
                    <a:srgbClr val="FF3300"/>
                  </a:solidFill>
                  <a:latin typeface="Arial" charset="0"/>
                </a:rPr>
                <a:t>Security Summit</a:t>
              </a:r>
            </a:p>
            <a:p>
              <a:pPr algn="ctr" eaLnBrk="1" hangingPunct="1"/>
              <a:r>
                <a:rPr lang="en-US" sz="1600" b="1" dirty="0" smtClean="0">
                  <a:solidFill>
                    <a:srgbClr val="FF3300"/>
                  </a:solidFill>
                  <a:latin typeface="Arial" charset="0"/>
                </a:rPr>
                <a:t>2010</a:t>
              </a:r>
              <a:endParaRPr lang="en-US" sz="1600" b="1" dirty="0">
                <a:solidFill>
                  <a:srgbClr val="FF3300"/>
                </a:solidFill>
                <a:latin typeface="Arial" charset="0"/>
              </a:endParaRPr>
            </a:p>
          </p:txBody>
        </p:sp>
      </p:grpSp>
      <p:sp>
        <p:nvSpPr>
          <p:cNvPr id="56" name="Oval 55"/>
          <p:cNvSpPr/>
          <p:nvPr/>
        </p:nvSpPr>
        <p:spPr>
          <a:xfrm rot="786533">
            <a:off x="5301002" y="2346296"/>
            <a:ext cx="1066800" cy="381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par>
                          <p:cTn id="8" fill="hold">
                            <p:stCondLst>
                              <p:cond delay="500"/>
                            </p:stCondLst>
                            <p:childTnLst>
                              <p:par>
                                <p:cTn id="9" presetID="9"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dissolve">
                                      <p:cBhvr>
                                        <p:cTn id="11" dur="500"/>
                                        <p:tgtEl>
                                          <p:spTgt spid="12"/>
                                        </p:tgtEl>
                                      </p:cBhvr>
                                    </p:animEffect>
                                  </p:childTnLst>
                                </p:cTn>
                              </p:par>
                            </p:childTnLst>
                          </p:cTn>
                        </p:par>
                        <p:par>
                          <p:cTn id="12" fill="hold">
                            <p:stCondLst>
                              <p:cond delay="1000"/>
                            </p:stCondLst>
                            <p:childTnLst>
                              <p:par>
                                <p:cTn id="13" presetID="9"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dissolve">
                                      <p:cBhvr>
                                        <p:cTn id="15" dur="500"/>
                                        <p:tgtEl>
                                          <p:spTgt spid="9"/>
                                        </p:tgtEl>
                                      </p:cBhvr>
                                    </p:animEffect>
                                  </p:childTnLst>
                                </p:cTn>
                              </p:par>
                            </p:childTnLst>
                          </p:cTn>
                        </p:par>
                        <p:par>
                          <p:cTn id="16" fill="hold">
                            <p:stCondLst>
                              <p:cond delay="1500"/>
                            </p:stCondLst>
                            <p:childTnLst>
                              <p:par>
                                <p:cTn id="17" presetID="9"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ssolve">
                                      <p:cBhvr>
                                        <p:cTn id="19" dur="500"/>
                                        <p:tgtEl>
                                          <p:spTgt spid="4"/>
                                        </p:tgtEl>
                                      </p:cBhvr>
                                    </p:animEffect>
                                  </p:childTnLst>
                                </p:cTn>
                              </p:par>
                            </p:childTnLst>
                          </p:cTn>
                        </p:par>
                        <p:par>
                          <p:cTn id="20" fill="hold">
                            <p:stCondLst>
                              <p:cond delay="2000"/>
                            </p:stCondLst>
                            <p:childTnLst>
                              <p:par>
                                <p:cTn id="21" presetID="9" presetClass="entr" presetSubtype="0"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dissolve">
                                      <p:cBhvr>
                                        <p:cTn id="23" dur="500"/>
                                        <p:tgtEl>
                                          <p:spTgt spid="7"/>
                                        </p:tgtEl>
                                      </p:cBhvr>
                                    </p:animEffect>
                                  </p:childTnLst>
                                </p:cTn>
                              </p:par>
                            </p:childTnLst>
                          </p:cTn>
                        </p:par>
                        <p:par>
                          <p:cTn id="24" fill="hold">
                            <p:stCondLst>
                              <p:cond delay="2500"/>
                            </p:stCondLst>
                            <p:childTnLst>
                              <p:par>
                                <p:cTn id="25" presetID="9" presetClass="entr" presetSubtype="0"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dissolve">
                                      <p:cBhvr>
                                        <p:cTn id="27" dur="500"/>
                                        <p:tgtEl>
                                          <p:spTgt spid="8"/>
                                        </p:tgtEl>
                                      </p:cBhvr>
                                    </p:animEffect>
                                  </p:childTnLst>
                                </p:cTn>
                              </p:par>
                            </p:childTnLst>
                          </p:cTn>
                        </p:par>
                        <p:par>
                          <p:cTn id="28" fill="hold">
                            <p:stCondLst>
                              <p:cond delay="3000"/>
                            </p:stCondLst>
                            <p:childTnLst>
                              <p:par>
                                <p:cTn id="29" presetID="9" presetClass="entr" presetSubtype="0"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dissolve">
                                      <p:cBhvr>
                                        <p:cTn id="31" dur="500"/>
                                        <p:tgtEl>
                                          <p:spTgt spid="13"/>
                                        </p:tgtEl>
                                      </p:cBhvr>
                                    </p:animEffect>
                                  </p:childTnLst>
                                </p:cTn>
                              </p:par>
                            </p:childTnLst>
                          </p:cTn>
                        </p:par>
                        <p:par>
                          <p:cTn id="32" fill="hold">
                            <p:stCondLst>
                              <p:cond delay="3500"/>
                            </p:stCondLst>
                            <p:childTnLst>
                              <p:par>
                                <p:cTn id="33" presetID="9" presetClass="entr" presetSubtype="0"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dissolve">
                                      <p:cBhvr>
                                        <p:cTn id="35" dur="500"/>
                                        <p:tgtEl>
                                          <p:spTgt spid="15"/>
                                        </p:tgtEl>
                                      </p:cBhvr>
                                    </p:animEffect>
                                  </p:childTnLst>
                                </p:cTn>
                              </p:par>
                            </p:childTnLst>
                          </p:cTn>
                        </p:par>
                        <p:par>
                          <p:cTn id="36" fill="hold">
                            <p:stCondLst>
                              <p:cond delay="4000"/>
                            </p:stCondLst>
                            <p:childTnLst>
                              <p:par>
                                <p:cTn id="37" presetID="9" presetClass="entr" presetSubtype="0" fill="hold"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dissolve">
                                      <p:cBhvr>
                                        <p:cTn id="39" dur="500"/>
                                        <p:tgtEl>
                                          <p:spTgt spid="16"/>
                                        </p:tgtEl>
                                      </p:cBhvr>
                                    </p:animEffect>
                                  </p:childTnLst>
                                </p:cTn>
                              </p:par>
                            </p:childTnLst>
                          </p:cTn>
                        </p:par>
                        <p:par>
                          <p:cTn id="40" fill="hold">
                            <p:stCondLst>
                              <p:cond delay="4500"/>
                            </p:stCondLst>
                            <p:childTnLst>
                              <p:par>
                                <p:cTn id="41" presetID="2" presetClass="entr" presetSubtype="3"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1000" fill="hold"/>
                                        <p:tgtEl>
                                          <p:spTgt spid="14"/>
                                        </p:tgtEl>
                                        <p:attrNameLst>
                                          <p:attrName>ppt_x</p:attrName>
                                        </p:attrNameLst>
                                      </p:cBhvr>
                                      <p:tavLst>
                                        <p:tav tm="0">
                                          <p:val>
                                            <p:strVal val="1+#ppt_w/2"/>
                                          </p:val>
                                        </p:tav>
                                        <p:tav tm="100000">
                                          <p:val>
                                            <p:strVal val="#ppt_x"/>
                                          </p:val>
                                        </p:tav>
                                      </p:tavLst>
                                    </p:anim>
                                    <p:anim calcmode="lin" valueType="num">
                                      <p:cBhvr additive="base">
                                        <p:cTn id="44" dur="10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1" name="Picture 7" descr="C:\Users\Egon.Hawrylak\Pictures\12 AVN BN.jpg"/>
          <p:cNvPicPr>
            <a:picLocks noChangeAspect="1" noChangeArrowheads="1"/>
          </p:cNvPicPr>
          <p:nvPr/>
        </p:nvPicPr>
        <p:blipFill>
          <a:blip r:embed="rId2" cstate="print"/>
          <a:srcRect/>
          <a:stretch>
            <a:fillRect/>
          </a:stretch>
        </p:blipFill>
        <p:spPr bwMode="auto">
          <a:xfrm>
            <a:off x="3200400" y="3365500"/>
            <a:ext cx="2743200" cy="1828800"/>
          </a:xfrm>
          <a:prstGeom prst="rect">
            <a:avLst/>
          </a:prstGeom>
          <a:noFill/>
        </p:spPr>
      </p:pic>
      <p:pic>
        <p:nvPicPr>
          <p:cNvPr id="6147" name="Picture 3" descr="C:\Users\Egon.Hawrylak\Pictures\Green Book 2014 - 911th.jpg"/>
          <p:cNvPicPr>
            <a:picLocks noChangeAspect="1" noChangeArrowheads="1"/>
          </p:cNvPicPr>
          <p:nvPr/>
        </p:nvPicPr>
        <p:blipFill>
          <a:blip r:embed="rId3" cstate="print"/>
          <a:srcRect/>
          <a:stretch>
            <a:fillRect/>
          </a:stretch>
        </p:blipFill>
        <p:spPr bwMode="auto">
          <a:xfrm>
            <a:off x="0" y="0"/>
            <a:ext cx="3327230" cy="2209800"/>
          </a:xfrm>
          <a:prstGeom prst="rect">
            <a:avLst/>
          </a:prstGeom>
          <a:noFill/>
        </p:spPr>
      </p:pic>
      <p:pic>
        <p:nvPicPr>
          <p:cNvPr id="6148" name="Picture 4" descr="C:\Users\Egon.Hawrylak\Pictures\Photo Pool\2010_AUSA_GreenBook_015.jpg"/>
          <p:cNvPicPr>
            <a:picLocks noChangeAspect="1" noChangeArrowheads="1"/>
          </p:cNvPicPr>
          <p:nvPr/>
        </p:nvPicPr>
        <p:blipFill>
          <a:blip r:embed="rId4" cstate="print"/>
          <a:srcRect/>
          <a:stretch>
            <a:fillRect/>
          </a:stretch>
        </p:blipFill>
        <p:spPr bwMode="auto">
          <a:xfrm>
            <a:off x="5821186" y="0"/>
            <a:ext cx="3322813" cy="2209800"/>
          </a:xfrm>
          <a:prstGeom prst="rect">
            <a:avLst/>
          </a:prstGeom>
          <a:noFill/>
        </p:spPr>
      </p:pic>
      <p:pic>
        <p:nvPicPr>
          <p:cNvPr id="8" name="Picture 3"/>
          <p:cNvPicPr>
            <a:picLocks noChangeAspect="1" noChangeArrowheads="1"/>
          </p:cNvPicPr>
          <p:nvPr/>
        </p:nvPicPr>
        <p:blipFill>
          <a:blip r:embed="rId5" cstate="print"/>
          <a:srcRect/>
          <a:stretch>
            <a:fillRect/>
          </a:stretch>
        </p:blipFill>
        <p:spPr bwMode="auto">
          <a:xfrm>
            <a:off x="22625" y="2493961"/>
            <a:ext cx="3030162" cy="2039939"/>
          </a:xfrm>
          <a:prstGeom prst="rect">
            <a:avLst/>
          </a:prstGeom>
          <a:noFill/>
          <a:ln w="38100">
            <a:noFill/>
            <a:miter lim="800000"/>
            <a:headEnd/>
            <a:tailEnd/>
          </a:ln>
        </p:spPr>
      </p:pic>
      <p:pic>
        <p:nvPicPr>
          <p:cNvPr id="10" name="Picture 3"/>
          <p:cNvPicPr>
            <a:picLocks noChangeAspect="1" noChangeArrowheads="1"/>
          </p:cNvPicPr>
          <p:nvPr/>
        </p:nvPicPr>
        <p:blipFill>
          <a:blip r:embed="rId6" cstate="print"/>
          <a:srcRect l="23306" t="27311" r="21094" b="8383"/>
          <a:stretch>
            <a:fillRect/>
          </a:stretch>
        </p:blipFill>
        <p:spPr bwMode="auto">
          <a:xfrm>
            <a:off x="6126480" y="2476501"/>
            <a:ext cx="3017520" cy="2019299"/>
          </a:xfrm>
          <a:prstGeom prst="rect">
            <a:avLst/>
          </a:prstGeom>
          <a:noFill/>
          <a:ln w="12700">
            <a:noFill/>
            <a:miter lim="800000"/>
            <a:headEnd/>
            <a:tailEnd/>
          </a:ln>
          <a:effectLst/>
        </p:spPr>
      </p:pic>
      <p:pic>
        <p:nvPicPr>
          <p:cNvPr id="12" name="Picture 3"/>
          <p:cNvPicPr>
            <a:picLocks noChangeAspect="1" noChangeArrowheads="1"/>
          </p:cNvPicPr>
          <p:nvPr/>
        </p:nvPicPr>
        <p:blipFill>
          <a:blip r:embed="rId7" cstate="print"/>
          <a:srcRect l="26225"/>
          <a:stretch>
            <a:fillRect/>
          </a:stretch>
        </p:blipFill>
        <p:spPr bwMode="auto">
          <a:xfrm>
            <a:off x="6324600" y="4709060"/>
            <a:ext cx="2819400" cy="214894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p:spPr>
      </p:pic>
      <p:pic>
        <p:nvPicPr>
          <p:cNvPr id="6" name="Picture 2"/>
          <p:cNvPicPr>
            <a:picLocks noChangeAspect="1" noChangeArrowheads="1"/>
          </p:cNvPicPr>
          <p:nvPr/>
        </p:nvPicPr>
        <p:blipFill>
          <a:blip r:embed="rId8" cstate="print"/>
          <a:srcRect l="4167" t="25698" r="59664" b="37500"/>
          <a:stretch>
            <a:fillRect/>
          </a:stretch>
        </p:blipFill>
        <p:spPr bwMode="auto">
          <a:xfrm>
            <a:off x="3073400" y="5301952"/>
            <a:ext cx="2987303" cy="1530648"/>
          </a:xfrm>
          <a:prstGeom prst="rect">
            <a:avLst/>
          </a:prstGeom>
          <a:noFill/>
          <a:ln w="9525">
            <a:noFill/>
            <a:miter lim="800000"/>
            <a:headEnd/>
            <a:tailEnd/>
          </a:ln>
        </p:spPr>
      </p:pic>
      <p:pic>
        <p:nvPicPr>
          <p:cNvPr id="6150" name="Picture 6" descr="C:\Users\Egon.Hawrylak\Pictures\USAPAT Hanger.jpg"/>
          <p:cNvPicPr>
            <a:picLocks noChangeAspect="1" noChangeArrowheads="1"/>
          </p:cNvPicPr>
          <p:nvPr/>
        </p:nvPicPr>
        <p:blipFill>
          <a:blip r:embed="rId9" cstate="print"/>
          <a:srcRect/>
          <a:stretch>
            <a:fillRect/>
          </a:stretch>
        </p:blipFill>
        <p:spPr bwMode="auto">
          <a:xfrm>
            <a:off x="0" y="4724400"/>
            <a:ext cx="2844800" cy="2133600"/>
          </a:xfrm>
          <a:prstGeom prst="rect">
            <a:avLst/>
          </a:prstGeom>
          <a:noFill/>
        </p:spPr>
      </p:pic>
      <p:pic>
        <p:nvPicPr>
          <p:cNvPr id="6152" name="Picture 8" descr="C:\Users\Egon.Hawrylak\Pictures\JOC (NEW)\DSC00627.JPG"/>
          <p:cNvPicPr>
            <a:picLocks noChangeAspect="1" noChangeArrowheads="1"/>
          </p:cNvPicPr>
          <p:nvPr/>
        </p:nvPicPr>
        <p:blipFill>
          <a:blip r:embed="rId10" cstate="print"/>
          <a:srcRect/>
          <a:stretch>
            <a:fillRect/>
          </a:stretch>
        </p:blipFill>
        <p:spPr bwMode="auto">
          <a:xfrm>
            <a:off x="3446462" y="1625600"/>
            <a:ext cx="2251075" cy="1276590"/>
          </a:xfrm>
          <a:prstGeom prst="rect">
            <a:avLst/>
          </a:prstGeom>
          <a:noFill/>
        </p:spPr>
      </p:pic>
      <p:pic>
        <p:nvPicPr>
          <p:cNvPr id="6153" name="Picture 9" descr="C:\Users\Egon.Hawrylak\Pictures\Working Dog.jpg"/>
          <p:cNvPicPr>
            <a:picLocks noChangeAspect="1" noChangeArrowheads="1"/>
          </p:cNvPicPr>
          <p:nvPr/>
        </p:nvPicPr>
        <p:blipFill>
          <a:blip r:embed="rId11" cstate="print"/>
          <a:srcRect l="43917" t="37624" r="5841" b="8911"/>
          <a:stretch>
            <a:fillRect/>
          </a:stretch>
        </p:blipFill>
        <p:spPr bwMode="auto">
          <a:xfrm>
            <a:off x="3543299" y="12700"/>
            <a:ext cx="2043953" cy="1447800"/>
          </a:xfrm>
          <a:prstGeom prst="rect">
            <a:avLst/>
          </a:prstGeom>
          <a:noFill/>
        </p:spPr>
      </p:pic>
      <p:pic>
        <p:nvPicPr>
          <p:cNvPr id="6154" name="Picture 10" descr="C:\Users\Egon.Hawrylak\Pictures\JFHQ-NCR_Logo.jpg"/>
          <p:cNvPicPr>
            <a:picLocks noChangeAspect="1" noChangeArrowheads="1"/>
          </p:cNvPicPr>
          <p:nvPr/>
        </p:nvPicPr>
        <p:blipFill>
          <a:blip r:embed="rId12" cstate="print">
            <a:clrChange>
              <a:clrFrom>
                <a:srgbClr val="FFFFFF"/>
              </a:clrFrom>
              <a:clrTo>
                <a:srgbClr val="FFFFFF">
                  <a:alpha val="0"/>
                </a:srgbClr>
              </a:clrTo>
            </a:clrChange>
          </a:blip>
          <a:srcRect/>
          <a:stretch>
            <a:fillRect/>
          </a:stretch>
        </p:blipFill>
        <p:spPr bwMode="auto">
          <a:xfrm>
            <a:off x="3873500" y="2540000"/>
            <a:ext cx="1371600" cy="137160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46" descr="CBRIF at capitol"/>
          <p:cNvPicPr>
            <a:picLocks noChangeAspect="1" noChangeArrowheads="1"/>
          </p:cNvPicPr>
          <p:nvPr/>
        </p:nvPicPr>
        <p:blipFill>
          <a:blip r:embed="rId3" cstate="print"/>
          <a:srcRect/>
          <a:stretch>
            <a:fillRect/>
          </a:stretch>
        </p:blipFill>
        <p:spPr bwMode="auto">
          <a:xfrm>
            <a:off x="5943600" y="0"/>
            <a:ext cx="3200400" cy="2102872"/>
          </a:xfrm>
          <a:prstGeom prst="rect">
            <a:avLst/>
          </a:prstGeom>
          <a:noFill/>
          <a:ln w="28575">
            <a:solidFill>
              <a:schemeClr val="tx1"/>
            </a:solidFill>
            <a:miter lim="800000"/>
            <a:headEnd/>
            <a:tailEnd/>
          </a:ln>
          <a:effectLst/>
        </p:spPr>
      </p:pic>
      <p:pic>
        <p:nvPicPr>
          <p:cNvPr id="15" name="Picture 14" descr="CS13 1 (Oct12).jpg"/>
          <p:cNvPicPr>
            <a:picLocks noChangeAspect="1"/>
          </p:cNvPicPr>
          <p:nvPr/>
        </p:nvPicPr>
        <p:blipFill>
          <a:blip r:embed="rId4" cstate="print"/>
          <a:srcRect t="15966"/>
          <a:stretch>
            <a:fillRect/>
          </a:stretch>
        </p:blipFill>
        <p:spPr>
          <a:xfrm>
            <a:off x="5791200" y="1788264"/>
            <a:ext cx="3313430" cy="1828800"/>
          </a:xfrm>
          <a:prstGeom prst="rect">
            <a:avLst/>
          </a:prstGeom>
          <a:ln w="28575">
            <a:solidFill>
              <a:schemeClr val="tx1"/>
            </a:solidFill>
          </a:ln>
        </p:spPr>
      </p:pic>
      <p:pic>
        <p:nvPicPr>
          <p:cNvPr id="25" name="Picture 7" descr="C:\Users\Egon.Hawrylak\Pictures\Photo Pool\2010_AUSA_GreenBook_024.jpg"/>
          <p:cNvPicPr>
            <a:picLocks noChangeAspect="1" noChangeArrowheads="1"/>
          </p:cNvPicPr>
          <p:nvPr/>
        </p:nvPicPr>
        <p:blipFill>
          <a:blip r:embed="rId5" cstate="print"/>
          <a:srcRect t="6670"/>
          <a:stretch>
            <a:fillRect/>
          </a:stretch>
        </p:blipFill>
        <p:spPr bwMode="auto">
          <a:xfrm>
            <a:off x="3832688" y="17832"/>
            <a:ext cx="2110912" cy="2974856"/>
          </a:xfrm>
          <a:prstGeom prst="rect">
            <a:avLst/>
          </a:prstGeom>
          <a:noFill/>
          <a:ln w="28575">
            <a:solidFill>
              <a:schemeClr val="tx1"/>
            </a:solidFill>
          </a:ln>
        </p:spPr>
      </p:pic>
      <p:pic>
        <p:nvPicPr>
          <p:cNvPr id="16" name="Picture 15" descr="CS13 3 (Oct12).jpg"/>
          <p:cNvPicPr>
            <a:picLocks noChangeAspect="1"/>
          </p:cNvPicPr>
          <p:nvPr/>
        </p:nvPicPr>
        <p:blipFill>
          <a:blip r:embed="rId6" cstate="print"/>
          <a:stretch>
            <a:fillRect/>
          </a:stretch>
        </p:blipFill>
        <p:spPr>
          <a:xfrm>
            <a:off x="5806440" y="2993749"/>
            <a:ext cx="3291840" cy="2115517"/>
          </a:xfrm>
          <a:prstGeom prst="rect">
            <a:avLst/>
          </a:prstGeom>
          <a:ln w="28575">
            <a:solidFill>
              <a:schemeClr val="tx1"/>
            </a:solidFill>
          </a:ln>
        </p:spPr>
      </p:pic>
      <p:pic>
        <p:nvPicPr>
          <p:cNvPr id="17" name="Picture 16" descr="CS13 2 (Oct12).jpg"/>
          <p:cNvPicPr>
            <a:picLocks noChangeAspect="1"/>
          </p:cNvPicPr>
          <p:nvPr/>
        </p:nvPicPr>
        <p:blipFill>
          <a:blip r:embed="rId7" cstate="print"/>
          <a:srcRect r="24397"/>
          <a:stretch>
            <a:fillRect/>
          </a:stretch>
        </p:blipFill>
        <p:spPr>
          <a:xfrm>
            <a:off x="6979920" y="4955503"/>
            <a:ext cx="2118360" cy="1860993"/>
          </a:xfrm>
          <a:prstGeom prst="rect">
            <a:avLst/>
          </a:prstGeom>
          <a:ln w="28575">
            <a:solidFill>
              <a:schemeClr val="tx1"/>
            </a:solidFill>
          </a:ln>
        </p:spPr>
      </p:pic>
      <p:pic>
        <p:nvPicPr>
          <p:cNvPr id="14" name="Picture 13" descr="CS13 6 (Oct12).jpg"/>
          <p:cNvPicPr>
            <a:picLocks noChangeAspect="1"/>
          </p:cNvPicPr>
          <p:nvPr/>
        </p:nvPicPr>
        <p:blipFill>
          <a:blip r:embed="rId8" cstate="print"/>
          <a:srcRect l="8272" t="3917" r="22505"/>
          <a:stretch>
            <a:fillRect/>
          </a:stretch>
        </p:blipFill>
        <p:spPr>
          <a:xfrm>
            <a:off x="4800600" y="4961547"/>
            <a:ext cx="2148840" cy="1860550"/>
          </a:xfrm>
          <a:prstGeom prst="rect">
            <a:avLst/>
          </a:prstGeom>
          <a:ln w="28575">
            <a:solidFill>
              <a:schemeClr val="tx1"/>
            </a:solidFill>
          </a:ln>
        </p:spPr>
      </p:pic>
      <p:pic>
        <p:nvPicPr>
          <p:cNvPr id="19" name="Picture 18" descr="CS13 14 (Oct12).jpg"/>
          <p:cNvPicPr>
            <a:picLocks noChangeAspect="1"/>
          </p:cNvPicPr>
          <p:nvPr/>
        </p:nvPicPr>
        <p:blipFill>
          <a:blip r:embed="rId9" cstate="print"/>
          <a:stretch>
            <a:fillRect/>
          </a:stretch>
        </p:blipFill>
        <p:spPr>
          <a:xfrm>
            <a:off x="31341" y="2726033"/>
            <a:ext cx="2921003" cy="1943674"/>
          </a:xfrm>
          <a:prstGeom prst="rect">
            <a:avLst/>
          </a:prstGeom>
          <a:ln w="28575">
            <a:solidFill>
              <a:schemeClr val="tx1"/>
            </a:solidFill>
          </a:ln>
        </p:spPr>
      </p:pic>
      <p:pic>
        <p:nvPicPr>
          <p:cNvPr id="20" name="Picture 19" descr="CS13 11 (Oct12).jpg"/>
          <p:cNvPicPr>
            <a:picLocks noChangeAspect="1"/>
          </p:cNvPicPr>
          <p:nvPr/>
        </p:nvPicPr>
        <p:blipFill>
          <a:blip r:embed="rId10" cstate="print"/>
          <a:srcRect r="11483"/>
          <a:stretch>
            <a:fillRect/>
          </a:stretch>
        </p:blipFill>
        <p:spPr>
          <a:xfrm>
            <a:off x="2971800" y="5174003"/>
            <a:ext cx="2179320" cy="1638277"/>
          </a:xfrm>
          <a:prstGeom prst="rect">
            <a:avLst/>
          </a:prstGeom>
          <a:ln w="28575">
            <a:solidFill>
              <a:schemeClr val="tx1"/>
            </a:solidFill>
          </a:ln>
        </p:spPr>
      </p:pic>
      <p:pic>
        <p:nvPicPr>
          <p:cNvPr id="21" name="Picture 20" descr="CS13 4 (Oct12).jpg"/>
          <p:cNvPicPr>
            <a:picLocks noChangeAspect="1"/>
          </p:cNvPicPr>
          <p:nvPr/>
        </p:nvPicPr>
        <p:blipFill>
          <a:blip r:embed="rId11" cstate="print"/>
          <a:stretch>
            <a:fillRect/>
          </a:stretch>
        </p:blipFill>
        <p:spPr>
          <a:xfrm>
            <a:off x="2457409" y="2743200"/>
            <a:ext cx="3562391" cy="2366066"/>
          </a:xfrm>
          <a:prstGeom prst="rect">
            <a:avLst/>
          </a:prstGeom>
          <a:ln w="28575">
            <a:solidFill>
              <a:schemeClr val="tx1"/>
            </a:solidFill>
          </a:ln>
        </p:spPr>
      </p:pic>
      <p:pic>
        <p:nvPicPr>
          <p:cNvPr id="18" name="Picture 17" descr="CS13 5 (Oct12).jpg"/>
          <p:cNvPicPr>
            <a:picLocks noChangeAspect="1"/>
          </p:cNvPicPr>
          <p:nvPr/>
        </p:nvPicPr>
        <p:blipFill>
          <a:blip r:embed="rId12" cstate="print"/>
          <a:stretch>
            <a:fillRect/>
          </a:stretch>
        </p:blipFill>
        <p:spPr>
          <a:xfrm>
            <a:off x="31776" y="4660885"/>
            <a:ext cx="3230880" cy="2145884"/>
          </a:xfrm>
          <a:prstGeom prst="rect">
            <a:avLst/>
          </a:prstGeom>
          <a:ln w="28575">
            <a:solidFill>
              <a:schemeClr val="tx1"/>
            </a:solidFill>
          </a:ln>
        </p:spPr>
      </p:pic>
      <p:pic>
        <p:nvPicPr>
          <p:cNvPr id="24" name="Picture 3" descr="C:\Users\Egon.Hawrylak\Pictures\6069827529_a150599d84_o.jpg"/>
          <p:cNvPicPr>
            <a:picLocks noChangeAspect="1" noChangeArrowheads="1"/>
          </p:cNvPicPr>
          <p:nvPr/>
        </p:nvPicPr>
        <p:blipFill>
          <a:blip r:embed="rId13" cstate="print"/>
          <a:srcRect/>
          <a:stretch>
            <a:fillRect/>
          </a:stretch>
        </p:blipFill>
        <p:spPr bwMode="auto">
          <a:xfrm>
            <a:off x="26545" y="9728"/>
            <a:ext cx="3748353" cy="2700780"/>
          </a:xfrm>
          <a:prstGeom prst="rect">
            <a:avLst/>
          </a:prstGeom>
          <a:noFill/>
          <a:ln w="28575">
            <a:solidFill>
              <a:schemeClr val="tx1"/>
            </a:solidFill>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NCR LE PRTNRS.JPG"/>
          <p:cNvPicPr>
            <a:picLocks noChangeAspect="1"/>
          </p:cNvPicPr>
          <p:nvPr/>
        </p:nvPicPr>
        <p:blipFill>
          <a:blip r:embed="rId3" cstate="print"/>
          <a:stretch>
            <a:fillRect/>
          </a:stretch>
        </p:blipFill>
        <p:spPr>
          <a:xfrm>
            <a:off x="1625600" y="2819400"/>
            <a:ext cx="5893960" cy="4029139"/>
          </a:xfrm>
          <a:prstGeom prst="rect">
            <a:avLst/>
          </a:prstGeom>
          <a:ln w="28575">
            <a:solidFill>
              <a:schemeClr val="tx1"/>
            </a:solidFill>
          </a:ln>
        </p:spPr>
      </p:pic>
      <p:pic>
        <p:nvPicPr>
          <p:cNvPr id="1741826" name="Picture 2" descr="C:\Users\Egon.Hawrylak\Pictures\DC MPD Wreath2 (21Aug13).jpg"/>
          <p:cNvPicPr>
            <a:picLocks noChangeAspect="1" noChangeArrowheads="1"/>
          </p:cNvPicPr>
          <p:nvPr/>
        </p:nvPicPr>
        <p:blipFill>
          <a:blip r:embed="rId4" cstate="print"/>
          <a:srcRect l="9601" r="4667"/>
          <a:stretch>
            <a:fillRect/>
          </a:stretch>
        </p:blipFill>
        <p:spPr bwMode="auto">
          <a:xfrm>
            <a:off x="6781800" y="5023980"/>
            <a:ext cx="2362200" cy="1834019"/>
          </a:xfrm>
          <a:prstGeom prst="rect">
            <a:avLst/>
          </a:prstGeom>
          <a:noFill/>
          <a:ln w="9525">
            <a:solidFill>
              <a:schemeClr val="tx1"/>
            </a:solidFill>
          </a:ln>
          <a:scene3d>
            <a:camera prst="orthographicFront"/>
            <a:lightRig rig="threePt" dir="t"/>
          </a:scene3d>
          <a:sp3d>
            <a:bevelT/>
          </a:sp3d>
        </p:spPr>
      </p:pic>
      <p:sp>
        <p:nvSpPr>
          <p:cNvPr id="3" name="Text Box 22"/>
          <p:cNvSpPr txBox="1">
            <a:spLocks noChangeArrowheads="1"/>
          </p:cNvSpPr>
          <p:nvPr/>
        </p:nvSpPr>
        <p:spPr bwMode="auto">
          <a:xfrm>
            <a:off x="1524000" y="3048000"/>
            <a:ext cx="7651606" cy="830997"/>
          </a:xfrm>
          <a:prstGeom prst="rect">
            <a:avLst/>
          </a:prstGeom>
          <a:noFill/>
          <a:ln w="12700">
            <a:noFill/>
            <a:miter lim="800000"/>
            <a:headEnd/>
            <a:tailEnd/>
          </a:ln>
        </p:spPr>
        <p:txBody>
          <a:bodyPr wrap="square">
            <a:spAutoFit/>
          </a:bodyPr>
          <a:lstStyle/>
          <a:p>
            <a:r>
              <a:rPr lang="en-US" sz="2400" b="1" i="1" dirty="0" smtClean="0">
                <a:solidFill>
                  <a:srgbClr val="FFFF00"/>
                </a:solidFill>
              </a:rPr>
              <a:t>“The Power of Trust Among Mission Partners...</a:t>
            </a:r>
          </a:p>
          <a:p>
            <a:r>
              <a:rPr lang="en-US" sz="2400" b="1" i="1" dirty="0" smtClean="0">
                <a:solidFill>
                  <a:srgbClr val="FFFF00"/>
                </a:solidFill>
              </a:rPr>
              <a:t>  is Our Center of Gravity”   </a:t>
            </a:r>
            <a:r>
              <a:rPr lang="en-US" sz="2000" b="1" i="1" dirty="0" smtClean="0">
                <a:solidFill>
                  <a:srgbClr val="FFFF00"/>
                </a:solidFill>
              </a:rPr>
              <a:t>General Charles Jacoby	</a:t>
            </a:r>
            <a:endParaRPr lang="en-US" sz="2000" b="1" i="1" dirty="0">
              <a:solidFill>
                <a:srgbClr val="FFFF00"/>
              </a:solidFill>
            </a:endParaRPr>
          </a:p>
        </p:txBody>
      </p:sp>
      <p:sp>
        <p:nvSpPr>
          <p:cNvPr id="10" name="Rectangle 2"/>
          <p:cNvSpPr>
            <a:spLocks noChangeArrowheads="1"/>
          </p:cNvSpPr>
          <p:nvPr/>
        </p:nvSpPr>
        <p:spPr bwMode="ltGray">
          <a:xfrm>
            <a:off x="6600918" y="246264"/>
            <a:ext cx="2452595" cy="582211"/>
          </a:xfrm>
          <a:prstGeom prst="rect">
            <a:avLst/>
          </a:prstGeom>
          <a:noFill/>
          <a:ln w="12700">
            <a:noFill/>
            <a:miter lim="800000"/>
            <a:headEnd/>
            <a:tailEnd/>
          </a:ln>
        </p:spPr>
        <p:txBody>
          <a:bodyPr wrap="none" lIns="90488" tIns="44450" rIns="90488" bIns="44450" anchor="ctr" anchorCtr="1">
            <a:spAutoFit/>
          </a:bodyPr>
          <a:lstStyle/>
          <a:p>
            <a:pPr algn="r" eaLnBrk="1" hangingPunct="1"/>
            <a:r>
              <a:rPr lang="en-US" sz="3200" b="1" i="1" dirty="0">
                <a:solidFill>
                  <a:srgbClr val="000000"/>
                </a:solidFill>
              </a:rPr>
              <a:t> </a:t>
            </a:r>
            <a:r>
              <a:rPr lang="en-US" sz="3200" b="1" i="1" dirty="0" smtClean="0">
                <a:solidFill>
                  <a:srgbClr val="000000"/>
                </a:solidFill>
              </a:rPr>
              <a:t>Partnerships</a:t>
            </a:r>
            <a:endParaRPr lang="en-US" sz="3200" b="1" i="1" dirty="0">
              <a:solidFill>
                <a:srgbClr val="000000"/>
              </a:solidFill>
            </a:endParaRPr>
          </a:p>
        </p:txBody>
      </p:sp>
      <p:pic>
        <p:nvPicPr>
          <p:cNvPr id="9" name="Picture 2" descr="C:\Users\Egon.Hawrylak\AppData\Local\Microsoft\Windows\Temporary Internet Files\Content.Outlook\K86IGJIY\MG Buchanan and Linda Mathes (2).jpg"/>
          <p:cNvPicPr>
            <a:picLocks noChangeAspect="1" noChangeArrowheads="1"/>
          </p:cNvPicPr>
          <p:nvPr/>
        </p:nvPicPr>
        <p:blipFill>
          <a:blip r:embed="rId5" cstate="print"/>
          <a:srcRect/>
          <a:stretch>
            <a:fillRect/>
          </a:stretch>
        </p:blipFill>
        <p:spPr bwMode="auto">
          <a:xfrm>
            <a:off x="36092" y="0"/>
            <a:ext cx="4535908" cy="3050501"/>
          </a:xfrm>
          <a:prstGeom prst="rect">
            <a:avLst/>
          </a:prstGeom>
          <a:noFill/>
          <a:ln>
            <a:solidFill>
              <a:schemeClr val="tx1"/>
            </a:solidFill>
          </a:ln>
          <a:scene3d>
            <a:camera prst="orthographicFront"/>
            <a:lightRig rig="threePt" dir="t"/>
          </a:scene3d>
          <a:sp3d>
            <a:bevelT/>
          </a:sp3d>
        </p:spPr>
      </p:pic>
      <p:pic>
        <p:nvPicPr>
          <p:cNvPr id="11" name="Picture 2" descr="C:\Users\Egon.Hawrylak\Pictures\USSS ROC Drill (8Jan13)\USSS Inauguration ROC Drill 2013 0108 247.jpg"/>
          <p:cNvPicPr>
            <a:picLocks noChangeAspect="1" noChangeArrowheads="1"/>
          </p:cNvPicPr>
          <p:nvPr/>
        </p:nvPicPr>
        <p:blipFill>
          <a:blip r:embed="rId6" cstate="print"/>
          <a:srcRect/>
          <a:stretch>
            <a:fillRect/>
          </a:stretch>
        </p:blipFill>
        <p:spPr bwMode="auto">
          <a:xfrm>
            <a:off x="4531715" y="0"/>
            <a:ext cx="4612285" cy="3048000"/>
          </a:xfrm>
          <a:prstGeom prst="rect">
            <a:avLst/>
          </a:prstGeom>
          <a:noFill/>
          <a:ln w="9525">
            <a:solidFill>
              <a:schemeClr val="tx1"/>
            </a:solidFill>
          </a:ln>
          <a:scene3d>
            <a:camera prst="orthographicFront"/>
            <a:lightRig rig="threePt" dir="t"/>
          </a:scene3d>
          <a:sp3d>
            <a:bevelT/>
          </a:sp3d>
        </p:spPr>
      </p:pic>
      <p:pic>
        <p:nvPicPr>
          <p:cNvPr id="1742850" name="Picture 2" descr="E:\IMG_1706.JPG"/>
          <p:cNvPicPr>
            <a:picLocks noChangeAspect="1" noChangeArrowheads="1"/>
          </p:cNvPicPr>
          <p:nvPr/>
        </p:nvPicPr>
        <p:blipFill>
          <a:blip r:embed="rId7" cstate="print">
            <a:lum bright="-10000"/>
          </a:blip>
          <a:srcRect l="20526" t="10702" r="12500" b="7719"/>
          <a:stretch>
            <a:fillRect/>
          </a:stretch>
        </p:blipFill>
        <p:spPr bwMode="auto">
          <a:xfrm>
            <a:off x="0" y="5029200"/>
            <a:ext cx="2431164" cy="1828800"/>
          </a:xfrm>
          <a:prstGeom prst="rect">
            <a:avLst/>
          </a:prstGeom>
          <a:noFill/>
          <a:ln w="9525">
            <a:solidFill>
              <a:schemeClr val="tx1"/>
            </a:solidFill>
          </a:ln>
          <a:scene3d>
            <a:camera prst="orthographicFront"/>
            <a:lightRig rig="threePt" dir="t"/>
          </a:scene3d>
          <a:sp3d>
            <a:bevelT/>
          </a:sp3d>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5009" name="Picture 1" descr="C:\Users\William.Hegedusich\AppData\Local\Microsoft\Windows\Temporary Internet Files\Content.Outlook\B4YMNAAT\SecrBaltLogo.jpg"/>
          <p:cNvPicPr>
            <a:picLocks noChangeAspect="1" noChangeArrowheads="1"/>
          </p:cNvPicPr>
          <p:nvPr/>
        </p:nvPicPr>
        <p:blipFill>
          <a:blip r:embed="rId2" cstate="print"/>
          <a:srcRect/>
          <a:stretch>
            <a:fillRect/>
          </a:stretch>
        </p:blipFill>
        <p:spPr bwMode="auto">
          <a:xfrm>
            <a:off x="4114800" y="1816100"/>
            <a:ext cx="914400" cy="914400"/>
          </a:xfrm>
          <a:prstGeom prst="rect">
            <a:avLst/>
          </a:prstGeom>
          <a:noFill/>
        </p:spPr>
      </p:pic>
      <p:pic>
        <p:nvPicPr>
          <p:cNvPr id="526381" name="Picture 45" descr="http://ts2.mm.bing.net/images/thumbnail.aspx?q=668567536809&amp;id=ae8591e9e61cc3ab41ce6549f378a87e&amp;url=http%3a%2f%2fwww.dhr.maryland.gov%2fcounty%2fmont%2fimage%2fMO2.GIF"/>
          <p:cNvPicPr>
            <a:picLocks noChangeAspect="1" noChangeArrowheads="1"/>
          </p:cNvPicPr>
          <p:nvPr/>
        </p:nvPicPr>
        <p:blipFill>
          <a:blip r:embed="rId3" cstate="print"/>
          <a:stretch>
            <a:fillRect/>
          </a:stretch>
        </p:blipFill>
        <p:spPr bwMode="auto">
          <a:xfrm>
            <a:off x="1956579" y="5257276"/>
            <a:ext cx="921275" cy="914400"/>
          </a:xfrm>
          <a:prstGeom prst="rect">
            <a:avLst/>
          </a:prstGeom>
          <a:noFill/>
          <a:ln>
            <a:noFill/>
          </a:ln>
        </p:spPr>
      </p:pic>
      <p:pic>
        <p:nvPicPr>
          <p:cNvPr id="3082" name="Picture 10" descr="http://ts3.mm.bing.net/images/thumbnail.aspx?q=992636318798&amp;id=80975a0c2944e6d4be86b2060b916509&amp;url=http%3a%2f%2fwww.washingtoncitypaper.com%2fblogs%2fcitydesk%2ffiles%2f2010%2f09%2fDC_Washington_Metropolitan_Police_Department.jpg"/>
          <p:cNvPicPr>
            <a:picLocks noChangeAspect="1" noChangeArrowheads="1"/>
          </p:cNvPicPr>
          <p:nvPr/>
        </p:nvPicPr>
        <p:blipFill>
          <a:blip r:embed="rId4" cstate="print">
            <a:clrChange>
              <a:clrFrom>
                <a:srgbClr val="FDFEF9"/>
              </a:clrFrom>
              <a:clrTo>
                <a:srgbClr val="FDFEF9">
                  <a:alpha val="0"/>
                </a:srgbClr>
              </a:clrTo>
            </a:clrChange>
          </a:blip>
          <a:srcRect/>
          <a:stretch>
            <a:fillRect/>
          </a:stretch>
        </p:blipFill>
        <p:spPr bwMode="auto">
          <a:xfrm>
            <a:off x="4162425" y="787398"/>
            <a:ext cx="829239" cy="1115568"/>
          </a:xfrm>
          <a:prstGeom prst="rect">
            <a:avLst/>
          </a:prstGeom>
          <a:noFill/>
          <a:ln>
            <a:solidFill>
              <a:schemeClr val="bg1"/>
            </a:solidFill>
          </a:ln>
        </p:spPr>
      </p:pic>
      <p:pic>
        <p:nvPicPr>
          <p:cNvPr id="526383" name="Picture 47" descr="http://ts3.mm.bing.net/images/thumbnail.aspx?q=677483907390&amp;id=c04a13072d5b69f9eee5f8a12b9c4412&amp;url=http%3a%2f%2fwww.egia.org%2fportals%2f28%2flogo_Loudoun140x140.gif"/>
          <p:cNvPicPr>
            <a:picLocks noChangeAspect="1" noChangeArrowheads="1"/>
          </p:cNvPicPr>
          <p:nvPr/>
        </p:nvPicPr>
        <p:blipFill>
          <a:blip r:embed="rId5" cstate="print"/>
          <a:stretch>
            <a:fillRect/>
          </a:stretch>
        </p:blipFill>
        <p:spPr bwMode="auto">
          <a:xfrm>
            <a:off x="6125911" y="4127320"/>
            <a:ext cx="914400" cy="914400"/>
          </a:xfrm>
          <a:prstGeom prst="rect">
            <a:avLst/>
          </a:prstGeom>
          <a:noFill/>
          <a:ln>
            <a:noFill/>
          </a:ln>
        </p:spPr>
      </p:pic>
      <p:sp>
        <p:nvSpPr>
          <p:cNvPr id="3" name="Text Box 6"/>
          <p:cNvSpPr txBox="1">
            <a:spLocks noChangeArrowheads="1"/>
          </p:cNvSpPr>
          <p:nvPr/>
        </p:nvSpPr>
        <p:spPr bwMode="auto">
          <a:xfrm>
            <a:off x="-47500" y="-65150"/>
            <a:ext cx="9144000" cy="579438"/>
          </a:xfrm>
          <a:prstGeom prst="rect">
            <a:avLst/>
          </a:prstGeom>
          <a:noFill/>
          <a:ln w="9525">
            <a:noFill/>
            <a:miter lim="800000"/>
            <a:headEnd/>
            <a:tailEnd/>
          </a:ln>
        </p:spPr>
        <p:txBody>
          <a:bodyPr anchor="ctr"/>
          <a:lstStyle/>
          <a:p>
            <a:pPr algn="r" defTabSz="858838" eaLnBrk="1" hangingPunct="1"/>
            <a:r>
              <a:rPr lang="en-US" sz="3200" b="1" i="1" dirty="0">
                <a:solidFill>
                  <a:srgbClr val="000000"/>
                </a:solidFill>
                <a:latin typeface="Times New Roman"/>
              </a:rPr>
              <a:t>Our Trusted Partnerships</a:t>
            </a:r>
          </a:p>
        </p:txBody>
      </p:sp>
      <p:pic>
        <p:nvPicPr>
          <p:cNvPr id="4" name="Picture 54" descr="http://t2.gstatic.com/images?q=tbn:ANd9GcTQbP_v17_nceWboElJRfwunPIXLZ4etU3SOqDqoE6Ds7fEu70u"/>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2667000" y="2044700"/>
            <a:ext cx="909478" cy="1115568"/>
          </a:xfrm>
          <a:prstGeom prst="rect">
            <a:avLst/>
          </a:prstGeom>
          <a:noFill/>
        </p:spPr>
      </p:pic>
      <p:pic>
        <p:nvPicPr>
          <p:cNvPr id="5" name="Picture 64" descr="http://t2.gstatic.com/images?q=tbn:ANd9GcTqUJIjY6YsXyAJsd5gJXxKBBfzUzjpqBId8gyvISQNHCOZ78w1"/>
          <p:cNvPicPr>
            <a:picLocks noChangeAspect="1" noChangeArrowheads="1"/>
          </p:cNvPicPr>
          <p:nvPr/>
        </p:nvPicPr>
        <p:blipFill>
          <a:blip r:embed="rId7" cstate="print">
            <a:clrChange>
              <a:clrFrom>
                <a:srgbClr val="FFFFFF"/>
              </a:clrFrom>
              <a:clrTo>
                <a:srgbClr val="FFFFFF">
                  <a:alpha val="0"/>
                </a:srgbClr>
              </a:clrTo>
            </a:clrChange>
          </a:blip>
          <a:srcRect/>
          <a:stretch>
            <a:fillRect/>
          </a:stretch>
        </p:blipFill>
        <p:spPr bwMode="auto">
          <a:xfrm>
            <a:off x="839098" y="4371387"/>
            <a:ext cx="1120548" cy="1115568"/>
          </a:xfrm>
          <a:prstGeom prst="rect">
            <a:avLst/>
          </a:prstGeom>
          <a:noFill/>
        </p:spPr>
      </p:pic>
      <p:pic>
        <p:nvPicPr>
          <p:cNvPr id="6" name="Picture 66" descr="http://t2.gstatic.com/images?q=tbn:ANd9GcSpM7qYltCYuLBj4qHYQ40TY3IZtkaMCe_eYC4bzlyYFFblSAce"/>
          <p:cNvPicPr>
            <a:picLocks noChangeAspect="1" noChangeArrowheads="1"/>
          </p:cNvPicPr>
          <p:nvPr/>
        </p:nvPicPr>
        <p:blipFill>
          <a:blip r:embed="rId8" cstate="print">
            <a:clrChange>
              <a:clrFrom>
                <a:srgbClr val="FFFFFD"/>
              </a:clrFrom>
              <a:clrTo>
                <a:srgbClr val="FFFFFD">
                  <a:alpha val="0"/>
                </a:srgbClr>
              </a:clrTo>
            </a:clrChange>
          </a:blip>
          <a:srcRect/>
          <a:stretch>
            <a:fillRect/>
          </a:stretch>
        </p:blipFill>
        <p:spPr bwMode="auto">
          <a:xfrm>
            <a:off x="1257301" y="1017345"/>
            <a:ext cx="1120547" cy="1115568"/>
          </a:xfrm>
          <a:prstGeom prst="rect">
            <a:avLst/>
          </a:prstGeom>
          <a:noFill/>
        </p:spPr>
      </p:pic>
      <p:pic>
        <p:nvPicPr>
          <p:cNvPr id="8" name="Picture 6" descr="FEMS Logo">
            <a:hlinkClick r:id="rId9" tooltip="Fire and EMS Department"/>
          </p:cNvPr>
          <p:cNvPicPr>
            <a:picLocks noChangeAspect="1" noChangeArrowheads="1"/>
          </p:cNvPicPr>
          <p:nvPr/>
        </p:nvPicPr>
        <p:blipFill>
          <a:blip r:embed="rId10" cstate="print">
            <a:clrChange>
              <a:clrFrom>
                <a:srgbClr val="000000">
                  <a:alpha val="0"/>
                </a:srgbClr>
              </a:clrFrom>
              <a:clrTo>
                <a:srgbClr val="000000">
                  <a:alpha val="0"/>
                </a:srgbClr>
              </a:clrTo>
            </a:clrChange>
          </a:blip>
          <a:srcRect/>
          <a:stretch>
            <a:fillRect/>
          </a:stretch>
        </p:blipFill>
        <p:spPr bwMode="auto">
          <a:xfrm>
            <a:off x="5762626" y="797987"/>
            <a:ext cx="901751" cy="1115568"/>
          </a:xfrm>
          <a:prstGeom prst="rect">
            <a:avLst/>
          </a:prstGeom>
          <a:noFill/>
        </p:spPr>
      </p:pic>
      <p:pic>
        <p:nvPicPr>
          <p:cNvPr id="11" name="Picture 28" descr="http://t1.gstatic.com/images?q=tbn:ANd9GcTCnyt1H_15Ckn0JOBT16rO4FOhN7yZp-WJUsBm0LSnVP8vzC4Q"/>
          <p:cNvPicPr>
            <a:picLocks noChangeAspect="1" noChangeArrowheads="1"/>
          </p:cNvPicPr>
          <p:nvPr/>
        </p:nvPicPr>
        <p:blipFill>
          <a:blip r:embed="rId11" cstate="print">
            <a:clrChange>
              <a:clrFrom>
                <a:srgbClr val="FFFFFF"/>
              </a:clrFrom>
              <a:clrTo>
                <a:srgbClr val="FFFFFF">
                  <a:alpha val="0"/>
                </a:srgbClr>
              </a:clrTo>
            </a:clrChange>
          </a:blip>
          <a:srcRect/>
          <a:stretch>
            <a:fillRect/>
          </a:stretch>
        </p:blipFill>
        <p:spPr bwMode="auto">
          <a:xfrm>
            <a:off x="1572968" y="2941865"/>
            <a:ext cx="1115568" cy="1115568"/>
          </a:xfrm>
          <a:prstGeom prst="rect">
            <a:avLst/>
          </a:prstGeom>
          <a:noFill/>
        </p:spPr>
      </p:pic>
      <p:pic>
        <p:nvPicPr>
          <p:cNvPr id="12" name="Picture 26" descr="http://t2.gstatic.com/images?q=tbn:ANd9GcSFcO7FH8wgegeFJyWA87LHf7HA024R4bceDfJWc_SA9QhHhLpN"/>
          <p:cNvPicPr>
            <a:picLocks noChangeAspect="1" noChangeArrowheads="1"/>
          </p:cNvPicPr>
          <p:nvPr/>
        </p:nvPicPr>
        <p:blipFill>
          <a:blip r:embed="rId12" cstate="print">
            <a:clrChange>
              <a:clrFrom>
                <a:srgbClr val="FFFFFF"/>
              </a:clrFrom>
              <a:clrTo>
                <a:srgbClr val="FFFFFF">
                  <a:alpha val="0"/>
                </a:srgbClr>
              </a:clrTo>
            </a:clrChange>
          </a:blip>
          <a:srcRect/>
          <a:stretch>
            <a:fillRect/>
          </a:stretch>
        </p:blipFill>
        <p:spPr bwMode="auto">
          <a:xfrm>
            <a:off x="7105357" y="4410607"/>
            <a:ext cx="1120757" cy="1115568"/>
          </a:xfrm>
          <a:prstGeom prst="rect">
            <a:avLst/>
          </a:prstGeom>
          <a:noFill/>
        </p:spPr>
      </p:pic>
      <p:pic>
        <p:nvPicPr>
          <p:cNvPr id="526344" name="Picture 8" descr="http://t1.gstatic.com/images?q=tbn:ANd9GcTGu6Bkd_8kLRBlCS5g_u_3h89Dj9r4HvID5EV3risergI6wUDM"/>
          <p:cNvPicPr>
            <a:picLocks noChangeAspect="1" noChangeArrowheads="1"/>
          </p:cNvPicPr>
          <p:nvPr/>
        </p:nvPicPr>
        <p:blipFill>
          <a:blip r:embed="rId13" cstate="print">
            <a:clrChange>
              <a:clrFrom>
                <a:srgbClr val="FFFFFF"/>
              </a:clrFrom>
              <a:clrTo>
                <a:srgbClr val="FFFFFF">
                  <a:alpha val="0"/>
                </a:srgbClr>
              </a:clrTo>
            </a:clrChange>
          </a:blip>
          <a:srcRect/>
          <a:stretch>
            <a:fillRect/>
          </a:stretch>
        </p:blipFill>
        <p:spPr bwMode="auto">
          <a:xfrm>
            <a:off x="12597" y="1151534"/>
            <a:ext cx="1115568" cy="1115568"/>
          </a:xfrm>
          <a:prstGeom prst="rect">
            <a:avLst/>
          </a:prstGeom>
          <a:noFill/>
        </p:spPr>
      </p:pic>
      <p:pic>
        <p:nvPicPr>
          <p:cNvPr id="526347" name="Picture 11" descr="http://t3.gstatic.com/images?q=tbn:ANd9GcQ5UaWc-DX0d7O_BR7FCc5QRp80fqeTfVtgVUT03p8GumfFw8B_"/>
          <p:cNvPicPr>
            <a:picLocks noChangeAspect="1" noChangeArrowheads="1"/>
          </p:cNvPicPr>
          <p:nvPr/>
        </p:nvPicPr>
        <p:blipFill>
          <a:blip r:embed="rId14" cstate="print">
            <a:clrChange>
              <a:clrFrom>
                <a:srgbClr val="FFFFFF"/>
              </a:clrFrom>
              <a:clrTo>
                <a:srgbClr val="FFFFFF">
                  <a:alpha val="0"/>
                </a:srgbClr>
              </a:clrTo>
            </a:clrChange>
          </a:blip>
          <a:srcRect/>
          <a:stretch>
            <a:fillRect/>
          </a:stretch>
        </p:blipFill>
        <p:spPr bwMode="auto">
          <a:xfrm>
            <a:off x="6501458" y="2986272"/>
            <a:ext cx="1115568" cy="1115568"/>
          </a:xfrm>
          <a:prstGeom prst="rect">
            <a:avLst/>
          </a:prstGeom>
          <a:noFill/>
        </p:spPr>
      </p:pic>
      <p:pic>
        <p:nvPicPr>
          <p:cNvPr id="526349" name="Picture 13" descr="http://t0.gstatic.com/images?q=tbn:ANd9GcQUyLbYZi1M8lt1Tad0DmkxI0kQXZlg2F9VSxFioXSNvwL1UVSEbstHtgbi"/>
          <p:cNvPicPr>
            <a:picLocks noChangeAspect="1" noChangeArrowheads="1"/>
          </p:cNvPicPr>
          <p:nvPr/>
        </p:nvPicPr>
        <p:blipFill>
          <a:blip r:embed="rId15" cstate="print">
            <a:clrChange>
              <a:clrFrom>
                <a:srgbClr val="FEFDF9"/>
              </a:clrFrom>
              <a:clrTo>
                <a:srgbClr val="FEFDF9">
                  <a:alpha val="0"/>
                </a:srgbClr>
              </a:clrTo>
            </a:clrChange>
          </a:blip>
          <a:srcRect/>
          <a:stretch>
            <a:fillRect/>
          </a:stretch>
        </p:blipFill>
        <p:spPr bwMode="auto">
          <a:xfrm>
            <a:off x="2427046" y="807948"/>
            <a:ext cx="909617" cy="1115568"/>
          </a:xfrm>
          <a:prstGeom prst="rect">
            <a:avLst/>
          </a:prstGeom>
          <a:noFill/>
        </p:spPr>
      </p:pic>
      <p:pic>
        <p:nvPicPr>
          <p:cNvPr id="526351" name="Picture 15" descr="Metropolitan Washington Council of Governments"/>
          <p:cNvPicPr>
            <a:picLocks noChangeAspect="1" noChangeArrowheads="1"/>
          </p:cNvPicPr>
          <p:nvPr/>
        </p:nvPicPr>
        <p:blipFill>
          <a:blip r:embed="rId16" cstate="print"/>
          <a:srcRect/>
          <a:stretch>
            <a:fillRect/>
          </a:stretch>
        </p:blipFill>
        <p:spPr bwMode="auto">
          <a:xfrm>
            <a:off x="7040884" y="5880858"/>
            <a:ext cx="2011680" cy="286598"/>
          </a:xfrm>
          <a:prstGeom prst="rect">
            <a:avLst/>
          </a:prstGeom>
          <a:noFill/>
        </p:spPr>
      </p:pic>
      <p:pic>
        <p:nvPicPr>
          <p:cNvPr id="526353" name="Picture 17" descr="Click to return to the Arlington County homepage">
            <a:hlinkClick r:id="rId17" tooltip="Click to return to the Arlington County homepage"/>
          </p:cNvPr>
          <p:cNvPicPr>
            <a:picLocks noChangeAspect="1" noChangeArrowheads="1"/>
          </p:cNvPicPr>
          <p:nvPr/>
        </p:nvPicPr>
        <p:blipFill>
          <a:blip r:embed="rId18" cstate="print"/>
          <a:srcRect/>
          <a:stretch>
            <a:fillRect/>
          </a:stretch>
        </p:blipFill>
        <p:spPr bwMode="auto">
          <a:xfrm>
            <a:off x="19050" y="-187325"/>
            <a:ext cx="9525" cy="9525"/>
          </a:xfrm>
          <a:prstGeom prst="rect">
            <a:avLst/>
          </a:prstGeom>
          <a:noFill/>
        </p:spPr>
      </p:pic>
      <p:pic>
        <p:nvPicPr>
          <p:cNvPr id="526355" name="Picture 19" descr="Click to return to the Arlington County homepage">
            <a:hlinkClick r:id="rId17" tooltip="Click to return to the Arlington County homepage"/>
          </p:cNvPr>
          <p:cNvPicPr>
            <a:picLocks noChangeAspect="1" noChangeArrowheads="1"/>
          </p:cNvPicPr>
          <p:nvPr/>
        </p:nvPicPr>
        <p:blipFill>
          <a:blip r:embed="rId18" cstate="print"/>
          <a:srcRect/>
          <a:stretch>
            <a:fillRect/>
          </a:stretch>
        </p:blipFill>
        <p:spPr bwMode="auto">
          <a:xfrm>
            <a:off x="19050" y="-187325"/>
            <a:ext cx="9525" cy="9525"/>
          </a:xfrm>
          <a:prstGeom prst="rect">
            <a:avLst/>
          </a:prstGeom>
          <a:noFill/>
        </p:spPr>
      </p:pic>
      <p:pic>
        <p:nvPicPr>
          <p:cNvPr id="526357" name="Picture 21" descr="Click to return to the Arlington County homepage">
            <a:hlinkClick r:id="rId17" tooltip="Click to return to the Arlington County homepage"/>
          </p:cNvPr>
          <p:cNvPicPr>
            <a:picLocks noChangeAspect="1" noChangeArrowheads="1"/>
          </p:cNvPicPr>
          <p:nvPr/>
        </p:nvPicPr>
        <p:blipFill>
          <a:blip r:embed="rId18" cstate="print"/>
          <a:srcRect/>
          <a:stretch>
            <a:fillRect/>
          </a:stretch>
        </p:blipFill>
        <p:spPr bwMode="auto">
          <a:xfrm>
            <a:off x="19050" y="-187325"/>
            <a:ext cx="9525" cy="9525"/>
          </a:xfrm>
          <a:prstGeom prst="rect">
            <a:avLst/>
          </a:prstGeom>
          <a:noFill/>
        </p:spPr>
      </p:pic>
      <p:pic>
        <p:nvPicPr>
          <p:cNvPr id="526359" name="Picture 23" descr="http://ts4.mm.bing.net/images/thumbnail.aspx?q=535473959807&amp;id=bd313aa84243a8f14cb5b4fbd69fe09f&amp;url=http%3a%2f%2ftowson.edu%2foutreach%2fcgis%2fimages%2fpartnerMEMA.jpg"/>
          <p:cNvPicPr>
            <a:picLocks noChangeAspect="1" noChangeArrowheads="1"/>
          </p:cNvPicPr>
          <p:nvPr/>
        </p:nvPicPr>
        <p:blipFill>
          <a:blip r:embed="rId19" cstate="print">
            <a:clrChange>
              <a:clrFrom>
                <a:srgbClr val="FFFFFF"/>
              </a:clrFrom>
              <a:clrTo>
                <a:srgbClr val="FFFFFF">
                  <a:alpha val="0"/>
                </a:srgbClr>
              </a:clrTo>
            </a:clrChange>
          </a:blip>
          <a:srcRect/>
          <a:stretch>
            <a:fillRect/>
          </a:stretch>
        </p:blipFill>
        <p:spPr bwMode="auto">
          <a:xfrm>
            <a:off x="35030" y="3033966"/>
            <a:ext cx="1115567" cy="1115568"/>
          </a:xfrm>
          <a:prstGeom prst="rect">
            <a:avLst/>
          </a:prstGeom>
          <a:noFill/>
        </p:spPr>
      </p:pic>
      <p:pic>
        <p:nvPicPr>
          <p:cNvPr id="526361" name="Picture 25" descr="http://ts1.mm.bing.net/images/thumbnail.aspx?q=810657068836&amp;id=c2d85e3a2658d47abee525337a623ae5&amp;url=http%3a%2f%2fww1.prweb.com%2fprfiles%2f2010%2f01%2f20%2f367953%2fAmericanRedCrossNAPWParnership.jpg"/>
          <p:cNvPicPr>
            <a:picLocks noChangeAspect="1" noChangeArrowheads="1"/>
          </p:cNvPicPr>
          <p:nvPr/>
        </p:nvPicPr>
        <p:blipFill>
          <a:blip r:embed="rId20" cstate="print">
            <a:clrChange>
              <a:clrFrom>
                <a:srgbClr val="FFFFFF"/>
              </a:clrFrom>
              <a:clrTo>
                <a:srgbClr val="FFFFFF">
                  <a:alpha val="0"/>
                </a:srgbClr>
              </a:clrTo>
            </a:clrChange>
          </a:blip>
          <a:srcRect/>
          <a:stretch>
            <a:fillRect/>
          </a:stretch>
        </p:blipFill>
        <p:spPr bwMode="auto">
          <a:xfrm>
            <a:off x="508726" y="1928855"/>
            <a:ext cx="1694751" cy="1078992"/>
          </a:xfrm>
          <a:prstGeom prst="rect">
            <a:avLst/>
          </a:prstGeom>
          <a:noFill/>
        </p:spPr>
      </p:pic>
      <p:pic>
        <p:nvPicPr>
          <p:cNvPr id="526342" name="Picture 6" descr="http://t2.gstatic.com/images?q=tbn:ANd9GcQVEwhiC9gB4vwRltUBceQ3__SNhpe7B24sPSlH99dtadAYFwZ_Hw"/>
          <p:cNvPicPr>
            <a:picLocks noChangeAspect="1" noChangeArrowheads="1"/>
          </p:cNvPicPr>
          <p:nvPr/>
        </p:nvPicPr>
        <p:blipFill>
          <a:blip r:embed="rId21" cstate="print">
            <a:clrChange>
              <a:clrFrom>
                <a:srgbClr val="000000"/>
              </a:clrFrom>
              <a:clrTo>
                <a:srgbClr val="000000">
                  <a:alpha val="0"/>
                </a:srgbClr>
              </a:clrTo>
            </a:clrChange>
          </a:blip>
          <a:srcRect/>
          <a:stretch>
            <a:fillRect/>
          </a:stretch>
        </p:blipFill>
        <p:spPr bwMode="auto">
          <a:xfrm>
            <a:off x="5391150" y="3260725"/>
            <a:ext cx="890392" cy="1188720"/>
          </a:xfrm>
          <a:prstGeom prst="rect">
            <a:avLst/>
          </a:prstGeom>
          <a:noFill/>
        </p:spPr>
      </p:pic>
      <p:pic>
        <p:nvPicPr>
          <p:cNvPr id="526367" name="Picture 31" descr="http://t1.gstatic.com/images?q=tbn:ANd9GcRqKn7HbpUC7Nu_dHMrq8RDTyOMGci3THvyX2goZVGdpCN2hK7H"/>
          <p:cNvPicPr>
            <a:picLocks noChangeAspect="1" noChangeArrowheads="1"/>
          </p:cNvPicPr>
          <p:nvPr/>
        </p:nvPicPr>
        <p:blipFill>
          <a:blip r:embed="rId22" cstate="print">
            <a:clrChange>
              <a:clrFrom>
                <a:srgbClr val="FFFFF8"/>
              </a:clrFrom>
              <a:clrTo>
                <a:srgbClr val="FFFFF8">
                  <a:alpha val="0"/>
                </a:srgbClr>
              </a:clrTo>
            </a:clrChange>
          </a:blip>
          <a:srcRect/>
          <a:stretch>
            <a:fillRect/>
          </a:stretch>
        </p:blipFill>
        <p:spPr bwMode="auto">
          <a:xfrm>
            <a:off x="5029200" y="786964"/>
            <a:ext cx="689294" cy="1115568"/>
          </a:xfrm>
          <a:prstGeom prst="rect">
            <a:avLst/>
          </a:prstGeom>
          <a:noFill/>
        </p:spPr>
      </p:pic>
      <p:pic>
        <p:nvPicPr>
          <p:cNvPr id="526369" name="Picture 33" descr="http://t3.gstatic.com/images?q=tbn:ANd9GcS0hG5e8eknQPFfE6bYsAFSOvc0murvcl0T1u5DsTDireNzufP0iA"/>
          <p:cNvPicPr>
            <a:picLocks noChangeAspect="1" noChangeArrowheads="1"/>
          </p:cNvPicPr>
          <p:nvPr/>
        </p:nvPicPr>
        <p:blipFill>
          <a:blip r:embed="rId23" cstate="print">
            <a:clrChange>
              <a:clrFrom>
                <a:srgbClr val="FFFFF4"/>
              </a:clrFrom>
              <a:clrTo>
                <a:srgbClr val="FFFFF4">
                  <a:alpha val="0"/>
                </a:srgbClr>
              </a:clrTo>
            </a:clrChange>
          </a:blip>
          <a:srcRect/>
          <a:stretch>
            <a:fillRect/>
          </a:stretch>
        </p:blipFill>
        <p:spPr bwMode="auto">
          <a:xfrm>
            <a:off x="6753225" y="982607"/>
            <a:ext cx="1115567" cy="1115568"/>
          </a:xfrm>
          <a:prstGeom prst="rect">
            <a:avLst/>
          </a:prstGeom>
          <a:noFill/>
        </p:spPr>
      </p:pic>
      <p:pic>
        <p:nvPicPr>
          <p:cNvPr id="526371" name="Picture 35" descr="http://t0.gstatic.com/images?q=tbn:ANd9GcTfPpKL1BUnyiZTAO5l4OemuCs8VbEjtLTA-_MJxQB7DM6xrG8O"/>
          <p:cNvPicPr>
            <a:picLocks noChangeAspect="1" noChangeArrowheads="1"/>
          </p:cNvPicPr>
          <p:nvPr/>
        </p:nvPicPr>
        <p:blipFill>
          <a:blip r:embed="rId24" cstate="print">
            <a:clrChange>
              <a:clrFrom>
                <a:srgbClr val="FFFFFF"/>
              </a:clrFrom>
              <a:clrTo>
                <a:srgbClr val="FFFFFF">
                  <a:alpha val="0"/>
                </a:srgbClr>
              </a:clrTo>
            </a:clrChange>
          </a:blip>
          <a:srcRect/>
          <a:stretch>
            <a:fillRect/>
          </a:stretch>
        </p:blipFill>
        <p:spPr bwMode="auto">
          <a:xfrm>
            <a:off x="7964688" y="1093321"/>
            <a:ext cx="1115568" cy="1115568"/>
          </a:xfrm>
          <a:prstGeom prst="rect">
            <a:avLst/>
          </a:prstGeom>
          <a:noFill/>
        </p:spPr>
      </p:pic>
      <p:pic>
        <p:nvPicPr>
          <p:cNvPr id="526379" name="Picture 43" descr="http://ts2.mm.bing.net/images/thumbnail.aspx?q=763195163373&amp;id=8d9090612c98ea88d334da5c214713c7&amp;url=http%3a%2f%2fwww.dhr.maryland.gov%2fcounty%2fpg%2fimage%2fPG2.GIF"/>
          <p:cNvPicPr>
            <a:picLocks noChangeAspect="1" noChangeArrowheads="1"/>
          </p:cNvPicPr>
          <p:nvPr/>
        </p:nvPicPr>
        <p:blipFill>
          <a:blip r:embed="rId25" cstate="print"/>
          <a:stretch>
            <a:fillRect/>
          </a:stretch>
        </p:blipFill>
        <p:spPr bwMode="auto">
          <a:xfrm>
            <a:off x="6255582" y="5278629"/>
            <a:ext cx="676166" cy="914400"/>
          </a:xfrm>
          <a:prstGeom prst="rect">
            <a:avLst/>
          </a:prstGeom>
          <a:noFill/>
          <a:ln>
            <a:noFill/>
          </a:ln>
        </p:spPr>
      </p:pic>
      <p:pic>
        <p:nvPicPr>
          <p:cNvPr id="526385" name="Picture 49" descr="http://ts1.mm.bing.net/images/thumbnail.aspx?q=561981097336&amp;id=bb24216efa280e4dd7ef408c4e01dab4&amp;url=http%3a%2f%2fwww.emsfirerescuejobs.com%2fimages%2fFairfaxCountyLogo.jpg"/>
          <p:cNvPicPr>
            <a:picLocks noChangeAspect="1" noChangeArrowheads="1"/>
          </p:cNvPicPr>
          <p:nvPr/>
        </p:nvPicPr>
        <p:blipFill>
          <a:blip r:embed="rId26" cstate="print">
            <a:clrChange>
              <a:clrFrom>
                <a:srgbClr val="F7FFF9"/>
              </a:clrFrom>
              <a:clrTo>
                <a:srgbClr val="F7FFF9">
                  <a:alpha val="0"/>
                </a:srgbClr>
              </a:clrTo>
            </a:clrChange>
          </a:blip>
          <a:srcRect/>
          <a:stretch>
            <a:fillRect/>
          </a:stretch>
        </p:blipFill>
        <p:spPr bwMode="auto">
          <a:xfrm>
            <a:off x="3362721" y="787400"/>
            <a:ext cx="792054" cy="1115568"/>
          </a:xfrm>
          <a:prstGeom prst="rect">
            <a:avLst/>
          </a:prstGeom>
          <a:noFill/>
        </p:spPr>
      </p:pic>
      <p:pic>
        <p:nvPicPr>
          <p:cNvPr id="526365" name="Picture 29" descr="http://t0.gstatic.com/images?q=tbn:ANd9GcTu3EDcS25IbafeUOnzZY9PhBD5kIzbYxEeY4nIN_XYtLcHSTQG3w"/>
          <p:cNvPicPr>
            <a:picLocks noChangeAspect="1" noChangeArrowheads="1"/>
          </p:cNvPicPr>
          <p:nvPr/>
        </p:nvPicPr>
        <p:blipFill>
          <a:blip r:embed="rId27" cstate="print">
            <a:clrChange>
              <a:clrFrom>
                <a:srgbClr val="F9F7E8"/>
              </a:clrFrom>
              <a:clrTo>
                <a:srgbClr val="F9F7E8">
                  <a:alpha val="0"/>
                </a:srgbClr>
              </a:clrTo>
            </a:clrChange>
          </a:blip>
          <a:srcRect/>
          <a:stretch>
            <a:fillRect/>
          </a:stretch>
        </p:blipFill>
        <p:spPr bwMode="auto">
          <a:xfrm>
            <a:off x="7996193" y="3010464"/>
            <a:ext cx="1115567" cy="1115568"/>
          </a:xfrm>
          <a:prstGeom prst="rect">
            <a:avLst/>
          </a:prstGeom>
          <a:noFill/>
        </p:spPr>
      </p:pic>
      <p:pic>
        <p:nvPicPr>
          <p:cNvPr id="526389" name="Picture 53" descr="http://t3.gstatic.com/images?q=tbn:ANd9GcQD4yxFJzol54HzphbJ1aOAz79ys4xeEsa6_OeFeX8xVNMsN9h-Jg"/>
          <p:cNvPicPr>
            <a:picLocks noChangeAspect="1" noChangeArrowheads="1"/>
          </p:cNvPicPr>
          <p:nvPr/>
        </p:nvPicPr>
        <p:blipFill>
          <a:blip r:embed="rId28" cstate="print"/>
          <a:srcRect/>
          <a:stretch>
            <a:fillRect/>
          </a:stretch>
        </p:blipFill>
        <p:spPr bwMode="auto">
          <a:xfrm>
            <a:off x="2064070" y="4132381"/>
            <a:ext cx="890123" cy="914400"/>
          </a:xfrm>
          <a:prstGeom prst="rect">
            <a:avLst/>
          </a:prstGeom>
          <a:noFill/>
        </p:spPr>
      </p:pic>
      <p:pic>
        <p:nvPicPr>
          <p:cNvPr id="3074" name="Picture 2" descr="http://ts3.mm.bing.net/images/thumbnail.aspx?q=846554932954&amp;id=7298834c4b9539f4ef3d6f80f189066e&amp;url=http%3a%2f%2ffarm5.static.flickr.com%2f4004%2f4489998447_9c3f3ea6a4_z.jpg"/>
          <p:cNvPicPr>
            <a:picLocks noChangeAspect="1" noChangeArrowheads="1"/>
          </p:cNvPicPr>
          <p:nvPr/>
        </p:nvPicPr>
        <p:blipFill>
          <a:blip r:embed="rId29" cstate="print">
            <a:clrChange>
              <a:clrFrom>
                <a:srgbClr val="FFFFFF"/>
              </a:clrFrom>
              <a:clrTo>
                <a:srgbClr val="FFFFFF">
                  <a:alpha val="0"/>
                </a:srgbClr>
              </a:clrTo>
            </a:clrChange>
          </a:blip>
          <a:srcRect/>
          <a:stretch>
            <a:fillRect/>
          </a:stretch>
        </p:blipFill>
        <p:spPr bwMode="auto">
          <a:xfrm>
            <a:off x="8330204" y="4238625"/>
            <a:ext cx="725425" cy="914400"/>
          </a:xfrm>
          <a:prstGeom prst="rect">
            <a:avLst/>
          </a:prstGeom>
          <a:noFill/>
        </p:spPr>
      </p:pic>
      <p:pic>
        <p:nvPicPr>
          <p:cNvPr id="7" name="Picture 2" descr="http://hsema.dc.gov/dcema/lib/dcema/img2/logo1.gif"/>
          <p:cNvPicPr>
            <a:picLocks noChangeAspect="1" noChangeArrowheads="1"/>
          </p:cNvPicPr>
          <p:nvPr/>
        </p:nvPicPr>
        <p:blipFill>
          <a:blip r:embed="rId30" cstate="print"/>
          <a:srcRect/>
          <a:stretch>
            <a:fillRect/>
          </a:stretch>
        </p:blipFill>
        <p:spPr bwMode="auto">
          <a:xfrm>
            <a:off x="57619" y="5530705"/>
            <a:ext cx="1428076" cy="685800"/>
          </a:xfrm>
          <a:prstGeom prst="rect">
            <a:avLst/>
          </a:prstGeom>
          <a:noFill/>
        </p:spPr>
      </p:pic>
      <p:pic>
        <p:nvPicPr>
          <p:cNvPr id="14" name="Picture 4" descr="http://www.arch.virginia.edu/~dlp/Courses/P211F07/211websites/KeithSteven/images/county%20seal%20color%20low%20res.jpg"/>
          <p:cNvPicPr>
            <a:picLocks noChangeAspect="1" noChangeArrowheads="1"/>
          </p:cNvPicPr>
          <p:nvPr/>
        </p:nvPicPr>
        <p:blipFill>
          <a:blip r:embed="rId31" cstate="print"/>
          <a:srcRect/>
          <a:stretch>
            <a:fillRect/>
          </a:stretch>
        </p:blipFill>
        <p:spPr bwMode="auto">
          <a:xfrm>
            <a:off x="3010685" y="4814396"/>
            <a:ext cx="915796" cy="914400"/>
          </a:xfrm>
          <a:prstGeom prst="rect">
            <a:avLst/>
          </a:prstGeom>
          <a:noFill/>
        </p:spPr>
      </p:pic>
      <p:pic>
        <p:nvPicPr>
          <p:cNvPr id="3078" name="Picture 6" descr="http://ts3.mm.bing.net/images/thumbnail.aspx?q=966391639438&amp;id=1fa411dacf5123bd33ad6d8dc17830d2&amp;url=http%3a%2f%2fupload.wikimedia.org%2fwikipedia%2fen%2fe%2fe4%2fVA_-_Prince_William_County_Police.png"/>
          <p:cNvPicPr>
            <a:picLocks noChangeAspect="1" noChangeArrowheads="1"/>
          </p:cNvPicPr>
          <p:nvPr/>
        </p:nvPicPr>
        <p:blipFill>
          <a:blip r:embed="rId32" cstate="print"/>
          <a:srcRect/>
          <a:stretch>
            <a:fillRect/>
          </a:stretch>
        </p:blipFill>
        <p:spPr bwMode="auto">
          <a:xfrm>
            <a:off x="98130" y="4269888"/>
            <a:ext cx="612648" cy="914400"/>
          </a:xfrm>
          <a:prstGeom prst="rect">
            <a:avLst/>
          </a:prstGeom>
          <a:noFill/>
        </p:spPr>
      </p:pic>
      <p:pic>
        <p:nvPicPr>
          <p:cNvPr id="3080" name="Picture 8" descr="File:Seal = Prince William County Seal.jpg">
            <a:hlinkClick r:id="rId33"/>
          </p:cNvPr>
          <p:cNvPicPr>
            <a:picLocks noChangeAspect="1" noChangeArrowheads="1"/>
          </p:cNvPicPr>
          <p:nvPr/>
        </p:nvPicPr>
        <p:blipFill>
          <a:blip r:embed="rId34" cstate="print"/>
          <a:srcRect/>
          <a:stretch>
            <a:fillRect/>
          </a:stretch>
        </p:blipFill>
        <p:spPr bwMode="auto">
          <a:xfrm>
            <a:off x="5138738" y="4734273"/>
            <a:ext cx="879065" cy="914400"/>
          </a:xfrm>
          <a:prstGeom prst="rect">
            <a:avLst/>
          </a:prstGeom>
          <a:noFill/>
        </p:spPr>
      </p:pic>
      <p:pic>
        <p:nvPicPr>
          <p:cNvPr id="3086" name="Picture 14" descr="http://upload.wikimedia.org/wikipedia/commons/4/42/Seal-DC.png"/>
          <p:cNvPicPr>
            <a:picLocks noChangeAspect="1" noChangeArrowheads="1"/>
          </p:cNvPicPr>
          <p:nvPr/>
        </p:nvPicPr>
        <p:blipFill>
          <a:blip r:embed="rId35" cstate="print"/>
          <a:srcRect/>
          <a:stretch>
            <a:fillRect/>
          </a:stretch>
        </p:blipFill>
        <p:spPr bwMode="auto">
          <a:xfrm>
            <a:off x="4114316" y="4369094"/>
            <a:ext cx="914400" cy="914400"/>
          </a:xfrm>
          <a:prstGeom prst="rect">
            <a:avLst/>
          </a:prstGeom>
          <a:noFill/>
        </p:spPr>
      </p:pic>
      <p:pic>
        <p:nvPicPr>
          <p:cNvPr id="3090" name="Picture 18" descr="http://img.photobucket.com/albums/v299/BD380/uscpbadge.jpg"/>
          <p:cNvPicPr>
            <a:picLocks noChangeAspect="1" noChangeArrowheads="1"/>
          </p:cNvPicPr>
          <p:nvPr/>
        </p:nvPicPr>
        <p:blipFill>
          <a:blip r:embed="rId36" cstate="print">
            <a:clrChange>
              <a:clrFrom>
                <a:srgbClr val="709DC7"/>
              </a:clrFrom>
              <a:clrTo>
                <a:srgbClr val="709DC7">
                  <a:alpha val="0"/>
                </a:srgbClr>
              </a:clrTo>
            </a:clrChange>
          </a:blip>
          <a:srcRect/>
          <a:stretch>
            <a:fillRect/>
          </a:stretch>
        </p:blipFill>
        <p:spPr bwMode="auto">
          <a:xfrm>
            <a:off x="2882900" y="3406775"/>
            <a:ext cx="941442" cy="1005840"/>
          </a:xfrm>
          <a:prstGeom prst="rect">
            <a:avLst/>
          </a:prstGeom>
          <a:noFill/>
        </p:spPr>
      </p:pic>
      <p:pic>
        <p:nvPicPr>
          <p:cNvPr id="3102" name="Picture 30" descr="http://www.woha.com/images/board-of-trade.gif"/>
          <p:cNvPicPr>
            <a:picLocks noChangeAspect="1" noChangeArrowheads="1"/>
          </p:cNvPicPr>
          <p:nvPr/>
        </p:nvPicPr>
        <p:blipFill>
          <a:blip r:embed="rId37" cstate="print"/>
          <a:srcRect/>
          <a:stretch>
            <a:fillRect/>
          </a:stretch>
        </p:blipFill>
        <p:spPr bwMode="auto">
          <a:xfrm>
            <a:off x="3067410" y="5869038"/>
            <a:ext cx="1402769" cy="411480"/>
          </a:xfrm>
          <a:prstGeom prst="rect">
            <a:avLst/>
          </a:prstGeom>
          <a:noFill/>
        </p:spPr>
      </p:pic>
      <p:pic>
        <p:nvPicPr>
          <p:cNvPr id="10" name="Picture 4" descr="http://t0.gstatic.com/images?q=tbn:ANd9GcRCaa8e-xGUbtySv7ClNYk8BFMgblyfTYIcL6qNeVvJuw60Gr_bDw"/>
          <p:cNvPicPr>
            <a:picLocks noChangeAspect="1" noChangeArrowheads="1"/>
          </p:cNvPicPr>
          <p:nvPr/>
        </p:nvPicPr>
        <p:blipFill>
          <a:blip r:embed="rId38" cstate="print">
            <a:clrChange>
              <a:clrFrom>
                <a:srgbClr val="FFFFFF"/>
              </a:clrFrom>
              <a:clrTo>
                <a:srgbClr val="FFFFFF">
                  <a:alpha val="0"/>
                </a:srgbClr>
              </a:clrTo>
            </a:clrChange>
          </a:blip>
          <a:srcRect/>
          <a:stretch>
            <a:fillRect/>
          </a:stretch>
        </p:blipFill>
        <p:spPr bwMode="auto">
          <a:xfrm>
            <a:off x="5943600" y="2044700"/>
            <a:ext cx="824922" cy="1115568"/>
          </a:xfrm>
          <a:prstGeom prst="rect">
            <a:avLst/>
          </a:prstGeom>
          <a:noFill/>
        </p:spPr>
      </p:pic>
      <p:pic>
        <p:nvPicPr>
          <p:cNvPr id="1028" name="Picture 4" descr="Metropolitan Washington Airports Authority">
            <a:hlinkClick r:id="rId39"/>
          </p:cNvPr>
          <p:cNvPicPr>
            <a:picLocks noChangeAspect="1" noChangeArrowheads="1"/>
          </p:cNvPicPr>
          <p:nvPr/>
        </p:nvPicPr>
        <p:blipFill>
          <a:blip r:embed="rId40" cstate="print"/>
          <a:srcRect/>
          <a:stretch>
            <a:fillRect/>
          </a:stretch>
        </p:blipFill>
        <p:spPr bwMode="auto">
          <a:xfrm>
            <a:off x="4661971" y="5872652"/>
            <a:ext cx="1399032" cy="397890"/>
          </a:xfrm>
          <a:prstGeom prst="rect">
            <a:avLst/>
          </a:prstGeom>
          <a:noFill/>
        </p:spPr>
      </p:pic>
      <p:pic>
        <p:nvPicPr>
          <p:cNvPr id="13" name="Picture 52" descr="http://t3.gstatic.com/images?q=tbn:ANd9GcSiDN3O6_6hHrDzz7eM3K9zRQXxt40u5uVrvoxHZZTw5NTw2cPyUA"/>
          <p:cNvPicPr>
            <a:picLocks noChangeAspect="1" noChangeArrowheads="1"/>
          </p:cNvPicPr>
          <p:nvPr/>
        </p:nvPicPr>
        <p:blipFill>
          <a:blip r:embed="rId41" cstate="print">
            <a:clrChange>
              <a:clrFrom>
                <a:srgbClr val="FFFFFF"/>
              </a:clrFrom>
              <a:clrTo>
                <a:srgbClr val="FFFFFF">
                  <a:alpha val="0"/>
                </a:srgbClr>
              </a:clrTo>
            </a:clrChange>
          </a:blip>
          <a:srcRect/>
          <a:stretch>
            <a:fillRect/>
          </a:stretch>
        </p:blipFill>
        <p:spPr bwMode="auto">
          <a:xfrm>
            <a:off x="7214275" y="1968113"/>
            <a:ext cx="1097595" cy="1078992"/>
          </a:xfrm>
          <a:prstGeom prst="rect">
            <a:avLst/>
          </a:prstGeom>
          <a:noFill/>
        </p:spPr>
      </p:pic>
      <p:pic>
        <p:nvPicPr>
          <p:cNvPr id="42" name="Picture 41" descr="nitobe_logo_short.png"/>
          <p:cNvPicPr>
            <a:picLocks noChangeAspect="1"/>
          </p:cNvPicPr>
          <p:nvPr/>
        </p:nvPicPr>
        <p:blipFill>
          <a:blip r:embed="rId42" cstate="print"/>
          <a:stretch>
            <a:fillRect/>
          </a:stretch>
        </p:blipFill>
        <p:spPr>
          <a:xfrm>
            <a:off x="4140056" y="5402882"/>
            <a:ext cx="895770" cy="321663"/>
          </a:xfrm>
          <a:prstGeom prst="rect">
            <a:avLst/>
          </a:prstGeom>
        </p:spPr>
      </p:pic>
      <p:pic>
        <p:nvPicPr>
          <p:cNvPr id="43" name="Picture 42" descr="MD Guard.png"/>
          <p:cNvPicPr>
            <a:picLocks noChangeAspect="1"/>
          </p:cNvPicPr>
          <p:nvPr/>
        </p:nvPicPr>
        <p:blipFill>
          <a:blip r:embed="rId43" cstate="print"/>
          <a:stretch>
            <a:fillRect/>
          </a:stretch>
        </p:blipFill>
        <p:spPr>
          <a:xfrm>
            <a:off x="4800600" y="2635250"/>
            <a:ext cx="731520" cy="7315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4" name="Picture 43" descr="VA Guard.jpg"/>
          <p:cNvPicPr>
            <a:picLocks noChangeAspect="1"/>
          </p:cNvPicPr>
          <p:nvPr/>
        </p:nvPicPr>
        <p:blipFill>
          <a:blip r:embed="rId44" cstate="print"/>
          <a:stretch>
            <a:fillRect/>
          </a:stretch>
        </p:blipFill>
        <p:spPr>
          <a:xfrm>
            <a:off x="3657600" y="2673350"/>
            <a:ext cx="731520" cy="7315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5" name="Picture 44" descr="DC Guard3.jpg"/>
          <p:cNvPicPr>
            <a:picLocks noChangeAspect="1"/>
          </p:cNvPicPr>
          <p:nvPr/>
        </p:nvPicPr>
        <p:blipFill>
          <a:blip r:embed="rId45" cstate="print">
            <a:clrChange>
              <a:clrFrom>
                <a:srgbClr val="FFFFFF"/>
              </a:clrFrom>
              <a:clrTo>
                <a:srgbClr val="FFFFFF">
                  <a:alpha val="0"/>
                </a:srgbClr>
              </a:clrTo>
            </a:clrChange>
          </a:blip>
          <a:stretch>
            <a:fillRect/>
          </a:stretch>
        </p:blipFill>
        <p:spPr>
          <a:xfrm>
            <a:off x="4210050" y="3540126"/>
            <a:ext cx="731520" cy="49576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1000"/>
                                        <p:tgtEl>
                                          <p:spTgt spid="4"/>
                                        </p:tgtEl>
                                      </p:cBhvr>
                                    </p:animEffect>
                                  </p:childTnLst>
                                </p:cTn>
                              </p:par>
                              <p:par>
                                <p:cTn id="8" presetID="9" presetClass="entr" presetSubtype="0" fill="hold" nodeType="withEffect">
                                  <p:stCondLst>
                                    <p:cond delay="0"/>
                                  </p:stCondLst>
                                  <p:childTnLst>
                                    <p:set>
                                      <p:cBhvr>
                                        <p:cTn id="9" dur="1" fill="hold">
                                          <p:stCondLst>
                                            <p:cond delay="0"/>
                                          </p:stCondLst>
                                        </p:cTn>
                                        <p:tgtEl>
                                          <p:spTgt spid="526365"/>
                                        </p:tgtEl>
                                        <p:attrNameLst>
                                          <p:attrName>style.visibility</p:attrName>
                                        </p:attrNameLst>
                                      </p:cBhvr>
                                      <p:to>
                                        <p:strVal val="visible"/>
                                      </p:to>
                                    </p:set>
                                    <p:animEffect transition="in" filter="dissolve">
                                      <p:cBhvr>
                                        <p:cTn id="10" dur="1000"/>
                                        <p:tgtEl>
                                          <p:spTgt spid="526365"/>
                                        </p:tgtEl>
                                      </p:cBhvr>
                                    </p:animEffect>
                                  </p:childTnLst>
                                </p:cTn>
                              </p:par>
                              <p:par>
                                <p:cTn id="11" presetID="9" presetClass="entr" presetSubtype="0" fill="hold" nodeType="withEffect">
                                  <p:stCondLst>
                                    <p:cond delay="0"/>
                                  </p:stCondLst>
                                  <p:childTnLst>
                                    <p:set>
                                      <p:cBhvr>
                                        <p:cTn id="12" dur="1" fill="hold">
                                          <p:stCondLst>
                                            <p:cond delay="0"/>
                                          </p:stCondLst>
                                        </p:cTn>
                                        <p:tgtEl>
                                          <p:spTgt spid="526347"/>
                                        </p:tgtEl>
                                        <p:attrNameLst>
                                          <p:attrName>style.visibility</p:attrName>
                                        </p:attrNameLst>
                                      </p:cBhvr>
                                      <p:to>
                                        <p:strVal val="visible"/>
                                      </p:to>
                                    </p:set>
                                    <p:animEffect transition="in" filter="dissolve">
                                      <p:cBhvr>
                                        <p:cTn id="13" dur="1000"/>
                                        <p:tgtEl>
                                          <p:spTgt spid="526347"/>
                                        </p:tgtEl>
                                      </p:cBhvr>
                                    </p:animEffect>
                                  </p:childTnLst>
                                </p:cTn>
                              </p:par>
                              <p:par>
                                <p:cTn id="14" presetID="9" presetClass="entr" presetSubtype="0" fill="hold" nodeType="withEffect">
                                  <p:stCondLst>
                                    <p:cond delay="0"/>
                                  </p:stCondLst>
                                  <p:childTnLst>
                                    <p:set>
                                      <p:cBhvr>
                                        <p:cTn id="15" dur="1" fill="hold">
                                          <p:stCondLst>
                                            <p:cond delay="0"/>
                                          </p:stCondLst>
                                        </p:cTn>
                                        <p:tgtEl>
                                          <p:spTgt spid="526359"/>
                                        </p:tgtEl>
                                        <p:attrNameLst>
                                          <p:attrName>style.visibility</p:attrName>
                                        </p:attrNameLst>
                                      </p:cBhvr>
                                      <p:to>
                                        <p:strVal val="visible"/>
                                      </p:to>
                                    </p:set>
                                    <p:animEffect transition="in" filter="dissolve">
                                      <p:cBhvr>
                                        <p:cTn id="16" dur="1000"/>
                                        <p:tgtEl>
                                          <p:spTgt spid="526359"/>
                                        </p:tgtEl>
                                      </p:cBhvr>
                                    </p:animEffect>
                                  </p:childTnLst>
                                </p:cTn>
                              </p:par>
                              <p:par>
                                <p:cTn id="17" presetID="9"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dissolve">
                                      <p:cBhvr>
                                        <p:cTn id="19" dur="1000"/>
                                        <p:tgtEl>
                                          <p:spTgt spid="11"/>
                                        </p:tgtEl>
                                      </p:cBhvr>
                                    </p:animEffect>
                                  </p:childTnLst>
                                </p:cTn>
                              </p:par>
                              <p:par>
                                <p:cTn id="20" presetID="9"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dissolve">
                                      <p:cBhvr>
                                        <p:cTn id="22" dur="1000"/>
                                        <p:tgtEl>
                                          <p:spTgt spid="10"/>
                                        </p:tgtEl>
                                      </p:cBhvr>
                                    </p:animEffect>
                                  </p:childTnLst>
                                </p:cTn>
                              </p:par>
                              <p:par>
                                <p:cTn id="23" presetID="9" presetClass="entr" presetSubtype="0" fill="hold" nodeType="withEffect">
                                  <p:stCondLst>
                                    <p:cond delay="0"/>
                                  </p:stCondLst>
                                  <p:childTnLst>
                                    <p:set>
                                      <p:cBhvr>
                                        <p:cTn id="24" dur="1" fill="hold">
                                          <p:stCondLst>
                                            <p:cond delay="0"/>
                                          </p:stCondLst>
                                        </p:cTn>
                                        <p:tgtEl>
                                          <p:spTgt spid="3090"/>
                                        </p:tgtEl>
                                        <p:attrNameLst>
                                          <p:attrName>style.visibility</p:attrName>
                                        </p:attrNameLst>
                                      </p:cBhvr>
                                      <p:to>
                                        <p:strVal val="visible"/>
                                      </p:to>
                                    </p:set>
                                    <p:animEffect transition="in" filter="dissolve">
                                      <p:cBhvr>
                                        <p:cTn id="25" dur="1000"/>
                                        <p:tgtEl>
                                          <p:spTgt spid="3090"/>
                                        </p:tgtEl>
                                      </p:cBhvr>
                                    </p:animEffect>
                                  </p:childTnLst>
                                </p:cTn>
                              </p:par>
                              <p:par>
                                <p:cTn id="26" presetID="9" presetClass="entr" presetSubtype="0" fill="hold" nodeType="withEffect">
                                  <p:stCondLst>
                                    <p:cond delay="0"/>
                                  </p:stCondLst>
                                  <p:childTnLst>
                                    <p:set>
                                      <p:cBhvr>
                                        <p:cTn id="27" dur="1" fill="hold">
                                          <p:stCondLst>
                                            <p:cond delay="0"/>
                                          </p:stCondLst>
                                        </p:cTn>
                                        <p:tgtEl>
                                          <p:spTgt spid="526342"/>
                                        </p:tgtEl>
                                        <p:attrNameLst>
                                          <p:attrName>style.visibility</p:attrName>
                                        </p:attrNameLst>
                                      </p:cBhvr>
                                      <p:to>
                                        <p:strVal val="visible"/>
                                      </p:to>
                                    </p:set>
                                    <p:animEffect transition="in" filter="dissolve">
                                      <p:cBhvr>
                                        <p:cTn id="28" dur="1000"/>
                                        <p:tgtEl>
                                          <p:spTgt spid="526342"/>
                                        </p:tgtEl>
                                      </p:cBhvr>
                                    </p:animEffect>
                                  </p:childTnLst>
                                </p:cTn>
                              </p:par>
                            </p:childTnLst>
                          </p:cTn>
                        </p:par>
                        <p:par>
                          <p:cTn id="29" fill="hold">
                            <p:stCondLst>
                              <p:cond delay="1000"/>
                            </p:stCondLst>
                            <p:childTnLst>
                              <p:par>
                                <p:cTn id="30" presetID="9" presetClass="entr" presetSubtype="0" fill="hold" nodeType="afterEffect">
                                  <p:stCondLst>
                                    <p:cond delay="0"/>
                                  </p:stCondLst>
                                  <p:childTnLst>
                                    <p:set>
                                      <p:cBhvr>
                                        <p:cTn id="31" dur="1" fill="hold">
                                          <p:stCondLst>
                                            <p:cond delay="0"/>
                                          </p:stCondLst>
                                        </p:cTn>
                                        <p:tgtEl>
                                          <p:spTgt spid="526367"/>
                                        </p:tgtEl>
                                        <p:attrNameLst>
                                          <p:attrName>style.visibility</p:attrName>
                                        </p:attrNameLst>
                                      </p:cBhvr>
                                      <p:to>
                                        <p:strVal val="visible"/>
                                      </p:to>
                                    </p:set>
                                    <p:animEffect transition="in" filter="dissolve">
                                      <p:cBhvr>
                                        <p:cTn id="32" dur="1000"/>
                                        <p:tgtEl>
                                          <p:spTgt spid="526367"/>
                                        </p:tgtEl>
                                      </p:cBhvr>
                                    </p:animEffect>
                                  </p:childTnLst>
                                </p:cTn>
                              </p:par>
                              <p:par>
                                <p:cTn id="33" presetID="9" presetClass="entr" presetSubtype="0" fill="hold" nodeType="withEffect">
                                  <p:stCondLst>
                                    <p:cond delay="0"/>
                                  </p:stCondLst>
                                  <p:childTnLst>
                                    <p:set>
                                      <p:cBhvr>
                                        <p:cTn id="34" dur="1" fill="hold">
                                          <p:stCondLst>
                                            <p:cond delay="0"/>
                                          </p:stCondLst>
                                        </p:cTn>
                                        <p:tgtEl>
                                          <p:spTgt spid="526385"/>
                                        </p:tgtEl>
                                        <p:attrNameLst>
                                          <p:attrName>style.visibility</p:attrName>
                                        </p:attrNameLst>
                                      </p:cBhvr>
                                      <p:to>
                                        <p:strVal val="visible"/>
                                      </p:to>
                                    </p:set>
                                    <p:animEffect transition="in" filter="dissolve">
                                      <p:cBhvr>
                                        <p:cTn id="35" dur="1000"/>
                                        <p:tgtEl>
                                          <p:spTgt spid="526385"/>
                                        </p:tgtEl>
                                      </p:cBhvr>
                                    </p:animEffect>
                                  </p:childTnLst>
                                </p:cTn>
                              </p:par>
                              <p:par>
                                <p:cTn id="36" presetID="9" presetClass="entr" presetSubtype="0" fill="hold" nodeType="withEffect">
                                  <p:stCondLst>
                                    <p:cond delay="0"/>
                                  </p:stCondLst>
                                  <p:childTnLst>
                                    <p:set>
                                      <p:cBhvr>
                                        <p:cTn id="37" dur="1" fill="hold">
                                          <p:stCondLst>
                                            <p:cond delay="0"/>
                                          </p:stCondLst>
                                        </p:cTn>
                                        <p:tgtEl>
                                          <p:spTgt spid="3082"/>
                                        </p:tgtEl>
                                        <p:attrNameLst>
                                          <p:attrName>style.visibility</p:attrName>
                                        </p:attrNameLst>
                                      </p:cBhvr>
                                      <p:to>
                                        <p:strVal val="visible"/>
                                      </p:to>
                                    </p:set>
                                    <p:animEffect transition="in" filter="dissolve">
                                      <p:cBhvr>
                                        <p:cTn id="38" dur="1000"/>
                                        <p:tgtEl>
                                          <p:spTgt spid="3082"/>
                                        </p:tgtEl>
                                      </p:cBhvr>
                                    </p:animEffect>
                                  </p:childTnLst>
                                </p:cTn>
                              </p:par>
                              <p:par>
                                <p:cTn id="39" presetID="9" presetClass="entr" presetSubtype="0"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dissolve">
                                      <p:cBhvr>
                                        <p:cTn id="41" dur="1000"/>
                                        <p:tgtEl>
                                          <p:spTgt spid="8"/>
                                        </p:tgtEl>
                                      </p:cBhvr>
                                    </p:animEffect>
                                  </p:childTnLst>
                                </p:cTn>
                              </p:par>
                              <p:par>
                                <p:cTn id="42" presetID="9" presetClass="entr" presetSubtype="0" fill="hold" nodeType="withEffect">
                                  <p:stCondLst>
                                    <p:cond delay="0"/>
                                  </p:stCondLst>
                                  <p:childTnLst>
                                    <p:set>
                                      <p:cBhvr>
                                        <p:cTn id="43" dur="1" fill="hold">
                                          <p:stCondLst>
                                            <p:cond delay="0"/>
                                          </p:stCondLst>
                                        </p:cTn>
                                        <p:tgtEl>
                                          <p:spTgt spid="526349"/>
                                        </p:tgtEl>
                                        <p:attrNameLst>
                                          <p:attrName>style.visibility</p:attrName>
                                        </p:attrNameLst>
                                      </p:cBhvr>
                                      <p:to>
                                        <p:strVal val="visible"/>
                                      </p:to>
                                    </p:set>
                                    <p:animEffect transition="in" filter="dissolve">
                                      <p:cBhvr>
                                        <p:cTn id="44" dur="1000"/>
                                        <p:tgtEl>
                                          <p:spTgt spid="526349"/>
                                        </p:tgtEl>
                                      </p:cBhvr>
                                    </p:animEffect>
                                  </p:childTnLst>
                                </p:cTn>
                              </p:par>
                            </p:childTnLst>
                          </p:cTn>
                        </p:par>
                        <p:par>
                          <p:cTn id="45" fill="hold">
                            <p:stCondLst>
                              <p:cond delay="2000"/>
                            </p:stCondLst>
                            <p:childTnLst>
                              <p:par>
                                <p:cTn id="46" presetID="9" presetClass="entr" presetSubtype="0" fill="hold" nodeType="after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dissolve">
                                      <p:cBhvr>
                                        <p:cTn id="48" dur="1000"/>
                                        <p:tgtEl>
                                          <p:spTgt spid="7"/>
                                        </p:tgtEl>
                                      </p:cBhvr>
                                    </p:animEffect>
                                  </p:childTnLst>
                                </p:cTn>
                              </p:par>
                              <p:par>
                                <p:cTn id="49" presetID="9" presetClass="entr" presetSubtype="0" fill="hold" nodeType="withEffect">
                                  <p:stCondLst>
                                    <p:cond delay="0"/>
                                  </p:stCondLst>
                                  <p:childTnLst>
                                    <p:set>
                                      <p:cBhvr>
                                        <p:cTn id="50" dur="1" fill="hold">
                                          <p:stCondLst>
                                            <p:cond delay="0"/>
                                          </p:stCondLst>
                                        </p:cTn>
                                        <p:tgtEl>
                                          <p:spTgt spid="3102"/>
                                        </p:tgtEl>
                                        <p:attrNameLst>
                                          <p:attrName>style.visibility</p:attrName>
                                        </p:attrNameLst>
                                      </p:cBhvr>
                                      <p:to>
                                        <p:strVal val="visible"/>
                                      </p:to>
                                    </p:set>
                                    <p:animEffect transition="in" filter="dissolve">
                                      <p:cBhvr>
                                        <p:cTn id="51" dur="1000"/>
                                        <p:tgtEl>
                                          <p:spTgt spid="3102"/>
                                        </p:tgtEl>
                                      </p:cBhvr>
                                    </p:animEffect>
                                  </p:childTnLst>
                                </p:cTn>
                              </p:par>
                              <p:par>
                                <p:cTn id="52" presetID="9" presetClass="entr" presetSubtype="0" fill="hold" nodeType="withEffect">
                                  <p:stCondLst>
                                    <p:cond delay="0"/>
                                  </p:stCondLst>
                                  <p:childTnLst>
                                    <p:set>
                                      <p:cBhvr>
                                        <p:cTn id="53" dur="1" fill="hold">
                                          <p:stCondLst>
                                            <p:cond delay="0"/>
                                          </p:stCondLst>
                                        </p:cTn>
                                        <p:tgtEl>
                                          <p:spTgt spid="42"/>
                                        </p:tgtEl>
                                        <p:attrNameLst>
                                          <p:attrName>style.visibility</p:attrName>
                                        </p:attrNameLst>
                                      </p:cBhvr>
                                      <p:to>
                                        <p:strVal val="visible"/>
                                      </p:to>
                                    </p:set>
                                    <p:animEffect transition="in" filter="dissolve">
                                      <p:cBhvr>
                                        <p:cTn id="54" dur="1000"/>
                                        <p:tgtEl>
                                          <p:spTgt spid="42"/>
                                        </p:tgtEl>
                                      </p:cBhvr>
                                    </p:animEffect>
                                  </p:childTnLst>
                                </p:cTn>
                              </p:par>
                              <p:par>
                                <p:cTn id="55" presetID="9" presetClass="entr" presetSubtype="0" fill="hold" nodeType="withEffect">
                                  <p:stCondLst>
                                    <p:cond delay="0"/>
                                  </p:stCondLst>
                                  <p:childTnLst>
                                    <p:set>
                                      <p:cBhvr>
                                        <p:cTn id="56" dur="1" fill="hold">
                                          <p:stCondLst>
                                            <p:cond delay="0"/>
                                          </p:stCondLst>
                                        </p:cTn>
                                        <p:tgtEl>
                                          <p:spTgt spid="1028"/>
                                        </p:tgtEl>
                                        <p:attrNameLst>
                                          <p:attrName>style.visibility</p:attrName>
                                        </p:attrNameLst>
                                      </p:cBhvr>
                                      <p:to>
                                        <p:strVal val="visible"/>
                                      </p:to>
                                    </p:set>
                                    <p:animEffect transition="in" filter="dissolve">
                                      <p:cBhvr>
                                        <p:cTn id="57" dur="1000"/>
                                        <p:tgtEl>
                                          <p:spTgt spid="1028"/>
                                        </p:tgtEl>
                                      </p:cBhvr>
                                    </p:animEffect>
                                  </p:childTnLst>
                                </p:cTn>
                              </p:par>
                              <p:par>
                                <p:cTn id="58" presetID="9" presetClass="entr" presetSubtype="0" fill="hold" nodeType="withEffect">
                                  <p:stCondLst>
                                    <p:cond delay="0"/>
                                  </p:stCondLst>
                                  <p:childTnLst>
                                    <p:set>
                                      <p:cBhvr>
                                        <p:cTn id="59" dur="1" fill="hold">
                                          <p:stCondLst>
                                            <p:cond delay="0"/>
                                          </p:stCondLst>
                                        </p:cTn>
                                        <p:tgtEl>
                                          <p:spTgt spid="526351"/>
                                        </p:tgtEl>
                                        <p:attrNameLst>
                                          <p:attrName>style.visibility</p:attrName>
                                        </p:attrNameLst>
                                      </p:cBhvr>
                                      <p:to>
                                        <p:strVal val="visible"/>
                                      </p:to>
                                    </p:set>
                                    <p:animEffect transition="in" filter="dissolve">
                                      <p:cBhvr>
                                        <p:cTn id="60" dur="1000"/>
                                        <p:tgtEl>
                                          <p:spTgt spid="526351"/>
                                        </p:tgtEl>
                                      </p:cBhvr>
                                    </p:animEffect>
                                  </p:childTnLst>
                                </p:cTn>
                              </p:par>
                            </p:childTnLst>
                          </p:cTn>
                        </p:par>
                        <p:par>
                          <p:cTn id="61" fill="hold">
                            <p:stCondLst>
                              <p:cond delay="3000"/>
                            </p:stCondLst>
                            <p:childTnLst>
                              <p:par>
                                <p:cTn id="62" presetID="9" presetClass="entr" presetSubtype="0" fill="hold" nodeType="afterEffect">
                                  <p:stCondLst>
                                    <p:cond delay="0"/>
                                  </p:stCondLst>
                                  <p:childTnLst>
                                    <p:set>
                                      <p:cBhvr>
                                        <p:cTn id="63" dur="1" fill="hold">
                                          <p:stCondLst>
                                            <p:cond delay="0"/>
                                          </p:stCondLst>
                                        </p:cTn>
                                        <p:tgtEl>
                                          <p:spTgt spid="555009"/>
                                        </p:tgtEl>
                                        <p:attrNameLst>
                                          <p:attrName>style.visibility</p:attrName>
                                        </p:attrNameLst>
                                      </p:cBhvr>
                                      <p:to>
                                        <p:strVal val="visible"/>
                                      </p:to>
                                    </p:set>
                                    <p:animEffect transition="in" filter="dissolve">
                                      <p:cBhvr>
                                        <p:cTn id="64" dur="1000"/>
                                        <p:tgtEl>
                                          <p:spTgt spid="555009"/>
                                        </p:tgtEl>
                                      </p:cBhvr>
                                    </p:animEffect>
                                  </p:childTnLst>
                                </p:cTn>
                              </p:par>
                              <p:par>
                                <p:cTn id="65" presetID="9" presetClass="entr" presetSubtype="0" fill="hold" nodeType="withEffect">
                                  <p:stCondLst>
                                    <p:cond delay="0"/>
                                  </p:stCondLst>
                                  <p:childTnLst>
                                    <p:set>
                                      <p:cBhvr>
                                        <p:cTn id="66" dur="1" fill="hold">
                                          <p:stCondLst>
                                            <p:cond delay="0"/>
                                          </p:stCondLst>
                                        </p:cTn>
                                        <p:tgtEl>
                                          <p:spTgt spid="44"/>
                                        </p:tgtEl>
                                        <p:attrNameLst>
                                          <p:attrName>style.visibility</p:attrName>
                                        </p:attrNameLst>
                                      </p:cBhvr>
                                      <p:to>
                                        <p:strVal val="visible"/>
                                      </p:to>
                                    </p:set>
                                    <p:animEffect transition="in" filter="dissolve">
                                      <p:cBhvr>
                                        <p:cTn id="67" dur="1000"/>
                                        <p:tgtEl>
                                          <p:spTgt spid="44"/>
                                        </p:tgtEl>
                                      </p:cBhvr>
                                    </p:animEffect>
                                  </p:childTnLst>
                                </p:cTn>
                              </p:par>
                              <p:par>
                                <p:cTn id="68" presetID="9" presetClass="entr" presetSubtype="0" fill="hold" nodeType="withEffect">
                                  <p:stCondLst>
                                    <p:cond delay="0"/>
                                  </p:stCondLst>
                                  <p:childTnLst>
                                    <p:set>
                                      <p:cBhvr>
                                        <p:cTn id="69" dur="1" fill="hold">
                                          <p:stCondLst>
                                            <p:cond delay="0"/>
                                          </p:stCondLst>
                                        </p:cTn>
                                        <p:tgtEl>
                                          <p:spTgt spid="43"/>
                                        </p:tgtEl>
                                        <p:attrNameLst>
                                          <p:attrName>style.visibility</p:attrName>
                                        </p:attrNameLst>
                                      </p:cBhvr>
                                      <p:to>
                                        <p:strVal val="visible"/>
                                      </p:to>
                                    </p:set>
                                    <p:animEffect transition="in" filter="dissolve">
                                      <p:cBhvr>
                                        <p:cTn id="70" dur="1000"/>
                                        <p:tgtEl>
                                          <p:spTgt spid="43"/>
                                        </p:tgtEl>
                                      </p:cBhvr>
                                    </p:animEffect>
                                  </p:childTnLst>
                                </p:cTn>
                              </p:par>
                              <p:par>
                                <p:cTn id="71" presetID="9" presetClass="entr" presetSubtype="0" fill="hold" nodeType="withEffect">
                                  <p:stCondLst>
                                    <p:cond delay="0"/>
                                  </p:stCondLst>
                                  <p:childTnLst>
                                    <p:set>
                                      <p:cBhvr>
                                        <p:cTn id="72" dur="1" fill="hold">
                                          <p:stCondLst>
                                            <p:cond delay="0"/>
                                          </p:stCondLst>
                                        </p:cTn>
                                        <p:tgtEl>
                                          <p:spTgt spid="45"/>
                                        </p:tgtEl>
                                        <p:attrNameLst>
                                          <p:attrName>style.visibility</p:attrName>
                                        </p:attrNameLst>
                                      </p:cBhvr>
                                      <p:to>
                                        <p:strVal val="visible"/>
                                      </p:to>
                                    </p:set>
                                    <p:animEffect transition="in" filter="dissolve">
                                      <p:cBhvr>
                                        <p:cTn id="73" dur="1000"/>
                                        <p:tgtEl>
                                          <p:spTgt spid="45"/>
                                        </p:tgtEl>
                                      </p:cBhvr>
                                    </p:animEffect>
                                  </p:childTnLst>
                                </p:cTn>
                              </p:par>
                            </p:childTnLst>
                          </p:cTn>
                        </p:par>
                        <p:par>
                          <p:cTn id="74" fill="hold">
                            <p:stCondLst>
                              <p:cond delay="4000"/>
                            </p:stCondLst>
                            <p:childTnLst>
                              <p:par>
                                <p:cTn id="75" presetID="9" presetClass="entr" presetSubtype="0" fill="hold" nodeType="afterEffect">
                                  <p:stCondLst>
                                    <p:cond delay="0"/>
                                  </p:stCondLst>
                                  <p:childTnLst>
                                    <p:set>
                                      <p:cBhvr>
                                        <p:cTn id="76" dur="1" fill="hold">
                                          <p:stCondLst>
                                            <p:cond delay="0"/>
                                          </p:stCondLst>
                                        </p:cTn>
                                        <p:tgtEl>
                                          <p:spTgt spid="526381"/>
                                        </p:tgtEl>
                                        <p:attrNameLst>
                                          <p:attrName>style.visibility</p:attrName>
                                        </p:attrNameLst>
                                      </p:cBhvr>
                                      <p:to>
                                        <p:strVal val="visible"/>
                                      </p:to>
                                    </p:set>
                                    <p:animEffect transition="in" filter="dissolve">
                                      <p:cBhvr>
                                        <p:cTn id="77" dur="1000"/>
                                        <p:tgtEl>
                                          <p:spTgt spid="526381"/>
                                        </p:tgtEl>
                                      </p:cBhvr>
                                    </p:animEffect>
                                  </p:childTnLst>
                                </p:cTn>
                              </p:par>
                              <p:par>
                                <p:cTn id="78" presetID="9" presetClass="entr" presetSubtype="0" fill="hold" nodeType="withEffect">
                                  <p:stCondLst>
                                    <p:cond delay="0"/>
                                  </p:stCondLst>
                                  <p:childTnLst>
                                    <p:set>
                                      <p:cBhvr>
                                        <p:cTn id="79" dur="1" fill="hold">
                                          <p:stCondLst>
                                            <p:cond delay="0"/>
                                          </p:stCondLst>
                                        </p:cTn>
                                        <p:tgtEl>
                                          <p:spTgt spid="526389"/>
                                        </p:tgtEl>
                                        <p:attrNameLst>
                                          <p:attrName>style.visibility</p:attrName>
                                        </p:attrNameLst>
                                      </p:cBhvr>
                                      <p:to>
                                        <p:strVal val="visible"/>
                                      </p:to>
                                    </p:set>
                                    <p:animEffect transition="in" filter="dissolve">
                                      <p:cBhvr>
                                        <p:cTn id="80" dur="1000"/>
                                        <p:tgtEl>
                                          <p:spTgt spid="526389"/>
                                        </p:tgtEl>
                                      </p:cBhvr>
                                    </p:animEffect>
                                  </p:childTnLst>
                                </p:cTn>
                              </p:par>
                              <p:par>
                                <p:cTn id="81" presetID="9" presetClass="entr" presetSubtype="0" fill="hold" nodeType="withEffect">
                                  <p:stCondLst>
                                    <p:cond delay="0"/>
                                  </p:stCondLst>
                                  <p:childTnLst>
                                    <p:set>
                                      <p:cBhvr>
                                        <p:cTn id="82" dur="1" fill="hold">
                                          <p:stCondLst>
                                            <p:cond delay="0"/>
                                          </p:stCondLst>
                                        </p:cTn>
                                        <p:tgtEl>
                                          <p:spTgt spid="14"/>
                                        </p:tgtEl>
                                        <p:attrNameLst>
                                          <p:attrName>style.visibility</p:attrName>
                                        </p:attrNameLst>
                                      </p:cBhvr>
                                      <p:to>
                                        <p:strVal val="visible"/>
                                      </p:to>
                                    </p:set>
                                    <p:animEffect transition="in" filter="dissolve">
                                      <p:cBhvr>
                                        <p:cTn id="83" dur="1000"/>
                                        <p:tgtEl>
                                          <p:spTgt spid="14"/>
                                        </p:tgtEl>
                                      </p:cBhvr>
                                    </p:animEffect>
                                  </p:childTnLst>
                                </p:cTn>
                              </p:par>
                              <p:par>
                                <p:cTn id="84" presetID="9" presetClass="entr" presetSubtype="0" fill="hold" nodeType="withEffect">
                                  <p:stCondLst>
                                    <p:cond delay="0"/>
                                  </p:stCondLst>
                                  <p:childTnLst>
                                    <p:set>
                                      <p:cBhvr>
                                        <p:cTn id="85" dur="1" fill="hold">
                                          <p:stCondLst>
                                            <p:cond delay="0"/>
                                          </p:stCondLst>
                                        </p:cTn>
                                        <p:tgtEl>
                                          <p:spTgt spid="3080"/>
                                        </p:tgtEl>
                                        <p:attrNameLst>
                                          <p:attrName>style.visibility</p:attrName>
                                        </p:attrNameLst>
                                      </p:cBhvr>
                                      <p:to>
                                        <p:strVal val="visible"/>
                                      </p:to>
                                    </p:set>
                                    <p:animEffect transition="in" filter="dissolve">
                                      <p:cBhvr>
                                        <p:cTn id="86" dur="1000"/>
                                        <p:tgtEl>
                                          <p:spTgt spid="3080"/>
                                        </p:tgtEl>
                                      </p:cBhvr>
                                    </p:animEffect>
                                  </p:childTnLst>
                                </p:cTn>
                              </p:par>
                              <p:par>
                                <p:cTn id="87" presetID="9" presetClass="entr" presetSubtype="0" fill="hold" nodeType="withEffect">
                                  <p:stCondLst>
                                    <p:cond delay="0"/>
                                  </p:stCondLst>
                                  <p:childTnLst>
                                    <p:set>
                                      <p:cBhvr>
                                        <p:cTn id="88" dur="1" fill="hold">
                                          <p:stCondLst>
                                            <p:cond delay="0"/>
                                          </p:stCondLst>
                                        </p:cTn>
                                        <p:tgtEl>
                                          <p:spTgt spid="526383"/>
                                        </p:tgtEl>
                                        <p:attrNameLst>
                                          <p:attrName>style.visibility</p:attrName>
                                        </p:attrNameLst>
                                      </p:cBhvr>
                                      <p:to>
                                        <p:strVal val="visible"/>
                                      </p:to>
                                    </p:set>
                                    <p:animEffect transition="in" filter="dissolve">
                                      <p:cBhvr>
                                        <p:cTn id="89" dur="1000"/>
                                        <p:tgtEl>
                                          <p:spTgt spid="526383"/>
                                        </p:tgtEl>
                                      </p:cBhvr>
                                    </p:animEffect>
                                  </p:childTnLst>
                                </p:cTn>
                              </p:par>
                              <p:par>
                                <p:cTn id="90" presetID="9" presetClass="entr" presetSubtype="0" fill="hold" nodeType="withEffect">
                                  <p:stCondLst>
                                    <p:cond delay="0"/>
                                  </p:stCondLst>
                                  <p:childTnLst>
                                    <p:set>
                                      <p:cBhvr>
                                        <p:cTn id="91" dur="1" fill="hold">
                                          <p:stCondLst>
                                            <p:cond delay="0"/>
                                          </p:stCondLst>
                                        </p:cTn>
                                        <p:tgtEl>
                                          <p:spTgt spid="526379"/>
                                        </p:tgtEl>
                                        <p:attrNameLst>
                                          <p:attrName>style.visibility</p:attrName>
                                        </p:attrNameLst>
                                      </p:cBhvr>
                                      <p:to>
                                        <p:strVal val="visible"/>
                                      </p:to>
                                    </p:set>
                                    <p:animEffect transition="in" filter="dissolve">
                                      <p:cBhvr>
                                        <p:cTn id="92" dur="1000"/>
                                        <p:tgtEl>
                                          <p:spTgt spid="526379"/>
                                        </p:tgtEl>
                                      </p:cBhvr>
                                    </p:animEffect>
                                  </p:childTnLst>
                                </p:cTn>
                              </p:par>
                              <p:par>
                                <p:cTn id="93" presetID="9" presetClass="entr" presetSubtype="0" fill="hold" nodeType="withEffect">
                                  <p:stCondLst>
                                    <p:cond delay="0"/>
                                  </p:stCondLst>
                                  <p:childTnLst>
                                    <p:set>
                                      <p:cBhvr>
                                        <p:cTn id="94" dur="1" fill="hold">
                                          <p:stCondLst>
                                            <p:cond delay="0"/>
                                          </p:stCondLst>
                                        </p:cTn>
                                        <p:tgtEl>
                                          <p:spTgt spid="3086"/>
                                        </p:tgtEl>
                                        <p:attrNameLst>
                                          <p:attrName>style.visibility</p:attrName>
                                        </p:attrNameLst>
                                      </p:cBhvr>
                                      <p:to>
                                        <p:strVal val="visible"/>
                                      </p:to>
                                    </p:set>
                                    <p:animEffect transition="in" filter="dissolve">
                                      <p:cBhvr>
                                        <p:cTn id="95" dur="1000"/>
                                        <p:tgtEl>
                                          <p:spTgt spid="3086"/>
                                        </p:tgtEl>
                                      </p:cBhvr>
                                    </p:animEffect>
                                  </p:childTnLst>
                                </p:cTn>
                              </p:par>
                            </p:childTnLst>
                          </p:cTn>
                        </p:par>
                        <p:par>
                          <p:cTn id="96" fill="hold">
                            <p:stCondLst>
                              <p:cond delay="5000"/>
                            </p:stCondLst>
                            <p:childTnLst>
                              <p:par>
                                <p:cTn id="97" presetID="9" presetClass="entr" presetSubtype="0" fill="hold" nodeType="afterEffect">
                                  <p:stCondLst>
                                    <p:cond delay="0"/>
                                  </p:stCondLst>
                                  <p:childTnLst>
                                    <p:set>
                                      <p:cBhvr>
                                        <p:cTn id="98" dur="1" fill="hold">
                                          <p:stCondLst>
                                            <p:cond delay="0"/>
                                          </p:stCondLst>
                                        </p:cTn>
                                        <p:tgtEl>
                                          <p:spTgt spid="6"/>
                                        </p:tgtEl>
                                        <p:attrNameLst>
                                          <p:attrName>style.visibility</p:attrName>
                                        </p:attrNameLst>
                                      </p:cBhvr>
                                      <p:to>
                                        <p:strVal val="visible"/>
                                      </p:to>
                                    </p:set>
                                    <p:animEffect transition="in" filter="dissolve">
                                      <p:cBhvr>
                                        <p:cTn id="99" dur="1000"/>
                                        <p:tgtEl>
                                          <p:spTgt spid="6"/>
                                        </p:tgtEl>
                                      </p:cBhvr>
                                    </p:animEffect>
                                  </p:childTnLst>
                                </p:cTn>
                              </p:par>
                              <p:par>
                                <p:cTn id="100" presetID="9" presetClass="entr" presetSubtype="0" fill="hold" nodeType="withEffect">
                                  <p:stCondLst>
                                    <p:cond delay="0"/>
                                  </p:stCondLst>
                                  <p:childTnLst>
                                    <p:set>
                                      <p:cBhvr>
                                        <p:cTn id="101" dur="1" fill="hold">
                                          <p:stCondLst>
                                            <p:cond delay="0"/>
                                          </p:stCondLst>
                                        </p:cTn>
                                        <p:tgtEl>
                                          <p:spTgt spid="526344"/>
                                        </p:tgtEl>
                                        <p:attrNameLst>
                                          <p:attrName>style.visibility</p:attrName>
                                        </p:attrNameLst>
                                      </p:cBhvr>
                                      <p:to>
                                        <p:strVal val="visible"/>
                                      </p:to>
                                    </p:set>
                                    <p:animEffect transition="in" filter="dissolve">
                                      <p:cBhvr>
                                        <p:cTn id="102" dur="1000"/>
                                        <p:tgtEl>
                                          <p:spTgt spid="526344"/>
                                        </p:tgtEl>
                                      </p:cBhvr>
                                    </p:animEffect>
                                  </p:childTnLst>
                                </p:cTn>
                              </p:par>
                              <p:par>
                                <p:cTn id="103" presetID="9" presetClass="entr" presetSubtype="0" fill="hold" nodeType="withEffect">
                                  <p:stCondLst>
                                    <p:cond delay="0"/>
                                  </p:stCondLst>
                                  <p:childTnLst>
                                    <p:set>
                                      <p:cBhvr>
                                        <p:cTn id="104" dur="1" fill="hold">
                                          <p:stCondLst>
                                            <p:cond delay="0"/>
                                          </p:stCondLst>
                                        </p:cTn>
                                        <p:tgtEl>
                                          <p:spTgt spid="526369"/>
                                        </p:tgtEl>
                                        <p:attrNameLst>
                                          <p:attrName>style.visibility</p:attrName>
                                        </p:attrNameLst>
                                      </p:cBhvr>
                                      <p:to>
                                        <p:strVal val="visible"/>
                                      </p:to>
                                    </p:set>
                                    <p:animEffect transition="in" filter="dissolve">
                                      <p:cBhvr>
                                        <p:cTn id="105" dur="1000"/>
                                        <p:tgtEl>
                                          <p:spTgt spid="526369"/>
                                        </p:tgtEl>
                                      </p:cBhvr>
                                    </p:animEffect>
                                  </p:childTnLst>
                                </p:cTn>
                              </p:par>
                              <p:par>
                                <p:cTn id="106" presetID="9" presetClass="entr" presetSubtype="0" fill="hold" nodeType="withEffect">
                                  <p:stCondLst>
                                    <p:cond delay="0"/>
                                  </p:stCondLst>
                                  <p:childTnLst>
                                    <p:set>
                                      <p:cBhvr>
                                        <p:cTn id="107" dur="1" fill="hold">
                                          <p:stCondLst>
                                            <p:cond delay="0"/>
                                          </p:stCondLst>
                                        </p:cTn>
                                        <p:tgtEl>
                                          <p:spTgt spid="526371"/>
                                        </p:tgtEl>
                                        <p:attrNameLst>
                                          <p:attrName>style.visibility</p:attrName>
                                        </p:attrNameLst>
                                      </p:cBhvr>
                                      <p:to>
                                        <p:strVal val="visible"/>
                                      </p:to>
                                    </p:set>
                                    <p:animEffect transition="in" filter="dissolve">
                                      <p:cBhvr>
                                        <p:cTn id="108" dur="1000"/>
                                        <p:tgtEl>
                                          <p:spTgt spid="526371"/>
                                        </p:tgtEl>
                                      </p:cBhvr>
                                    </p:animEffect>
                                  </p:childTnLst>
                                </p:cTn>
                              </p:par>
                              <p:par>
                                <p:cTn id="109" presetID="9" presetClass="entr" presetSubtype="0" fill="hold" nodeType="withEffect">
                                  <p:stCondLst>
                                    <p:cond delay="0"/>
                                  </p:stCondLst>
                                  <p:childTnLst>
                                    <p:set>
                                      <p:cBhvr>
                                        <p:cTn id="110" dur="1" fill="hold">
                                          <p:stCondLst>
                                            <p:cond delay="0"/>
                                          </p:stCondLst>
                                        </p:cTn>
                                        <p:tgtEl>
                                          <p:spTgt spid="526361"/>
                                        </p:tgtEl>
                                        <p:attrNameLst>
                                          <p:attrName>style.visibility</p:attrName>
                                        </p:attrNameLst>
                                      </p:cBhvr>
                                      <p:to>
                                        <p:strVal val="visible"/>
                                      </p:to>
                                    </p:set>
                                    <p:animEffect transition="in" filter="dissolve">
                                      <p:cBhvr>
                                        <p:cTn id="111" dur="1000"/>
                                        <p:tgtEl>
                                          <p:spTgt spid="526361"/>
                                        </p:tgtEl>
                                      </p:cBhvr>
                                    </p:animEffect>
                                  </p:childTnLst>
                                </p:cTn>
                              </p:par>
                              <p:par>
                                <p:cTn id="112" presetID="9" presetClass="entr" presetSubtype="0" fill="hold" nodeType="withEffect">
                                  <p:stCondLst>
                                    <p:cond delay="0"/>
                                  </p:stCondLst>
                                  <p:childTnLst>
                                    <p:set>
                                      <p:cBhvr>
                                        <p:cTn id="113" dur="1" fill="hold">
                                          <p:stCondLst>
                                            <p:cond delay="0"/>
                                          </p:stCondLst>
                                        </p:cTn>
                                        <p:tgtEl>
                                          <p:spTgt spid="13"/>
                                        </p:tgtEl>
                                        <p:attrNameLst>
                                          <p:attrName>style.visibility</p:attrName>
                                        </p:attrNameLst>
                                      </p:cBhvr>
                                      <p:to>
                                        <p:strVal val="visible"/>
                                      </p:to>
                                    </p:set>
                                    <p:animEffect transition="in" filter="dissolve">
                                      <p:cBhvr>
                                        <p:cTn id="114" dur="1000"/>
                                        <p:tgtEl>
                                          <p:spTgt spid="13"/>
                                        </p:tgtEl>
                                      </p:cBhvr>
                                    </p:animEffect>
                                  </p:childTnLst>
                                </p:cTn>
                              </p:par>
                            </p:childTnLst>
                          </p:cTn>
                        </p:par>
                        <p:par>
                          <p:cTn id="115" fill="hold">
                            <p:stCondLst>
                              <p:cond delay="6000"/>
                            </p:stCondLst>
                            <p:childTnLst>
                              <p:par>
                                <p:cTn id="116" presetID="9" presetClass="entr" presetSubtype="0" fill="hold" nodeType="afterEffect">
                                  <p:stCondLst>
                                    <p:cond delay="0"/>
                                  </p:stCondLst>
                                  <p:childTnLst>
                                    <p:set>
                                      <p:cBhvr>
                                        <p:cTn id="117" dur="1" fill="hold">
                                          <p:stCondLst>
                                            <p:cond delay="0"/>
                                          </p:stCondLst>
                                        </p:cTn>
                                        <p:tgtEl>
                                          <p:spTgt spid="5"/>
                                        </p:tgtEl>
                                        <p:attrNameLst>
                                          <p:attrName>style.visibility</p:attrName>
                                        </p:attrNameLst>
                                      </p:cBhvr>
                                      <p:to>
                                        <p:strVal val="visible"/>
                                      </p:to>
                                    </p:set>
                                    <p:animEffect transition="in" filter="dissolve">
                                      <p:cBhvr>
                                        <p:cTn id="118" dur="1000"/>
                                        <p:tgtEl>
                                          <p:spTgt spid="5"/>
                                        </p:tgtEl>
                                      </p:cBhvr>
                                    </p:animEffect>
                                  </p:childTnLst>
                                </p:cTn>
                              </p:par>
                              <p:par>
                                <p:cTn id="119" presetID="9" presetClass="entr" presetSubtype="0" fill="hold" nodeType="withEffect">
                                  <p:stCondLst>
                                    <p:cond delay="0"/>
                                  </p:stCondLst>
                                  <p:childTnLst>
                                    <p:set>
                                      <p:cBhvr>
                                        <p:cTn id="120" dur="1" fill="hold">
                                          <p:stCondLst>
                                            <p:cond delay="0"/>
                                          </p:stCondLst>
                                        </p:cTn>
                                        <p:tgtEl>
                                          <p:spTgt spid="3078"/>
                                        </p:tgtEl>
                                        <p:attrNameLst>
                                          <p:attrName>style.visibility</p:attrName>
                                        </p:attrNameLst>
                                      </p:cBhvr>
                                      <p:to>
                                        <p:strVal val="visible"/>
                                      </p:to>
                                    </p:set>
                                    <p:animEffect transition="in" filter="dissolve">
                                      <p:cBhvr>
                                        <p:cTn id="121" dur="1000"/>
                                        <p:tgtEl>
                                          <p:spTgt spid="3078"/>
                                        </p:tgtEl>
                                      </p:cBhvr>
                                    </p:animEffect>
                                  </p:childTnLst>
                                </p:cTn>
                              </p:par>
                              <p:par>
                                <p:cTn id="122" presetID="9" presetClass="entr" presetSubtype="0" fill="hold" nodeType="withEffect">
                                  <p:stCondLst>
                                    <p:cond delay="0"/>
                                  </p:stCondLst>
                                  <p:childTnLst>
                                    <p:set>
                                      <p:cBhvr>
                                        <p:cTn id="123" dur="1" fill="hold">
                                          <p:stCondLst>
                                            <p:cond delay="0"/>
                                          </p:stCondLst>
                                        </p:cTn>
                                        <p:tgtEl>
                                          <p:spTgt spid="3074"/>
                                        </p:tgtEl>
                                        <p:attrNameLst>
                                          <p:attrName>style.visibility</p:attrName>
                                        </p:attrNameLst>
                                      </p:cBhvr>
                                      <p:to>
                                        <p:strVal val="visible"/>
                                      </p:to>
                                    </p:set>
                                    <p:animEffect transition="in" filter="dissolve">
                                      <p:cBhvr>
                                        <p:cTn id="124" dur="1000"/>
                                        <p:tgtEl>
                                          <p:spTgt spid="3074"/>
                                        </p:tgtEl>
                                      </p:cBhvr>
                                    </p:animEffect>
                                  </p:childTnLst>
                                </p:cTn>
                              </p:par>
                              <p:par>
                                <p:cTn id="125" presetID="9" presetClass="entr" presetSubtype="0" fill="hold" nodeType="withEffect">
                                  <p:stCondLst>
                                    <p:cond delay="0"/>
                                  </p:stCondLst>
                                  <p:childTnLst>
                                    <p:set>
                                      <p:cBhvr>
                                        <p:cTn id="126" dur="1" fill="hold">
                                          <p:stCondLst>
                                            <p:cond delay="0"/>
                                          </p:stCondLst>
                                        </p:cTn>
                                        <p:tgtEl>
                                          <p:spTgt spid="12"/>
                                        </p:tgtEl>
                                        <p:attrNameLst>
                                          <p:attrName>style.visibility</p:attrName>
                                        </p:attrNameLst>
                                      </p:cBhvr>
                                      <p:to>
                                        <p:strVal val="visible"/>
                                      </p:to>
                                    </p:set>
                                    <p:animEffect transition="in" filter="dissolve">
                                      <p:cBhvr>
                                        <p:cTn id="12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6986" y="1334741"/>
            <a:ext cx="2690734" cy="2751522"/>
          </a:xfrm>
          <a:prstGeom prst="rect">
            <a:avLst/>
          </a:prstGeom>
        </p:spPr>
        <p:txBody>
          <a:bodyPr wrap="square">
            <a:spAutoFit/>
          </a:bodyPr>
          <a:lstStyle/>
          <a:p>
            <a:pPr algn="ctr" eaLnBrk="1" hangingPunct="1">
              <a:lnSpc>
                <a:spcPct val="90000"/>
              </a:lnSpc>
              <a:defRPr/>
            </a:pPr>
            <a:r>
              <a:rPr lang="en-US" sz="4800" b="1" i="1" dirty="0" smtClean="0">
                <a:effectLst>
                  <a:outerShdw blurRad="38100" dist="38100" dir="2700000" algn="tl">
                    <a:srgbClr val="C0C0C0"/>
                  </a:outerShdw>
                </a:effectLst>
              </a:rPr>
              <a:t>Guardian</a:t>
            </a:r>
          </a:p>
          <a:p>
            <a:pPr algn="ctr" eaLnBrk="1" hangingPunct="1">
              <a:lnSpc>
                <a:spcPct val="90000"/>
              </a:lnSpc>
              <a:defRPr/>
            </a:pPr>
            <a:r>
              <a:rPr lang="en-US" sz="4800" b="1" i="1" dirty="0" smtClean="0">
                <a:effectLst>
                  <a:outerShdw blurRad="38100" dist="38100" dir="2700000" algn="tl">
                    <a:srgbClr val="C0C0C0"/>
                  </a:outerShdw>
                </a:effectLst>
              </a:rPr>
              <a:t>of the</a:t>
            </a:r>
          </a:p>
          <a:p>
            <a:pPr algn="ctr" eaLnBrk="1" hangingPunct="1">
              <a:lnSpc>
                <a:spcPct val="90000"/>
              </a:lnSpc>
              <a:defRPr/>
            </a:pPr>
            <a:r>
              <a:rPr lang="en-US" sz="4800" b="1" i="1" dirty="0" smtClean="0">
                <a:effectLst>
                  <a:outerShdw blurRad="38100" dist="38100" dir="2700000" algn="tl">
                    <a:srgbClr val="C0C0C0"/>
                  </a:outerShdw>
                </a:effectLst>
              </a:rPr>
              <a:t> Nation’s</a:t>
            </a:r>
          </a:p>
          <a:p>
            <a:pPr algn="ctr" eaLnBrk="1" hangingPunct="1">
              <a:lnSpc>
                <a:spcPct val="90000"/>
              </a:lnSpc>
              <a:defRPr/>
            </a:pPr>
            <a:r>
              <a:rPr lang="en-US" sz="4800" b="1" i="1" dirty="0" smtClean="0">
                <a:effectLst>
                  <a:outerShdw blurRad="38100" dist="38100" dir="2700000" algn="tl">
                    <a:srgbClr val="C0C0C0"/>
                  </a:outerShdw>
                </a:effectLst>
              </a:rPr>
              <a:t>Capital </a:t>
            </a:r>
            <a:endParaRPr lang="en-US" sz="4800" b="1" i="1" dirty="0">
              <a:effectLst>
                <a:outerShdw blurRad="38100" dist="38100" dir="2700000" algn="tl">
                  <a:srgbClr val="C0C0C0"/>
                </a:outerShdw>
              </a:effectLst>
            </a:endParaRPr>
          </a:p>
        </p:txBody>
      </p:sp>
      <p:sp>
        <p:nvSpPr>
          <p:cNvPr id="5" name="Rectangle 4"/>
          <p:cNvSpPr/>
          <p:nvPr/>
        </p:nvSpPr>
        <p:spPr>
          <a:xfrm>
            <a:off x="339065" y="5066023"/>
            <a:ext cx="3373819" cy="867930"/>
          </a:xfrm>
          <a:prstGeom prst="rect">
            <a:avLst/>
          </a:prstGeom>
        </p:spPr>
        <p:txBody>
          <a:bodyPr wrap="square">
            <a:spAutoFit/>
          </a:bodyPr>
          <a:lstStyle/>
          <a:p>
            <a:pPr algn="ctr" eaLnBrk="1" hangingPunct="1">
              <a:lnSpc>
                <a:spcPct val="90000"/>
              </a:lnSpc>
              <a:defRPr/>
            </a:pPr>
            <a:r>
              <a:rPr lang="en-US" sz="2800" b="1" i="1" dirty="0" smtClean="0"/>
              <a:t>Visit us at:</a:t>
            </a:r>
          </a:p>
          <a:p>
            <a:pPr algn="ctr" eaLnBrk="1" hangingPunct="1">
              <a:lnSpc>
                <a:spcPct val="90000"/>
              </a:lnSpc>
              <a:defRPr/>
            </a:pPr>
            <a:r>
              <a:rPr lang="en-US" sz="2800" b="1" i="1" dirty="0" smtClean="0"/>
              <a:t>www.mdw.army.mil</a:t>
            </a:r>
          </a:p>
        </p:txBody>
      </p:sp>
      <p:pic>
        <p:nvPicPr>
          <p:cNvPr id="7" name="Picture 1"/>
          <p:cNvPicPr>
            <a:picLocks noChangeAspect="1" noChangeArrowheads="1"/>
          </p:cNvPicPr>
          <p:nvPr/>
        </p:nvPicPr>
        <p:blipFill>
          <a:blip r:embed="rId2" cstate="print"/>
          <a:srcRect b="11649"/>
          <a:stretch>
            <a:fillRect/>
          </a:stretch>
        </p:blipFill>
        <p:spPr bwMode="auto">
          <a:xfrm>
            <a:off x="4049727" y="609600"/>
            <a:ext cx="4332273" cy="5741406"/>
          </a:xfrm>
          <a:prstGeom prst="rect">
            <a:avLst/>
          </a:prstGeom>
          <a:noFill/>
          <a:ln w="19050">
            <a:solidFill>
              <a:srgbClr val="DDDDDD"/>
            </a:solidFill>
            <a:miter lim="800000"/>
            <a:headEnd/>
            <a:tailEnd/>
          </a:ln>
        </p:spPr>
      </p:pic>
      <p:sp>
        <p:nvSpPr>
          <p:cNvPr id="8" name="Rectangle 7"/>
          <p:cNvSpPr/>
          <p:nvPr/>
        </p:nvSpPr>
        <p:spPr>
          <a:xfrm>
            <a:off x="4103273" y="5876656"/>
            <a:ext cx="4230356" cy="461665"/>
          </a:xfrm>
          <a:prstGeom prst="rect">
            <a:avLst/>
          </a:prstGeom>
          <a:solidFill>
            <a:srgbClr val="FFCC99"/>
          </a:solidFill>
          <a:effectLst>
            <a:glow rad="63500">
              <a:schemeClr val="accent6">
                <a:satMod val="175000"/>
                <a:alpha val="40000"/>
              </a:schemeClr>
            </a:glow>
            <a:softEdge rad="31750"/>
          </a:effectLst>
        </p:spPr>
        <p:txBody>
          <a:bodyPr wrap="square" lIns="91440" tIns="45720" rIns="91440" bIns="45720">
            <a:spAutoFit/>
            <a:scene3d>
              <a:camera prst="orthographicFront"/>
              <a:lightRig rig="threePt" dir="t"/>
            </a:scene3d>
            <a:sp3d extrusionH="57150" contourW="12700">
              <a:bevelT w="38100" h="38100"/>
              <a:extrusionClr>
                <a:schemeClr val="tx1"/>
              </a:extrusionClr>
              <a:contourClr>
                <a:srgbClr val="FFCC99"/>
              </a:contourClr>
            </a:sp3d>
          </a:bodyPr>
          <a:lstStyle/>
          <a:p>
            <a:pPr algn="ctr"/>
            <a:r>
              <a:rPr lang="en-US" sz="2400" b="1" cap="none" spc="200" dirty="0" smtClean="0">
                <a:ln w="29210">
                  <a:solidFill>
                    <a:schemeClr val="accent3">
                      <a:tint val="10000"/>
                    </a:schemeClr>
                  </a:solidFill>
                </a:ln>
                <a:solidFill>
                  <a:schemeClr val="bg1"/>
                </a:solidFill>
                <a:effectLst>
                  <a:innerShdw blurRad="50800" dist="50800" dir="8100000">
                    <a:srgbClr val="7D7D7D">
                      <a:alpha val="73000"/>
                    </a:srgbClr>
                  </a:innerShdw>
                </a:effectLst>
                <a:latin typeface="Arial Black" pitchFamily="34" charset="0"/>
              </a:rPr>
              <a:t>This We Guard</a:t>
            </a:r>
            <a:endParaRPr lang="en-US" sz="2400" b="1" cap="none" spc="200" dirty="0">
              <a:ln w="29210">
                <a:solidFill>
                  <a:schemeClr val="accent3">
                    <a:tint val="10000"/>
                  </a:schemeClr>
                </a:solidFill>
              </a:ln>
              <a:solidFill>
                <a:schemeClr val="bg1"/>
              </a:solidFill>
              <a:effectLst>
                <a:innerShdw blurRad="50800" dist="50800" dir="8100000">
                  <a:srgbClr val="7D7D7D">
                    <a:alpha val="73000"/>
                  </a:srgbClr>
                </a:innerShdw>
              </a:effectLst>
              <a:latin typeface="Arial Black"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1960</TotalTime>
  <Words>196</Words>
  <Application>Microsoft Office PowerPoint</Application>
  <PresentationFormat>On-screen Show (4:3)</PresentationFormat>
  <Paragraphs>76</Paragraphs>
  <Slides>12</Slides>
  <Notes>3</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vector>
  </TitlesOfParts>
  <Company>United States Army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AGM</dc:creator>
  <cp:lastModifiedBy>AGM</cp:lastModifiedBy>
  <cp:revision>526</cp:revision>
  <dcterms:created xsi:type="dcterms:W3CDTF">2014-05-12T13:42:57Z</dcterms:created>
  <dcterms:modified xsi:type="dcterms:W3CDTF">2014-05-13T22:27:12Z</dcterms:modified>
</cp:coreProperties>
</file>