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notesMasterIdLst>
    <p:notesMasterId r:id="rId22"/>
  </p:notesMasterIdLst>
  <p:sldIdLst>
    <p:sldId id="256" r:id="rId2"/>
    <p:sldId id="284" r:id="rId3"/>
    <p:sldId id="265" r:id="rId4"/>
    <p:sldId id="264" r:id="rId5"/>
    <p:sldId id="279" r:id="rId6"/>
    <p:sldId id="267" r:id="rId7"/>
    <p:sldId id="266" r:id="rId8"/>
    <p:sldId id="281" r:id="rId9"/>
    <p:sldId id="282" r:id="rId10"/>
    <p:sldId id="283" r:id="rId11"/>
    <p:sldId id="268" r:id="rId12"/>
    <p:sldId id="273" r:id="rId13"/>
    <p:sldId id="271" r:id="rId14"/>
    <p:sldId id="277" r:id="rId15"/>
    <p:sldId id="278" r:id="rId16"/>
    <p:sldId id="269" r:id="rId17"/>
    <p:sldId id="272" r:id="rId18"/>
    <p:sldId id="275" r:id="rId19"/>
    <p:sldId id="276" r:id="rId20"/>
    <p:sldId id="263" r:id="rId21"/>
  </p:sldIdLst>
  <p:sldSz cx="12192000" cy="6858000"/>
  <p:notesSz cx="12192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31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EAED"/>
    <a:srgbClr val="7CB5BA"/>
    <a:srgbClr val="D8EBED"/>
    <a:srgbClr val="80BABD"/>
    <a:srgbClr val="7FB6BA"/>
    <a:srgbClr val="D7EBED"/>
    <a:srgbClr val="72ABA8"/>
    <a:srgbClr val="71AAA7"/>
    <a:srgbClr val="73ABA7"/>
    <a:srgbClr val="C6DD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DCD574-91EE-44B3-9E9C-883B85255D73}" v="660" dt="2026-02-18T01:44:58.051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65"/>
    <p:restoredTop sz="95915" autoAdjust="0"/>
  </p:normalViewPr>
  <p:slideViewPr>
    <p:cSldViewPr>
      <p:cViewPr varScale="1">
        <p:scale>
          <a:sx n="97" d="100"/>
          <a:sy n="97" d="100"/>
        </p:scale>
        <p:origin x="172" y="76"/>
      </p:cViewPr>
      <p:guideLst>
        <p:guide orient="horz" pos="2880"/>
        <p:guide pos="316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nda Lofzewski" userId="af251d7b-71c4-44ff-838f-c7817c1473fa" providerId="ADAL" clId="{C243B879-BC22-4458-A250-862FDF01C828}"/>
    <pc:docChg chg="undo redo custSel addSld delSld modSld sldOrd">
      <pc:chgData name="Amanda Lofzewski" userId="af251d7b-71c4-44ff-838f-c7817c1473fa" providerId="ADAL" clId="{C243B879-BC22-4458-A250-862FDF01C828}" dt="2026-02-18T03:06:22.864" v="1228" actId="478"/>
      <pc:docMkLst>
        <pc:docMk/>
      </pc:docMkLst>
      <pc:sldChg chg="addSp delSp modSp mod">
        <pc:chgData name="Amanda Lofzewski" userId="af251d7b-71c4-44ff-838f-c7817c1473fa" providerId="ADAL" clId="{C243B879-BC22-4458-A250-862FDF01C828}" dt="2026-02-18T01:44:43.141" v="1218" actId="1076"/>
        <pc:sldMkLst>
          <pc:docMk/>
          <pc:sldMk cId="0" sldId="256"/>
        </pc:sldMkLst>
        <pc:spChg chg="mod">
          <ac:chgData name="Amanda Lofzewski" userId="af251d7b-71c4-44ff-838f-c7817c1473fa" providerId="ADAL" clId="{C243B879-BC22-4458-A250-862FDF01C828}" dt="2026-02-17T19:15:54.085" v="948"/>
          <ac:spMkLst>
            <pc:docMk/>
            <pc:sldMk cId="0" sldId="256"/>
            <ac:spMk id="4" creationId="{6264F090-1BB3-0017-FDD7-FA18EE722282}"/>
          </ac:spMkLst>
        </pc:spChg>
        <pc:spChg chg="mod">
          <ac:chgData name="Amanda Lofzewski" userId="af251d7b-71c4-44ff-838f-c7817c1473fa" providerId="ADAL" clId="{C243B879-BC22-4458-A250-862FDF01C828}" dt="2026-02-17T19:36:55.001" v="1057" actId="1038"/>
          <ac:spMkLst>
            <pc:docMk/>
            <pc:sldMk cId="0" sldId="256"/>
            <ac:spMk id="7" creationId="{00000000-0000-0000-0000-000000000000}"/>
          </ac:spMkLst>
        </pc:spChg>
        <pc:spChg chg="mod">
          <ac:chgData name="Amanda Lofzewski" userId="af251d7b-71c4-44ff-838f-c7817c1473fa" providerId="ADAL" clId="{C243B879-BC22-4458-A250-862FDF01C828}" dt="2026-02-17T19:15:54.085" v="948"/>
          <ac:spMkLst>
            <pc:docMk/>
            <pc:sldMk cId="0" sldId="256"/>
            <ac:spMk id="8" creationId="{A759C911-8FA9-E4CE-16A8-716F55D86D7A}"/>
          </ac:spMkLst>
        </pc:spChg>
        <pc:spChg chg="mod">
          <ac:chgData name="Amanda Lofzewski" userId="af251d7b-71c4-44ff-838f-c7817c1473fa" providerId="ADAL" clId="{C243B879-BC22-4458-A250-862FDF01C828}" dt="2026-02-17T19:15:54.085" v="948"/>
          <ac:spMkLst>
            <pc:docMk/>
            <pc:sldMk cId="0" sldId="256"/>
            <ac:spMk id="9" creationId="{B70FA3CD-4CA0-AEBE-0D17-A1C186A648B9}"/>
          </ac:spMkLst>
        </pc:spChg>
        <pc:spChg chg="mod">
          <ac:chgData name="Amanda Lofzewski" userId="af251d7b-71c4-44ff-838f-c7817c1473fa" providerId="ADAL" clId="{C243B879-BC22-4458-A250-862FDF01C828}" dt="2026-02-17T19:15:54.085" v="948"/>
          <ac:spMkLst>
            <pc:docMk/>
            <pc:sldMk cId="0" sldId="256"/>
            <ac:spMk id="10" creationId="{0B8704B1-727A-F62A-0AD3-691A7D1CBAC8}"/>
          </ac:spMkLst>
        </pc:spChg>
        <pc:spChg chg="mod">
          <ac:chgData name="Amanda Lofzewski" userId="af251d7b-71c4-44ff-838f-c7817c1473fa" providerId="ADAL" clId="{C243B879-BC22-4458-A250-862FDF01C828}" dt="2026-02-17T19:36:58.574" v="1060" actId="1038"/>
          <ac:spMkLst>
            <pc:docMk/>
            <pc:sldMk cId="0" sldId="256"/>
            <ac:spMk id="21" creationId="{834ABD43-0C80-F0D4-E20B-C15D0E1DF2AF}"/>
          </ac:spMkLst>
        </pc:spChg>
        <pc:grpChg chg="add del mod">
          <ac:chgData name="Amanda Lofzewski" userId="af251d7b-71c4-44ff-838f-c7817c1473fa" providerId="ADAL" clId="{C243B879-BC22-4458-A250-862FDF01C828}" dt="2026-02-17T19:16:03.570" v="951" actId="478"/>
          <ac:grpSpMkLst>
            <pc:docMk/>
            <pc:sldMk cId="0" sldId="256"/>
            <ac:grpSpMk id="3" creationId="{1A6A1A71-65AA-612C-D42D-C5A4C65C57F9}"/>
          </ac:grpSpMkLst>
        </pc:grpChg>
        <pc:picChg chg="add mod">
          <ac:chgData name="Amanda Lofzewski" userId="af251d7b-71c4-44ff-838f-c7817c1473fa" providerId="ADAL" clId="{C243B879-BC22-4458-A250-862FDF01C828}" dt="2026-02-17T19:15:47.974" v="947"/>
          <ac:picMkLst>
            <pc:docMk/>
            <pc:sldMk cId="0" sldId="256"/>
            <ac:picMk id="2" creationId="{7268522E-1B5C-9424-2B59-2A82205F673E}"/>
          </ac:picMkLst>
        </pc:picChg>
        <pc:picChg chg="add mod">
          <ac:chgData name="Amanda Lofzewski" userId="af251d7b-71c4-44ff-838f-c7817c1473fa" providerId="ADAL" clId="{C243B879-BC22-4458-A250-862FDF01C828}" dt="2026-02-18T01:44:43.141" v="1218" actId="1076"/>
          <ac:picMkLst>
            <pc:docMk/>
            <pc:sldMk cId="0" sldId="256"/>
            <ac:picMk id="3" creationId="{D18B5B24-F587-B794-DCE9-C97E8C437A52}"/>
          </ac:picMkLst>
        </pc:picChg>
        <pc:picChg chg="mod">
          <ac:chgData name="Amanda Lofzewski" userId="af251d7b-71c4-44ff-838f-c7817c1473fa" providerId="ADAL" clId="{C243B879-BC22-4458-A250-862FDF01C828}" dt="2026-02-17T19:15:54.085" v="948"/>
          <ac:picMkLst>
            <pc:docMk/>
            <pc:sldMk cId="0" sldId="256"/>
            <ac:picMk id="5" creationId="{1F20F18B-3A7A-6714-D2CD-18F72C863C25}"/>
          </ac:picMkLst>
        </pc:picChg>
        <pc:picChg chg="add del mod">
          <ac:chgData name="Amanda Lofzewski" userId="af251d7b-71c4-44ff-838f-c7817c1473fa" providerId="ADAL" clId="{C243B879-BC22-4458-A250-862FDF01C828}" dt="2026-02-18T01:43:55.490" v="1203" actId="478"/>
          <ac:picMkLst>
            <pc:docMk/>
            <pc:sldMk cId="0" sldId="256"/>
            <ac:picMk id="12" creationId="{DC0439ED-0080-6216-2F9F-CBE53A3051F3}"/>
          </ac:picMkLst>
        </pc:picChg>
      </pc:sldChg>
      <pc:sldChg chg="addSp delSp modSp mod setBg setFolMasterObjs">
        <pc:chgData name="Amanda Lofzewski" userId="af251d7b-71c4-44ff-838f-c7817c1473fa" providerId="ADAL" clId="{C243B879-BC22-4458-A250-862FDF01C828}" dt="2026-02-18T01:45:04.078" v="1221" actId="1076"/>
        <pc:sldMkLst>
          <pc:docMk/>
          <pc:sldMk cId="0" sldId="263"/>
        </pc:sldMkLst>
        <pc:spChg chg="mod">
          <ac:chgData name="Amanda Lofzewski" userId="af251d7b-71c4-44ff-838f-c7817c1473fa" providerId="ADAL" clId="{C243B879-BC22-4458-A250-862FDF01C828}" dt="2026-02-10T06:31:33.384" v="1" actId="26606"/>
          <ac:spMkLst>
            <pc:docMk/>
            <pc:sldMk cId="0" sldId="263"/>
            <ac:spMk id="5" creationId="{00000000-0000-0000-0000-000000000000}"/>
          </ac:spMkLst>
        </pc:spChg>
        <pc:spChg chg="mod">
          <ac:chgData name="Amanda Lofzewski" userId="af251d7b-71c4-44ff-838f-c7817c1473fa" providerId="ADAL" clId="{C243B879-BC22-4458-A250-862FDF01C828}" dt="2026-02-10T06:31:33.384" v="1" actId="26606"/>
          <ac:spMkLst>
            <pc:docMk/>
            <pc:sldMk cId="0" sldId="263"/>
            <ac:spMk id="6" creationId="{00000000-0000-0000-0000-000000000000}"/>
          </ac:spMkLst>
        </pc:spChg>
        <pc:grpChg chg="add del mod">
          <ac:chgData name="Amanda Lofzewski" userId="af251d7b-71c4-44ff-838f-c7817c1473fa" providerId="ADAL" clId="{C243B879-BC22-4458-A250-862FDF01C828}" dt="2026-02-17T19:24:38.239" v="1026" actId="478"/>
          <ac:grpSpMkLst>
            <pc:docMk/>
            <pc:sldMk cId="0" sldId="263"/>
            <ac:grpSpMk id="11" creationId="{20DF679A-6A9C-5619-F60B-B31E53556548}"/>
          </ac:grpSpMkLst>
        </pc:grpChg>
        <pc:picChg chg="add del mod">
          <ac:chgData name="Amanda Lofzewski" userId="af251d7b-71c4-44ff-838f-c7817c1473fa" providerId="ADAL" clId="{C243B879-BC22-4458-A250-862FDF01C828}" dt="2026-02-18T01:44:57.566" v="1219" actId="478"/>
          <ac:picMkLst>
            <pc:docMk/>
            <pc:sldMk cId="0" sldId="263"/>
            <ac:picMk id="2" creationId="{867DBEB2-A40F-EBF2-6859-1FE8F31338EF}"/>
          </ac:picMkLst>
        </pc:picChg>
        <pc:picChg chg="add mod">
          <ac:chgData name="Amanda Lofzewski" userId="af251d7b-71c4-44ff-838f-c7817c1473fa" providerId="ADAL" clId="{C243B879-BC22-4458-A250-862FDF01C828}" dt="2026-02-18T01:45:04.078" v="1221" actId="1076"/>
          <ac:picMkLst>
            <pc:docMk/>
            <pc:sldMk cId="0" sldId="263"/>
            <ac:picMk id="3" creationId="{3C46CDD6-7D81-0075-D743-D8C3F9061D2D}"/>
          </ac:picMkLst>
        </pc:picChg>
      </pc:sldChg>
      <pc:sldChg chg="delSp mod">
        <pc:chgData name="Amanda Lofzewski" userId="af251d7b-71c4-44ff-838f-c7817c1473fa" providerId="ADAL" clId="{C243B879-BC22-4458-A250-862FDF01C828}" dt="2026-02-17T19:22:41.850" v="1009" actId="478"/>
        <pc:sldMkLst>
          <pc:docMk/>
          <pc:sldMk cId="1323016648" sldId="264"/>
        </pc:sldMkLst>
        <pc:grpChg chg="del">
          <ac:chgData name="Amanda Lofzewski" userId="af251d7b-71c4-44ff-838f-c7817c1473fa" providerId="ADAL" clId="{C243B879-BC22-4458-A250-862FDF01C828}" dt="2026-02-17T19:22:41.850" v="1009" actId="478"/>
          <ac:grpSpMkLst>
            <pc:docMk/>
            <pc:sldMk cId="1323016648" sldId="264"/>
            <ac:grpSpMk id="9" creationId="{55C0E730-950E-33C5-CE13-31C3E829FC46}"/>
          </ac:grpSpMkLst>
        </pc:grpChg>
      </pc:sldChg>
      <pc:sldChg chg="addSp delSp modSp mod">
        <pc:chgData name="Amanda Lofzewski" userId="af251d7b-71c4-44ff-838f-c7817c1473fa" providerId="ADAL" clId="{C243B879-BC22-4458-A250-862FDF01C828}" dt="2026-02-17T19:22:38.162" v="1008" actId="1076"/>
        <pc:sldMkLst>
          <pc:docMk/>
          <pc:sldMk cId="4168142028" sldId="265"/>
        </pc:sldMkLst>
        <pc:grpChg chg="del">
          <ac:chgData name="Amanda Lofzewski" userId="af251d7b-71c4-44ff-838f-c7817c1473fa" providerId="ADAL" clId="{C243B879-BC22-4458-A250-862FDF01C828}" dt="2026-02-17T19:22:29.998" v="1005" actId="478"/>
          <ac:grpSpMkLst>
            <pc:docMk/>
            <pc:sldMk cId="4168142028" sldId="265"/>
            <ac:grpSpMk id="3" creationId="{8B3093BC-271F-ED2D-F00C-55C8BC978614}"/>
          </ac:grpSpMkLst>
        </pc:grpChg>
        <pc:picChg chg="add mod">
          <ac:chgData name="Amanda Lofzewski" userId="af251d7b-71c4-44ff-838f-c7817c1473fa" providerId="ADAL" clId="{C243B879-BC22-4458-A250-862FDF01C828}" dt="2026-02-17T19:22:38.162" v="1008" actId="1076"/>
          <ac:picMkLst>
            <pc:docMk/>
            <pc:sldMk cId="4168142028" sldId="265"/>
            <ac:picMk id="11" creationId="{7F7A3439-800B-8AF2-5845-E4CA4107C5CD}"/>
          </ac:picMkLst>
        </pc:picChg>
      </pc:sldChg>
      <pc:sldChg chg="delSp mod">
        <pc:chgData name="Amanda Lofzewski" userId="af251d7b-71c4-44ff-838f-c7817c1473fa" providerId="ADAL" clId="{C243B879-BC22-4458-A250-862FDF01C828}" dt="2026-02-17T19:22:54.017" v="1011" actId="478"/>
        <pc:sldMkLst>
          <pc:docMk/>
          <pc:sldMk cId="2213593517" sldId="266"/>
        </pc:sldMkLst>
        <pc:grpChg chg="del">
          <ac:chgData name="Amanda Lofzewski" userId="af251d7b-71c4-44ff-838f-c7817c1473fa" providerId="ADAL" clId="{C243B879-BC22-4458-A250-862FDF01C828}" dt="2026-02-17T19:22:54.017" v="1011" actId="478"/>
          <ac:grpSpMkLst>
            <pc:docMk/>
            <pc:sldMk cId="2213593517" sldId="266"/>
            <ac:grpSpMk id="6" creationId="{C2152F2A-D847-2C4E-166F-0768687F2549}"/>
          </ac:grpSpMkLst>
        </pc:grpChg>
      </pc:sldChg>
      <pc:sldChg chg="delSp modSp mod">
        <pc:chgData name="Amanda Lofzewski" userId="af251d7b-71c4-44ff-838f-c7817c1473fa" providerId="ADAL" clId="{C243B879-BC22-4458-A250-862FDF01C828}" dt="2026-02-17T19:29:18.272" v="1053" actId="20577"/>
        <pc:sldMkLst>
          <pc:docMk/>
          <pc:sldMk cId="479957673" sldId="268"/>
        </pc:sldMkLst>
        <pc:spChg chg="mod">
          <ac:chgData name="Amanda Lofzewski" userId="af251d7b-71c4-44ff-838f-c7817c1473fa" providerId="ADAL" clId="{C243B879-BC22-4458-A250-862FDF01C828}" dt="2026-02-17T19:29:18.272" v="1053" actId="20577"/>
          <ac:spMkLst>
            <pc:docMk/>
            <pc:sldMk cId="479957673" sldId="268"/>
            <ac:spMk id="2" creationId="{00000000-0000-0000-0000-000000000000}"/>
          </ac:spMkLst>
        </pc:spChg>
        <pc:grpChg chg="del">
          <ac:chgData name="Amanda Lofzewski" userId="af251d7b-71c4-44ff-838f-c7817c1473fa" providerId="ADAL" clId="{C243B879-BC22-4458-A250-862FDF01C828}" dt="2026-02-17T19:23:02.831" v="1014" actId="478"/>
          <ac:grpSpMkLst>
            <pc:docMk/>
            <pc:sldMk cId="479957673" sldId="268"/>
            <ac:grpSpMk id="18" creationId="{552700A2-F1DE-5253-A3D6-EF5C5E6DBF15}"/>
          </ac:grpSpMkLst>
        </pc:grpChg>
      </pc:sldChg>
      <pc:sldChg chg="delSp mod">
        <pc:chgData name="Amanda Lofzewski" userId="af251d7b-71c4-44ff-838f-c7817c1473fa" providerId="ADAL" clId="{C243B879-BC22-4458-A250-862FDF01C828}" dt="2026-02-17T19:24:25.661" v="1023" actId="478"/>
        <pc:sldMkLst>
          <pc:docMk/>
          <pc:sldMk cId="3903094423" sldId="271"/>
        </pc:sldMkLst>
        <pc:grpChg chg="del">
          <ac:chgData name="Amanda Lofzewski" userId="af251d7b-71c4-44ff-838f-c7817c1473fa" providerId="ADAL" clId="{C243B879-BC22-4458-A250-862FDF01C828}" dt="2026-02-17T19:24:25.661" v="1023" actId="478"/>
          <ac:grpSpMkLst>
            <pc:docMk/>
            <pc:sldMk cId="3903094423" sldId="271"/>
            <ac:grpSpMk id="7" creationId="{F78DEC70-877E-3470-EDF2-F47B287C724F}"/>
          </ac:grpSpMkLst>
        </pc:grpChg>
      </pc:sldChg>
      <pc:sldChg chg="delSp mod">
        <pc:chgData name="Amanda Lofzewski" userId="af251d7b-71c4-44ff-838f-c7817c1473fa" providerId="ADAL" clId="{C243B879-BC22-4458-A250-862FDF01C828}" dt="2026-02-18T03:06:22.864" v="1228" actId="478"/>
        <pc:sldMkLst>
          <pc:docMk/>
          <pc:sldMk cId="1151176045" sldId="272"/>
        </pc:sldMkLst>
        <pc:spChg chg="del">
          <ac:chgData name="Amanda Lofzewski" userId="af251d7b-71c4-44ff-838f-c7817c1473fa" providerId="ADAL" clId="{C243B879-BC22-4458-A250-862FDF01C828}" dt="2026-02-18T03:06:22.864" v="1228" actId="478"/>
          <ac:spMkLst>
            <pc:docMk/>
            <pc:sldMk cId="1151176045" sldId="272"/>
            <ac:spMk id="11" creationId="{6E20AA4C-B221-4847-678D-3CA91121EED2}"/>
          </ac:spMkLst>
        </pc:spChg>
        <pc:grpChg chg="del">
          <ac:chgData name="Amanda Lofzewski" userId="af251d7b-71c4-44ff-838f-c7817c1473fa" providerId="ADAL" clId="{C243B879-BC22-4458-A250-862FDF01C828}" dt="2026-02-17T19:24:34.543" v="1025" actId="478"/>
          <ac:grpSpMkLst>
            <pc:docMk/>
            <pc:sldMk cId="1151176045" sldId="272"/>
            <ac:grpSpMk id="23" creationId="{235D8396-3D8F-8A0D-F498-6992E52DF587}"/>
          </ac:grpSpMkLst>
        </pc:grpChg>
      </pc:sldChg>
      <pc:sldChg chg="addSp delSp modSp mod">
        <pc:chgData name="Amanda Lofzewski" userId="af251d7b-71c4-44ff-838f-c7817c1473fa" providerId="ADAL" clId="{C243B879-BC22-4458-A250-862FDF01C828}" dt="2026-02-17T19:24:22.676" v="1022" actId="1038"/>
        <pc:sldMkLst>
          <pc:docMk/>
          <pc:sldMk cId="2368316580" sldId="273"/>
        </pc:sldMkLst>
        <pc:grpChg chg="del">
          <ac:chgData name="Amanda Lofzewski" userId="af251d7b-71c4-44ff-838f-c7817c1473fa" providerId="ADAL" clId="{C243B879-BC22-4458-A250-862FDF01C828}" dt="2026-02-17T19:23:09.436" v="1015" actId="478"/>
          <ac:grpSpMkLst>
            <pc:docMk/>
            <pc:sldMk cId="2368316580" sldId="273"/>
            <ac:grpSpMk id="16" creationId="{39F67C0D-4B00-AC96-5EF4-D1945A000D83}"/>
          </ac:grpSpMkLst>
        </pc:grpChg>
        <pc:picChg chg="add mod">
          <ac:chgData name="Amanda Lofzewski" userId="af251d7b-71c4-44ff-838f-c7817c1473fa" providerId="ADAL" clId="{C243B879-BC22-4458-A250-862FDF01C828}" dt="2026-02-17T19:24:22.676" v="1022" actId="1038"/>
          <ac:picMkLst>
            <pc:docMk/>
            <pc:sldMk cId="2368316580" sldId="273"/>
            <ac:picMk id="5" creationId="{A96B808A-61A1-BC89-BCF2-134C3E625B18}"/>
          </ac:picMkLst>
        </pc:picChg>
      </pc:sldChg>
      <pc:sldChg chg="mod ord modShow">
        <pc:chgData name="Amanda Lofzewski" userId="af251d7b-71c4-44ff-838f-c7817c1473fa" providerId="ADAL" clId="{C243B879-BC22-4458-A250-862FDF01C828}" dt="2026-02-18T02:28:24.324" v="1226"/>
        <pc:sldMkLst>
          <pc:docMk/>
          <pc:sldMk cId="1164882410" sldId="275"/>
        </pc:sldMkLst>
      </pc:sldChg>
      <pc:sldChg chg="delSp modSp mod">
        <pc:chgData name="Amanda Lofzewski" userId="af251d7b-71c4-44ff-838f-c7817c1473fa" providerId="ADAL" clId="{C243B879-BC22-4458-A250-862FDF01C828}" dt="2026-02-18T03:06:16.144" v="1227" actId="478"/>
        <pc:sldMkLst>
          <pc:docMk/>
          <pc:sldMk cId="2269449723" sldId="276"/>
        </pc:sldMkLst>
        <pc:spChg chg="del">
          <ac:chgData name="Amanda Lofzewski" userId="af251d7b-71c4-44ff-838f-c7817c1473fa" providerId="ADAL" clId="{C243B879-BC22-4458-A250-862FDF01C828}" dt="2026-02-18T03:06:16.144" v="1227" actId="478"/>
          <ac:spMkLst>
            <pc:docMk/>
            <pc:sldMk cId="2269449723" sldId="276"/>
            <ac:spMk id="5" creationId="{E8A51087-BD94-287C-DDBF-6388B6D5DEE3}"/>
          </ac:spMkLst>
        </pc:spChg>
        <pc:graphicFrameChg chg="mod">
          <ac:chgData name="Amanda Lofzewski" userId="af251d7b-71c4-44ff-838f-c7817c1473fa" providerId="ADAL" clId="{C243B879-BC22-4458-A250-862FDF01C828}" dt="2026-02-17T19:26:55.032" v="1034"/>
          <ac:graphicFrameMkLst>
            <pc:docMk/>
            <pc:sldMk cId="2269449723" sldId="276"/>
            <ac:graphicFrameMk id="4" creationId="{614D3782-1BD0-D440-3139-E464F3EE2FFF}"/>
          </ac:graphicFrameMkLst>
        </pc:graphicFrameChg>
      </pc:sldChg>
      <pc:sldChg chg="delSp mod">
        <pc:chgData name="Amanda Lofzewski" userId="af251d7b-71c4-44ff-838f-c7817c1473fa" providerId="ADAL" clId="{C243B879-BC22-4458-A250-862FDF01C828}" dt="2026-02-17T19:24:30.046" v="1024" actId="478"/>
        <pc:sldMkLst>
          <pc:docMk/>
          <pc:sldMk cId="4077251171" sldId="277"/>
        </pc:sldMkLst>
        <pc:grpChg chg="del">
          <ac:chgData name="Amanda Lofzewski" userId="af251d7b-71c4-44ff-838f-c7817c1473fa" providerId="ADAL" clId="{C243B879-BC22-4458-A250-862FDF01C828}" dt="2026-02-17T19:24:30.046" v="1024" actId="478"/>
          <ac:grpSpMkLst>
            <pc:docMk/>
            <pc:sldMk cId="4077251171" sldId="277"/>
            <ac:grpSpMk id="11" creationId="{CE5361C0-A2DD-4F9F-A814-C5D7FC0D9F67}"/>
          </ac:grpSpMkLst>
        </pc:grpChg>
      </pc:sldChg>
      <pc:sldChg chg="modSp mod">
        <pc:chgData name="Amanda Lofzewski" userId="af251d7b-71c4-44ff-838f-c7817c1473fa" providerId="ADAL" clId="{C243B879-BC22-4458-A250-862FDF01C828}" dt="2026-02-17T19:28:57.256" v="1035" actId="208"/>
        <pc:sldMkLst>
          <pc:docMk/>
          <pc:sldMk cId="1773080952" sldId="278"/>
        </pc:sldMkLst>
        <pc:cxnChg chg="mod">
          <ac:chgData name="Amanda Lofzewski" userId="af251d7b-71c4-44ff-838f-c7817c1473fa" providerId="ADAL" clId="{C243B879-BC22-4458-A250-862FDF01C828}" dt="2026-02-17T19:28:57.256" v="1035" actId="208"/>
          <ac:cxnSpMkLst>
            <pc:docMk/>
            <pc:sldMk cId="1773080952" sldId="278"/>
            <ac:cxnSpMk id="16" creationId="{39AA0F6B-4955-4115-7ABE-7CBC312B47FC}"/>
          </ac:cxnSpMkLst>
        </pc:cxnChg>
      </pc:sldChg>
      <pc:sldChg chg="delSp mod">
        <pc:chgData name="Amanda Lofzewski" userId="af251d7b-71c4-44ff-838f-c7817c1473fa" providerId="ADAL" clId="{C243B879-BC22-4458-A250-862FDF01C828}" dt="2026-02-17T19:22:51.365" v="1010" actId="478"/>
        <pc:sldMkLst>
          <pc:docMk/>
          <pc:sldMk cId="827090610" sldId="279"/>
        </pc:sldMkLst>
        <pc:grpChg chg="del">
          <ac:chgData name="Amanda Lofzewski" userId="af251d7b-71c4-44ff-838f-c7817c1473fa" providerId="ADAL" clId="{C243B879-BC22-4458-A250-862FDF01C828}" dt="2026-02-17T19:22:51.365" v="1010" actId="478"/>
          <ac:grpSpMkLst>
            <pc:docMk/>
            <pc:sldMk cId="827090610" sldId="279"/>
            <ac:grpSpMk id="3" creationId="{3E631367-6A52-3239-6FA6-48E37EB8D126}"/>
          </ac:grpSpMkLst>
        </pc:grpChg>
      </pc:sldChg>
      <pc:sldChg chg="delSp mod">
        <pc:chgData name="Amanda Lofzewski" userId="af251d7b-71c4-44ff-838f-c7817c1473fa" providerId="ADAL" clId="{C243B879-BC22-4458-A250-862FDF01C828}" dt="2026-02-17T19:22:56.610" v="1012" actId="478"/>
        <pc:sldMkLst>
          <pc:docMk/>
          <pc:sldMk cId="3093822994" sldId="281"/>
        </pc:sldMkLst>
        <pc:grpChg chg="del">
          <ac:chgData name="Amanda Lofzewski" userId="af251d7b-71c4-44ff-838f-c7817c1473fa" providerId="ADAL" clId="{C243B879-BC22-4458-A250-862FDF01C828}" dt="2026-02-17T19:22:56.610" v="1012" actId="478"/>
          <ac:grpSpMkLst>
            <pc:docMk/>
            <pc:sldMk cId="3093822994" sldId="281"/>
            <ac:grpSpMk id="10" creationId="{2D44EE04-8591-3D49-05E1-F4F38285D56C}"/>
          </ac:grpSpMkLst>
        </pc:grpChg>
      </pc:sldChg>
      <pc:sldChg chg="delSp mod">
        <pc:chgData name="Amanda Lofzewski" userId="af251d7b-71c4-44ff-838f-c7817c1473fa" providerId="ADAL" clId="{C243B879-BC22-4458-A250-862FDF01C828}" dt="2026-02-17T19:23:00.412" v="1013" actId="478"/>
        <pc:sldMkLst>
          <pc:docMk/>
          <pc:sldMk cId="3896423845" sldId="282"/>
        </pc:sldMkLst>
        <pc:grpChg chg="del">
          <ac:chgData name="Amanda Lofzewski" userId="af251d7b-71c4-44ff-838f-c7817c1473fa" providerId="ADAL" clId="{C243B879-BC22-4458-A250-862FDF01C828}" dt="2026-02-17T19:23:00.412" v="1013" actId="478"/>
          <ac:grpSpMkLst>
            <pc:docMk/>
            <pc:sldMk cId="3896423845" sldId="282"/>
            <ac:grpSpMk id="9" creationId="{00F62918-4CDE-C55B-D576-5C6F3DB4B2B8}"/>
          </ac:grpSpMkLst>
        </pc:grpChg>
      </pc:sldChg>
      <pc:sldChg chg="addSp delSp modSp add mod modAnim modShow">
        <pc:chgData name="Amanda Lofzewski" userId="af251d7b-71c4-44ff-838f-c7817c1473fa" providerId="ADAL" clId="{C243B879-BC22-4458-A250-862FDF01C828}" dt="2026-02-18T01:43:07.519" v="1202" actId="167"/>
        <pc:sldMkLst>
          <pc:docMk/>
          <pc:sldMk cId="2153402255" sldId="284"/>
        </pc:sldMkLst>
        <pc:spChg chg="add mod">
          <ac:chgData name="Amanda Lofzewski" userId="af251d7b-71c4-44ff-838f-c7817c1473fa" providerId="ADAL" clId="{C243B879-BC22-4458-A250-862FDF01C828}" dt="2026-02-18T01:41:42.405" v="1194" actId="1076"/>
          <ac:spMkLst>
            <pc:docMk/>
            <pc:sldMk cId="2153402255" sldId="284"/>
            <ac:spMk id="2" creationId="{7E573C1F-5B3A-F8C3-F060-5F9CC84325B1}"/>
          </ac:spMkLst>
        </pc:spChg>
        <pc:spChg chg="add mod">
          <ac:chgData name="Amanda Lofzewski" userId="af251d7b-71c4-44ff-838f-c7817c1473fa" providerId="ADAL" clId="{C243B879-BC22-4458-A250-862FDF01C828}" dt="2026-02-17T19:13:20.515" v="919" actId="20577"/>
          <ac:spMkLst>
            <pc:docMk/>
            <pc:sldMk cId="2153402255" sldId="284"/>
            <ac:spMk id="2" creationId="{91423CF8-1245-EC78-FAA5-E00945E2162A}"/>
          </ac:spMkLst>
        </pc:spChg>
        <pc:spChg chg="add mod">
          <ac:chgData name="Amanda Lofzewski" userId="af251d7b-71c4-44ff-838f-c7817c1473fa" providerId="ADAL" clId="{C243B879-BC22-4458-A250-862FDF01C828}" dt="2026-02-18T01:42:02.548" v="1196" actId="1076"/>
          <ac:spMkLst>
            <pc:docMk/>
            <pc:sldMk cId="2153402255" sldId="284"/>
            <ac:spMk id="3" creationId="{502CE3FB-D432-BED3-F192-45BB4AAEA25C}"/>
          </ac:spMkLst>
        </pc:spChg>
        <pc:spChg chg="add mod">
          <ac:chgData name="Amanda Lofzewski" userId="af251d7b-71c4-44ff-838f-c7817c1473fa" providerId="ADAL" clId="{C243B879-BC22-4458-A250-862FDF01C828}" dt="2026-02-18T01:42:20.988" v="1198" actId="1076"/>
          <ac:spMkLst>
            <pc:docMk/>
            <pc:sldMk cId="2153402255" sldId="284"/>
            <ac:spMk id="5" creationId="{DDF776BA-E079-6C08-3DF0-DCBA45D75B2F}"/>
          </ac:spMkLst>
        </pc:spChg>
        <pc:spChg chg="add mod ord">
          <ac:chgData name="Amanda Lofzewski" userId="af251d7b-71c4-44ff-838f-c7817c1473fa" providerId="ADAL" clId="{C243B879-BC22-4458-A250-862FDF01C828}" dt="2026-02-18T01:43:07.519" v="1202" actId="167"/>
          <ac:spMkLst>
            <pc:docMk/>
            <pc:sldMk cId="2153402255" sldId="284"/>
            <ac:spMk id="6" creationId="{CFE67E3B-48B2-A24B-1F59-E0B62BF086D3}"/>
          </ac:spMkLst>
        </pc:spChg>
        <pc:spChg chg="del mod ord">
          <ac:chgData name="Amanda Lofzewski" userId="af251d7b-71c4-44ff-838f-c7817c1473fa" providerId="ADAL" clId="{C243B879-BC22-4458-A250-862FDF01C828}" dt="2026-02-17T19:15:33.482" v="943" actId="478"/>
          <ac:spMkLst>
            <pc:docMk/>
            <pc:sldMk cId="2153402255" sldId="284"/>
            <ac:spMk id="8" creationId="{AF5D1096-0134-930B-8E7A-ECE6DC4F1D1D}"/>
          </ac:spMkLst>
        </pc:spChg>
        <pc:spChg chg="add mod ord topLvl">
          <ac:chgData name="Amanda Lofzewski" userId="af251d7b-71c4-44ff-838f-c7817c1473fa" providerId="ADAL" clId="{C243B879-BC22-4458-A250-862FDF01C828}" dt="2026-02-17T19:20:32.365" v="993" actId="164"/>
          <ac:spMkLst>
            <pc:docMk/>
            <pc:sldMk cId="2153402255" sldId="284"/>
            <ac:spMk id="11" creationId="{44B2BC72-CED8-181C-6D39-79F77497E552}"/>
          </ac:spMkLst>
        </pc:spChg>
        <pc:spChg chg="add del mod topLvl">
          <ac:chgData name="Amanda Lofzewski" userId="af251d7b-71c4-44ff-838f-c7817c1473fa" providerId="ADAL" clId="{C243B879-BC22-4458-A250-862FDF01C828}" dt="2026-02-18T01:40:24.916" v="1118" actId="1038"/>
          <ac:spMkLst>
            <pc:docMk/>
            <pc:sldMk cId="2153402255" sldId="284"/>
            <ac:spMk id="15" creationId="{1432D116-E3B7-21D2-B36B-B8836EAFCB4A}"/>
          </ac:spMkLst>
        </pc:spChg>
        <pc:spChg chg="add mod topLvl">
          <ac:chgData name="Amanda Lofzewski" userId="af251d7b-71c4-44ff-838f-c7817c1473fa" providerId="ADAL" clId="{C243B879-BC22-4458-A250-862FDF01C828}" dt="2026-02-17T19:20:32.365" v="993" actId="164"/>
          <ac:spMkLst>
            <pc:docMk/>
            <pc:sldMk cId="2153402255" sldId="284"/>
            <ac:spMk id="18" creationId="{198557CA-02AA-0EEF-4413-8BA71F3558D5}"/>
          </ac:spMkLst>
        </pc:spChg>
        <pc:spChg chg="add mod topLvl">
          <ac:chgData name="Amanda Lofzewski" userId="af251d7b-71c4-44ff-838f-c7817c1473fa" providerId="ADAL" clId="{C243B879-BC22-4458-A250-862FDF01C828}" dt="2026-02-17T19:20:32.365" v="993" actId="164"/>
          <ac:spMkLst>
            <pc:docMk/>
            <pc:sldMk cId="2153402255" sldId="284"/>
            <ac:spMk id="19" creationId="{0B5C96E3-2443-F0BC-8102-E23FB7EA9AC6}"/>
          </ac:spMkLst>
        </pc:spChg>
        <pc:grpChg chg="add del mod">
          <ac:chgData name="Amanda Lofzewski" userId="af251d7b-71c4-44ff-838f-c7817c1473fa" providerId="ADAL" clId="{C243B879-BC22-4458-A250-862FDF01C828}" dt="2026-02-17T19:16:42.447" v="953" actId="165"/>
          <ac:grpSpMkLst>
            <pc:docMk/>
            <pc:sldMk cId="2153402255" sldId="284"/>
            <ac:grpSpMk id="3" creationId="{4CF4366D-0767-34D8-239A-CD98F945F4A0}"/>
          </ac:grpSpMkLst>
        </pc:grpChg>
        <pc:grpChg chg="add mod">
          <ac:chgData name="Amanda Lofzewski" userId="af251d7b-71c4-44ff-838f-c7817c1473fa" providerId="ADAL" clId="{C243B879-BC22-4458-A250-862FDF01C828}" dt="2026-02-18T01:41:13.985" v="1133" actId="1076"/>
          <ac:grpSpMkLst>
            <pc:docMk/>
            <pc:sldMk cId="2153402255" sldId="284"/>
            <ac:grpSpMk id="4" creationId="{EDED3BAF-D61F-4FF4-5B40-0F45AB368BAF}"/>
          </ac:grpSpMkLst>
        </pc:grpChg>
        <pc:picChg chg="add del">
          <ac:chgData name="Amanda Lofzewski" userId="af251d7b-71c4-44ff-838f-c7817c1473fa" providerId="ADAL" clId="{C243B879-BC22-4458-A250-862FDF01C828}" dt="2026-02-17T19:15:34.081" v="944" actId="478"/>
          <ac:picMkLst>
            <pc:docMk/>
            <pc:sldMk cId="2153402255" sldId="284"/>
            <ac:picMk id="5" creationId="{D5198F72-D531-0DD8-917A-F4F7FCCD65FB}"/>
          </ac:picMkLst>
        </pc:picChg>
        <pc:picChg chg="add mod ord topLvl">
          <ac:chgData name="Amanda Lofzewski" userId="af251d7b-71c4-44ff-838f-c7817c1473fa" providerId="ADAL" clId="{C243B879-BC22-4458-A250-862FDF01C828}" dt="2026-02-18T01:40:03.585" v="1066" actId="1076"/>
          <ac:picMkLst>
            <pc:docMk/>
            <pc:sldMk cId="2153402255" sldId="284"/>
            <ac:picMk id="10" creationId="{794C2C29-6AD3-401C-FE36-FE0C2C1328C2}"/>
          </ac:picMkLst>
        </pc:picChg>
        <pc:picChg chg="del mod ord">
          <ac:chgData name="Amanda Lofzewski" userId="af251d7b-71c4-44ff-838f-c7817c1473fa" providerId="ADAL" clId="{C243B879-BC22-4458-A250-862FDF01C828}" dt="2026-02-17T19:15:32.697" v="942" actId="478"/>
          <ac:picMkLst>
            <pc:docMk/>
            <pc:sldMk cId="2153402255" sldId="284"/>
            <ac:picMk id="12" creationId="{68CCE1F6-D4C8-DEF0-5277-B795EBFAB46E}"/>
          </ac:picMkLst>
        </pc:picChg>
      </pc:sldChg>
      <pc:sldChg chg="new del">
        <pc:chgData name="Amanda Lofzewski" userId="af251d7b-71c4-44ff-838f-c7817c1473fa" providerId="ADAL" clId="{C243B879-BC22-4458-A250-862FDF01C828}" dt="2026-02-18T01:50:38.280" v="1223" actId="680"/>
        <pc:sldMkLst>
          <pc:docMk/>
          <pc:sldMk cId="3284470909" sldId="285"/>
        </pc:sldMkLst>
      </pc:sldChg>
    </pc:docChg>
  </pc:docChgLst>
</pc:chgInfo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svg"/><Relationship Id="rId1" Type="http://schemas.openxmlformats.org/officeDocument/2006/relationships/image" Target="../media/image56.png"/><Relationship Id="rId6" Type="http://schemas.openxmlformats.org/officeDocument/2006/relationships/image" Target="../media/image61.svg"/><Relationship Id="rId5" Type="http://schemas.openxmlformats.org/officeDocument/2006/relationships/image" Target="../media/image60.png"/><Relationship Id="rId4" Type="http://schemas.openxmlformats.org/officeDocument/2006/relationships/image" Target="../media/image59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svg"/><Relationship Id="rId1" Type="http://schemas.openxmlformats.org/officeDocument/2006/relationships/image" Target="../media/image56.png"/><Relationship Id="rId6" Type="http://schemas.openxmlformats.org/officeDocument/2006/relationships/image" Target="../media/image61.svg"/><Relationship Id="rId5" Type="http://schemas.openxmlformats.org/officeDocument/2006/relationships/image" Target="../media/image60.png"/><Relationship Id="rId4" Type="http://schemas.openxmlformats.org/officeDocument/2006/relationships/image" Target="../media/image5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DC8FF2-834E-4321-8FCA-FC14F6EF7A30}" type="doc">
      <dgm:prSet loTypeId="urn:microsoft.com/office/officeart/2005/8/layout/process5" loCatId="process" qsTypeId="urn:microsoft.com/office/officeart/2005/8/quickstyle/simple1" qsCatId="simple" csTypeId="urn:microsoft.com/office/officeart/2005/8/colors/accent5_4" csCatId="accent5" phldr="1"/>
      <dgm:spPr/>
    </dgm:pt>
    <dgm:pt modelId="{441B67D4-A819-486F-B555-A41BDCB8B3B0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1800" b="1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2022</a:t>
          </a:r>
        </a:p>
        <a:p>
          <a:r>
            <a:rPr lang="en-US" sz="1400" b="1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December</a:t>
          </a:r>
        </a:p>
        <a:p>
          <a:r>
            <a:rPr lang="en-US" sz="1400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COVID PODs demobilize</a:t>
          </a:r>
        </a:p>
      </dgm:t>
    </dgm:pt>
    <dgm:pt modelId="{9D027879-07C8-42C6-ABF2-90DBD5E9DFCA}" type="parTrans" cxnId="{464B40B5-74B1-4940-A840-05D30DC8319E}">
      <dgm:prSet/>
      <dgm:spPr/>
      <dgm:t>
        <a:bodyPr/>
        <a:lstStyle/>
        <a:p>
          <a:endParaRPr lang="en-US"/>
        </a:p>
      </dgm:t>
    </dgm:pt>
    <dgm:pt modelId="{FE890F32-ABCB-4624-98C6-B6B0041CB235}" type="sibTrans" cxnId="{464B40B5-74B1-4940-A840-05D30DC8319E}">
      <dgm:prSet/>
      <dgm:spPr>
        <a:solidFill>
          <a:schemeClr val="accent4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en-US">
            <a:latin typeface="+mn-lt"/>
          </a:endParaRPr>
        </a:p>
      </dgm:t>
    </dgm:pt>
    <dgm:pt modelId="{91E88B92-81EA-4655-B8E1-8A4D2474A22F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US" sz="1800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2023</a:t>
          </a:r>
        </a:p>
        <a:p>
          <a:r>
            <a:rPr lang="en-US" sz="1400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January</a:t>
          </a:r>
        </a:p>
        <a:p>
          <a:r>
            <a:rPr lang="en-US" sz="14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POD Kit creation begins          (phase 3)</a:t>
          </a:r>
        </a:p>
      </dgm:t>
    </dgm:pt>
    <dgm:pt modelId="{5BAB975C-188B-49C4-97EF-90AD2E268E23}" type="parTrans" cxnId="{F8E5457F-2513-461A-BDBD-608A39CC9C27}">
      <dgm:prSet/>
      <dgm:spPr/>
      <dgm:t>
        <a:bodyPr/>
        <a:lstStyle/>
        <a:p>
          <a:endParaRPr lang="en-US"/>
        </a:p>
      </dgm:t>
    </dgm:pt>
    <dgm:pt modelId="{6C8BB621-7324-497F-B143-F8AFCBD00478}" type="sibTrans" cxnId="{F8E5457F-2513-461A-BDBD-608A39CC9C27}">
      <dgm:prSet/>
      <dgm:spPr>
        <a:solidFill>
          <a:schemeClr val="accent4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en-US">
            <a:latin typeface="+mn-lt"/>
          </a:endParaRPr>
        </a:p>
      </dgm:t>
    </dgm:pt>
    <dgm:pt modelId="{E24639E8-76F9-46AE-BE61-85DB0D8BBA85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US" sz="1800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2023</a:t>
          </a:r>
        </a:p>
        <a:p>
          <a:r>
            <a:rPr lang="en-US" sz="1400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May- September </a:t>
          </a:r>
        </a:p>
        <a:p>
          <a:r>
            <a:rPr lang="en-US" sz="14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Training                          (phase 4)</a:t>
          </a:r>
        </a:p>
      </dgm:t>
    </dgm:pt>
    <dgm:pt modelId="{CD6DB168-9975-42E3-B79C-0B9FC74794EC}" type="parTrans" cxnId="{F8978BCF-0C6A-4C1D-B833-C4625FD5676E}">
      <dgm:prSet/>
      <dgm:spPr/>
      <dgm:t>
        <a:bodyPr/>
        <a:lstStyle/>
        <a:p>
          <a:endParaRPr lang="en-US"/>
        </a:p>
      </dgm:t>
    </dgm:pt>
    <dgm:pt modelId="{DC9260B8-B6CF-4586-B57B-BC86D6FEA0FA}" type="sibTrans" cxnId="{F8978BCF-0C6A-4C1D-B833-C4625FD5676E}">
      <dgm:prSet/>
      <dgm:spPr>
        <a:solidFill>
          <a:schemeClr val="accent4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en-US">
            <a:latin typeface="+mn-lt"/>
          </a:endParaRPr>
        </a:p>
      </dgm:t>
    </dgm:pt>
    <dgm:pt modelId="{4726D256-0D33-4CEF-8B77-0A480DA0AA1E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US" sz="1800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2023</a:t>
          </a:r>
        </a:p>
        <a:p>
          <a:r>
            <a:rPr lang="en-US" sz="1400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October</a:t>
          </a:r>
        </a:p>
        <a:p>
          <a:r>
            <a:rPr lang="en-US" sz="14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 full-scale </a:t>
          </a:r>
          <a:r>
            <a:rPr lang="en-US" sz="1400" dirty="0" err="1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FluPOD</a:t>
          </a:r>
          <a:r>
            <a:rPr lang="en-US" sz="14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 exercises (phase 4)</a:t>
          </a:r>
        </a:p>
      </dgm:t>
    </dgm:pt>
    <dgm:pt modelId="{50152BEA-85EE-42C3-87C3-12F60855B0A4}" type="parTrans" cxnId="{DB654429-E170-4C41-B7A1-32D90A5A2EB8}">
      <dgm:prSet/>
      <dgm:spPr/>
      <dgm:t>
        <a:bodyPr/>
        <a:lstStyle/>
        <a:p>
          <a:endParaRPr lang="en-US"/>
        </a:p>
      </dgm:t>
    </dgm:pt>
    <dgm:pt modelId="{BC7DD588-3A4D-4F45-8AC3-DDBB60B6C6B7}" type="sibTrans" cxnId="{DB654429-E170-4C41-B7A1-32D90A5A2EB8}">
      <dgm:prSet/>
      <dgm:spPr>
        <a:solidFill>
          <a:schemeClr val="accent4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en-US">
            <a:latin typeface="+mn-lt"/>
          </a:endParaRPr>
        </a:p>
      </dgm:t>
    </dgm:pt>
    <dgm:pt modelId="{EAE6D06D-D435-4470-8A24-8CEFB7EECC0D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US" sz="1800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2023</a:t>
          </a:r>
        </a:p>
        <a:p>
          <a:r>
            <a:rPr lang="en-US" sz="1400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November</a:t>
          </a:r>
        </a:p>
        <a:p>
          <a:r>
            <a:rPr lang="en-US" sz="14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Supply Generator work begins (phase 5)</a:t>
          </a:r>
        </a:p>
      </dgm:t>
    </dgm:pt>
    <dgm:pt modelId="{D327EC7C-0DA8-45A9-9C0D-82A82DF38B5F}" type="parTrans" cxnId="{2F15B02C-371A-4B95-B5D3-EA4049C20581}">
      <dgm:prSet/>
      <dgm:spPr/>
      <dgm:t>
        <a:bodyPr/>
        <a:lstStyle/>
        <a:p>
          <a:endParaRPr lang="en-US"/>
        </a:p>
      </dgm:t>
    </dgm:pt>
    <dgm:pt modelId="{73D964AD-4000-4C04-AA6F-0714E710AA7A}" type="sibTrans" cxnId="{2F15B02C-371A-4B95-B5D3-EA4049C20581}">
      <dgm:prSet/>
      <dgm:spPr>
        <a:solidFill>
          <a:schemeClr val="accent4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en-US">
            <a:latin typeface="+mn-lt"/>
          </a:endParaRPr>
        </a:p>
      </dgm:t>
    </dgm:pt>
    <dgm:pt modelId="{04ADB7A6-A670-493A-A75B-0E504BEDCA3B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1800" b="1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2022</a:t>
          </a:r>
        </a:p>
        <a:p>
          <a:r>
            <a:rPr lang="en-US" sz="1400" b="1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July </a:t>
          </a:r>
        </a:p>
        <a:p>
          <a:r>
            <a:rPr lang="en-US" sz="1400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Warehouse                      (phase 1)</a:t>
          </a:r>
        </a:p>
      </dgm:t>
    </dgm:pt>
    <dgm:pt modelId="{D0471A7E-5C5F-4273-B539-BE9793C7CE0E}" type="parTrans" cxnId="{C4897F9E-939F-4D7A-8D3E-53B4AD37B195}">
      <dgm:prSet/>
      <dgm:spPr/>
      <dgm:t>
        <a:bodyPr/>
        <a:lstStyle/>
        <a:p>
          <a:endParaRPr lang="en-US"/>
        </a:p>
      </dgm:t>
    </dgm:pt>
    <dgm:pt modelId="{B9F2B6B6-7AFF-4216-BF99-EFDEC7DDB236}" type="sibTrans" cxnId="{C4897F9E-939F-4D7A-8D3E-53B4AD37B195}">
      <dgm:prSet/>
      <dgm:spPr>
        <a:solidFill>
          <a:schemeClr val="accent4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en-US">
            <a:latin typeface="+mn-lt"/>
          </a:endParaRPr>
        </a:p>
      </dgm:t>
    </dgm:pt>
    <dgm:pt modelId="{6949E609-8659-4F2E-B10B-FA5716AFC0A9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1800" b="1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2022</a:t>
          </a:r>
        </a:p>
        <a:p>
          <a:r>
            <a:rPr lang="en-US" sz="1400" b="1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October </a:t>
          </a:r>
        </a:p>
        <a:p>
          <a:r>
            <a:rPr lang="en-US" sz="1400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Inventory management system initiated (phase 2)</a:t>
          </a:r>
        </a:p>
      </dgm:t>
    </dgm:pt>
    <dgm:pt modelId="{E0D3DA3F-0986-467A-9855-85A75EB1DECC}" type="parTrans" cxnId="{B25A94A2-0FF0-4138-8824-734035C6E047}">
      <dgm:prSet/>
      <dgm:spPr/>
      <dgm:t>
        <a:bodyPr/>
        <a:lstStyle/>
        <a:p>
          <a:endParaRPr lang="en-US"/>
        </a:p>
      </dgm:t>
    </dgm:pt>
    <dgm:pt modelId="{4F730776-12D7-40E6-821D-171158A3FAF3}" type="sibTrans" cxnId="{B25A94A2-0FF0-4138-8824-734035C6E047}">
      <dgm:prSet/>
      <dgm:spPr>
        <a:solidFill>
          <a:schemeClr val="accent4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en-US">
            <a:latin typeface="+mn-lt"/>
          </a:endParaRPr>
        </a:p>
      </dgm:t>
    </dgm:pt>
    <dgm:pt modelId="{47571AEB-1E65-46F0-BF02-A52D84935CDD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US" sz="1800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2024</a:t>
          </a:r>
        </a:p>
        <a:p>
          <a:r>
            <a:rPr lang="en-US" sz="1400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April-December</a:t>
          </a:r>
        </a:p>
        <a:p>
          <a:r>
            <a:rPr lang="en-US" sz="14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Training and exercise    (phase 6)</a:t>
          </a:r>
        </a:p>
      </dgm:t>
    </dgm:pt>
    <dgm:pt modelId="{9A09C342-4EB7-41C3-8DEE-697E1C36BEC1}" type="parTrans" cxnId="{3BD06FBE-62E6-4F00-8F05-C507396E6A17}">
      <dgm:prSet/>
      <dgm:spPr/>
      <dgm:t>
        <a:bodyPr/>
        <a:lstStyle/>
        <a:p>
          <a:endParaRPr lang="en-US"/>
        </a:p>
      </dgm:t>
    </dgm:pt>
    <dgm:pt modelId="{71538A68-8F5E-4278-9D46-21E4F2C7AB10}" type="sibTrans" cxnId="{3BD06FBE-62E6-4F00-8F05-C507396E6A17}">
      <dgm:prSet/>
      <dgm:spPr>
        <a:solidFill>
          <a:schemeClr val="accent4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en-US">
            <a:latin typeface="+mn-lt"/>
          </a:endParaRPr>
        </a:p>
      </dgm:t>
    </dgm:pt>
    <dgm:pt modelId="{B8CA47C7-1D48-43D3-AF3C-9EA5038309B1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US" sz="1800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2025</a:t>
          </a:r>
        </a:p>
        <a:p>
          <a:r>
            <a:rPr lang="en-US" sz="1400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March</a:t>
          </a:r>
        </a:p>
        <a:p>
          <a:r>
            <a:rPr lang="en-US" sz="14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Project completion             </a:t>
          </a:r>
          <a:r>
            <a:rPr lang="en-US" sz="1400" dirty="0" err="1">
              <a:solidFill>
                <a:schemeClr val="accent4">
                  <a:lumMod val="40000"/>
                  <a:lumOff val="60000"/>
                </a:schemeClr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dfdsf</a:t>
          </a:r>
          <a:r>
            <a:rPr lang="en-US" sz="1400" dirty="0">
              <a:solidFill>
                <a:schemeClr val="accent4">
                  <a:lumMod val="40000"/>
                  <a:lumOff val="60000"/>
                </a:schemeClr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  </a:t>
          </a:r>
        </a:p>
      </dgm:t>
    </dgm:pt>
    <dgm:pt modelId="{FA68DDD5-2714-4ADE-BA28-D467E12DED5B}" type="parTrans" cxnId="{0A098032-64DF-41D7-AB64-DDFF21F17070}">
      <dgm:prSet/>
      <dgm:spPr/>
      <dgm:t>
        <a:bodyPr/>
        <a:lstStyle/>
        <a:p>
          <a:endParaRPr lang="en-US"/>
        </a:p>
      </dgm:t>
    </dgm:pt>
    <dgm:pt modelId="{D5567C8B-9BA3-4881-B29C-A7B270FE48C7}" type="sibTrans" cxnId="{0A098032-64DF-41D7-AB64-DDFF21F17070}">
      <dgm:prSet/>
      <dgm:spPr>
        <a:solidFill>
          <a:schemeClr val="accent4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9F1D37FB-229D-440D-BA6E-B7F58E0349B0}">
      <dgm:prSet phldrT="[Text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US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2025</a:t>
          </a:r>
        </a:p>
        <a:p>
          <a:r>
            <a:rPr lang="en-US" b="1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October</a:t>
          </a:r>
        </a:p>
        <a:p>
          <a:r>
            <a:rPr lang="en-US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Validation</a:t>
          </a:r>
          <a:br>
            <a:rPr lang="en-US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</a:br>
          <a:r>
            <a:rPr lang="en-US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           </a:t>
          </a:r>
          <a:r>
            <a:rPr lang="en-US" dirty="0" err="1">
              <a:solidFill>
                <a:schemeClr val="accent4">
                  <a:lumMod val="40000"/>
                  <a:lumOff val="60000"/>
                </a:schemeClr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dfdsf</a:t>
          </a:r>
          <a:r>
            <a:rPr lang="en-US" dirty="0">
              <a:solidFill>
                <a:schemeClr val="accent4">
                  <a:lumMod val="40000"/>
                  <a:lumOff val="60000"/>
                </a:schemeClr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  </a:t>
          </a:r>
        </a:p>
      </dgm:t>
    </dgm:pt>
    <dgm:pt modelId="{6539FA93-0EC2-4624-9C6A-2C9153E4F9C2}" type="parTrans" cxnId="{1F69DE89-98E0-486E-9B31-E763BE14FA97}">
      <dgm:prSet/>
      <dgm:spPr/>
      <dgm:t>
        <a:bodyPr/>
        <a:lstStyle/>
        <a:p>
          <a:endParaRPr lang="en-US"/>
        </a:p>
      </dgm:t>
    </dgm:pt>
    <dgm:pt modelId="{CDB97A25-4668-4FAE-A4BD-280701BAD70B}" type="sibTrans" cxnId="{1F69DE89-98E0-486E-9B31-E763BE14FA97}">
      <dgm:prSet/>
      <dgm:spPr/>
      <dgm:t>
        <a:bodyPr/>
        <a:lstStyle/>
        <a:p>
          <a:endParaRPr lang="en-US"/>
        </a:p>
      </dgm:t>
    </dgm:pt>
    <dgm:pt modelId="{EB65C741-E39C-4423-8D5B-2F4268241975}" type="pres">
      <dgm:prSet presAssocID="{F0DC8FF2-834E-4321-8FCA-FC14F6EF7A30}" presName="diagram" presStyleCnt="0">
        <dgm:presLayoutVars>
          <dgm:dir/>
          <dgm:resizeHandles val="exact"/>
        </dgm:presLayoutVars>
      </dgm:prSet>
      <dgm:spPr/>
    </dgm:pt>
    <dgm:pt modelId="{247E4B04-E763-485B-A2CF-930E492D1A92}" type="pres">
      <dgm:prSet presAssocID="{04ADB7A6-A670-493A-A75B-0E504BEDCA3B}" presName="node" presStyleLbl="node1" presStyleIdx="0" presStyleCnt="10" custScaleX="144080" custScaleY="123719" custLinFactX="69599" custLinFactNeighborX="100000" custLinFactNeighborY="13075">
        <dgm:presLayoutVars>
          <dgm:bulletEnabled val="1"/>
        </dgm:presLayoutVars>
      </dgm:prSet>
      <dgm:spPr/>
    </dgm:pt>
    <dgm:pt modelId="{4CD4B69F-ABE7-426D-8E80-A049E26C6CFF}" type="pres">
      <dgm:prSet presAssocID="{B9F2B6B6-7AFF-4216-BF99-EFDEC7DDB236}" presName="sibTrans" presStyleLbl="sibTrans2D1" presStyleIdx="0" presStyleCnt="9"/>
      <dgm:spPr/>
    </dgm:pt>
    <dgm:pt modelId="{7758ACB3-24A6-4AAE-9739-74B889498760}" type="pres">
      <dgm:prSet presAssocID="{B9F2B6B6-7AFF-4216-BF99-EFDEC7DDB236}" presName="connectorText" presStyleLbl="sibTrans2D1" presStyleIdx="0" presStyleCnt="9"/>
      <dgm:spPr/>
    </dgm:pt>
    <dgm:pt modelId="{FE437139-296A-474A-B461-7B3E3D52D98D}" type="pres">
      <dgm:prSet presAssocID="{6949E609-8659-4F2E-B10B-FA5716AFC0A9}" presName="node" presStyleLbl="node1" presStyleIdx="1" presStyleCnt="10" custScaleX="144080" custScaleY="123719" custLinFactX="63557" custLinFactNeighborX="100000" custLinFactNeighborY="13075">
        <dgm:presLayoutVars>
          <dgm:bulletEnabled val="1"/>
        </dgm:presLayoutVars>
      </dgm:prSet>
      <dgm:spPr/>
    </dgm:pt>
    <dgm:pt modelId="{2FC1B64F-42F0-492F-8055-5FBB3E0FC0AA}" type="pres">
      <dgm:prSet presAssocID="{4F730776-12D7-40E6-821D-171158A3FAF3}" presName="sibTrans" presStyleLbl="sibTrans2D1" presStyleIdx="1" presStyleCnt="9" custLinFactNeighborX="-485"/>
      <dgm:spPr/>
    </dgm:pt>
    <dgm:pt modelId="{98F82262-DC12-47D1-AD09-202860A831A1}" type="pres">
      <dgm:prSet presAssocID="{4F730776-12D7-40E6-821D-171158A3FAF3}" presName="connectorText" presStyleLbl="sibTrans2D1" presStyleIdx="1" presStyleCnt="9"/>
      <dgm:spPr/>
    </dgm:pt>
    <dgm:pt modelId="{8F4DB5F8-B58B-4558-B2D2-6381E686F336}" type="pres">
      <dgm:prSet presAssocID="{441B67D4-A819-486F-B555-A41BDCB8B3B0}" presName="node" presStyleLbl="node1" presStyleIdx="2" presStyleCnt="10" custScaleX="144080" custScaleY="123719" custLinFactX="49634" custLinFactNeighborX="100000" custLinFactNeighborY="13075">
        <dgm:presLayoutVars>
          <dgm:bulletEnabled val="1"/>
        </dgm:presLayoutVars>
      </dgm:prSet>
      <dgm:spPr/>
    </dgm:pt>
    <dgm:pt modelId="{4002BA18-F4ED-48C7-B002-5277A03126A1}" type="pres">
      <dgm:prSet presAssocID="{FE890F32-ABCB-4624-98C6-B6B0041CB235}" presName="sibTrans" presStyleLbl="sibTrans2D1" presStyleIdx="2" presStyleCnt="9" custAng="138452" custScaleX="123174" custScaleY="131085" custLinFactNeighborX="31691" custLinFactNeighborY="699"/>
      <dgm:spPr/>
    </dgm:pt>
    <dgm:pt modelId="{DBDF9D3B-2342-4963-A00C-343E1A78EA73}" type="pres">
      <dgm:prSet presAssocID="{FE890F32-ABCB-4624-98C6-B6B0041CB235}" presName="connectorText" presStyleLbl="sibTrans2D1" presStyleIdx="2" presStyleCnt="9"/>
      <dgm:spPr/>
    </dgm:pt>
    <dgm:pt modelId="{DFF7DF52-86A6-4F96-B1CF-8A812681ECC7}" type="pres">
      <dgm:prSet presAssocID="{91E88B92-81EA-4655-B8E1-8A4D2474A22F}" presName="node" presStyleLbl="node1" presStyleIdx="3" presStyleCnt="10" custScaleX="149638" custScaleY="123719" custLinFactY="87783" custLinFactNeighborX="-33001" custLinFactNeighborY="100000">
        <dgm:presLayoutVars>
          <dgm:bulletEnabled val="1"/>
        </dgm:presLayoutVars>
      </dgm:prSet>
      <dgm:spPr/>
    </dgm:pt>
    <dgm:pt modelId="{D1C866C0-27B7-410E-B1E0-0AE670BBAC04}" type="pres">
      <dgm:prSet presAssocID="{6C8BB621-7324-497F-B143-F8AFCBD00478}" presName="sibTrans" presStyleLbl="sibTrans2D1" presStyleIdx="3" presStyleCnt="9"/>
      <dgm:spPr/>
    </dgm:pt>
    <dgm:pt modelId="{C7164BD3-3777-43F0-8235-9C2C9500D077}" type="pres">
      <dgm:prSet presAssocID="{6C8BB621-7324-497F-B143-F8AFCBD00478}" presName="connectorText" presStyleLbl="sibTrans2D1" presStyleIdx="3" presStyleCnt="9"/>
      <dgm:spPr/>
    </dgm:pt>
    <dgm:pt modelId="{02FCB47F-0679-4319-8D4D-CD78FF5E2C8A}" type="pres">
      <dgm:prSet presAssocID="{E24639E8-76F9-46AE-BE61-85DB0D8BBA85}" presName="node" presStyleLbl="node1" presStyleIdx="4" presStyleCnt="10" custScaleX="149638" custScaleY="123719" custLinFactX="-100000" custLinFactNeighborX="-107810" custLinFactNeighborY="-2602">
        <dgm:presLayoutVars>
          <dgm:bulletEnabled val="1"/>
        </dgm:presLayoutVars>
      </dgm:prSet>
      <dgm:spPr/>
    </dgm:pt>
    <dgm:pt modelId="{B284F1C6-7161-4E86-B0F0-347A922B9E22}" type="pres">
      <dgm:prSet presAssocID="{DC9260B8-B6CF-4586-B57B-BC86D6FEA0FA}" presName="sibTrans" presStyleLbl="sibTrans2D1" presStyleIdx="4" presStyleCnt="9"/>
      <dgm:spPr/>
    </dgm:pt>
    <dgm:pt modelId="{0B086D3F-296A-4985-B018-E5E9161A6E45}" type="pres">
      <dgm:prSet presAssocID="{DC9260B8-B6CF-4586-B57B-BC86D6FEA0FA}" presName="connectorText" presStyleLbl="sibTrans2D1" presStyleIdx="4" presStyleCnt="9"/>
      <dgm:spPr/>
    </dgm:pt>
    <dgm:pt modelId="{855CE6A2-084B-41E6-A923-3BD859F8264D}" type="pres">
      <dgm:prSet presAssocID="{4726D256-0D33-4CEF-8B77-0A480DA0AA1E}" presName="node" presStyleLbl="node1" presStyleIdx="5" presStyleCnt="10" custScaleX="149638" custScaleY="123719" custLinFactX="-96637" custLinFactNeighborX="-100000" custLinFactNeighborY="-1593">
        <dgm:presLayoutVars>
          <dgm:bulletEnabled val="1"/>
        </dgm:presLayoutVars>
      </dgm:prSet>
      <dgm:spPr/>
    </dgm:pt>
    <dgm:pt modelId="{85FE3FDD-1621-47AA-BA87-4A986F10F2AC}" type="pres">
      <dgm:prSet presAssocID="{BC7DD588-3A4D-4F45-8AC3-DDBB60B6C6B7}" presName="sibTrans" presStyleLbl="sibTrans2D1" presStyleIdx="5" presStyleCnt="9"/>
      <dgm:spPr/>
    </dgm:pt>
    <dgm:pt modelId="{6A105178-F443-4D74-99BF-3B2AC15805D4}" type="pres">
      <dgm:prSet presAssocID="{BC7DD588-3A4D-4F45-8AC3-DDBB60B6C6B7}" presName="connectorText" presStyleLbl="sibTrans2D1" presStyleIdx="5" presStyleCnt="9"/>
      <dgm:spPr/>
    </dgm:pt>
    <dgm:pt modelId="{1C2F2FBC-67C2-4D7A-A8F7-6A76BF946FE6}" type="pres">
      <dgm:prSet presAssocID="{EAE6D06D-D435-4470-8A24-8CEFB7EECC0D}" presName="node" presStyleLbl="node1" presStyleIdx="6" presStyleCnt="10" custScaleX="149638" custScaleY="123719" custLinFactX="-86190" custLinFactNeighborX="-100000" custLinFactNeighborY="-2602">
        <dgm:presLayoutVars>
          <dgm:bulletEnabled val="1"/>
        </dgm:presLayoutVars>
      </dgm:prSet>
      <dgm:spPr/>
    </dgm:pt>
    <dgm:pt modelId="{8B0D9CD9-C27C-4A7D-9388-D8F326F5F75B}" type="pres">
      <dgm:prSet presAssocID="{73D964AD-4000-4C04-AA6F-0714E710AA7A}" presName="sibTrans" presStyleLbl="sibTrans2D1" presStyleIdx="6" presStyleCnt="9"/>
      <dgm:spPr/>
    </dgm:pt>
    <dgm:pt modelId="{B7243BD5-F17D-4CB6-9F06-3954FBDB33FA}" type="pres">
      <dgm:prSet presAssocID="{73D964AD-4000-4C04-AA6F-0714E710AA7A}" presName="connectorText" presStyleLbl="sibTrans2D1" presStyleIdx="6" presStyleCnt="9"/>
      <dgm:spPr/>
    </dgm:pt>
    <dgm:pt modelId="{66833D72-00C1-463F-99BA-854BBC65A614}" type="pres">
      <dgm:prSet presAssocID="{47571AEB-1E65-46F0-BF02-A52D84935CDD}" presName="node" presStyleLbl="node1" presStyleIdx="7" presStyleCnt="10" custScaleX="149638" custScaleY="123719" custLinFactY="76225" custLinFactNeighborX="1672" custLinFactNeighborY="100000">
        <dgm:presLayoutVars>
          <dgm:bulletEnabled val="1"/>
        </dgm:presLayoutVars>
      </dgm:prSet>
      <dgm:spPr/>
    </dgm:pt>
    <dgm:pt modelId="{6E340E49-8F28-4EFE-B986-6C3046B2BF89}" type="pres">
      <dgm:prSet presAssocID="{71538A68-8F5E-4278-9D46-21E4F2C7AB10}" presName="sibTrans" presStyleLbl="sibTrans2D1" presStyleIdx="7" presStyleCnt="9"/>
      <dgm:spPr/>
    </dgm:pt>
    <dgm:pt modelId="{FF332FC4-81B7-45A3-8AA3-EAAEEB0B1D5E}" type="pres">
      <dgm:prSet presAssocID="{71538A68-8F5E-4278-9D46-21E4F2C7AB10}" presName="connectorText" presStyleLbl="sibTrans2D1" presStyleIdx="7" presStyleCnt="9"/>
      <dgm:spPr/>
    </dgm:pt>
    <dgm:pt modelId="{046BD48C-C5E5-4169-9F2A-59C7D50A37C8}" type="pres">
      <dgm:prSet presAssocID="{B8CA47C7-1D48-43D3-AF3C-9EA5038309B1}" presName="node" presStyleLbl="node1" presStyleIdx="8" presStyleCnt="10" custScaleX="149638" custScaleY="123719" custLinFactX="81903" custLinFactNeighborX="100000" custLinFactNeighborY="-18168">
        <dgm:presLayoutVars>
          <dgm:bulletEnabled val="1"/>
        </dgm:presLayoutVars>
      </dgm:prSet>
      <dgm:spPr/>
    </dgm:pt>
    <dgm:pt modelId="{F2A80D1F-DA81-42F9-A5A3-B9DF197A0B96}" type="pres">
      <dgm:prSet presAssocID="{D5567C8B-9BA3-4881-B29C-A7B270FE48C7}" presName="sibTrans" presStyleLbl="sibTrans2D1" presStyleIdx="8" presStyleCnt="9"/>
      <dgm:spPr/>
    </dgm:pt>
    <dgm:pt modelId="{537A0D3D-561F-4AE6-A45A-336028C13EF9}" type="pres">
      <dgm:prSet presAssocID="{D5567C8B-9BA3-4881-B29C-A7B270FE48C7}" presName="connectorText" presStyleLbl="sibTrans2D1" presStyleIdx="8" presStyleCnt="9"/>
      <dgm:spPr/>
    </dgm:pt>
    <dgm:pt modelId="{9E93EC93-90D8-4C74-8733-FEDADC372371}" type="pres">
      <dgm:prSet presAssocID="{9F1D37FB-229D-440D-BA6E-B7F58E0349B0}" presName="node" presStyleLbl="node1" presStyleIdx="9" presStyleCnt="10" custScaleX="149638" custScaleY="123719" custLinFactX="67085" custLinFactNeighborX="100000" custLinFactNeighborY="-18168">
        <dgm:presLayoutVars>
          <dgm:bulletEnabled val="1"/>
        </dgm:presLayoutVars>
      </dgm:prSet>
      <dgm:spPr/>
    </dgm:pt>
  </dgm:ptLst>
  <dgm:cxnLst>
    <dgm:cxn modelId="{F0AA840B-4323-4396-B136-6E225926CD03}" type="presOf" srcId="{D5567C8B-9BA3-4881-B29C-A7B270FE48C7}" destId="{F2A80D1F-DA81-42F9-A5A3-B9DF197A0B96}" srcOrd="0" destOrd="0" presId="urn:microsoft.com/office/officeart/2005/8/layout/process5"/>
    <dgm:cxn modelId="{41036E10-ED49-48AA-A4F4-C6CB47292198}" type="presOf" srcId="{EAE6D06D-D435-4470-8A24-8CEFB7EECC0D}" destId="{1C2F2FBC-67C2-4D7A-A8F7-6A76BF946FE6}" srcOrd="0" destOrd="0" presId="urn:microsoft.com/office/officeart/2005/8/layout/process5"/>
    <dgm:cxn modelId="{F7618211-9FFC-4CB7-889E-15872B0A3729}" type="presOf" srcId="{441B67D4-A819-486F-B555-A41BDCB8B3B0}" destId="{8F4DB5F8-B58B-4558-B2D2-6381E686F336}" srcOrd="0" destOrd="0" presId="urn:microsoft.com/office/officeart/2005/8/layout/process5"/>
    <dgm:cxn modelId="{4287801B-FE8E-4C52-85BA-8A35D7192AC0}" type="presOf" srcId="{6C8BB621-7324-497F-B143-F8AFCBD00478}" destId="{C7164BD3-3777-43F0-8235-9C2C9500D077}" srcOrd="1" destOrd="0" presId="urn:microsoft.com/office/officeart/2005/8/layout/process5"/>
    <dgm:cxn modelId="{648F4E21-8980-41A3-875A-B6C26CDB8056}" type="presOf" srcId="{B8CA47C7-1D48-43D3-AF3C-9EA5038309B1}" destId="{046BD48C-C5E5-4169-9F2A-59C7D50A37C8}" srcOrd="0" destOrd="0" presId="urn:microsoft.com/office/officeart/2005/8/layout/process5"/>
    <dgm:cxn modelId="{DB654429-E170-4C41-B7A1-32D90A5A2EB8}" srcId="{F0DC8FF2-834E-4321-8FCA-FC14F6EF7A30}" destId="{4726D256-0D33-4CEF-8B77-0A480DA0AA1E}" srcOrd="5" destOrd="0" parTransId="{50152BEA-85EE-42C3-87C3-12F60855B0A4}" sibTransId="{BC7DD588-3A4D-4F45-8AC3-DDBB60B6C6B7}"/>
    <dgm:cxn modelId="{084D172C-FE6C-491D-88A4-13F4F597814D}" type="presOf" srcId="{B9F2B6B6-7AFF-4216-BF99-EFDEC7DDB236}" destId="{7758ACB3-24A6-4AAE-9739-74B889498760}" srcOrd="1" destOrd="0" presId="urn:microsoft.com/office/officeart/2005/8/layout/process5"/>
    <dgm:cxn modelId="{2F15B02C-371A-4B95-B5D3-EA4049C20581}" srcId="{F0DC8FF2-834E-4321-8FCA-FC14F6EF7A30}" destId="{EAE6D06D-D435-4470-8A24-8CEFB7EECC0D}" srcOrd="6" destOrd="0" parTransId="{D327EC7C-0DA8-45A9-9C0D-82A82DF38B5F}" sibTransId="{73D964AD-4000-4C04-AA6F-0714E710AA7A}"/>
    <dgm:cxn modelId="{B95BD431-E09A-47F6-83DC-4365F9BB16DD}" type="presOf" srcId="{6949E609-8659-4F2E-B10B-FA5716AFC0A9}" destId="{FE437139-296A-474A-B461-7B3E3D52D98D}" srcOrd="0" destOrd="0" presId="urn:microsoft.com/office/officeart/2005/8/layout/process5"/>
    <dgm:cxn modelId="{0A098032-64DF-41D7-AB64-DDFF21F17070}" srcId="{F0DC8FF2-834E-4321-8FCA-FC14F6EF7A30}" destId="{B8CA47C7-1D48-43D3-AF3C-9EA5038309B1}" srcOrd="8" destOrd="0" parTransId="{FA68DDD5-2714-4ADE-BA28-D467E12DED5B}" sibTransId="{D5567C8B-9BA3-4881-B29C-A7B270FE48C7}"/>
    <dgm:cxn modelId="{C43DD66D-8399-4A30-8710-FF4593FB560B}" type="presOf" srcId="{47571AEB-1E65-46F0-BF02-A52D84935CDD}" destId="{66833D72-00C1-463F-99BA-854BBC65A614}" srcOrd="0" destOrd="0" presId="urn:microsoft.com/office/officeart/2005/8/layout/process5"/>
    <dgm:cxn modelId="{91EF1474-4E31-4DE5-BC42-C09E78C67747}" type="presOf" srcId="{FE890F32-ABCB-4624-98C6-B6B0041CB235}" destId="{4002BA18-F4ED-48C7-B002-5277A03126A1}" srcOrd="0" destOrd="0" presId="urn:microsoft.com/office/officeart/2005/8/layout/process5"/>
    <dgm:cxn modelId="{43219455-47D6-4FBA-95CB-69C467BFE58C}" type="presOf" srcId="{FE890F32-ABCB-4624-98C6-B6B0041CB235}" destId="{DBDF9D3B-2342-4963-A00C-343E1A78EA73}" srcOrd="1" destOrd="0" presId="urn:microsoft.com/office/officeart/2005/8/layout/process5"/>
    <dgm:cxn modelId="{6ED8957C-C1A1-4DAA-8B5D-D35C83E66808}" type="presOf" srcId="{B9F2B6B6-7AFF-4216-BF99-EFDEC7DDB236}" destId="{4CD4B69F-ABE7-426D-8E80-A049E26C6CFF}" srcOrd="0" destOrd="0" presId="urn:microsoft.com/office/officeart/2005/8/layout/process5"/>
    <dgm:cxn modelId="{4D7A247E-7C25-483B-9816-608958F25E08}" type="presOf" srcId="{DC9260B8-B6CF-4586-B57B-BC86D6FEA0FA}" destId="{B284F1C6-7161-4E86-B0F0-347A922B9E22}" srcOrd="0" destOrd="0" presId="urn:microsoft.com/office/officeart/2005/8/layout/process5"/>
    <dgm:cxn modelId="{F8E5457F-2513-461A-BDBD-608A39CC9C27}" srcId="{F0DC8FF2-834E-4321-8FCA-FC14F6EF7A30}" destId="{91E88B92-81EA-4655-B8E1-8A4D2474A22F}" srcOrd="3" destOrd="0" parTransId="{5BAB975C-188B-49C4-97EF-90AD2E268E23}" sibTransId="{6C8BB621-7324-497F-B143-F8AFCBD00478}"/>
    <dgm:cxn modelId="{EE8BBD88-0A49-49CA-BC22-70BE74474AE4}" type="presOf" srcId="{E24639E8-76F9-46AE-BE61-85DB0D8BBA85}" destId="{02FCB47F-0679-4319-8D4D-CD78FF5E2C8A}" srcOrd="0" destOrd="0" presId="urn:microsoft.com/office/officeart/2005/8/layout/process5"/>
    <dgm:cxn modelId="{1F69DE89-98E0-486E-9B31-E763BE14FA97}" srcId="{F0DC8FF2-834E-4321-8FCA-FC14F6EF7A30}" destId="{9F1D37FB-229D-440D-BA6E-B7F58E0349B0}" srcOrd="9" destOrd="0" parTransId="{6539FA93-0EC2-4624-9C6A-2C9153E4F9C2}" sibTransId="{CDB97A25-4668-4FAE-A4BD-280701BAD70B}"/>
    <dgm:cxn modelId="{FFFC2F97-FFF6-4ED9-9113-5E1AF2D227D0}" type="presOf" srcId="{73D964AD-4000-4C04-AA6F-0714E710AA7A}" destId="{8B0D9CD9-C27C-4A7D-9388-D8F326F5F75B}" srcOrd="0" destOrd="0" presId="urn:microsoft.com/office/officeart/2005/8/layout/process5"/>
    <dgm:cxn modelId="{4C2FB898-DF11-434C-8D39-D8A2E8A39072}" type="presOf" srcId="{9F1D37FB-229D-440D-BA6E-B7F58E0349B0}" destId="{9E93EC93-90D8-4C74-8733-FEDADC372371}" srcOrd="0" destOrd="0" presId="urn:microsoft.com/office/officeart/2005/8/layout/process5"/>
    <dgm:cxn modelId="{C4897F9E-939F-4D7A-8D3E-53B4AD37B195}" srcId="{F0DC8FF2-834E-4321-8FCA-FC14F6EF7A30}" destId="{04ADB7A6-A670-493A-A75B-0E504BEDCA3B}" srcOrd="0" destOrd="0" parTransId="{D0471A7E-5C5F-4273-B539-BE9793C7CE0E}" sibTransId="{B9F2B6B6-7AFF-4216-BF99-EFDEC7DDB236}"/>
    <dgm:cxn modelId="{467E989E-C2BA-484B-BB4E-DC00F8986B1B}" type="presOf" srcId="{F0DC8FF2-834E-4321-8FCA-FC14F6EF7A30}" destId="{EB65C741-E39C-4423-8D5B-2F4268241975}" srcOrd="0" destOrd="0" presId="urn:microsoft.com/office/officeart/2005/8/layout/process5"/>
    <dgm:cxn modelId="{B25A94A2-0FF0-4138-8824-734035C6E047}" srcId="{F0DC8FF2-834E-4321-8FCA-FC14F6EF7A30}" destId="{6949E609-8659-4F2E-B10B-FA5716AFC0A9}" srcOrd="1" destOrd="0" parTransId="{E0D3DA3F-0986-467A-9855-85A75EB1DECC}" sibTransId="{4F730776-12D7-40E6-821D-171158A3FAF3}"/>
    <dgm:cxn modelId="{F069ECB4-87C8-46E0-85E2-B8987B288556}" type="presOf" srcId="{BC7DD588-3A4D-4F45-8AC3-DDBB60B6C6B7}" destId="{85FE3FDD-1621-47AA-BA87-4A986F10F2AC}" srcOrd="0" destOrd="0" presId="urn:microsoft.com/office/officeart/2005/8/layout/process5"/>
    <dgm:cxn modelId="{464B40B5-74B1-4940-A840-05D30DC8319E}" srcId="{F0DC8FF2-834E-4321-8FCA-FC14F6EF7A30}" destId="{441B67D4-A819-486F-B555-A41BDCB8B3B0}" srcOrd="2" destOrd="0" parTransId="{9D027879-07C8-42C6-ABF2-90DBD5E9DFCA}" sibTransId="{FE890F32-ABCB-4624-98C6-B6B0041CB235}"/>
    <dgm:cxn modelId="{9E2C8EB6-8260-47A3-A0E1-05D353BC3EA1}" type="presOf" srcId="{4726D256-0D33-4CEF-8B77-0A480DA0AA1E}" destId="{855CE6A2-084B-41E6-A923-3BD859F8264D}" srcOrd="0" destOrd="0" presId="urn:microsoft.com/office/officeart/2005/8/layout/process5"/>
    <dgm:cxn modelId="{204CC5B8-57DC-46F4-9DCE-7EE29F159E08}" type="presOf" srcId="{DC9260B8-B6CF-4586-B57B-BC86D6FEA0FA}" destId="{0B086D3F-296A-4985-B018-E5E9161A6E45}" srcOrd="1" destOrd="0" presId="urn:microsoft.com/office/officeart/2005/8/layout/process5"/>
    <dgm:cxn modelId="{A01FFBBA-CCC6-4BE3-AC79-3C762F8E5F1A}" type="presOf" srcId="{BC7DD588-3A4D-4F45-8AC3-DDBB60B6C6B7}" destId="{6A105178-F443-4D74-99BF-3B2AC15805D4}" srcOrd="1" destOrd="0" presId="urn:microsoft.com/office/officeart/2005/8/layout/process5"/>
    <dgm:cxn modelId="{07D8EBBC-C044-4262-83C8-C318BAE58BE8}" type="presOf" srcId="{04ADB7A6-A670-493A-A75B-0E504BEDCA3B}" destId="{247E4B04-E763-485B-A2CF-930E492D1A92}" srcOrd="0" destOrd="0" presId="urn:microsoft.com/office/officeart/2005/8/layout/process5"/>
    <dgm:cxn modelId="{3BD06FBE-62E6-4F00-8F05-C507396E6A17}" srcId="{F0DC8FF2-834E-4321-8FCA-FC14F6EF7A30}" destId="{47571AEB-1E65-46F0-BF02-A52D84935CDD}" srcOrd="7" destOrd="0" parTransId="{9A09C342-4EB7-41C3-8DEE-697E1C36BEC1}" sibTransId="{71538A68-8F5E-4278-9D46-21E4F2C7AB10}"/>
    <dgm:cxn modelId="{BA2186C1-391B-4801-A9E7-6C420701D21C}" type="presOf" srcId="{6C8BB621-7324-497F-B143-F8AFCBD00478}" destId="{D1C866C0-27B7-410E-B1E0-0AE670BBAC04}" srcOrd="0" destOrd="0" presId="urn:microsoft.com/office/officeart/2005/8/layout/process5"/>
    <dgm:cxn modelId="{3DD3FAC2-D1F1-487B-A8BD-580A81FF4D5E}" type="presOf" srcId="{D5567C8B-9BA3-4881-B29C-A7B270FE48C7}" destId="{537A0D3D-561F-4AE6-A45A-336028C13EF9}" srcOrd="1" destOrd="0" presId="urn:microsoft.com/office/officeart/2005/8/layout/process5"/>
    <dgm:cxn modelId="{F8978BCF-0C6A-4C1D-B833-C4625FD5676E}" srcId="{F0DC8FF2-834E-4321-8FCA-FC14F6EF7A30}" destId="{E24639E8-76F9-46AE-BE61-85DB0D8BBA85}" srcOrd="4" destOrd="0" parTransId="{CD6DB168-9975-42E3-B79C-0B9FC74794EC}" sibTransId="{DC9260B8-B6CF-4586-B57B-BC86D6FEA0FA}"/>
    <dgm:cxn modelId="{9F1481D9-895F-4278-9C27-1CA4F7FB89FF}" type="presOf" srcId="{71538A68-8F5E-4278-9D46-21E4F2C7AB10}" destId="{FF332FC4-81B7-45A3-8AA3-EAAEEB0B1D5E}" srcOrd="1" destOrd="0" presId="urn:microsoft.com/office/officeart/2005/8/layout/process5"/>
    <dgm:cxn modelId="{963A45E6-FBE6-4B4E-AFDD-956B4863148F}" type="presOf" srcId="{91E88B92-81EA-4655-B8E1-8A4D2474A22F}" destId="{DFF7DF52-86A6-4F96-B1CF-8A812681ECC7}" srcOrd="0" destOrd="0" presId="urn:microsoft.com/office/officeart/2005/8/layout/process5"/>
    <dgm:cxn modelId="{836387F0-7776-427C-A8F3-E43A56DACED8}" type="presOf" srcId="{71538A68-8F5E-4278-9D46-21E4F2C7AB10}" destId="{6E340E49-8F28-4EFE-B986-6C3046B2BF89}" srcOrd="0" destOrd="0" presId="urn:microsoft.com/office/officeart/2005/8/layout/process5"/>
    <dgm:cxn modelId="{7F7ABDF5-9658-4093-A939-5F17D5998B3B}" type="presOf" srcId="{73D964AD-4000-4C04-AA6F-0714E710AA7A}" destId="{B7243BD5-F17D-4CB6-9F06-3954FBDB33FA}" srcOrd="1" destOrd="0" presId="urn:microsoft.com/office/officeart/2005/8/layout/process5"/>
    <dgm:cxn modelId="{BA9008F9-E066-40DC-AD03-8961912173D1}" type="presOf" srcId="{4F730776-12D7-40E6-821D-171158A3FAF3}" destId="{98F82262-DC12-47D1-AD09-202860A831A1}" srcOrd="1" destOrd="0" presId="urn:microsoft.com/office/officeart/2005/8/layout/process5"/>
    <dgm:cxn modelId="{B5CFE1FE-EADD-4ADB-9285-D10848AE4569}" type="presOf" srcId="{4F730776-12D7-40E6-821D-171158A3FAF3}" destId="{2FC1B64F-42F0-492F-8055-5FBB3E0FC0AA}" srcOrd="0" destOrd="0" presId="urn:microsoft.com/office/officeart/2005/8/layout/process5"/>
    <dgm:cxn modelId="{D98D0B34-DF7F-4BF6-AE9C-4C5CF4C9AC9C}" type="presParOf" srcId="{EB65C741-E39C-4423-8D5B-2F4268241975}" destId="{247E4B04-E763-485B-A2CF-930E492D1A92}" srcOrd="0" destOrd="0" presId="urn:microsoft.com/office/officeart/2005/8/layout/process5"/>
    <dgm:cxn modelId="{3358F0C2-2357-4402-8984-C4AC2EF37383}" type="presParOf" srcId="{EB65C741-E39C-4423-8D5B-2F4268241975}" destId="{4CD4B69F-ABE7-426D-8E80-A049E26C6CFF}" srcOrd="1" destOrd="0" presId="urn:microsoft.com/office/officeart/2005/8/layout/process5"/>
    <dgm:cxn modelId="{7DBCDE69-E90C-48BF-825B-C9F927CBCCC0}" type="presParOf" srcId="{4CD4B69F-ABE7-426D-8E80-A049E26C6CFF}" destId="{7758ACB3-24A6-4AAE-9739-74B889498760}" srcOrd="0" destOrd="0" presId="urn:microsoft.com/office/officeart/2005/8/layout/process5"/>
    <dgm:cxn modelId="{B95F94B3-479E-4B4C-9065-DBE10F2A82D8}" type="presParOf" srcId="{EB65C741-E39C-4423-8D5B-2F4268241975}" destId="{FE437139-296A-474A-B461-7B3E3D52D98D}" srcOrd="2" destOrd="0" presId="urn:microsoft.com/office/officeart/2005/8/layout/process5"/>
    <dgm:cxn modelId="{8DF04AF7-7D28-41AF-93AD-8BA9E61B3723}" type="presParOf" srcId="{EB65C741-E39C-4423-8D5B-2F4268241975}" destId="{2FC1B64F-42F0-492F-8055-5FBB3E0FC0AA}" srcOrd="3" destOrd="0" presId="urn:microsoft.com/office/officeart/2005/8/layout/process5"/>
    <dgm:cxn modelId="{768A77C8-597A-4259-A859-F8DD75FB8CE1}" type="presParOf" srcId="{2FC1B64F-42F0-492F-8055-5FBB3E0FC0AA}" destId="{98F82262-DC12-47D1-AD09-202860A831A1}" srcOrd="0" destOrd="0" presId="urn:microsoft.com/office/officeart/2005/8/layout/process5"/>
    <dgm:cxn modelId="{A2B5C1D5-E0F0-4BDC-B0E2-6C5B337C7FA4}" type="presParOf" srcId="{EB65C741-E39C-4423-8D5B-2F4268241975}" destId="{8F4DB5F8-B58B-4558-B2D2-6381E686F336}" srcOrd="4" destOrd="0" presId="urn:microsoft.com/office/officeart/2005/8/layout/process5"/>
    <dgm:cxn modelId="{3BC6CCF5-062E-4325-B385-CA14761E9188}" type="presParOf" srcId="{EB65C741-E39C-4423-8D5B-2F4268241975}" destId="{4002BA18-F4ED-48C7-B002-5277A03126A1}" srcOrd="5" destOrd="0" presId="urn:microsoft.com/office/officeart/2005/8/layout/process5"/>
    <dgm:cxn modelId="{B141CFFD-CC38-4168-A42B-A96A3DC3BC9B}" type="presParOf" srcId="{4002BA18-F4ED-48C7-B002-5277A03126A1}" destId="{DBDF9D3B-2342-4963-A00C-343E1A78EA73}" srcOrd="0" destOrd="0" presId="urn:microsoft.com/office/officeart/2005/8/layout/process5"/>
    <dgm:cxn modelId="{A7553CE8-CFB4-4CD0-8E93-2FEBCFFA6AF3}" type="presParOf" srcId="{EB65C741-E39C-4423-8D5B-2F4268241975}" destId="{DFF7DF52-86A6-4F96-B1CF-8A812681ECC7}" srcOrd="6" destOrd="0" presId="urn:microsoft.com/office/officeart/2005/8/layout/process5"/>
    <dgm:cxn modelId="{EAA5AA34-8300-421A-B13A-C0FCE54BE35B}" type="presParOf" srcId="{EB65C741-E39C-4423-8D5B-2F4268241975}" destId="{D1C866C0-27B7-410E-B1E0-0AE670BBAC04}" srcOrd="7" destOrd="0" presId="urn:microsoft.com/office/officeart/2005/8/layout/process5"/>
    <dgm:cxn modelId="{9933A5EC-058A-4094-8CC1-73EA73E53168}" type="presParOf" srcId="{D1C866C0-27B7-410E-B1E0-0AE670BBAC04}" destId="{C7164BD3-3777-43F0-8235-9C2C9500D077}" srcOrd="0" destOrd="0" presId="urn:microsoft.com/office/officeart/2005/8/layout/process5"/>
    <dgm:cxn modelId="{2AAF7928-0A64-4E28-9A00-9694BECEBA94}" type="presParOf" srcId="{EB65C741-E39C-4423-8D5B-2F4268241975}" destId="{02FCB47F-0679-4319-8D4D-CD78FF5E2C8A}" srcOrd="8" destOrd="0" presId="urn:microsoft.com/office/officeart/2005/8/layout/process5"/>
    <dgm:cxn modelId="{869FE544-842D-4651-A6B3-5B61E0E6C4B7}" type="presParOf" srcId="{EB65C741-E39C-4423-8D5B-2F4268241975}" destId="{B284F1C6-7161-4E86-B0F0-347A922B9E22}" srcOrd="9" destOrd="0" presId="urn:microsoft.com/office/officeart/2005/8/layout/process5"/>
    <dgm:cxn modelId="{DF5D1921-5C47-4A0B-BA87-804B6B5E3E1A}" type="presParOf" srcId="{B284F1C6-7161-4E86-B0F0-347A922B9E22}" destId="{0B086D3F-296A-4985-B018-E5E9161A6E45}" srcOrd="0" destOrd="0" presId="urn:microsoft.com/office/officeart/2005/8/layout/process5"/>
    <dgm:cxn modelId="{015BD6EC-6099-4C53-AAAF-5D2BCA1B4C77}" type="presParOf" srcId="{EB65C741-E39C-4423-8D5B-2F4268241975}" destId="{855CE6A2-084B-41E6-A923-3BD859F8264D}" srcOrd="10" destOrd="0" presId="urn:microsoft.com/office/officeart/2005/8/layout/process5"/>
    <dgm:cxn modelId="{F1CC6D11-508E-4334-89A0-6CCA72A919D7}" type="presParOf" srcId="{EB65C741-E39C-4423-8D5B-2F4268241975}" destId="{85FE3FDD-1621-47AA-BA87-4A986F10F2AC}" srcOrd="11" destOrd="0" presId="urn:microsoft.com/office/officeart/2005/8/layout/process5"/>
    <dgm:cxn modelId="{C322178C-30DF-40E8-BDA9-F2B5182743A7}" type="presParOf" srcId="{85FE3FDD-1621-47AA-BA87-4A986F10F2AC}" destId="{6A105178-F443-4D74-99BF-3B2AC15805D4}" srcOrd="0" destOrd="0" presId="urn:microsoft.com/office/officeart/2005/8/layout/process5"/>
    <dgm:cxn modelId="{DB5D1290-F25A-4713-A72F-66AA8ABE49C3}" type="presParOf" srcId="{EB65C741-E39C-4423-8D5B-2F4268241975}" destId="{1C2F2FBC-67C2-4D7A-A8F7-6A76BF946FE6}" srcOrd="12" destOrd="0" presId="urn:microsoft.com/office/officeart/2005/8/layout/process5"/>
    <dgm:cxn modelId="{6BF877F3-06D7-4AAF-A148-4AD89A82D837}" type="presParOf" srcId="{EB65C741-E39C-4423-8D5B-2F4268241975}" destId="{8B0D9CD9-C27C-4A7D-9388-D8F326F5F75B}" srcOrd="13" destOrd="0" presId="urn:microsoft.com/office/officeart/2005/8/layout/process5"/>
    <dgm:cxn modelId="{7333EB1F-9896-4E7D-8942-A769652F86D6}" type="presParOf" srcId="{8B0D9CD9-C27C-4A7D-9388-D8F326F5F75B}" destId="{B7243BD5-F17D-4CB6-9F06-3954FBDB33FA}" srcOrd="0" destOrd="0" presId="urn:microsoft.com/office/officeart/2005/8/layout/process5"/>
    <dgm:cxn modelId="{4E201118-5152-4B27-9AFA-97704000896E}" type="presParOf" srcId="{EB65C741-E39C-4423-8D5B-2F4268241975}" destId="{66833D72-00C1-463F-99BA-854BBC65A614}" srcOrd="14" destOrd="0" presId="urn:microsoft.com/office/officeart/2005/8/layout/process5"/>
    <dgm:cxn modelId="{66B2AC12-734F-43F1-8325-918E4F7CF273}" type="presParOf" srcId="{EB65C741-E39C-4423-8D5B-2F4268241975}" destId="{6E340E49-8F28-4EFE-B986-6C3046B2BF89}" srcOrd="15" destOrd="0" presId="urn:microsoft.com/office/officeart/2005/8/layout/process5"/>
    <dgm:cxn modelId="{46E065A6-3C5E-4144-B2CF-B6F1812FBF8A}" type="presParOf" srcId="{6E340E49-8F28-4EFE-B986-6C3046B2BF89}" destId="{FF332FC4-81B7-45A3-8AA3-EAAEEB0B1D5E}" srcOrd="0" destOrd="0" presId="urn:microsoft.com/office/officeart/2005/8/layout/process5"/>
    <dgm:cxn modelId="{BB7D2490-AA20-4DEF-B940-A48DAFCEA21A}" type="presParOf" srcId="{EB65C741-E39C-4423-8D5B-2F4268241975}" destId="{046BD48C-C5E5-4169-9F2A-59C7D50A37C8}" srcOrd="16" destOrd="0" presId="urn:microsoft.com/office/officeart/2005/8/layout/process5"/>
    <dgm:cxn modelId="{135764FC-D2C1-4FB6-A300-4B4D6C4B0CE6}" type="presParOf" srcId="{EB65C741-E39C-4423-8D5B-2F4268241975}" destId="{F2A80D1F-DA81-42F9-A5A3-B9DF197A0B96}" srcOrd="17" destOrd="0" presId="urn:microsoft.com/office/officeart/2005/8/layout/process5"/>
    <dgm:cxn modelId="{F5918E55-D14E-45EC-AE5B-67B4597A7CA7}" type="presParOf" srcId="{F2A80D1F-DA81-42F9-A5A3-B9DF197A0B96}" destId="{537A0D3D-561F-4AE6-A45A-336028C13EF9}" srcOrd="0" destOrd="0" presId="urn:microsoft.com/office/officeart/2005/8/layout/process5"/>
    <dgm:cxn modelId="{25589176-19C2-4779-9ECC-696B57B404E0}" type="presParOf" srcId="{EB65C741-E39C-4423-8D5B-2F4268241975}" destId="{9E93EC93-90D8-4C74-8733-FEDADC372371}" srcOrd="1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6A6EE09-B1D7-4219-8AD0-62C1ED95811F}" type="doc">
      <dgm:prSet loTypeId="urn:diagrams.loki3.com/VaryingWidth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435E8E-D280-4E4F-9AD9-31BB2980ADCE}">
      <dgm:prSet phldrT="[Text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en-US" sz="2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Identify</a:t>
          </a:r>
        </a:p>
      </dgm:t>
    </dgm:pt>
    <dgm:pt modelId="{4CC04938-0162-4740-B959-BE99C4505BBC}" type="parTrans" cxnId="{885D3265-23E8-4252-82A8-DED7CB4BF6AA}">
      <dgm:prSet/>
      <dgm:spPr/>
      <dgm:t>
        <a:bodyPr/>
        <a:lstStyle/>
        <a:p>
          <a:endParaRPr lang="en-US" sz="240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06769004-6B12-4DA3-82CB-9DFF914254BD}" type="sibTrans" cxnId="{885D3265-23E8-4252-82A8-DED7CB4BF6AA}">
      <dgm:prSet/>
      <dgm:spPr/>
      <dgm:t>
        <a:bodyPr/>
        <a:lstStyle/>
        <a:p>
          <a:endParaRPr lang="en-US" sz="240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D9DBC6F1-6512-4AF1-B444-629011F03BEE}">
      <dgm:prSet phldrT="[Text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en-US" sz="2400" dirty="0">
              <a:solidFill>
                <a:schemeClr val="tx2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Import</a:t>
          </a:r>
        </a:p>
      </dgm:t>
    </dgm:pt>
    <dgm:pt modelId="{570DF8CC-5B34-4AB2-A83F-520F31B181B8}" type="parTrans" cxnId="{48A9F1C5-F3C0-4BD7-BBA0-3386A0A2CB29}">
      <dgm:prSet/>
      <dgm:spPr/>
      <dgm:t>
        <a:bodyPr/>
        <a:lstStyle/>
        <a:p>
          <a:endParaRPr lang="en-US" sz="240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A9105BA7-4A97-4BB7-8A1F-B3C1060E8CBA}" type="sibTrans" cxnId="{48A9F1C5-F3C0-4BD7-BBA0-3386A0A2CB29}">
      <dgm:prSet/>
      <dgm:spPr/>
      <dgm:t>
        <a:bodyPr/>
        <a:lstStyle/>
        <a:p>
          <a:endParaRPr lang="en-US" sz="240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644785EF-38BE-4490-8B59-8513361C0733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sz="2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Categorize</a:t>
          </a:r>
        </a:p>
      </dgm:t>
    </dgm:pt>
    <dgm:pt modelId="{EC16EB9A-005F-4A7B-9156-3DDF47BA8D07}" type="parTrans" cxnId="{6C09D4F6-3011-4C2F-8E86-BE4C2C4AE954}">
      <dgm:prSet/>
      <dgm:spPr/>
      <dgm:t>
        <a:bodyPr/>
        <a:lstStyle/>
        <a:p>
          <a:endParaRPr lang="en-US" sz="240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4D027112-9644-4A01-A23C-84C67F544E69}" type="sibTrans" cxnId="{6C09D4F6-3011-4C2F-8E86-BE4C2C4AE954}">
      <dgm:prSet/>
      <dgm:spPr/>
      <dgm:t>
        <a:bodyPr/>
        <a:lstStyle/>
        <a:p>
          <a:endParaRPr lang="en-US" sz="240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51EE5442-2617-4BDB-94DA-E57FCA790E0D}">
      <dgm:prSet phldrT="[Text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n-US" sz="2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Translate </a:t>
          </a:r>
        </a:p>
      </dgm:t>
    </dgm:pt>
    <dgm:pt modelId="{D382C2BA-CEDE-489A-B067-4B3CCA940152}" type="parTrans" cxnId="{E6C7E89A-A046-424F-922F-4154F97C604A}">
      <dgm:prSet/>
      <dgm:spPr/>
      <dgm:t>
        <a:bodyPr/>
        <a:lstStyle/>
        <a:p>
          <a:endParaRPr lang="en-US" sz="240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F660E96D-F43C-414A-9CE3-8053FDB82DCE}" type="sibTrans" cxnId="{E6C7E89A-A046-424F-922F-4154F97C604A}">
      <dgm:prSet/>
      <dgm:spPr/>
      <dgm:t>
        <a:bodyPr/>
        <a:lstStyle/>
        <a:p>
          <a:endParaRPr lang="en-US" sz="2400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03022286-838B-4ADF-8EC3-E9CF9E1ACEBA}" type="pres">
      <dgm:prSet presAssocID="{56A6EE09-B1D7-4219-8AD0-62C1ED95811F}" presName="Name0" presStyleCnt="0">
        <dgm:presLayoutVars>
          <dgm:resizeHandles/>
        </dgm:presLayoutVars>
      </dgm:prSet>
      <dgm:spPr/>
    </dgm:pt>
    <dgm:pt modelId="{D2D3F712-DA24-4B62-9013-E6AED15495C9}" type="pres">
      <dgm:prSet presAssocID="{BA435E8E-D280-4E4F-9AD9-31BB2980ADCE}" presName="text" presStyleLbl="node1" presStyleIdx="0" presStyleCnt="4" custScaleX="208863">
        <dgm:presLayoutVars>
          <dgm:bulletEnabled val="1"/>
        </dgm:presLayoutVars>
      </dgm:prSet>
      <dgm:spPr/>
    </dgm:pt>
    <dgm:pt modelId="{E6FDE736-12F3-4C12-B807-2F30FFE618EF}" type="pres">
      <dgm:prSet presAssocID="{06769004-6B12-4DA3-82CB-9DFF914254BD}" presName="space" presStyleCnt="0"/>
      <dgm:spPr/>
    </dgm:pt>
    <dgm:pt modelId="{984F2F52-FE65-4097-9DE4-AE2F4E697CB3}" type="pres">
      <dgm:prSet presAssocID="{644785EF-38BE-4490-8B59-8513361C0733}" presName="text" presStyleLbl="node1" presStyleIdx="1" presStyleCnt="4" custScaleX="134108">
        <dgm:presLayoutVars>
          <dgm:bulletEnabled val="1"/>
        </dgm:presLayoutVars>
      </dgm:prSet>
      <dgm:spPr/>
    </dgm:pt>
    <dgm:pt modelId="{354C806D-18DA-4D8C-A971-0104B0ED7707}" type="pres">
      <dgm:prSet presAssocID="{4D027112-9644-4A01-A23C-84C67F544E69}" presName="space" presStyleCnt="0"/>
      <dgm:spPr/>
    </dgm:pt>
    <dgm:pt modelId="{9F02A83E-479A-4285-A46D-143131200CBA}" type="pres">
      <dgm:prSet presAssocID="{51EE5442-2617-4BDB-94DA-E57FCA790E0D}" presName="text" presStyleLbl="node1" presStyleIdx="2" presStyleCnt="4" custScaleX="123312">
        <dgm:presLayoutVars>
          <dgm:bulletEnabled val="1"/>
        </dgm:presLayoutVars>
      </dgm:prSet>
      <dgm:spPr/>
    </dgm:pt>
    <dgm:pt modelId="{3B85AC07-BBB4-4165-B077-FE4E6AE6E179}" type="pres">
      <dgm:prSet presAssocID="{F660E96D-F43C-414A-9CE3-8053FDB82DCE}" presName="space" presStyleCnt="0"/>
      <dgm:spPr/>
    </dgm:pt>
    <dgm:pt modelId="{8F43C6BA-F056-44F1-98CF-252077959DA2}" type="pres">
      <dgm:prSet presAssocID="{D9DBC6F1-6512-4AF1-B444-629011F03BEE}" presName="text" presStyleLbl="node1" presStyleIdx="3" presStyleCnt="4" custScaleX="133414">
        <dgm:presLayoutVars>
          <dgm:bulletEnabled val="1"/>
        </dgm:presLayoutVars>
      </dgm:prSet>
      <dgm:spPr/>
    </dgm:pt>
  </dgm:ptLst>
  <dgm:cxnLst>
    <dgm:cxn modelId="{19D5F22F-9458-4E5F-A46A-772A80572B5C}" type="presOf" srcId="{51EE5442-2617-4BDB-94DA-E57FCA790E0D}" destId="{9F02A83E-479A-4285-A46D-143131200CBA}" srcOrd="0" destOrd="0" presId="urn:diagrams.loki3.com/VaryingWidthList"/>
    <dgm:cxn modelId="{5FD20D5E-8DC2-4BF6-B35F-7AE0C8F84408}" type="presOf" srcId="{644785EF-38BE-4490-8B59-8513361C0733}" destId="{984F2F52-FE65-4097-9DE4-AE2F4E697CB3}" srcOrd="0" destOrd="0" presId="urn:diagrams.loki3.com/VaryingWidthList"/>
    <dgm:cxn modelId="{885D3265-23E8-4252-82A8-DED7CB4BF6AA}" srcId="{56A6EE09-B1D7-4219-8AD0-62C1ED95811F}" destId="{BA435E8E-D280-4E4F-9AD9-31BB2980ADCE}" srcOrd="0" destOrd="0" parTransId="{4CC04938-0162-4740-B959-BE99C4505BBC}" sibTransId="{06769004-6B12-4DA3-82CB-9DFF914254BD}"/>
    <dgm:cxn modelId="{63765471-60EE-494B-B48E-7402D180304A}" type="presOf" srcId="{BA435E8E-D280-4E4F-9AD9-31BB2980ADCE}" destId="{D2D3F712-DA24-4B62-9013-E6AED15495C9}" srcOrd="0" destOrd="0" presId="urn:diagrams.loki3.com/VaryingWidthList"/>
    <dgm:cxn modelId="{E6C7E89A-A046-424F-922F-4154F97C604A}" srcId="{56A6EE09-B1D7-4219-8AD0-62C1ED95811F}" destId="{51EE5442-2617-4BDB-94DA-E57FCA790E0D}" srcOrd="2" destOrd="0" parTransId="{D382C2BA-CEDE-489A-B067-4B3CCA940152}" sibTransId="{F660E96D-F43C-414A-9CE3-8053FDB82DCE}"/>
    <dgm:cxn modelId="{36C3F3BA-10AE-4860-A951-A1B97709991B}" type="presOf" srcId="{56A6EE09-B1D7-4219-8AD0-62C1ED95811F}" destId="{03022286-838B-4ADF-8EC3-E9CF9E1ACEBA}" srcOrd="0" destOrd="0" presId="urn:diagrams.loki3.com/VaryingWidthList"/>
    <dgm:cxn modelId="{48A9F1C5-F3C0-4BD7-BBA0-3386A0A2CB29}" srcId="{56A6EE09-B1D7-4219-8AD0-62C1ED95811F}" destId="{D9DBC6F1-6512-4AF1-B444-629011F03BEE}" srcOrd="3" destOrd="0" parTransId="{570DF8CC-5B34-4AB2-A83F-520F31B181B8}" sibTransId="{A9105BA7-4A97-4BB7-8A1F-B3C1060E8CBA}"/>
    <dgm:cxn modelId="{0608DFE8-8BA9-4530-B3E7-28C198F15617}" type="presOf" srcId="{D9DBC6F1-6512-4AF1-B444-629011F03BEE}" destId="{8F43C6BA-F056-44F1-98CF-252077959DA2}" srcOrd="0" destOrd="0" presId="urn:diagrams.loki3.com/VaryingWidthList"/>
    <dgm:cxn modelId="{6C09D4F6-3011-4C2F-8E86-BE4C2C4AE954}" srcId="{56A6EE09-B1D7-4219-8AD0-62C1ED95811F}" destId="{644785EF-38BE-4490-8B59-8513361C0733}" srcOrd="1" destOrd="0" parTransId="{EC16EB9A-005F-4A7B-9156-3DDF47BA8D07}" sibTransId="{4D027112-9644-4A01-A23C-84C67F544E69}"/>
    <dgm:cxn modelId="{13A7AE19-536F-45C3-9839-95D21F466ABE}" type="presParOf" srcId="{03022286-838B-4ADF-8EC3-E9CF9E1ACEBA}" destId="{D2D3F712-DA24-4B62-9013-E6AED15495C9}" srcOrd="0" destOrd="0" presId="urn:diagrams.loki3.com/VaryingWidthList"/>
    <dgm:cxn modelId="{1078B9A3-2A72-41F0-82A3-1FBC92B360D1}" type="presParOf" srcId="{03022286-838B-4ADF-8EC3-E9CF9E1ACEBA}" destId="{E6FDE736-12F3-4C12-B807-2F30FFE618EF}" srcOrd="1" destOrd="0" presId="urn:diagrams.loki3.com/VaryingWidthList"/>
    <dgm:cxn modelId="{068FDB82-A193-461E-AE8C-7FC0CB0A2375}" type="presParOf" srcId="{03022286-838B-4ADF-8EC3-E9CF9E1ACEBA}" destId="{984F2F52-FE65-4097-9DE4-AE2F4E697CB3}" srcOrd="2" destOrd="0" presId="urn:diagrams.loki3.com/VaryingWidthList"/>
    <dgm:cxn modelId="{8B28F970-10AE-48D6-BB2E-9BA8A8CDEF81}" type="presParOf" srcId="{03022286-838B-4ADF-8EC3-E9CF9E1ACEBA}" destId="{354C806D-18DA-4D8C-A971-0104B0ED7707}" srcOrd="3" destOrd="0" presId="urn:diagrams.loki3.com/VaryingWidthList"/>
    <dgm:cxn modelId="{CBAF6A65-D4C9-41A7-9FB0-901048AE1C2C}" type="presParOf" srcId="{03022286-838B-4ADF-8EC3-E9CF9E1ACEBA}" destId="{9F02A83E-479A-4285-A46D-143131200CBA}" srcOrd="4" destOrd="0" presId="urn:diagrams.loki3.com/VaryingWidthList"/>
    <dgm:cxn modelId="{C5E09BF2-E666-4430-B1E2-74BD765D9DAF}" type="presParOf" srcId="{03022286-838B-4ADF-8EC3-E9CF9E1ACEBA}" destId="{3B85AC07-BBB4-4165-B077-FE4E6AE6E179}" srcOrd="5" destOrd="0" presId="urn:diagrams.loki3.com/VaryingWidthList"/>
    <dgm:cxn modelId="{B355EFEE-E9ED-4856-8918-2C32F0EF4FC1}" type="presParOf" srcId="{03022286-838B-4ADF-8EC3-E9CF9E1ACEBA}" destId="{8F43C6BA-F056-44F1-98CF-252077959DA2}" srcOrd="6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343EA78-1E98-4BA5-BA45-DCBA5B8D7614}" type="doc">
      <dgm:prSet loTypeId="urn:microsoft.com/office/officeart/2005/8/layout/pyramid2" loCatId="pyramid" qsTypeId="urn:microsoft.com/office/officeart/2005/8/quickstyle/simple1" qsCatId="simple" csTypeId="urn:microsoft.com/office/officeart/2005/8/colors/accent2_2" csCatId="accent2" phldr="1"/>
      <dgm:spPr/>
    </dgm:pt>
    <dgm:pt modelId="{A593139F-7FFF-4209-AE39-056086C67F93}">
      <dgm:prSet phldrT="[Text]" custT="1"/>
      <dgm:spPr/>
      <dgm:t>
        <a:bodyPr/>
        <a:lstStyle/>
        <a:p>
          <a:r>
            <a:rPr lang="en-US" sz="2400" b="1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  <a:t>Level 1</a:t>
          </a:r>
        </a:p>
        <a:p>
          <a:r>
            <a:rPr lang="en-US" sz="1800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  <a:t>150 clients --- 6 staff --- 2 small workstations</a:t>
          </a:r>
          <a:endParaRPr lang="en-US" sz="1800" b="1" dirty="0">
            <a:latin typeface="+mj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B2CE3918-45E7-4FA0-8B67-FF5133D87E1B}" type="parTrans" cxnId="{AC6D21C2-F5F3-49FF-857E-4CE318EFEE33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BBF765BA-162E-4CC5-9637-DC6AAD17F084}" type="sibTrans" cxnId="{AC6D21C2-F5F3-49FF-857E-4CE318EFEE33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E79A2BA8-5C5E-4282-A4ED-BD7BF9723216}">
      <dgm:prSet phldrT="[Text]" custT="1"/>
      <dgm:spPr/>
      <dgm:t>
        <a:bodyPr/>
        <a:lstStyle/>
        <a:p>
          <a:r>
            <a:rPr lang="en-US" sz="2800" b="1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  <a:t>Level 2	 </a:t>
          </a:r>
          <a:br>
            <a:rPr lang="en-US" sz="2000" b="1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</a:br>
          <a:r>
            <a:rPr lang="en-US" sz="2000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  <a:t>250 clients --- 11 staff --- 1 large workstation</a:t>
          </a:r>
          <a:endParaRPr lang="en-US" sz="2000" b="1" dirty="0">
            <a:latin typeface="+mj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CB8CBB65-5CF8-40C4-8F59-93B904DC7A60}" type="parTrans" cxnId="{85516A76-758D-490A-829D-7C8ED9315A25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D8A78E11-A58D-4CDA-BF17-FFDCE919430C}" type="sibTrans" cxnId="{85516A76-758D-490A-829D-7C8ED9315A25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587E19BC-1762-4B33-ADB2-DF3122995787}">
      <dgm:prSet phldrT="[Text]" custT="1"/>
      <dgm:spPr/>
      <dgm:t>
        <a:bodyPr/>
        <a:lstStyle/>
        <a:p>
          <a:r>
            <a:rPr lang="en-US" sz="3200" b="1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  <a:t>Level 3</a:t>
          </a:r>
          <a:br>
            <a:rPr lang="en-US" sz="2000" b="1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</a:br>
          <a:r>
            <a:rPr lang="en-US" sz="2000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  <a:t>250+ clients --- 12+ staff --- 6-30 boxes, modular</a:t>
          </a:r>
          <a:endParaRPr lang="en-US" sz="2000" b="1" dirty="0">
            <a:latin typeface="+mj-lt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6D5CF2DF-7628-491A-BF44-922EF1F17A85}" type="parTrans" cxnId="{AF868D8C-818E-42A7-B15C-18D8B2837F67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EBCA051B-D534-44B2-8D44-5FE0653D3076}" type="sibTrans" cxnId="{AF868D8C-818E-42A7-B15C-18D8B2837F67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CC8DA4FC-A95A-412B-A498-7A63DDB5F326}" type="pres">
      <dgm:prSet presAssocID="{C343EA78-1E98-4BA5-BA45-DCBA5B8D7614}" presName="compositeShape" presStyleCnt="0">
        <dgm:presLayoutVars>
          <dgm:dir/>
          <dgm:resizeHandles/>
        </dgm:presLayoutVars>
      </dgm:prSet>
      <dgm:spPr/>
    </dgm:pt>
    <dgm:pt modelId="{71AECBF1-85B2-4882-BE54-0813CEDAFCCC}" type="pres">
      <dgm:prSet presAssocID="{C343EA78-1E98-4BA5-BA45-DCBA5B8D7614}" presName="pyramid" presStyleLbl="node1" presStyleIdx="0" presStyleCnt="1"/>
      <dgm:spPr/>
    </dgm:pt>
    <dgm:pt modelId="{73AD5E03-5CFB-4231-A5E2-61FE03B899D8}" type="pres">
      <dgm:prSet presAssocID="{C343EA78-1E98-4BA5-BA45-DCBA5B8D7614}" presName="theList" presStyleCnt="0"/>
      <dgm:spPr/>
    </dgm:pt>
    <dgm:pt modelId="{DB0F9A62-41B2-4522-AC64-8B33D2F760E4}" type="pres">
      <dgm:prSet presAssocID="{A593139F-7FFF-4209-AE39-056086C67F93}" presName="aNode" presStyleLbl="fgAcc1" presStyleIdx="0" presStyleCnt="3" custScaleX="159028" custLinFactY="3026" custLinFactNeighborX="23488" custLinFactNeighborY="100000">
        <dgm:presLayoutVars>
          <dgm:bulletEnabled val="1"/>
        </dgm:presLayoutVars>
      </dgm:prSet>
      <dgm:spPr/>
    </dgm:pt>
    <dgm:pt modelId="{3BBCFC4E-9876-44EF-B2E5-1571477291C9}" type="pres">
      <dgm:prSet presAssocID="{A593139F-7FFF-4209-AE39-056086C67F93}" presName="aSpace" presStyleCnt="0"/>
      <dgm:spPr/>
    </dgm:pt>
    <dgm:pt modelId="{3DC3B42F-FA12-4F06-B654-D0AB66ED54F6}" type="pres">
      <dgm:prSet presAssocID="{E79A2BA8-5C5E-4282-A4ED-BD7BF9723216}" presName="aNode" presStyleLbl="fgAcc1" presStyleIdx="1" presStyleCnt="3" custScaleX="185756" custLinFactY="3026" custLinFactNeighborX="24380" custLinFactNeighborY="100000">
        <dgm:presLayoutVars>
          <dgm:bulletEnabled val="1"/>
        </dgm:presLayoutVars>
      </dgm:prSet>
      <dgm:spPr/>
    </dgm:pt>
    <dgm:pt modelId="{4E6510A8-5148-45F8-9C00-67A8B3B09ACE}" type="pres">
      <dgm:prSet presAssocID="{E79A2BA8-5C5E-4282-A4ED-BD7BF9723216}" presName="aSpace" presStyleCnt="0"/>
      <dgm:spPr/>
    </dgm:pt>
    <dgm:pt modelId="{0492A23E-8A7E-4D90-A95E-76D6C56454F6}" type="pres">
      <dgm:prSet presAssocID="{587E19BC-1762-4B33-ADB2-DF3122995787}" presName="aNode" presStyleLbl="fgAcc1" presStyleIdx="2" presStyleCnt="3" custScaleX="202978" custLinFactY="3026" custLinFactNeighborX="23460" custLinFactNeighborY="100000">
        <dgm:presLayoutVars>
          <dgm:bulletEnabled val="1"/>
        </dgm:presLayoutVars>
      </dgm:prSet>
      <dgm:spPr/>
    </dgm:pt>
    <dgm:pt modelId="{077D2AD5-785B-42FE-9662-37767744597D}" type="pres">
      <dgm:prSet presAssocID="{587E19BC-1762-4B33-ADB2-DF3122995787}" presName="aSpace" presStyleCnt="0"/>
      <dgm:spPr/>
    </dgm:pt>
  </dgm:ptLst>
  <dgm:cxnLst>
    <dgm:cxn modelId="{B0FA9C1F-62BF-4167-80A8-BC7412A528C8}" type="presOf" srcId="{C343EA78-1E98-4BA5-BA45-DCBA5B8D7614}" destId="{CC8DA4FC-A95A-412B-A498-7A63DDB5F326}" srcOrd="0" destOrd="0" presId="urn:microsoft.com/office/officeart/2005/8/layout/pyramid2"/>
    <dgm:cxn modelId="{F3FD9367-E69A-4459-89D5-CEB63B58445A}" type="presOf" srcId="{A593139F-7FFF-4209-AE39-056086C67F93}" destId="{DB0F9A62-41B2-4522-AC64-8B33D2F760E4}" srcOrd="0" destOrd="0" presId="urn:microsoft.com/office/officeart/2005/8/layout/pyramid2"/>
    <dgm:cxn modelId="{85516A76-758D-490A-829D-7C8ED9315A25}" srcId="{C343EA78-1E98-4BA5-BA45-DCBA5B8D7614}" destId="{E79A2BA8-5C5E-4282-A4ED-BD7BF9723216}" srcOrd="1" destOrd="0" parTransId="{CB8CBB65-5CF8-40C4-8F59-93B904DC7A60}" sibTransId="{D8A78E11-A58D-4CDA-BF17-FFDCE919430C}"/>
    <dgm:cxn modelId="{AF868D8C-818E-42A7-B15C-18D8B2837F67}" srcId="{C343EA78-1E98-4BA5-BA45-DCBA5B8D7614}" destId="{587E19BC-1762-4B33-ADB2-DF3122995787}" srcOrd="2" destOrd="0" parTransId="{6D5CF2DF-7628-491A-BF44-922EF1F17A85}" sibTransId="{EBCA051B-D534-44B2-8D44-5FE0653D3076}"/>
    <dgm:cxn modelId="{3E19CDAF-2877-425E-9681-2080E18851E3}" type="presOf" srcId="{E79A2BA8-5C5E-4282-A4ED-BD7BF9723216}" destId="{3DC3B42F-FA12-4F06-B654-D0AB66ED54F6}" srcOrd="0" destOrd="0" presId="urn:microsoft.com/office/officeart/2005/8/layout/pyramid2"/>
    <dgm:cxn modelId="{AC6D21C2-F5F3-49FF-857E-4CE318EFEE33}" srcId="{C343EA78-1E98-4BA5-BA45-DCBA5B8D7614}" destId="{A593139F-7FFF-4209-AE39-056086C67F93}" srcOrd="0" destOrd="0" parTransId="{B2CE3918-45E7-4FA0-8B67-FF5133D87E1B}" sibTransId="{BBF765BA-162E-4CC5-9637-DC6AAD17F084}"/>
    <dgm:cxn modelId="{0E821CD8-9875-4844-8125-A1E7C3A2A7E6}" type="presOf" srcId="{587E19BC-1762-4B33-ADB2-DF3122995787}" destId="{0492A23E-8A7E-4D90-A95E-76D6C56454F6}" srcOrd="0" destOrd="0" presId="urn:microsoft.com/office/officeart/2005/8/layout/pyramid2"/>
    <dgm:cxn modelId="{3FEB8419-FD1B-471D-8BB8-006032119E62}" type="presParOf" srcId="{CC8DA4FC-A95A-412B-A498-7A63DDB5F326}" destId="{71AECBF1-85B2-4882-BE54-0813CEDAFCCC}" srcOrd="0" destOrd="0" presId="urn:microsoft.com/office/officeart/2005/8/layout/pyramid2"/>
    <dgm:cxn modelId="{1664002C-903C-462A-8AF8-E886C8A77B81}" type="presParOf" srcId="{CC8DA4FC-A95A-412B-A498-7A63DDB5F326}" destId="{73AD5E03-5CFB-4231-A5E2-61FE03B899D8}" srcOrd="1" destOrd="0" presId="urn:microsoft.com/office/officeart/2005/8/layout/pyramid2"/>
    <dgm:cxn modelId="{B952829F-779F-4759-AF01-AED6A601CD53}" type="presParOf" srcId="{73AD5E03-5CFB-4231-A5E2-61FE03B899D8}" destId="{DB0F9A62-41B2-4522-AC64-8B33D2F760E4}" srcOrd="0" destOrd="0" presId="urn:microsoft.com/office/officeart/2005/8/layout/pyramid2"/>
    <dgm:cxn modelId="{0C2C0CAE-5663-4DB3-8863-19FCBA39E75D}" type="presParOf" srcId="{73AD5E03-5CFB-4231-A5E2-61FE03B899D8}" destId="{3BBCFC4E-9876-44EF-B2E5-1571477291C9}" srcOrd="1" destOrd="0" presId="urn:microsoft.com/office/officeart/2005/8/layout/pyramid2"/>
    <dgm:cxn modelId="{B6C0EF84-9223-4D63-8BB3-9B48B1D43B85}" type="presParOf" srcId="{73AD5E03-5CFB-4231-A5E2-61FE03B899D8}" destId="{3DC3B42F-FA12-4F06-B654-D0AB66ED54F6}" srcOrd="2" destOrd="0" presId="urn:microsoft.com/office/officeart/2005/8/layout/pyramid2"/>
    <dgm:cxn modelId="{656427BA-CB0F-4971-BB61-FAAC9ABDB2CC}" type="presParOf" srcId="{73AD5E03-5CFB-4231-A5E2-61FE03B899D8}" destId="{4E6510A8-5148-45F8-9C00-67A8B3B09ACE}" srcOrd="3" destOrd="0" presId="urn:microsoft.com/office/officeart/2005/8/layout/pyramid2"/>
    <dgm:cxn modelId="{C03406FA-D032-4C19-810A-AF4DE7F13D46}" type="presParOf" srcId="{73AD5E03-5CFB-4231-A5E2-61FE03B899D8}" destId="{0492A23E-8A7E-4D90-A95E-76D6C56454F6}" srcOrd="4" destOrd="0" presId="urn:microsoft.com/office/officeart/2005/8/layout/pyramid2"/>
    <dgm:cxn modelId="{20BCE561-4BA9-4C4B-A548-2D1C62D5C2F7}" type="presParOf" srcId="{73AD5E03-5CFB-4231-A5E2-61FE03B899D8}" destId="{077D2AD5-785B-42FE-9662-37767744597D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A4C4064-75E9-4BCD-8186-49BA7BAA4012}" type="doc">
      <dgm:prSet loTypeId="urn:microsoft.com/office/officeart/2005/8/layout/vList3" loCatId="list" qsTypeId="urn:microsoft.com/office/officeart/2005/8/quickstyle/simple1" qsCatId="simple" csTypeId="urn:microsoft.com/office/officeart/2005/8/colors/accent2_3" csCatId="accent2" phldr="1"/>
      <dgm:spPr/>
    </dgm:pt>
    <dgm:pt modelId="{F3A08C04-A328-456B-A311-28070940F35F}">
      <dgm:prSet phldrT="[Text]"/>
      <dgm:spPr/>
      <dgm:t>
        <a:bodyPr/>
        <a:lstStyle/>
        <a:p>
          <a:r>
            <a:rPr lang="en-US" dirty="0"/>
            <a:t>4 training sessions</a:t>
          </a:r>
        </a:p>
      </dgm:t>
    </dgm:pt>
    <dgm:pt modelId="{0ECD9F7D-8F14-4A23-9D34-384FD9BA425D}" type="parTrans" cxnId="{F4E4FF18-74F0-43E8-9E61-E5533C547722}">
      <dgm:prSet/>
      <dgm:spPr/>
      <dgm:t>
        <a:bodyPr/>
        <a:lstStyle/>
        <a:p>
          <a:endParaRPr lang="en-US"/>
        </a:p>
      </dgm:t>
    </dgm:pt>
    <dgm:pt modelId="{228D4655-3D4C-4844-871C-8335E50EDAE9}" type="sibTrans" cxnId="{F4E4FF18-74F0-43E8-9E61-E5533C547722}">
      <dgm:prSet/>
      <dgm:spPr/>
      <dgm:t>
        <a:bodyPr/>
        <a:lstStyle/>
        <a:p>
          <a:endParaRPr lang="en-US"/>
        </a:p>
      </dgm:t>
    </dgm:pt>
    <dgm:pt modelId="{F864CD3D-AF8E-4586-A44F-9D4F89DA995B}">
      <dgm:prSet phldrT="[Text]"/>
      <dgm:spPr/>
      <dgm:t>
        <a:bodyPr/>
        <a:lstStyle/>
        <a:p>
          <a:r>
            <a:rPr lang="en-US" dirty="0"/>
            <a:t>2 full-scale exercises </a:t>
          </a:r>
        </a:p>
      </dgm:t>
    </dgm:pt>
    <dgm:pt modelId="{D86A7C3B-F157-4E10-B49E-BE9A8EC879A0}" type="parTrans" cxnId="{3E501072-43F8-4FAC-95BB-B751ED96AED2}">
      <dgm:prSet/>
      <dgm:spPr/>
      <dgm:t>
        <a:bodyPr/>
        <a:lstStyle/>
        <a:p>
          <a:endParaRPr lang="en-US"/>
        </a:p>
      </dgm:t>
    </dgm:pt>
    <dgm:pt modelId="{BBE06F6B-8DDB-4437-AE10-62D5C1227CF8}" type="sibTrans" cxnId="{3E501072-43F8-4FAC-95BB-B751ED96AED2}">
      <dgm:prSet/>
      <dgm:spPr/>
      <dgm:t>
        <a:bodyPr/>
        <a:lstStyle/>
        <a:p>
          <a:endParaRPr lang="en-US"/>
        </a:p>
      </dgm:t>
    </dgm:pt>
    <dgm:pt modelId="{C1BCEEB9-BD24-4DAF-B82E-637A00EEF6C1}">
      <dgm:prSet phldrT="[Text]"/>
      <dgm:spPr/>
      <dgm:t>
        <a:bodyPr/>
        <a:lstStyle/>
        <a:p>
          <a:r>
            <a:rPr lang="en-US" dirty="0"/>
            <a:t>2 drills</a:t>
          </a:r>
        </a:p>
      </dgm:t>
    </dgm:pt>
    <dgm:pt modelId="{29DB5099-D5D1-4504-A3F9-76A4B55092F4}" type="parTrans" cxnId="{FD911012-AA9B-4514-9F02-4FB0326FC865}">
      <dgm:prSet/>
      <dgm:spPr/>
      <dgm:t>
        <a:bodyPr/>
        <a:lstStyle/>
        <a:p>
          <a:endParaRPr lang="en-US"/>
        </a:p>
      </dgm:t>
    </dgm:pt>
    <dgm:pt modelId="{177023B0-53BA-4A16-AFFB-B77E8E88AEFD}" type="sibTrans" cxnId="{FD911012-AA9B-4514-9F02-4FB0326FC865}">
      <dgm:prSet/>
      <dgm:spPr/>
      <dgm:t>
        <a:bodyPr/>
        <a:lstStyle/>
        <a:p>
          <a:endParaRPr lang="en-US"/>
        </a:p>
      </dgm:t>
    </dgm:pt>
    <dgm:pt modelId="{B3F582C9-8E84-489F-9177-7E330DA009AB}" type="pres">
      <dgm:prSet presAssocID="{3A4C4064-75E9-4BCD-8186-49BA7BAA4012}" presName="linearFlow" presStyleCnt="0">
        <dgm:presLayoutVars>
          <dgm:dir/>
          <dgm:resizeHandles val="exact"/>
        </dgm:presLayoutVars>
      </dgm:prSet>
      <dgm:spPr/>
    </dgm:pt>
    <dgm:pt modelId="{6C5825C2-705F-4EBF-A5CD-4B818E05CC3F}" type="pres">
      <dgm:prSet presAssocID="{F3A08C04-A328-456B-A311-28070940F35F}" presName="composite" presStyleCnt="0"/>
      <dgm:spPr/>
    </dgm:pt>
    <dgm:pt modelId="{C370C804-73FE-4ACB-A4CF-459B36CFAB52}" type="pres">
      <dgm:prSet presAssocID="{F3A08C04-A328-456B-A311-28070940F35F}" presName="imgShp" presStyleLbl="fgImgPlace1" presStyleIdx="0" presStyleCnt="3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acher with solid fill"/>
        </a:ext>
      </dgm:extLst>
    </dgm:pt>
    <dgm:pt modelId="{5A3A1A8D-2DF3-498D-B456-9E0CC08BB762}" type="pres">
      <dgm:prSet presAssocID="{F3A08C04-A328-456B-A311-28070940F35F}" presName="txShp" presStyleLbl="node1" presStyleIdx="0" presStyleCnt="3" custScaleX="111139">
        <dgm:presLayoutVars>
          <dgm:bulletEnabled val="1"/>
        </dgm:presLayoutVars>
      </dgm:prSet>
      <dgm:spPr/>
    </dgm:pt>
    <dgm:pt modelId="{87A5317E-FCCB-4338-8BD8-B01C38F81177}" type="pres">
      <dgm:prSet presAssocID="{228D4655-3D4C-4844-871C-8335E50EDAE9}" presName="spacing" presStyleCnt="0"/>
      <dgm:spPr/>
    </dgm:pt>
    <dgm:pt modelId="{F8202059-AFA9-49E4-9241-03F904F85005}" type="pres">
      <dgm:prSet presAssocID="{C1BCEEB9-BD24-4DAF-B82E-637A00EEF6C1}" presName="composite" presStyleCnt="0"/>
      <dgm:spPr/>
    </dgm:pt>
    <dgm:pt modelId="{0A1BC6B9-DDB9-4700-882F-F025EB4BD4A5}" type="pres">
      <dgm:prSet presAssocID="{C1BCEEB9-BD24-4DAF-B82E-637A00EEF6C1}" presName="imgShp" presStyleLbl="fgImgPlace1" presStyleIdx="1" presStyleCnt="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acking Box Open with solid fill"/>
        </a:ext>
      </dgm:extLst>
    </dgm:pt>
    <dgm:pt modelId="{79FE92B8-A74B-4102-A64C-FB4FBAE7A833}" type="pres">
      <dgm:prSet presAssocID="{C1BCEEB9-BD24-4DAF-B82E-637A00EEF6C1}" presName="txShp" presStyleLbl="node1" presStyleIdx="1" presStyleCnt="3">
        <dgm:presLayoutVars>
          <dgm:bulletEnabled val="1"/>
        </dgm:presLayoutVars>
      </dgm:prSet>
      <dgm:spPr/>
    </dgm:pt>
    <dgm:pt modelId="{7BC6EE37-614E-4F4B-A484-5351599F4737}" type="pres">
      <dgm:prSet presAssocID="{177023B0-53BA-4A16-AFFB-B77E8E88AEFD}" presName="spacing" presStyleCnt="0"/>
      <dgm:spPr/>
    </dgm:pt>
    <dgm:pt modelId="{86795583-E483-4A45-BEBA-7137B2A3A978}" type="pres">
      <dgm:prSet presAssocID="{F864CD3D-AF8E-4586-A44F-9D4F89DA995B}" presName="composite" presStyleCnt="0"/>
      <dgm:spPr/>
    </dgm:pt>
    <dgm:pt modelId="{DEDE7C4B-90D4-49F9-9FBA-24FDB2543756}" type="pres">
      <dgm:prSet presAssocID="{F864CD3D-AF8E-4586-A44F-9D4F89DA995B}" presName="imgShp" presStyleLbl="fgImgPlace1" presStyleIdx="2" presStyleCnt="3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eedle with solid fill"/>
        </a:ext>
      </dgm:extLst>
    </dgm:pt>
    <dgm:pt modelId="{351926F0-5ED9-4CDC-AE46-64A13A71BA27}" type="pres">
      <dgm:prSet presAssocID="{F864CD3D-AF8E-4586-A44F-9D4F89DA995B}" presName="txShp" presStyleLbl="node1" presStyleIdx="2" presStyleCnt="3" custScaleX="111603">
        <dgm:presLayoutVars>
          <dgm:bulletEnabled val="1"/>
        </dgm:presLayoutVars>
      </dgm:prSet>
      <dgm:spPr/>
    </dgm:pt>
  </dgm:ptLst>
  <dgm:cxnLst>
    <dgm:cxn modelId="{FD911012-AA9B-4514-9F02-4FB0326FC865}" srcId="{3A4C4064-75E9-4BCD-8186-49BA7BAA4012}" destId="{C1BCEEB9-BD24-4DAF-B82E-637A00EEF6C1}" srcOrd="1" destOrd="0" parTransId="{29DB5099-D5D1-4504-A3F9-76A4B55092F4}" sibTransId="{177023B0-53BA-4A16-AFFB-B77E8E88AEFD}"/>
    <dgm:cxn modelId="{F4E4FF18-74F0-43E8-9E61-E5533C547722}" srcId="{3A4C4064-75E9-4BCD-8186-49BA7BAA4012}" destId="{F3A08C04-A328-456B-A311-28070940F35F}" srcOrd="0" destOrd="0" parTransId="{0ECD9F7D-8F14-4A23-9D34-384FD9BA425D}" sibTransId="{228D4655-3D4C-4844-871C-8335E50EDAE9}"/>
    <dgm:cxn modelId="{3ADE193A-9F74-4988-B09C-95B1F215763D}" type="presOf" srcId="{F864CD3D-AF8E-4586-A44F-9D4F89DA995B}" destId="{351926F0-5ED9-4CDC-AE46-64A13A71BA27}" srcOrd="0" destOrd="0" presId="urn:microsoft.com/office/officeart/2005/8/layout/vList3"/>
    <dgm:cxn modelId="{9C002663-C435-4AAF-A687-9DBC7AABDBA2}" type="presOf" srcId="{3A4C4064-75E9-4BCD-8186-49BA7BAA4012}" destId="{B3F582C9-8E84-489F-9177-7E330DA009AB}" srcOrd="0" destOrd="0" presId="urn:microsoft.com/office/officeart/2005/8/layout/vList3"/>
    <dgm:cxn modelId="{3E501072-43F8-4FAC-95BB-B751ED96AED2}" srcId="{3A4C4064-75E9-4BCD-8186-49BA7BAA4012}" destId="{F864CD3D-AF8E-4586-A44F-9D4F89DA995B}" srcOrd="2" destOrd="0" parTransId="{D86A7C3B-F157-4E10-B49E-BE9A8EC879A0}" sibTransId="{BBE06F6B-8DDB-4437-AE10-62D5C1227CF8}"/>
    <dgm:cxn modelId="{E2553B9F-1B55-4029-91CB-5A199ED3C198}" type="presOf" srcId="{C1BCEEB9-BD24-4DAF-B82E-637A00EEF6C1}" destId="{79FE92B8-A74B-4102-A64C-FB4FBAE7A833}" srcOrd="0" destOrd="0" presId="urn:microsoft.com/office/officeart/2005/8/layout/vList3"/>
    <dgm:cxn modelId="{1C3824BF-CE7E-4A0E-BCBA-8CE23D4B867F}" type="presOf" srcId="{F3A08C04-A328-456B-A311-28070940F35F}" destId="{5A3A1A8D-2DF3-498D-B456-9E0CC08BB762}" srcOrd="0" destOrd="0" presId="urn:microsoft.com/office/officeart/2005/8/layout/vList3"/>
    <dgm:cxn modelId="{2A1B40FE-F484-49F3-BCEC-07855044DB9F}" type="presParOf" srcId="{B3F582C9-8E84-489F-9177-7E330DA009AB}" destId="{6C5825C2-705F-4EBF-A5CD-4B818E05CC3F}" srcOrd="0" destOrd="0" presId="urn:microsoft.com/office/officeart/2005/8/layout/vList3"/>
    <dgm:cxn modelId="{0738ACA5-2276-4257-9106-B5215A5DBF8F}" type="presParOf" srcId="{6C5825C2-705F-4EBF-A5CD-4B818E05CC3F}" destId="{C370C804-73FE-4ACB-A4CF-459B36CFAB52}" srcOrd="0" destOrd="0" presId="urn:microsoft.com/office/officeart/2005/8/layout/vList3"/>
    <dgm:cxn modelId="{9BF530C9-A8C6-43AA-B66F-8356EC13B185}" type="presParOf" srcId="{6C5825C2-705F-4EBF-A5CD-4B818E05CC3F}" destId="{5A3A1A8D-2DF3-498D-B456-9E0CC08BB762}" srcOrd="1" destOrd="0" presId="urn:microsoft.com/office/officeart/2005/8/layout/vList3"/>
    <dgm:cxn modelId="{D56FDA6D-F245-4981-9933-D06C63DD00CE}" type="presParOf" srcId="{B3F582C9-8E84-489F-9177-7E330DA009AB}" destId="{87A5317E-FCCB-4338-8BD8-B01C38F81177}" srcOrd="1" destOrd="0" presId="urn:microsoft.com/office/officeart/2005/8/layout/vList3"/>
    <dgm:cxn modelId="{439C609B-DAAA-4F3F-951A-98ECAC2A7AC7}" type="presParOf" srcId="{B3F582C9-8E84-489F-9177-7E330DA009AB}" destId="{F8202059-AFA9-49E4-9241-03F904F85005}" srcOrd="2" destOrd="0" presId="urn:microsoft.com/office/officeart/2005/8/layout/vList3"/>
    <dgm:cxn modelId="{3016BDB5-483B-41D0-A1B8-F3445A633611}" type="presParOf" srcId="{F8202059-AFA9-49E4-9241-03F904F85005}" destId="{0A1BC6B9-DDB9-4700-882F-F025EB4BD4A5}" srcOrd="0" destOrd="0" presId="urn:microsoft.com/office/officeart/2005/8/layout/vList3"/>
    <dgm:cxn modelId="{73425854-5C29-4F14-845A-A8226CC71CC0}" type="presParOf" srcId="{F8202059-AFA9-49E4-9241-03F904F85005}" destId="{79FE92B8-A74B-4102-A64C-FB4FBAE7A833}" srcOrd="1" destOrd="0" presId="urn:microsoft.com/office/officeart/2005/8/layout/vList3"/>
    <dgm:cxn modelId="{833CC507-E6E8-4B42-A721-91B73885F70A}" type="presParOf" srcId="{B3F582C9-8E84-489F-9177-7E330DA009AB}" destId="{7BC6EE37-614E-4F4B-A484-5351599F4737}" srcOrd="3" destOrd="0" presId="urn:microsoft.com/office/officeart/2005/8/layout/vList3"/>
    <dgm:cxn modelId="{CA8E3E2B-58A9-418C-9C2A-19C0D3C23A58}" type="presParOf" srcId="{B3F582C9-8E84-489F-9177-7E330DA009AB}" destId="{86795583-E483-4A45-BEBA-7137B2A3A978}" srcOrd="4" destOrd="0" presId="urn:microsoft.com/office/officeart/2005/8/layout/vList3"/>
    <dgm:cxn modelId="{938E0184-E6E0-4F00-BA4A-B03758CCA34D}" type="presParOf" srcId="{86795583-E483-4A45-BEBA-7137B2A3A978}" destId="{DEDE7C4B-90D4-49F9-9FBA-24FDB2543756}" srcOrd="0" destOrd="0" presId="urn:microsoft.com/office/officeart/2005/8/layout/vList3"/>
    <dgm:cxn modelId="{60AB0D54-0237-4EAD-9503-CACF3C81F48B}" type="presParOf" srcId="{86795583-E483-4A45-BEBA-7137B2A3A978}" destId="{351926F0-5ED9-4CDC-AE46-64A13A71BA2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2B10121-65CB-4936-B09A-2148D877855F}" type="doc">
      <dgm:prSet loTypeId="urn:microsoft.com/office/officeart/2005/8/layout/radial4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192E203-3CA6-4459-A573-C226E208B0A2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???</a:t>
          </a:r>
        </a:p>
      </dgm:t>
    </dgm:pt>
    <dgm:pt modelId="{EF83BA39-97AC-444B-B7D9-16895ECFBFAA}" type="parTrans" cxnId="{C01BB248-7D30-4FF5-A329-405DECDFC3A9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C23AEC4A-3C16-448B-8CEE-44C7E3B554A9}" type="sibTrans" cxnId="{C01BB248-7D30-4FF5-A329-405DECDFC3A9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2815C080-C024-41AD-B067-3B81940A1422}">
      <dgm:prSet phldrT="[Text]"/>
      <dgm:spPr/>
      <dgm:t>
        <a:bodyPr/>
        <a:lstStyle/>
        <a:p>
          <a:r>
            <a: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Trainable</a:t>
          </a:r>
        </a:p>
      </dgm:t>
    </dgm:pt>
    <dgm:pt modelId="{52CDEC72-880C-4D03-876B-FC56359B56BA}" type="parTrans" cxnId="{CA605C51-1F6B-4FC4-AC48-CCAD2AF168C8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B8FC47EE-14C6-401C-BAA9-896613CCAF1E}" type="sibTrans" cxnId="{CA605C51-1F6B-4FC4-AC48-CCAD2AF168C8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1C27C07F-FD1F-4847-ACE4-27E6E6D9D13D}">
      <dgm:prSet phldrT="[Text]"/>
      <dgm:spPr/>
      <dgm:t>
        <a:bodyPr/>
        <a:lstStyle/>
        <a:p>
          <a:r>
            <a: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Adaptable</a:t>
          </a:r>
        </a:p>
      </dgm:t>
    </dgm:pt>
    <dgm:pt modelId="{E831531C-8C64-4B8C-9288-D2DB2D8ED0A9}" type="parTrans" cxnId="{FB118E20-F434-466F-A23A-460BA580F97B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BFCDA94E-07E5-4F5C-B96F-77869CAB8229}" type="sibTrans" cxnId="{FB118E20-F434-466F-A23A-460BA580F97B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ECCCBC6A-D9AC-433E-B6BD-152664E49958}">
      <dgm:prSet phldrT="[Text]"/>
      <dgm:spPr/>
      <dgm:t>
        <a:bodyPr/>
        <a:lstStyle/>
        <a:p>
          <a:r>
            <a: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Accessible</a:t>
          </a:r>
        </a:p>
      </dgm:t>
    </dgm:pt>
    <dgm:pt modelId="{ACE85DF5-E748-41F4-BFDB-26F7B6AD38FF}" type="parTrans" cxnId="{E50C040F-A9B0-480E-9F96-95C0C0CFE313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796EC57E-2538-48AD-84DD-013C95F9A2F8}" type="sibTrans" cxnId="{E50C040F-A9B0-480E-9F96-95C0C0CFE313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D2442DDB-9C09-4808-893E-C947612420D9}">
      <dgm:prSet phldrT="[Text]"/>
      <dgm:spPr/>
      <dgm:t>
        <a:bodyPr/>
        <a:lstStyle/>
        <a:p>
          <a:r>
            <a: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Sustainable</a:t>
          </a:r>
        </a:p>
      </dgm:t>
    </dgm:pt>
    <dgm:pt modelId="{85A9B307-04FF-4384-BFF8-5B5E7BEB5549}" type="parTrans" cxnId="{0B400521-97B4-4769-9B32-6382F4AD4587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E06CE38B-7BED-488E-835F-CF5692934DC1}" type="sibTrans" cxnId="{0B400521-97B4-4769-9B32-6382F4AD4587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65C3E750-AE61-498B-BE06-230499B89AD7}">
      <dgm:prSet phldrT="[Text]"/>
      <dgm:spPr/>
      <dgm:t>
        <a:bodyPr/>
        <a:lstStyle/>
        <a:p>
          <a:r>
            <a: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Replicable </a:t>
          </a:r>
        </a:p>
      </dgm:t>
    </dgm:pt>
    <dgm:pt modelId="{603B1677-58DD-46F6-99D4-5C59C57B1780}" type="parTrans" cxnId="{C0BFF00C-2DD0-416D-8400-DE491225FEBD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B1E440A6-A37B-462B-9E4E-BBE519592DD8}" type="sibTrans" cxnId="{C0BFF00C-2DD0-416D-8400-DE491225FEBD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6A6E16E3-F126-4D72-93F1-471BAB7866A2}">
      <dgm:prSet phldrT="[Text]"/>
      <dgm:spPr/>
      <dgm:t>
        <a:bodyPr/>
        <a:lstStyle/>
        <a:p>
          <a:r>
            <a: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No cost</a:t>
          </a:r>
        </a:p>
      </dgm:t>
    </dgm:pt>
    <dgm:pt modelId="{B81A54B6-2351-447D-B445-0FFB85E5250C}" type="parTrans" cxnId="{2AF8F3A0-1B17-4D69-930C-67B15FAE9563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26BE9F3D-B904-48F6-8BAE-01E54FD3EFA6}" type="sibTrans" cxnId="{2AF8F3A0-1B17-4D69-930C-67B15FAE9563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43244356-E86F-49F9-B14A-6B34118D7359}">
      <dgm:prSet phldrT="[Text]"/>
      <dgm:spPr/>
      <dgm:t>
        <a:bodyPr/>
        <a:lstStyle/>
        <a:p>
          <a:r>
            <a: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Fast</a:t>
          </a:r>
        </a:p>
      </dgm:t>
    </dgm:pt>
    <dgm:pt modelId="{E9657CB6-C913-4104-A788-1894EE8A88F9}" type="parTrans" cxnId="{F90BF446-C62D-40FF-B223-900835D60935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4CCF05CD-0397-4644-845C-315CE09FC1F2}" type="sibTrans" cxnId="{F90BF446-C62D-40FF-B223-900835D60935}">
      <dgm:prSet/>
      <dgm:spPr/>
      <dgm:t>
        <a:bodyPr/>
        <a:lstStyle/>
        <a:p>
          <a:endParaRPr lang="en-US"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endParaRPr>
        </a:p>
      </dgm:t>
    </dgm:pt>
    <dgm:pt modelId="{4AEE722B-070C-4B11-AC12-121D8AC86E12}">
      <dgm:prSet phldrT="[Text]"/>
      <dgm:spPr/>
      <dgm:t>
        <a:bodyPr/>
        <a:lstStyle/>
        <a:p>
          <a:r>
            <a: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Independent</a:t>
          </a:r>
        </a:p>
      </dgm:t>
    </dgm:pt>
    <dgm:pt modelId="{7C4E6FA9-5334-44BD-BA06-EC7A27EDF4A3}" type="parTrans" cxnId="{27D21F90-2998-4CAD-A23C-13142F72D4A7}">
      <dgm:prSet/>
      <dgm:spPr/>
      <dgm:t>
        <a:bodyPr/>
        <a:lstStyle/>
        <a:p>
          <a:endParaRPr lang="en-US"/>
        </a:p>
      </dgm:t>
    </dgm:pt>
    <dgm:pt modelId="{13E7B098-AFF5-48EB-BC52-541C7E32213D}" type="sibTrans" cxnId="{27D21F90-2998-4CAD-A23C-13142F72D4A7}">
      <dgm:prSet/>
      <dgm:spPr/>
      <dgm:t>
        <a:bodyPr/>
        <a:lstStyle/>
        <a:p>
          <a:endParaRPr lang="en-US"/>
        </a:p>
      </dgm:t>
    </dgm:pt>
    <dgm:pt modelId="{D658DC5A-E5E4-497C-93A8-869CFEEDF68C}" type="pres">
      <dgm:prSet presAssocID="{52B10121-65CB-4936-B09A-2148D877855F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2AC7F95E-9260-4445-A771-B63D2F640FDD}" type="pres">
      <dgm:prSet presAssocID="{0192E203-3CA6-4459-A573-C226E208B0A2}" presName="centerShape" presStyleLbl="node0" presStyleIdx="0" presStyleCnt="1"/>
      <dgm:spPr/>
    </dgm:pt>
    <dgm:pt modelId="{6BDA8272-909C-4D11-82AF-F7BA87871ACF}" type="pres">
      <dgm:prSet presAssocID="{52CDEC72-880C-4D03-876B-FC56359B56BA}" presName="parTrans" presStyleLbl="bgSibTrans2D1" presStyleIdx="0" presStyleCnt="8"/>
      <dgm:spPr/>
    </dgm:pt>
    <dgm:pt modelId="{E3C45BEA-5317-4681-88B6-39953A077CA3}" type="pres">
      <dgm:prSet presAssocID="{2815C080-C024-41AD-B067-3B81940A1422}" presName="node" presStyleLbl="node1" presStyleIdx="0" presStyleCnt="8">
        <dgm:presLayoutVars>
          <dgm:bulletEnabled val="1"/>
        </dgm:presLayoutVars>
      </dgm:prSet>
      <dgm:spPr/>
    </dgm:pt>
    <dgm:pt modelId="{3DA36294-7436-4B97-B64E-2A2BBF03A5C7}" type="pres">
      <dgm:prSet presAssocID="{E831531C-8C64-4B8C-9288-D2DB2D8ED0A9}" presName="parTrans" presStyleLbl="bgSibTrans2D1" presStyleIdx="1" presStyleCnt="8"/>
      <dgm:spPr/>
    </dgm:pt>
    <dgm:pt modelId="{2E64C4B5-9D7E-4233-AA7F-CDAFAA5D5D0C}" type="pres">
      <dgm:prSet presAssocID="{1C27C07F-FD1F-4847-ACE4-27E6E6D9D13D}" presName="node" presStyleLbl="node1" presStyleIdx="1" presStyleCnt="8">
        <dgm:presLayoutVars>
          <dgm:bulletEnabled val="1"/>
        </dgm:presLayoutVars>
      </dgm:prSet>
      <dgm:spPr/>
    </dgm:pt>
    <dgm:pt modelId="{20705D25-833A-41F5-97C0-7BFB4665E3B1}" type="pres">
      <dgm:prSet presAssocID="{7C4E6FA9-5334-44BD-BA06-EC7A27EDF4A3}" presName="parTrans" presStyleLbl="bgSibTrans2D1" presStyleIdx="2" presStyleCnt="8"/>
      <dgm:spPr/>
    </dgm:pt>
    <dgm:pt modelId="{92FC9957-7DFA-4DE7-B0F1-4B4078525E4D}" type="pres">
      <dgm:prSet presAssocID="{4AEE722B-070C-4B11-AC12-121D8AC86E12}" presName="node" presStyleLbl="node1" presStyleIdx="2" presStyleCnt="8">
        <dgm:presLayoutVars>
          <dgm:bulletEnabled val="1"/>
        </dgm:presLayoutVars>
      </dgm:prSet>
      <dgm:spPr/>
    </dgm:pt>
    <dgm:pt modelId="{E58914F3-F548-48D7-94BF-83AAE8D78818}" type="pres">
      <dgm:prSet presAssocID="{ACE85DF5-E748-41F4-BFDB-26F7B6AD38FF}" presName="parTrans" presStyleLbl="bgSibTrans2D1" presStyleIdx="3" presStyleCnt="8"/>
      <dgm:spPr/>
    </dgm:pt>
    <dgm:pt modelId="{B47CD517-BF9C-4747-A6DC-024E31F8077B}" type="pres">
      <dgm:prSet presAssocID="{ECCCBC6A-D9AC-433E-B6BD-152664E49958}" presName="node" presStyleLbl="node1" presStyleIdx="3" presStyleCnt="8">
        <dgm:presLayoutVars>
          <dgm:bulletEnabled val="1"/>
        </dgm:presLayoutVars>
      </dgm:prSet>
      <dgm:spPr/>
    </dgm:pt>
    <dgm:pt modelId="{A40760A5-BEC0-4ACE-BDB0-948EFE3EC0A5}" type="pres">
      <dgm:prSet presAssocID="{E9657CB6-C913-4104-A788-1894EE8A88F9}" presName="parTrans" presStyleLbl="bgSibTrans2D1" presStyleIdx="4" presStyleCnt="8"/>
      <dgm:spPr/>
    </dgm:pt>
    <dgm:pt modelId="{E60BBE76-FFCE-444E-9EB7-722E1BEB9047}" type="pres">
      <dgm:prSet presAssocID="{43244356-E86F-49F9-B14A-6B34118D7359}" presName="node" presStyleLbl="node1" presStyleIdx="4" presStyleCnt="8">
        <dgm:presLayoutVars>
          <dgm:bulletEnabled val="1"/>
        </dgm:presLayoutVars>
      </dgm:prSet>
      <dgm:spPr/>
    </dgm:pt>
    <dgm:pt modelId="{1F00E02E-4ADF-4543-95E8-DB4AD15FDC97}" type="pres">
      <dgm:prSet presAssocID="{85A9B307-04FF-4384-BFF8-5B5E7BEB5549}" presName="parTrans" presStyleLbl="bgSibTrans2D1" presStyleIdx="5" presStyleCnt="8"/>
      <dgm:spPr/>
    </dgm:pt>
    <dgm:pt modelId="{E86C0618-1978-4C09-9A59-9C868951BBD1}" type="pres">
      <dgm:prSet presAssocID="{D2442DDB-9C09-4808-893E-C947612420D9}" presName="node" presStyleLbl="node1" presStyleIdx="5" presStyleCnt="8">
        <dgm:presLayoutVars>
          <dgm:bulletEnabled val="1"/>
        </dgm:presLayoutVars>
      </dgm:prSet>
      <dgm:spPr/>
    </dgm:pt>
    <dgm:pt modelId="{7C456AE7-EF73-4220-A5BA-8D87AF79D70F}" type="pres">
      <dgm:prSet presAssocID="{603B1677-58DD-46F6-99D4-5C59C57B1780}" presName="parTrans" presStyleLbl="bgSibTrans2D1" presStyleIdx="6" presStyleCnt="8"/>
      <dgm:spPr/>
    </dgm:pt>
    <dgm:pt modelId="{3E8B6D34-35E9-4BA6-B835-DFE692C31DF2}" type="pres">
      <dgm:prSet presAssocID="{65C3E750-AE61-498B-BE06-230499B89AD7}" presName="node" presStyleLbl="node1" presStyleIdx="6" presStyleCnt="8">
        <dgm:presLayoutVars>
          <dgm:bulletEnabled val="1"/>
        </dgm:presLayoutVars>
      </dgm:prSet>
      <dgm:spPr/>
    </dgm:pt>
    <dgm:pt modelId="{01D88A7D-69AA-4958-A3EC-32FC30A78D0C}" type="pres">
      <dgm:prSet presAssocID="{B81A54B6-2351-447D-B445-0FFB85E5250C}" presName="parTrans" presStyleLbl="bgSibTrans2D1" presStyleIdx="7" presStyleCnt="8"/>
      <dgm:spPr/>
    </dgm:pt>
    <dgm:pt modelId="{0B153BB0-993E-460B-A113-4E563E705E75}" type="pres">
      <dgm:prSet presAssocID="{6A6E16E3-F126-4D72-93F1-471BAB7866A2}" presName="node" presStyleLbl="node1" presStyleIdx="7" presStyleCnt="8">
        <dgm:presLayoutVars>
          <dgm:bulletEnabled val="1"/>
        </dgm:presLayoutVars>
      </dgm:prSet>
      <dgm:spPr/>
    </dgm:pt>
  </dgm:ptLst>
  <dgm:cxnLst>
    <dgm:cxn modelId="{DC704207-31F1-477A-8BFD-9261B6E0D887}" type="presOf" srcId="{65C3E750-AE61-498B-BE06-230499B89AD7}" destId="{3E8B6D34-35E9-4BA6-B835-DFE692C31DF2}" srcOrd="0" destOrd="0" presId="urn:microsoft.com/office/officeart/2005/8/layout/radial4"/>
    <dgm:cxn modelId="{93A7ED07-BD1F-4839-9ADD-82FAAC828E08}" type="presOf" srcId="{E9657CB6-C913-4104-A788-1894EE8A88F9}" destId="{A40760A5-BEC0-4ACE-BDB0-948EFE3EC0A5}" srcOrd="0" destOrd="0" presId="urn:microsoft.com/office/officeart/2005/8/layout/radial4"/>
    <dgm:cxn modelId="{C0BFF00C-2DD0-416D-8400-DE491225FEBD}" srcId="{0192E203-3CA6-4459-A573-C226E208B0A2}" destId="{65C3E750-AE61-498B-BE06-230499B89AD7}" srcOrd="6" destOrd="0" parTransId="{603B1677-58DD-46F6-99D4-5C59C57B1780}" sibTransId="{B1E440A6-A37B-462B-9E4E-BBE519592DD8}"/>
    <dgm:cxn modelId="{E50C040F-A9B0-480E-9F96-95C0C0CFE313}" srcId="{0192E203-3CA6-4459-A573-C226E208B0A2}" destId="{ECCCBC6A-D9AC-433E-B6BD-152664E49958}" srcOrd="3" destOrd="0" parTransId="{ACE85DF5-E748-41F4-BFDB-26F7B6AD38FF}" sibTransId="{796EC57E-2538-48AD-84DD-013C95F9A2F8}"/>
    <dgm:cxn modelId="{FB118E20-F434-466F-A23A-460BA580F97B}" srcId="{0192E203-3CA6-4459-A573-C226E208B0A2}" destId="{1C27C07F-FD1F-4847-ACE4-27E6E6D9D13D}" srcOrd="1" destOrd="0" parTransId="{E831531C-8C64-4B8C-9288-D2DB2D8ED0A9}" sibTransId="{BFCDA94E-07E5-4F5C-B96F-77869CAB8229}"/>
    <dgm:cxn modelId="{0B400521-97B4-4769-9B32-6382F4AD4587}" srcId="{0192E203-3CA6-4459-A573-C226E208B0A2}" destId="{D2442DDB-9C09-4808-893E-C947612420D9}" srcOrd="5" destOrd="0" parTransId="{85A9B307-04FF-4384-BFF8-5B5E7BEB5549}" sibTransId="{E06CE38B-7BED-488E-835F-CF5692934DC1}"/>
    <dgm:cxn modelId="{290C3122-364F-4318-A93A-CBA19BB0D29B}" type="presOf" srcId="{2815C080-C024-41AD-B067-3B81940A1422}" destId="{E3C45BEA-5317-4681-88B6-39953A077CA3}" srcOrd="0" destOrd="0" presId="urn:microsoft.com/office/officeart/2005/8/layout/radial4"/>
    <dgm:cxn modelId="{79751136-8045-4233-90AA-1D092C866B3A}" type="presOf" srcId="{43244356-E86F-49F9-B14A-6B34118D7359}" destId="{E60BBE76-FFCE-444E-9EB7-722E1BEB9047}" srcOrd="0" destOrd="0" presId="urn:microsoft.com/office/officeart/2005/8/layout/radial4"/>
    <dgm:cxn modelId="{D3B89236-8A26-4FB8-9BAC-D69105C53EC0}" type="presOf" srcId="{E831531C-8C64-4B8C-9288-D2DB2D8ED0A9}" destId="{3DA36294-7436-4B97-B64E-2A2BBF03A5C7}" srcOrd="0" destOrd="0" presId="urn:microsoft.com/office/officeart/2005/8/layout/radial4"/>
    <dgm:cxn modelId="{C4CC9838-0955-464C-AE72-97EE2F4DFEF8}" type="presOf" srcId="{52CDEC72-880C-4D03-876B-FC56359B56BA}" destId="{6BDA8272-909C-4D11-82AF-F7BA87871ACF}" srcOrd="0" destOrd="0" presId="urn:microsoft.com/office/officeart/2005/8/layout/radial4"/>
    <dgm:cxn modelId="{F90BF446-C62D-40FF-B223-900835D60935}" srcId="{0192E203-3CA6-4459-A573-C226E208B0A2}" destId="{43244356-E86F-49F9-B14A-6B34118D7359}" srcOrd="4" destOrd="0" parTransId="{E9657CB6-C913-4104-A788-1894EE8A88F9}" sibTransId="{4CCF05CD-0397-4644-845C-315CE09FC1F2}"/>
    <dgm:cxn modelId="{C01BB248-7D30-4FF5-A329-405DECDFC3A9}" srcId="{52B10121-65CB-4936-B09A-2148D877855F}" destId="{0192E203-3CA6-4459-A573-C226E208B0A2}" srcOrd="0" destOrd="0" parTransId="{EF83BA39-97AC-444B-B7D9-16895ECFBFAA}" sibTransId="{C23AEC4A-3C16-448B-8CEE-44C7E3B554A9}"/>
    <dgm:cxn modelId="{32C4AF6B-D6A4-47F1-B1EF-7954587ECB2E}" type="presOf" srcId="{6A6E16E3-F126-4D72-93F1-471BAB7866A2}" destId="{0B153BB0-993E-460B-A113-4E563E705E75}" srcOrd="0" destOrd="0" presId="urn:microsoft.com/office/officeart/2005/8/layout/radial4"/>
    <dgm:cxn modelId="{CA605C51-1F6B-4FC4-AC48-CCAD2AF168C8}" srcId="{0192E203-3CA6-4459-A573-C226E208B0A2}" destId="{2815C080-C024-41AD-B067-3B81940A1422}" srcOrd="0" destOrd="0" parTransId="{52CDEC72-880C-4D03-876B-FC56359B56BA}" sibTransId="{B8FC47EE-14C6-401C-BAA9-896613CCAF1E}"/>
    <dgm:cxn modelId="{ABEE6573-6113-451C-8965-A42D157C7787}" type="presOf" srcId="{52B10121-65CB-4936-B09A-2148D877855F}" destId="{D658DC5A-E5E4-497C-93A8-869CFEEDF68C}" srcOrd="0" destOrd="0" presId="urn:microsoft.com/office/officeart/2005/8/layout/radial4"/>
    <dgm:cxn modelId="{3605E37A-F24E-4DEB-8C98-DB37BB2274D8}" type="presOf" srcId="{ACE85DF5-E748-41F4-BFDB-26F7B6AD38FF}" destId="{E58914F3-F548-48D7-94BF-83AAE8D78818}" srcOrd="0" destOrd="0" presId="urn:microsoft.com/office/officeart/2005/8/layout/radial4"/>
    <dgm:cxn modelId="{B00BBA85-DF13-452C-8FF7-C2834B61F1A1}" type="presOf" srcId="{D2442DDB-9C09-4808-893E-C947612420D9}" destId="{E86C0618-1978-4C09-9A59-9C868951BBD1}" srcOrd="0" destOrd="0" presId="urn:microsoft.com/office/officeart/2005/8/layout/radial4"/>
    <dgm:cxn modelId="{27D21F90-2998-4CAD-A23C-13142F72D4A7}" srcId="{0192E203-3CA6-4459-A573-C226E208B0A2}" destId="{4AEE722B-070C-4B11-AC12-121D8AC86E12}" srcOrd="2" destOrd="0" parTransId="{7C4E6FA9-5334-44BD-BA06-EC7A27EDF4A3}" sibTransId="{13E7B098-AFF5-48EB-BC52-541C7E32213D}"/>
    <dgm:cxn modelId="{78FCD392-DB8A-4B7F-B124-99E2EB09A4D9}" type="presOf" srcId="{603B1677-58DD-46F6-99D4-5C59C57B1780}" destId="{7C456AE7-EF73-4220-A5BA-8D87AF79D70F}" srcOrd="0" destOrd="0" presId="urn:microsoft.com/office/officeart/2005/8/layout/radial4"/>
    <dgm:cxn modelId="{FE65A899-78DF-4286-AA27-8049CEFFC6D5}" type="presOf" srcId="{0192E203-3CA6-4459-A573-C226E208B0A2}" destId="{2AC7F95E-9260-4445-A771-B63D2F640FDD}" srcOrd="0" destOrd="0" presId="urn:microsoft.com/office/officeart/2005/8/layout/radial4"/>
    <dgm:cxn modelId="{2AF8F3A0-1B17-4D69-930C-67B15FAE9563}" srcId="{0192E203-3CA6-4459-A573-C226E208B0A2}" destId="{6A6E16E3-F126-4D72-93F1-471BAB7866A2}" srcOrd="7" destOrd="0" parTransId="{B81A54B6-2351-447D-B445-0FFB85E5250C}" sibTransId="{26BE9F3D-B904-48F6-8BAE-01E54FD3EFA6}"/>
    <dgm:cxn modelId="{08F178A2-43BC-4BA1-87EB-194CB330B7A7}" type="presOf" srcId="{7C4E6FA9-5334-44BD-BA06-EC7A27EDF4A3}" destId="{20705D25-833A-41F5-97C0-7BFB4665E3B1}" srcOrd="0" destOrd="0" presId="urn:microsoft.com/office/officeart/2005/8/layout/radial4"/>
    <dgm:cxn modelId="{197B77A9-5CE2-4621-B5C0-57302D84B157}" type="presOf" srcId="{B81A54B6-2351-447D-B445-0FFB85E5250C}" destId="{01D88A7D-69AA-4958-A3EC-32FC30A78D0C}" srcOrd="0" destOrd="0" presId="urn:microsoft.com/office/officeart/2005/8/layout/radial4"/>
    <dgm:cxn modelId="{D6346FAE-F8DF-4924-8B4A-0C640200BFC7}" type="presOf" srcId="{85A9B307-04FF-4384-BFF8-5B5E7BEB5549}" destId="{1F00E02E-4ADF-4543-95E8-DB4AD15FDC97}" srcOrd="0" destOrd="0" presId="urn:microsoft.com/office/officeart/2005/8/layout/radial4"/>
    <dgm:cxn modelId="{2E5704CE-FC05-435C-91BF-79280D8D8F67}" type="presOf" srcId="{ECCCBC6A-D9AC-433E-B6BD-152664E49958}" destId="{B47CD517-BF9C-4747-A6DC-024E31F8077B}" srcOrd="0" destOrd="0" presId="urn:microsoft.com/office/officeart/2005/8/layout/radial4"/>
    <dgm:cxn modelId="{E2CB7FE8-165F-4641-8FBB-1653338A3A65}" type="presOf" srcId="{4AEE722B-070C-4B11-AC12-121D8AC86E12}" destId="{92FC9957-7DFA-4DE7-B0F1-4B4078525E4D}" srcOrd="0" destOrd="0" presId="urn:microsoft.com/office/officeart/2005/8/layout/radial4"/>
    <dgm:cxn modelId="{C8C9EBE9-DD39-41AD-87BC-48ED874657D6}" type="presOf" srcId="{1C27C07F-FD1F-4847-ACE4-27E6E6D9D13D}" destId="{2E64C4B5-9D7E-4233-AA7F-CDAFAA5D5D0C}" srcOrd="0" destOrd="0" presId="urn:microsoft.com/office/officeart/2005/8/layout/radial4"/>
    <dgm:cxn modelId="{E3E1AE49-4310-48FE-82D2-9240A6AF3B71}" type="presParOf" srcId="{D658DC5A-E5E4-497C-93A8-869CFEEDF68C}" destId="{2AC7F95E-9260-4445-A771-B63D2F640FDD}" srcOrd="0" destOrd="0" presId="urn:microsoft.com/office/officeart/2005/8/layout/radial4"/>
    <dgm:cxn modelId="{9DE75629-A015-4AE1-B079-589289908492}" type="presParOf" srcId="{D658DC5A-E5E4-497C-93A8-869CFEEDF68C}" destId="{6BDA8272-909C-4D11-82AF-F7BA87871ACF}" srcOrd="1" destOrd="0" presId="urn:microsoft.com/office/officeart/2005/8/layout/radial4"/>
    <dgm:cxn modelId="{915711FE-C30C-425F-B069-816924982BA6}" type="presParOf" srcId="{D658DC5A-E5E4-497C-93A8-869CFEEDF68C}" destId="{E3C45BEA-5317-4681-88B6-39953A077CA3}" srcOrd="2" destOrd="0" presId="urn:microsoft.com/office/officeart/2005/8/layout/radial4"/>
    <dgm:cxn modelId="{4F882BE1-080A-4DFE-8960-FD7B9597FADB}" type="presParOf" srcId="{D658DC5A-E5E4-497C-93A8-869CFEEDF68C}" destId="{3DA36294-7436-4B97-B64E-2A2BBF03A5C7}" srcOrd="3" destOrd="0" presId="urn:microsoft.com/office/officeart/2005/8/layout/radial4"/>
    <dgm:cxn modelId="{A84D8C2E-F6D2-4BC4-A4D6-8F8092779DCE}" type="presParOf" srcId="{D658DC5A-E5E4-497C-93A8-869CFEEDF68C}" destId="{2E64C4B5-9D7E-4233-AA7F-CDAFAA5D5D0C}" srcOrd="4" destOrd="0" presId="urn:microsoft.com/office/officeart/2005/8/layout/radial4"/>
    <dgm:cxn modelId="{7D705DAE-6987-45BB-9808-49B6BC26E431}" type="presParOf" srcId="{D658DC5A-E5E4-497C-93A8-869CFEEDF68C}" destId="{20705D25-833A-41F5-97C0-7BFB4665E3B1}" srcOrd="5" destOrd="0" presId="urn:microsoft.com/office/officeart/2005/8/layout/radial4"/>
    <dgm:cxn modelId="{ABCEE8D4-2FC4-45FF-9EAF-87B911F6A03B}" type="presParOf" srcId="{D658DC5A-E5E4-497C-93A8-869CFEEDF68C}" destId="{92FC9957-7DFA-4DE7-B0F1-4B4078525E4D}" srcOrd="6" destOrd="0" presId="urn:microsoft.com/office/officeart/2005/8/layout/radial4"/>
    <dgm:cxn modelId="{870434BF-AA5C-4960-9809-9A2237389454}" type="presParOf" srcId="{D658DC5A-E5E4-497C-93A8-869CFEEDF68C}" destId="{E58914F3-F548-48D7-94BF-83AAE8D78818}" srcOrd="7" destOrd="0" presId="urn:microsoft.com/office/officeart/2005/8/layout/radial4"/>
    <dgm:cxn modelId="{9BAFA13B-A015-4C27-9F73-3D8D4C79BD01}" type="presParOf" srcId="{D658DC5A-E5E4-497C-93A8-869CFEEDF68C}" destId="{B47CD517-BF9C-4747-A6DC-024E31F8077B}" srcOrd="8" destOrd="0" presId="urn:microsoft.com/office/officeart/2005/8/layout/radial4"/>
    <dgm:cxn modelId="{5010118D-B0C2-413D-AC2B-AAD9F3841C95}" type="presParOf" srcId="{D658DC5A-E5E4-497C-93A8-869CFEEDF68C}" destId="{A40760A5-BEC0-4ACE-BDB0-948EFE3EC0A5}" srcOrd="9" destOrd="0" presId="urn:microsoft.com/office/officeart/2005/8/layout/radial4"/>
    <dgm:cxn modelId="{BE98C6F6-4F9D-4D65-81E8-4DCB53126563}" type="presParOf" srcId="{D658DC5A-E5E4-497C-93A8-869CFEEDF68C}" destId="{E60BBE76-FFCE-444E-9EB7-722E1BEB9047}" srcOrd="10" destOrd="0" presId="urn:microsoft.com/office/officeart/2005/8/layout/radial4"/>
    <dgm:cxn modelId="{0831071B-FF19-4410-BB27-C8045FE36C6C}" type="presParOf" srcId="{D658DC5A-E5E4-497C-93A8-869CFEEDF68C}" destId="{1F00E02E-4ADF-4543-95E8-DB4AD15FDC97}" srcOrd="11" destOrd="0" presId="urn:microsoft.com/office/officeart/2005/8/layout/radial4"/>
    <dgm:cxn modelId="{B5CB8260-7052-4DFD-9D45-973C002CF3E4}" type="presParOf" srcId="{D658DC5A-E5E4-497C-93A8-869CFEEDF68C}" destId="{E86C0618-1978-4C09-9A59-9C868951BBD1}" srcOrd="12" destOrd="0" presId="urn:microsoft.com/office/officeart/2005/8/layout/radial4"/>
    <dgm:cxn modelId="{15738FDC-9BA0-4C06-810E-801AD54FA2EB}" type="presParOf" srcId="{D658DC5A-E5E4-497C-93A8-869CFEEDF68C}" destId="{7C456AE7-EF73-4220-A5BA-8D87AF79D70F}" srcOrd="13" destOrd="0" presId="urn:microsoft.com/office/officeart/2005/8/layout/radial4"/>
    <dgm:cxn modelId="{07302EFF-0C14-42DC-9011-CAB93DECC669}" type="presParOf" srcId="{D658DC5A-E5E4-497C-93A8-869CFEEDF68C}" destId="{3E8B6D34-35E9-4BA6-B835-DFE692C31DF2}" srcOrd="14" destOrd="0" presId="urn:microsoft.com/office/officeart/2005/8/layout/radial4"/>
    <dgm:cxn modelId="{4B72CAE0-3349-4951-9831-D69D19337FD9}" type="presParOf" srcId="{D658DC5A-E5E4-497C-93A8-869CFEEDF68C}" destId="{01D88A7D-69AA-4958-A3EC-32FC30A78D0C}" srcOrd="15" destOrd="0" presId="urn:microsoft.com/office/officeart/2005/8/layout/radial4"/>
    <dgm:cxn modelId="{E9E9755B-34A7-42CE-BFB6-F66BA14345C9}" type="presParOf" srcId="{D658DC5A-E5E4-497C-93A8-869CFEEDF68C}" destId="{0B153BB0-993E-460B-A113-4E563E705E75}" srcOrd="1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A4C4064-75E9-4BCD-8186-49BA7BAA4012}" type="doc">
      <dgm:prSet loTypeId="urn:microsoft.com/office/officeart/2005/8/layout/vList3" loCatId="list" qsTypeId="urn:microsoft.com/office/officeart/2005/8/quickstyle/simple1" qsCatId="simple" csTypeId="urn:microsoft.com/office/officeart/2005/8/colors/accent4_2" csCatId="accent4" phldr="1"/>
      <dgm:spPr/>
    </dgm:pt>
    <dgm:pt modelId="{F3A08C04-A328-456B-A311-28070940F35F}">
      <dgm:prSet phldrT="[Text]" custT="1"/>
      <dgm:spPr/>
      <dgm:t>
        <a:bodyPr/>
        <a:lstStyle/>
        <a:p>
          <a:r>
            <a:rPr lang="en-US" sz="3000" dirty="0"/>
            <a:t>4 training sessions</a:t>
          </a:r>
        </a:p>
      </dgm:t>
    </dgm:pt>
    <dgm:pt modelId="{0ECD9F7D-8F14-4A23-9D34-384FD9BA425D}" type="parTrans" cxnId="{F4E4FF18-74F0-43E8-9E61-E5533C547722}">
      <dgm:prSet/>
      <dgm:spPr/>
      <dgm:t>
        <a:bodyPr/>
        <a:lstStyle/>
        <a:p>
          <a:endParaRPr lang="en-US"/>
        </a:p>
      </dgm:t>
    </dgm:pt>
    <dgm:pt modelId="{228D4655-3D4C-4844-871C-8335E50EDAE9}" type="sibTrans" cxnId="{F4E4FF18-74F0-43E8-9E61-E5533C547722}">
      <dgm:prSet/>
      <dgm:spPr/>
      <dgm:t>
        <a:bodyPr/>
        <a:lstStyle/>
        <a:p>
          <a:endParaRPr lang="en-US"/>
        </a:p>
      </dgm:t>
    </dgm:pt>
    <dgm:pt modelId="{8DFA4513-6EB8-478A-B953-E4B702F0965E}">
      <dgm:prSet phldrT="[Text]" custT="1"/>
      <dgm:spPr/>
      <dgm:t>
        <a:bodyPr/>
        <a:lstStyle/>
        <a:p>
          <a:r>
            <a:rPr lang="en-US" sz="3000" dirty="0"/>
            <a:t>2 drills</a:t>
          </a:r>
        </a:p>
      </dgm:t>
    </dgm:pt>
    <dgm:pt modelId="{12123CCD-B613-4CB6-ACFA-08C19822C9C8}" type="parTrans" cxnId="{1D952275-9F14-4E72-B552-3439AB63AAC5}">
      <dgm:prSet/>
      <dgm:spPr/>
      <dgm:t>
        <a:bodyPr/>
        <a:lstStyle/>
        <a:p>
          <a:endParaRPr lang="en-US"/>
        </a:p>
      </dgm:t>
    </dgm:pt>
    <dgm:pt modelId="{867E53FB-A3C7-4CAB-8A0F-3EB358A549BB}" type="sibTrans" cxnId="{1D952275-9F14-4E72-B552-3439AB63AAC5}">
      <dgm:prSet/>
      <dgm:spPr/>
      <dgm:t>
        <a:bodyPr/>
        <a:lstStyle/>
        <a:p>
          <a:endParaRPr lang="en-US"/>
        </a:p>
      </dgm:t>
    </dgm:pt>
    <dgm:pt modelId="{916E553E-A9CB-4F96-8C5F-53E886329171}">
      <dgm:prSet phldrT="[Text]" custT="1"/>
      <dgm:spPr/>
      <dgm:t>
        <a:bodyPr/>
        <a:lstStyle/>
        <a:p>
          <a:r>
            <a:rPr lang="en-US" sz="3000" dirty="0"/>
            <a:t>1 full-scale exercise </a:t>
          </a:r>
        </a:p>
      </dgm:t>
    </dgm:pt>
    <dgm:pt modelId="{2DD9B1BE-965F-4E19-A091-33EE1DA8191B}" type="parTrans" cxnId="{AA07DA98-EA41-4807-A283-27D1028671E7}">
      <dgm:prSet/>
      <dgm:spPr/>
      <dgm:t>
        <a:bodyPr/>
        <a:lstStyle/>
        <a:p>
          <a:endParaRPr lang="en-US"/>
        </a:p>
      </dgm:t>
    </dgm:pt>
    <dgm:pt modelId="{2499ECF9-48A5-4DC6-B642-C192E51A1111}" type="sibTrans" cxnId="{AA07DA98-EA41-4807-A283-27D1028671E7}">
      <dgm:prSet/>
      <dgm:spPr/>
      <dgm:t>
        <a:bodyPr/>
        <a:lstStyle/>
        <a:p>
          <a:endParaRPr lang="en-US"/>
        </a:p>
      </dgm:t>
    </dgm:pt>
    <dgm:pt modelId="{B3F582C9-8E84-489F-9177-7E330DA009AB}" type="pres">
      <dgm:prSet presAssocID="{3A4C4064-75E9-4BCD-8186-49BA7BAA4012}" presName="linearFlow" presStyleCnt="0">
        <dgm:presLayoutVars>
          <dgm:dir/>
          <dgm:resizeHandles val="exact"/>
        </dgm:presLayoutVars>
      </dgm:prSet>
      <dgm:spPr/>
    </dgm:pt>
    <dgm:pt modelId="{6C5825C2-705F-4EBF-A5CD-4B818E05CC3F}" type="pres">
      <dgm:prSet presAssocID="{F3A08C04-A328-456B-A311-28070940F35F}" presName="composite" presStyleCnt="0"/>
      <dgm:spPr/>
    </dgm:pt>
    <dgm:pt modelId="{C370C804-73FE-4ACB-A4CF-459B36CFAB52}" type="pres">
      <dgm:prSet presAssocID="{F3A08C04-A328-456B-A311-28070940F35F}" presName="imgShp" presStyleLbl="fgImgPlace1" presStyleIdx="0" presStyleCnt="3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acher with solid fill"/>
        </a:ext>
      </dgm:extLst>
    </dgm:pt>
    <dgm:pt modelId="{5A3A1A8D-2DF3-498D-B456-9E0CC08BB762}" type="pres">
      <dgm:prSet presAssocID="{F3A08C04-A328-456B-A311-28070940F35F}" presName="txShp" presStyleLbl="node1" presStyleIdx="0" presStyleCnt="3" custScaleX="101202" custScaleY="96747">
        <dgm:presLayoutVars>
          <dgm:bulletEnabled val="1"/>
        </dgm:presLayoutVars>
      </dgm:prSet>
      <dgm:spPr/>
    </dgm:pt>
    <dgm:pt modelId="{87A5317E-FCCB-4338-8BD8-B01C38F81177}" type="pres">
      <dgm:prSet presAssocID="{228D4655-3D4C-4844-871C-8335E50EDAE9}" presName="spacing" presStyleCnt="0"/>
      <dgm:spPr/>
    </dgm:pt>
    <dgm:pt modelId="{5031C477-36F8-4914-A30A-A2C4E83DB5A9}" type="pres">
      <dgm:prSet presAssocID="{8DFA4513-6EB8-478A-B953-E4B702F0965E}" presName="composite" presStyleCnt="0"/>
      <dgm:spPr/>
    </dgm:pt>
    <dgm:pt modelId="{A4D6A81D-00F8-4BF1-B3E3-3B8A03C63773}" type="pres">
      <dgm:prSet presAssocID="{8DFA4513-6EB8-478A-B953-E4B702F0965E}" presName="imgShp" presStyleLbl="fgImgPlace1" presStyleIdx="1" presStyleCnt="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og with solid fill"/>
        </a:ext>
      </dgm:extLst>
    </dgm:pt>
    <dgm:pt modelId="{C30BCDB4-C421-4A80-B657-F852CE880718}" type="pres">
      <dgm:prSet presAssocID="{8DFA4513-6EB8-478A-B953-E4B702F0965E}" presName="txShp" presStyleLbl="node1" presStyleIdx="1" presStyleCnt="3">
        <dgm:presLayoutVars>
          <dgm:bulletEnabled val="1"/>
        </dgm:presLayoutVars>
      </dgm:prSet>
      <dgm:spPr/>
    </dgm:pt>
    <dgm:pt modelId="{4A9CA842-405C-4FE4-A165-1AAFED0F6B3D}" type="pres">
      <dgm:prSet presAssocID="{867E53FB-A3C7-4CAB-8A0F-3EB358A549BB}" presName="spacing" presStyleCnt="0"/>
      <dgm:spPr/>
    </dgm:pt>
    <dgm:pt modelId="{7AC11012-7AB3-4D70-85EA-D55FF68BC663}" type="pres">
      <dgm:prSet presAssocID="{916E553E-A9CB-4F96-8C5F-53E886329171}" presName="composite" presStyleCnt="0"/>
      <dgm:spPr/>
    </dgm:pt>
    <dgm:pt modelId="{23B6304E-A77A-4FC8-B05D-322631F1D641}" type="pres">
      <dgm:prSet presAssocID="{916E553E-A9CB-4F96-8C5F-53E886329171}" presName="imgShp" presStyleLbl="fgImgPlace1" presStyleIdx="2" presStyleCnt="3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rm outline"/>
        </a:ext>
      </dgm:extLst>
    </dgm:pt>
    <dgm:pt modelId="{29B90329-A193-4316-9814-D7164AD35EB8}" type="pres">
      <dgm:prSet presAssocID="{916E553E-A9CB-4F96-8C5F-53E886329171}" presName="txShp" presStyleLbl="node1" presStyleIdx="2" presStyleCnt="3">
        <dgm:presLayoutVars>
          <dgm:bulletEnabled val="1"/>
        </dgm:presLayoutVars>
      </dgm:prSet>
      <dgm:spPr/>
    </dgm:pt>
  </dgm:ptLst>
  <dgm:cxnLst>
    <dgm:cxn modelId="{F4E4FF18-74F0-43E8-9E61-E5533C547722}" srcId="{3A4C4064-75E9-4BCD-8186-49BA7BAA4012}" destId="{F3A08C04-A328-456B-A311-28070940F35F}" srcOrd="0" destOrd="0" parTransId="{0ECD9F7D-8F14-4A23-9D34-384FD9BA425D}" sibTransId="{228D4655-3D4C-4844-871C-8335E50EDAE9}"/>
    <dgm:cxn modelId="{9C002663-C435-4AAF-A687-9DBC7AABDBA2}" type="presOf" srcId="{3A4C4064-75E9-4BCD-8186-49BA7BAA4012}" destId="{B3F582C9-8E84-489F-9177-7E330DA009AB}" srcOrd="0" destOrd="0" presId="urn:microsoft.com/office/officeart/2005/8/layout/vList3"/>
    <dgm:cxn modelId="{1D952275-9F14-4E72-B552-3439AB63AAC5}" srcId="{3A4C4064-75E9-4BCD-8186-49BA7BAA4012}" destId="{8DFA4513-6EB8-478A-B953-E4B702F0965E}" srcOrd="1" destOrd="0" parTransId="{12123CCD-B613-4CB6-ACFA-08C19822C9C8}" sibTransId="{867E53FB-A3C7-4CAB-8A0F-3EB358A549BB}"/>
    <dgm:cxn modelId="{AA07DA98-EA41-4807-A283-27D1028671E7}" srcId="{3A4C4064-75E9-4BCD-8186-49BA7BAA4012}" destId="{916E553E-A9CB-4F96-8C5F-53E886329171}" srcOrd="2" destOrd="0" parTransId="{2DD9B1BE-965F-4E19-A091-33EE1DA8191B}" sibTransId="{2499ECF9-48A5-4DC6-B642-C192E51A1111}"/>
    <dgm:cxn modelId="{1C3824BF-CE7E-4A0E-BCBA-8CE23D4B867F}" type="presOf" srcId="{F3A08C04-A328-456B-A311-28070940F35F}" destId="{5A3A1A8D-2DF3-498D-B456-9E0CC08BB762}" srcOrd="0" destOrd="0" presId="urn:microsoft.com/office/officeart/2005/8/layout/vList3"/>
    <dgm:cxn modelId="{A4D5D8D2-E164-4B9B-BAEC-4B63EDEED6A6}" type="presOf" srcId="{916E553E-A9CB-4F96-8C5F-53E886329171}" destId="{29B90329-A193-4316-9814-D7164AD35EB8}" srcOrd="0" destOrd="0" presId="urn:microsoft.com/office/officeart/2005/8/layout/vList3"/>
    <dgm:cxn modelId="{C0C809F6-094D-4CA5-ABF5-AD2BD6477996}" type="presOf" srcId="{8DFA4513-6EB8-478A-B953-E4B702F0965E}" destId="{C30BCDB4-C421-4A80-B657-F852CE880718}" srcOrd="0" destOrd="0" presId="urn:microsoft.com/office/officeart/2005/8/layout/vList3"/>
    <dgm:cxn modelId="{2A1B40FE-F484-49F3-BCEC-07855044DB9F}" type="presParOf" srcId="{B3F582C9-8E84-489F-9177-7E330DA009AB}" destId="{6C5825C2-705F-4EBF-A5CD-4B818E05CC3F}" srcOrd="0" destOrd="0" presId="urn:microsoft.com/office/officeart/2005/8/layout/vList3"/>
    <dgm:cxn modelId="{0738ACA5-2276-4257-9106-B5215A5DBF8F}" type="presParOf" srcId="{6C5825C2-705F-4EBF-A5CD-4B818E05CC3F}" destId="{C370C804-73FE-4ACB-A4CF-459B36CFAB52}" srcOrd="0" destOrd="0" presId="urn:microsoft.com/office/officeart/2005/8/layout/vList3"/>
    <dgm:cxn modelId="{9BF530C9-A8C6-43AA-B66F-8356EC13B185}" type="presParOf" srcId="{6C5825C2-705F-4EBF-A5CD-4B818E05CC3F}" destId="{5A3A1A8D-2DF3-498D-B456-9E0CC08BB762}" srcOrd="1" destOrd="0" presId="urn:microsoft.com/office/officeart/2005/8/layout/vList3"/>
    <dgm:cxn modelId="{D56FDA6D-F245-4981-9933-D06C63DD00CE}" type="presParOf" srcId="{B3F582C9-8E84-489F-9177-7E330DA009AB}" destId="{87A5317E-FCCB-4338-8BD8-B01C38F81177}" srcOrd="1" destOrd="0" presId="urn:microsoft.com/office/officeart/2005/8/layout/vList3"/>
    <dgm:cxn modelId="{7A81C56F-05A9-4D34-A04F-1649117F5CBF}" type="presParOf" srcId="{B3F582C9-8E84-489F-9177-7E330DA009AB}" destId="{5031C477-36F8-4914-A30A-A2C4E83DB5A9}" srcOrd="2" destOrd="0" presId="urn:microsoft.com/office/officeart/2005/8/layout/vList3"/>
    <dgm:cxn modelId="{B17A80E1-696D-448C-B543-A70F98817170}" type="presParOf" srcId="{5031C477-36F8-4914-A30A-A2C4E83DB5A9}" destId="{A4D6A81D-00F8-4BF1-B3E3-3B8A03C63773}" srcOrd="0" destOrd="0" presId="urn:microsoft.com/office/officeart/2005/8/layout/vList3"/>
    <dgm:cxn modelId="{153B9952-8B2B-40CA-AFFE-C7D7D8332B58}" type="presParOf" srcId="{5031C477-36F8-4914-A30A-A2C4E83DB5A9}" destId="{C30BCDB4-C421-4A80-B657-F852CE880718}" srcOrd="1" destOrd="0" presId="urn:microsoft.com/office/officeart/2005/8/layout/vList3"/>
    <dgm:cxn modelId="{28757E0C-7322-414C-B3EE-AFEF00BD8C57}" type="presParOf" srcId="{B3F582C9-8E84-489F-9177-7E330DA009AB}" destId="{4A9CA842-405C-4FE4-A165-1AAFED0F6B3D}" srcOrd="3" destOrd="0" presId="urn:microsoft.com/office/officeart/2005/8/layout/vList3"/>
    <dgm:cxn modelId="{440FC115-4BC8-47B4-BF6B-6D77232F460A}" type="presParOf" srcId="{B3F582C9-8E84-489F-9177-7E330DA009AB}" destId="{7AC11012-7AB3-4D70-85EA-D55FF68BC663}" srcOrd="4" destOrd="0" presId="urn:microsoft.com/office/officeart/2005/8/layout/vList3"/>
    <dgm:cxn modelId="{395FE1AF-A6C3-4964-AF70-6505FFDAB35C}" type="presParOf" srcId="{7AC11012-7AB3-4D70-85EA-D55FF68BC663}" destId="{23B6304E-A77A-4FC8-B05D-322631F1D641}" srcOrd="0" destOrd="0" presId="urn:microsoft.com/office/officeart/2005/8/layout/vList3"/>
    <dgm:cxn modelId="{499F7F35-97DF-4815-8FAD-2731476D5232}" type="presParOf" srcId="{7AC11012-7AB3-4D70-85EA-D55FF68BC663}" destId="{29B90329-A193-4316-9814-D7164AD35EB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7E4B04-E763-485B-A2CF-930E492D1A92}">
      <dsp:nvSpPr>
        <dsp:cNvPr id="0" name=""/>
        <dsp:cNvSpPr/>
      </dsp:nvSpPr>
      <dsp:spPr>
        <a:xfrm>
          <a:off x="3428992" y="141032"/>
          <a:ext cx="2512045" cy="1294230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2022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July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Warehouse                      (phase 1)</a:t>
          </a:r>
        </a:p>
      </dsp:txBody>
      <dsp:txXfrm>
        <a:off x="3466899" y="178939"/>
        <a:ext cx="2436231" cy="1218416"/>
      </dsp:txXfrm>
    </dsp:sp>
    <dsp:sp modelId="{4CD4B69F-ABE7-426D-8E80-A049E26C6CFF}">
      <dsp:nvSpPr>
        <dsp:cNvPr id="0" name=""/>
        <dsp:cNvSpPr/>
      </dsp:nvSpPr>
      <dsp:spPr>
        <a:xfrm>
          <a:off x="6071291" y="571952"/>
          <a:ext cx="313791" cy="4323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lumMod val="75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>
            <a:latin typeface="+mn-lt"/>
          </a:endParaRPr>
        </a:p>
      </dsp:txBody>
      <dsp:txXfrm>
        <a:off x="6071291" y="658430"/>
        <a:ext cx="219654" cy="259433"/>
      </dsp:txXfrm>
    </dsp:sp>
    <dsp:sp modelId="{FE437139-296A-474A-B461-7B3E3D52D98D}">
      <dsp:nvSpPr>
        <dsp:cNvPr id="0" name=""/>
        <dsp:cNvSpPr/>
      </dsp:nvSpPr>
      <dsp:spPr>
        <a:xfrm>
          <a:off x="6533098" y="141032"/>
          <a:ext cx="2512045" cy="1294230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2022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October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Inventory management system initiated (phase 2)</a:t>
          </a:r>
        </a:p>
      </dsp:txBody>
      <dsp:txXfrm>
        <a:off x="6571005" y="178939"/>
        <a:ext cx="2436231" cy="1218416"/>
      </dsp:txXfrm>
    </dsp:sp>
    <dsp:sp modelId="{2FC1B64F-42F0-492F-8055-5FBB3E0FC0AA}">
      <dsp:nvSpPr>
        <dsp:cNvPr id="0" name=""/>
        <dsp:cNvSpPr/>
      </dsp:nvSpPr>
      <dsp:spPr>
        <a:xfrm>
          <a:off x="9143999" y="571952"/>
          <a:ext cx="240966" cy="4323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lumMod val="75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>
            <a:latin typeface="+mn-lt"/>
          </a:endParaRPr>
        </a:p>
      </dsp:txBody>
      <dsp:txXfrm>
        <a:off x="9143999" y="658430"/>
        <a:ext cx="168676" cy="259433"/>
      </dsp:txXfrm>
    </dsp:sp>
    <dsp:sp modelId="{8F4DB5F8-B58B-4558-B2D2-6381E686F336}">
      <dsp:nvSpPr>
        <dsp:cNvPr id="0" name=""/>
        <dsp:cNvSpPr/>
      </dsp:nvSpPr>
      <dsp:spPr>
        <a:xfrm>
          <a:off x="9499798" y="141032"/>
          <a:ext cx="2512045" cy="1294230"/>
        </a:xfrm>
        <a:prstGeom prst="roundRect">
          <a:avLst>
            <a:gd name="adj" fmla="val 10000"/>
          </a:avLst>
        </a:prstGeom>
        <a:solidFill>
          <a:schemeClr val="accent4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2022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December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bg1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COVID PODs demobilize</a:t>
          </a:r>
        </a:p>
      </dsp:txBody>
      <dsp:txXfrm>
        <a:off x="9537705" y="178939"/>
        <a:ext cx="2436231" cy="1218416"/>
      </dsp:txXfrm>
    </dsp:sp>
    <dsp:sp modelId="{4002BA18-F4ED-48C7-B002-5277A03126A1}">
      <dsp:nvSpPr>
        <dsp:cNvPr id="0" name=""/>
        <dsp:cNvSpPr/>
      </dsp:nvSpPr>
      <dsp:spPr>
        <a:xfrm rot="5400000">
          <a:off x="10707737" y="1413584"/>
          <a:ext cx="348496" cy="56679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lumMod val="75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>
            <a:latin typeface="+mn-lt"/>
          </a:endParaRPr>
        </a:p>
      </dsp:txBody>
      <dsp:txXfrm rot="-5400000">
        <a:off x="10711947" y="1522735"/>
        <a:ext cx="340078" cy="243947"/>
      </dsp:txXfrm>
    </dsp:sp>
    <dsp:sp modelId="{DFF7DF52-86A6-4F96-B1CF-8A812681ECC7}">
      <dsp:nvSpPr>
        <dsp:cNvPr id="0" name=""/>
        <dsp:cNvSpPr/>
      </dsp:nvSpPr>
      <dsp:spPr>
        <a:xfrm>
          <a:off x="9524992" y="1968660"/>
          <a:ext cx="2608949" cy="1294230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2023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January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POD Kit creation begins          (phase 3)</a:t>
          </a:r>
        </a:p>
      </dsp:txBody>
      <dsp:txXfrm>
        <a:off x="9562899" y="2006567"/>
        <a:ext cx="2533135" cy="1218416"/>
      </dsp:txXfrm>
    </dsp:sp>
    <dsp:sp modelId="{D1C866C0-27B7-410E-B1E0-0AE670BBAC04}">
      <dsp:nvSpPr>
        <dsp:cNvPr id="0" name=""/>
        <dsp:cNvSpPr/>
      </dsp:nvSpPr>
      <dsp:spPr>
        <a:xfrm rot="10799992">
          <a:off x="9195848" y="2399584"/>
          <a:ext cx="232594" cy="4323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lumMod val="75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>
            <a:latin typeface="+mn-lt"/>
          </a:endParaRPr>
        </a:p>
      </dsp:txBody>
      <dsp:txXfrm rot="10800000">
        <a:off x="9265626" y="2486062"/>
        <a:ext cx="162816" cy="259433"/>
      </dsp:txXfrm>
    </dsp:sp>
    <dsp:sp modelId="{02FCB47F-0679-4319-8D4D-CD78FF5E2C8A}">
      <dsp:nvSpPr>
        <dsp:cNvPr id="0" name=""/>
        <dsp:cNvSpPr/>
      </dsp:nvSpPr>
      <dsp:spPr>
        <a:xfrm>
          <a:off x="6477184" y="1968667"/>
          <a:ext cx="2608949" cy="1294230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2023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May- September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Training                          (phase 4)</a:t>
          </a:r>
        </a:p>
      </dsp:txBody>
      <dsp:txXfrm>
        <a:off x="6515091" y="2006574"/>
        <a:ext cx="2533135" cy="1218416"/>
      </dsp:txXfrm>
    </dsp:sp>
    <dsp:sp modelId="{B284F1C6-7161-4E86-B0F0-347A922B9E22}">
      <dsp:nvSpPr>
        <dsp:cNvPr id="0" name=""/>
        <dsp:cNvSpPr/>
      </dsp:nvSpPr>
      <dsp:spPr>
        <a:xfrm rot="10788338">
          <a:off x="6100232" y="2404839"/>
          <a:ext cx="266380" cy="4323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lumMod val="75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>
            <a:latin typeface="+mn-lt"/>
          </a:endParaRPr>
        </a:p>
      </dsp:txBody>
      <dsp:txXfrm rot="10800000">
        <a:off x="6180146" y="2491181"/>
        <a:ext cx="186466" cy="259433"/>
      </dsp:txXfrm>
    </dsp:sp>
    <dsp:sp modelId="{855CE6A2-084B-41E6-A923-3BD859F8264D}">
      <dsp:nvSpPr>
        <dsp:cNvPr id="0" name=""/>
        <dsp:cNvSpPr/>
      </dsp:nvSpPr>
      <dsp:spPr>
        <a:xfrm>
          <a:off x="3365633" y="1979223"/>
          <a:ext cx="2608949" cy="1294230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2023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October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 full-scale </a:t>
          </a:r>
          <a:r>
            <a:rPr lang="en-US" sz="1400" kern="1200" dirty="0" err="1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FluPOD</a:t>
          </a:r>
          <a:r>
            <a:rPr lang="en-US" sz="1400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 exercises (phase 4)</a:t>
          </a:r>
        </a:p>
      </dsp:txBody>
      <dsp:txXfrm>
        <a:off x="3403540" y="2017130"/>
        <a:ext cx="2533135" cy="1218416"/>
      </dsp:txXfrm>
    </dsp:sp>
    <dsp:sp modelId="{85FE3FDD-1621-47AA-BA87-4A986F10F2AC}">
      <dsp:nvSpPr>
        <dsp:cNvPr id="0" name=""/>
        <dsp:cNvSpPr/>
      </dsp:nvSpPr>
      <dsp:spPr>
        <a:xfrm rot="10811614">
          <a:off x="2979188" y="2404891"/>
          <a:ext cx="273088" cy="4323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lumMod val="75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>
            <a:latin typeface="+mn-lt"/>
          </a:endParaRPr>
        </a:p>
      </dsp:txBody>
      <dsp:txXfrm rot="10800000">
        <a:off x="3061114" y="2491507"/>
        <a:ext cx="191162" cy="259433"/>
      </dsp:txXfrm>
    </dsp:sp>
    <dsp:sp modelId="{1C2F2FBC-67C2-4D7A-A8F7-6A76BF946FE6}">
      <dsp:nvSpPr>
        <dsp:cNvPr id="0" name=""/>
        <dsp:cNvSpPr/>
      </dsp:nvSpPr>
      <dsp:spPr>
        <a:xfrm>
          <a:off x="241425" y="1968667"/>
          <a:ext cx="2608949" cy="1294230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2023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November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Supply Generator work begins (phase 5)</a:t>
          </a:r>
        </a:p>
      </dsp:txBody>
      <dsp:txXfrm>
        <a:off x="279332" y="2006574"/>
        <a:ext cx="2533135" cy="1218416"/>
      </dsp:txXfrm>
    </dsp:sp>
    <dsp:sp modelId="{8B0D9CD9-C27C-4A7D-9388-D8F326F5F75B}">
      <dsp:nvSpPr>
        <dsp:cNvPr id="0" name=""/>
        <dsp:cNvSpPr/>
      </dsp:nvSpPr>
      <dsp:spPr>
        <a:xfrm rot="5456897">
          <a:off x="1377770" y="3326299"/>
          <a:ext cx="305580" cy="4323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lumMod val="75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>
            <a:latin typeface="+mn-lt"/>
          </a:endParaRPr>
        </a:p>
      </dsp:txBody>
      <dsp:txXfrm rot="-5400000">
        <a:off x="1401603" y="3389709"/>
        <a:ext cx="259433" cy="213906"/>
      </dsp:txXfrm>
    </dsp:sp>
    <dsp:sp modelId="{66833D72-00C1-463F-99BA-854BBC65A614}">
      <dsp:nvSpPr>
        <dsp:cNvPr id="0" name=""/>
        <dsp:cNvSpPr/>
      </dsp:nvSpPr>
      <dsp:spPr>
        <a:xfrm>
          <a:off x="210460" y="3839385"/>
          <a:ext cx="2608949" cy="1294230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2024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April-December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Training and exercise    (phase 6)</a:t>
          </a:r>
        </a:p>
      </dsp:txBody>
      <dsp:txXfrm>
        <a:off x="248367" y="3877292"/>
        <a:ext cx="2533135" cy="1218416"/>
      </dsp:txXfrm>
    </dsp:sp>
    <dsp:sp modelId="{6E340E49-8F28-4EFE-B986-6C3046B2BF89}">
      <dsp:nvSpPr>
        <dsp:cNvPr id="0" name=""/>
        <dsp:cNvSpPr/>
      </dsp:nvSpPr>
      <dsp:spPr>
        <a:xfrm rot="21554141">
          <a:off x="2936743" y="4249451"/>
          <a:ext cx="282722" cy="4323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lumMod val="75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>
            <a:latin typeface="+mn-lt"/>
          </a:endParaRPr>
        </a:p>
      </dsp:txBody>
      <dsp:txXfrm>
        <a:off x="2936747" y="4336495"/>
        <a:ext cx="197905" cy="259433"/>
      </dsp:txXfrm>
    </dsp:sp>
    <dsp:sp modelId="{046BD48C-C5E5-4169-9F2A-59C7D50A37C8}">
      <dsp:nvSpPr>
        <dsp:cNvPr id="0" name=""/>
        <dsp:cNvSpPr/>
      </dsp:nvSpPr>
      <dsp:spPr>
        <a:xfrm>
          <a:off x="3352801" y="3797464"/>
          <a:ext cx="2608949" cy="1294230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2025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March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Project completion             </a:t>
          </a:r>
          <a:r>
            <a:rPr lang="en-US" sz="1400" kern="1200" dirty="0" err="1">
              <a:solidFill>
                <a:schemeClr val="accent4">
                  <a:lumMod val="40000"/>
                  <a:lumOff val="60000"/>
                </a:schemeClr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dfdsf</a:t>
          </a:r>
          <a:r>
            <a:rPr lang="en-US" sz="1400" kern="1200" dirty="0">
              <a:solidFill>
                <a:schemeClr val="accent4">
                  <a:lumMod val="40000"/>
                  <a:lumOff val="60000"/>
                </a:schemeClr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  </a:t>
          </a:r>
        </a:p>
      </dsp:txBody>
      <dsp:txXfrm>
        <a:off x="3390708" y="3835371"/>
        <a:ext cx="2533135" cy="1218416"/>
      </dsp:txXfrm>
    </dsp:sp>
    <dsp:sp modelId="{F2A80D1F-DA81-42F9-A5A3-B9DF197A0B96}">
      <dsp:nvSpPr>
        <dsp:cNvPr id="0" name=""/>
        <dsp:cNvSpPr/>
      </dsp:nvSpPr>
      <dsp:spPr>
        <a:xfrm>
          <a:off x="6058342" y="4228384"/>
          <a:ext cx="232696" cy="4323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lumMod val="75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6058342" y="4314862"/>
        <a:ext cx="162887" cy="259433"/>
      </dsp:txXfrm>
    </dsp:sp>
    <dsp:sp modelId="{9E93EC93-90D8-4C74-8733-FEDADC372371}">
      <dsp:nvSpPr>
        <dsp:cNvPr id="0" name=""/>
        <dsp:cNvSpPr/>
      </dsp:nvSpPr>
      <dsp:spPr>
        <a:xfrm>
          <a:off x="6400801" y="3797464"/>
          <a:ext cx="2608949" cy="1294230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2025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October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Validation</a:t>
          </a:r>
          <a:br>
            <a:rPr lang="en-US" sz="1600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</a:br>
          <a:r>
            <a:rPr lang="en-US" sz="1600" kern="1200" dirty="0">
              <a:solidFill>
                <a:sysClr val="windowText" lastClr="000000"/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           </a:t>
          </a:r>
          <a:r>
            <a:rPr lang="en-US" sz="1600" kern="1200" dirty="0" err="1">
              <a:solidFill>
                <a:schemeClr val="accent4">
                  <a:lumMod val="40000"/>
                  <a:lumOff val="60000"/>
                </a:schemeClr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dfdsf</a:t>
          </a:r>
          <a:r>
            <a:rPr lang="en-US" sz="1600" kern="1200" dirty="0">
              <a:solidFill>
                <a:schemeClr val="accent4">
                  <a:lumMod val="40000"/>
                  <a:lumOff val="60000"/>
                </a:schemeClr>
              </a:solidFill>
              <a:latin typeface="+mn-lt"/>
              <a:ea typeface="Open Sans" panose="020B0606030504020204" pitchFamily="34" charset="0"/>
              <a:cs typeface="Open Sans" panose="020B0606030504020204" pitchFamily="34" charset="0"/>
            </a:rPr>
            <a:t>  </a:t>
          </a:r>
        </a:p>
      </dsp:txBody>
      <dsp:txXfrm>
        <a:off x="6438708" y="3835371"/>
        <a:ext cx="2533135" cy="12184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D3F712-DA24-4B62-9013-E6AED15495C9}">
      <dsp:nvSpPr>
        <dsp:cNvPr id="0" name=""/>
        <dsp:cNvSpPr/>
      </dsp:nvSpPr>
      <dsp:spPr>
        <a:xfrm>
          <a:off x="0" y="2216"/>
          <a:ext cx="2362199" cy="1065936"/>
        </a:xfrm>
        <a:prstGeom prst="rect">
          <a:avLst/>
        </a:prstGeom>
        <a:solidFill>
          <a:schemeClr val="tx2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Identify</a:t>
          </a:r>
        </a:p>
      </dsp:txBody>
      <dsp:txXfrm>
        <a:off x="0" y="2216"/>
        <a:ext cx="2362199" cy="1065936"/>
      </dsp:txXfrm>
    </dsp:sp>
    <dsp:sp modelId="{984F2F52-FE65-4097-9DE4-AE2F4E697CB3}">
      <dsp:nvSpPr>
        <dsp:cNvPr id="0" name=""/>
        <dsp:cNvSpPr/>
      </dsp:nvSpPr>
      <dsp:spPr>
        <a:xfrm>
          <a:off x="64650" y="1121449"/>
          <a:ext cx="2232898" cy="1065936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Categorize</a:t>
          </a:r>
        </a:p>
      </dsp:txBody>
      <dsp:txXfrm>
        <a:off x="64650" y="1121449"/>
        <a:ext cx="2232898" cy="1065936"/>
      </dsp:txXfrm>
    </dsp:sp>
    <dsp:sp modelId="{9F02A83E-479A-4285-A46D-143131200CBA}">
      <dsp:nvSpPr>
        <dsp:cNvPr id="0" name=""/>
        <dsp:cNvSpPr/>
      </dsp:nvSpPr>
      <dsp:spPr>
        <a:xfrm>
          <a:off x="293253" y="2240681"/>
          <a:ext cx="1775692" cy="1065936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Translate </a:t>
          </a:r>
        </a:p>
      </dsp:txBody>
      <dsp:txXfrm>
        <a:off x="293253" y="2240681"/>
        <a:ext cx="1775692" cy="1065936"/>
      </dsp:txXfrm>
    </dsp:sp>
    <dsp:sp modelId="{8F43C6BA-F056-44F1-98CF-252077959DA2}">
      <dsp:nvSpPr>
        <dsp:cNvPr id="0" name=""/>
        <dsp:cNvSpPr/>
      </dsp:nvSpPr>
      <dsp:spPr>
        <a:xfrm>
          <a:off x="445655" y="3359914"/>
          <a:ext cx="1470889" cy="1065936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2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Import</a:t>
          </a:r>
        </a:p>
      </dsp:txBody>
      <dsp:txXfrm>
        <a:off x="445655" y="3359914"/>
        <a:ext cx="1470889" cy="10659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AECBF1-85B2-4882-BE54-0813CEDAFCCC}">
      <dsp:nvSpPr>
        <dsp:cNvPr id="0" name=""/>
        <dsp:cNvSpPr/>
      </dsp:nvSpPr>
      <dsp:spPr>
        <a:xfrm>
          <a:off x="2651659" y="0"/>
          <a:ext cx="4896468" cy="4896468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0F9A62-41B2-4522-AC64-8B33D2F760E4}">
      <dsp:nvSpPr>
        <dsp:cNvPr id="0" name=""/>
        <dsp:cNvSpPr/>
      </dsp:nvSpPr>
      <dsp:spPr>
        <a:xfrm>
          <a:off x="4908103" y="672236"/>
          <a:ext cx="5061390" cy="115908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  <a:t>Level 1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  <a:t>150 clients --- 6 staff --- 2 small workstations</a:t>
          </a:r>
          <a:endParaRPr lang="en-US" sz="1800" b="1" kern="1200" dirty="0">
            <a:latin typeface="+mj-lt"/>
            <a:ea typeface="Open Sans" panose="020B0606030504020204" pitchFamily="34" charset="0"/>
            <a:cs typeface="Open Sans" panose="020B0606030504020204" pitchFamily="34" charset="0"/>
          </a:endParaRPr>
        </a:p>
      </dsp:txBody>
      <dsp:txXfrm>
        <a:off x="4964685" y="728818"/>
        <a:ext cx="4948226" cy="1045921"/>
      </dsp:txXfrm>
    </dsp:sp>
    <dsp:sp modelId="{3DC3B42F-FA12-4F06-B654-D0AB66ED54F6}">
      <dsp:nvSpPr>
        <dsp:cNvPr id="0" name=""/>
        <dsp:cNvSpPr/>
      </dsp:nvSpPr>
      <dsp:spPr>
        <a:xfrm>
          <a:off x="4511156" y="1976207"/>
          <a:ext cx="5912064" cy="115908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  <a:t>Level 2	 </a:t>
          </a:r>
          <a:br>
            <a:rPr lang="en-US" sz="2000" b="1" kern="1200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</a:br>
          <a:r>
            <a:rPr lang="en-US" sz="2000" kern="1200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  <a:t>250 clients --- 11 staff --- 1 large workstation</a:t>
          </a:r>
          <a:endParaRPr lang="en-US" sz="2000" b="1" kern="1200" dirty="0">
            <a:latin typeface="+mj-lt"/>
            <a:ea typeface="Open Sans" panose="020B0606030504020204" pitchFamily="34" charset="0"/>
            <a:cs typeface="Open Sans" panose="020B0606030504020204" pitchFamily="34" charset="0"/>
          </a:endParaRPr>
        </a:p>
      </dsp:txBody>
      <dsp:txXfrm>
        <a:off x="4567738" y="2032789"/>
        <a:ext cx="5798900" cy="1045921"/>
      </dsp:txXfrm>
    </dsp:sp>
    <dsp:sp modelId="{0492A23E-8A7E-4D90-A95E-76D6C56454F6}">
      <dsp:nvSpPr>
        <dsp:cNvPr id="0" name=""/>
        <dsp:cNvSpPr/>
      </dsp:nvSpPr>
      <dsp:spPr>
        <a:xfrm>
          <a:off x="4207813" y="3280179"/>
          <a:ext cx="6460189" cy="115908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  <a:t>Level 3</a:t>
          </a:r>
          <a:br>
            <a:rPr lang="en-US" sz="2000" b="1" kern="1200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</a:br>
          <a:r>
            <a:rPr lang="en-US" sz="2000" kern="1200" dirty="0">
              <a:latin typeface="+mj-lt"/>
              <a:ea typeface="Open Sans" panose="020B0606030504020204" pitchFamily="34" charset="0"/>
              <a:cs typeface="Open Sans" panose="020B0606030504020204" pitchFamily="34" charset="0"/>
            </a:rPr>
            <a:t>250+ clients --- 12+ staff --- 6-30 boxes, modular</a:t>
          </a:r>
          <a:endParaRPr lang="en-US" sz="2000" b="1" kern="1200" dirty="0">
            <a:latin typeface="+mj-lt"/>
            <a:ea typeface="Open Sans" panose="020B0606030504020204" pitchFamily="34" charset="0"/>
            <a:cs typeface="Open Sans" panose="020B0606030504020204" pitchFamily="34" charset="0"/>
          </a:endParaRPr>
        </a:p>
      </dsp:txBody>
      <dsp:txXfrm>
        <a:off x="4264395" y="3336761"/>
        <a:ext cx="6347025" cy="10459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3A1A8D-2DF3-498D-B456-9E0CC08BB762}">
      <dsp:nvSpPr>
        <dsp:cNvPr id="0" name=""/>
        <dsp:cNvSpPr/>
      </dsp:nvSpPr>
      <dsp:spPr>
        <a:xfrm rot="10800000">
          <a:off x="700145" y="1837"/>
          <a:ext cx="2759555" cy="1128672"/>
        </a:xfrm>
        <a:prstGeom prst="homePlat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13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4 training sessions</a:t>
          </a:r>
        </a:p>
      </dsp:txBody>
      <dsp:txXfrm rot="10800000">
        <a:off x="982313" y="1837"/>
        <a:ext cx="2477387" cy="1128672"/>
      </dsp:txXfrm>
    </dsp:sp>
    <dsp:sp modelId="{C370C804-73FE-4ACB-A4CF-459B36CFAB52}">
      <dsp:nvSpPr>
        <dsp:cNvPr id="0" name=""/>
        <dsp:cNvSpPr/>
      </dsp:nvSpPr>
      <dsp:spPr>
        <a:xfrm>
          <a:off x="274098" y="1837"/>
          <a:ext cx="1128672" cy="112867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FE92B8-A74B-4102-A64C-FB4FBAE7A833}">
      <dsp:nvSpPr>
        <dsp:cNvPr id="0" name=""/>
        <dsp:cNvSpPr/>
      </dsp:nvSpPr>
      <dsp:spPr>
        <a:xfrm rot="10800000">
          <a:off x="907579" y="1467426"/>
          <a:ext cx="2482977" cy="1128672"/>
        </a:xfrm>
        <a:prstGeom prst="homePlate">
          <a:avLst/>
        </a:prstGeom>
        <a:solidFill>
          <a:schemeClr val="accent2">
            <a:shade val="80000"/>
            <a:hueOff val="-330859"/>
            <a:satOff val="-5402"/>
            <a:lumOff val="1600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13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2 drills</a:t>
          </a:r>
        </a:p>
      </dsp:txBody>
      <dsp:txXfrm rot="10800000">
        <a:off x="1189747" y="1467426"/>
        <a:ext cx="2200809" cy="1128672"/>
      </dsp:txXfrm>
    </dsp:sp>
    <dsp:sp modelId="{0A1BC6B9-DDB9-4700-882F-F025EB4BD4A5}">
      <dsp:nvSpPr>
        <dsp:cNvPr id="0" name=""/>
        <dsp:cNvSpPr/>
      </dsp:nvSpPr>
      <dsp:spPr>
        <a:xfrm>
          <a:off x="343243" y="1467426"/>
          <a:ext cx="1128672" cy="1128672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1926F0-5ED9-4CDC-AE46-64A13A71BA27}">
      <dsp:nvSpPr>
        <dsp:cNvPr id="0" name=""/>
        <dsp:cNvSpPr/>
      </dsp:nvSpPr>
      <dsp:spPr>
        <a:xfrm rot="10800000">
          <a:off x="691504" y="2933016"/>
          <a:ext cx="2771076" cy="1128672"/>
        </a:xfrm>
        <a:prstGeom prst="homePlate">
          <a:avLst/>
        </a:prstGeom>
        <a:solidFill>
          <a:schemeClr val="accent2">
            <a:shade val="80000"/>
            <a:hueOff val="-661717"/>
            <a:satOff val="-10804"/>
            <a:lumOff val="3201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13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2 full-scale exercises </a:t>
          </a:r>
        </a:p>
      </dsp:txBody>
      <dsp:txXfrm rot="10800000">
        <a:off x="973672" y="2933016"/>
        <a:ext cx="2488908" cy="1128672"/>
      </dsp:txXfrm>
    </dsp:sp>
    <dsp:sp modelId="{DEDE7C4B-90D4-49F9-9FBA-24FDB2543756}">
      <dsp:nvSpPr>
        <dsp:cNvPr id="0" name=""/>
        <dsp:cNvSpPr/>
      </dsp:nvSpPr>
      <dsp:spPr>
        <a:xfrm>
          <a:off x="271218" y="2933016"/>
          <a:ext cx="1128672" cy="1128672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C7F95E-9260-4445-A771-B63D2F640FDD}">
      <dsp:nvSpPr>
        <dsp:cNvPr id="0" name=""/>
        <dsp:cNvSpPr/>
      </dsp:nvSpPr>
      <dsp:spPr>
        <a:xfrm>
          <a:off x="3163887" y="3283519"/>
          <a:ext cx="1800224" cy="1800224"/>
        </a:xfrm>
        <a:prstGeom prst="ellipse">
          <a:avLst/>
        </a:prstGeom>
        <a:solidFill>
          <a:schemeClr val="bg2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???</a:t>
          </a:r>
        </a:p>
      </dsp:txBody>
      <dsp:txXfrm>
        <a:off x="3427524" y="3547156"/>
        <a:ext cx="1272950" cy="1272950"/>
      </dsp:txXfrm>
    </dsp:sp>
    <dsp:sp modelId="{6BDA8272-909C-4D11-82AF-F7BA87871ACF}">
      <dsp:nvSpPr>
        <dsp:cNvPr id="0" name=""/>
        <dsp:cNvSpPr/>
      </dsp:nvSpPr>
      <dsp:spPr>
        <a:xfrm rot="10800000">
          <a:off x="633340" y="3927099"/>
          <a:ext cx="2391366" cy="513064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C45BEA-5317-4681-88B6-39953A077CA3}">
      <dsp:nvSpPr>
        <dsp:cNvPr id="0" name=""/>
        <dsp:cNvSpPr/>
      </dsp:nvSpPr>
      <dsp:spPr>
        <a:xfrm>
          <a:off x="3261" y="3679568"/>
          <a:ext cx="1260157" cy="100812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Trainable</a:t>
          </a:r>
        </a:p>
      </dsp:txBody>
      <dsp:txXfrm>
        <a:off x="32788" y="3709095"/>
        <a:ext cx="1201103" cy="949072"/>
      </dsp:txXfrm>
    </dsp:sp>
    <dsp:sp modelId="{3DA36294-7436-4B97-B64E-2A2BBF03A5C7}">
      <dsp:nvSpPr>
        <dsp:cNvPr id="0" name=""/>
        <dsp:cNvSpPr/>
      </dsp:nvSpPr>
      <dsp:spPr>
        <a:xfrm rot="12342857">
          <a:off x="854672" y="2957379"/>
          <a:ext cx="2391366" cy="513064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379823"/>
            <a:satOff val="137"/>
            <a:lumOff val="-112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64C4B5-9D7E-4233-AA7F-CDAFAA5D5D0C}">
      <dsp:nvSpPr>
        <dsp:cNvPr id="0" name=""/>
        <dsp:cNvSpPr/>
      </dsp:nvSpPr>
      <dsp:spPr>
        <a:xfrm>
          <a:off x="343003" y="2191061"/>
          <a:ext cx="1260157" cy="1008126"/>
        </a:xfrm>
        <a:prstGeom prst="roundRect">
          <a:avLst>
            <a:gd name="adj" fmla="val 10000"/>
          </a:avLst>
        </a:prstGeom>
        <a:solidFill>
          <a:schemeClr val="accent4">
            <a:hueOff val="379823"/>
            <a:satOff val="137"/>
            <a:lumOff val="-112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Adaptable</a:t>
          </a:r>
        </a:p>
      </dsp:txBody>
      <dsp:txXfrm>
        <a:off x="372530" y="2220588"/>
        <a:ext cx="1201103" cy="949072"/>
      </dsp:txXfrm>
    </dsp:sp>
    <dsp:sp modelId="{20705D25-833A-41F5-97C0-7BFB4665E3B1}">
      <dsp:nvSpPr>
        <dsp:cNvPr id="0" name=""/>
        <dsp:cNvSpPr/>
      </dsp:nvSpPr>
      <dsp:spPr>
        <a:xfrm rot="13885714">
          <a:off x="1474831" y="2179724"/>
          <a:ext cx="2391366" cy="513064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759646"/>
            <a:satOff val="275"/>
            <a:lumOff val="-224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FC9957-7DFA-4DE7-B0F1-4B4078525E4D}">
      <dsp:nvSpPr>
        <dsp:cNvPr id="0" name=""/>
        <dsp:cNvSpPr/>
      </dsp:nvSpPr>
      <dsp:spPr>
        <a:xfrm>
          <a:off x="1294940" y="997371"/>
          <a:ext cx="1260157" cy="1008126"/>
        </a:xfrm>
        <a:prstGeom prst="roundRect">
          <a:avLst>
            <a:gd name="adj" fmla="val 10000"/>
          </a:avLst>
        </a:prstGeom>
        <a:solidFill>
          <a:schemeClr val="accent4">
            <a:hueOff val="759646"/>
            <a:satOff val="275"/>
            <a:lumOff val="-224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Independent</a:t>
          </a:r>
        </a:p>
      </dsp:txBody>
      <dsp:txXfrm>
        <a:off x="1324467" y="1026898"/>
        <a:ext cx="1201103" cy="949072"/>
      </dsp:txXfrm>
    </dsp:sp>
    <dsp:sp modelId="{E58914F3-F548-48D7-94BF-83AAE8D78818}">
      <dsp:nvSpPr>
        <dsp:cNvPr id="0" name=""/>
        <dsp:cNvSpPr/>
      </dsp:nvSpPr>
      <dsp:spPr>
        <a:xfrm rot="15428571">
          <a:off x="2370987" y="1748159"/>
          <a:ext cx="2391366" cy="513064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1139469"/>
            <a:satOff val="412"/>
            <a:lumOff val="-33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7CD517-BF9C-4747-A6DC-024E31F8077B}">
      <dsp:nvSpPr>
        <dsp:cNvPr id="0" name=""/>
        <dsp:cNvSpPr/>
      </dsp:nvSpPr>
      <dsp:spPr>
        <a:xfrm>
          <a:off x="2670527" y="334922"/>
          <a:ext cx="1260157" cy="1008126"/>
        </a:xfrm>
        <a:prstGeom prst="roundRect">
          <a:avLst>
            <a:gd name="adj" fmla="val 10000"/>
          </a:avLst>
        </a:prstGeom>
        <a:solidFill>
          <a:schemeClr val="accent4">
            <a:hueOff val="1139469"/>
            <a:satOff val="412"/>
            <a:lumOff val="-336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Accessible</a:t>
          </a:r>
        </a:p>
      </dsp:txBody>
      <dsp:txXfrm>
        <a:off x="2700054" y="364449"/>
        <a:ext cx="1201103" cy="949072"/>
      </dsp:txXfrm>
    </dsp:sp>
    <dsp:sp modelId="{A40760A5-BEC0-4ACE-BDB0-948EFE3EC0A5}">
      <dsp:nvSpPr>
        <dsp:cNvPr id="0" name=""/>
        <dsp:cNvSpPr/>
      </dsp:nvSpPr>
      <dsp:spPr>
        <a:xfrm rot="16971429">
          <a:off x="3365645" y="1748159"/>
          <a:ext cx="2391366" cy="513064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1519292"/>
            <a:satOff val="550"/>
            <a:lumOff val="-448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0BBE76-FFCE-444E-9EB7-722E1BEB9047}">
      <dsp:nvSpPr>
        <dsp:cNvPr id="0" name=""/>
        <dsp:cNvSpPr/>
      </dsp:nvSpPr>
      <dsp:spPr>
        <a:xfrm>
          <a:off x="4197314" y="334922"/>
          <a:ext cx="1260157" cy="1008126"/>
        </a:xfrm>
        <a:prstGeom prst="roundRect">
          <a:avLst>
            <a:gd name="adj" fmla="val 10000"/>
          </a:avLst>
        </a:prstGeom>
        <a:solidFill>
          <a:schemeClr val="accent4">
            <a:hueOff val="1519292"/>
            <a:satOff val="550"/>
            <a:lumOff val="-448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Fast</a:t>
          </a:r>
        </a:p>
      </dsp:txBody>
      <dsp:txXfrm>
        <a:off x="4226841" y="364449"/>
        <a:ext cx="1201103" cy="949072"/>
      </dsp:txXfrm>
    </dsp:sp>
    <dsp:sp modelId="{1F00E02E-4ADF-4543-95E8-DB4AD15FDC97}">
      <dsp:nvSpPr>
        <dsp:cNvPr id="0" name=""/>
        <dsp:cNvSpPr/>
      </dsp:nvSpPr>
      <dsp:spPr>
        <a:xfrm rot="18514286">
          <a:off x="4261801" y="2179724"/>
          <a:ext cx="2391366" cy="513064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1899115"/>
            <a:satOff val="687"/>
            <a:lumOff val="-560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6C0618-1978-4C09-9A59-9C868951BBD1}">
      <dsp:nvSpPr>
        <dsp:cNvPr id="0" name=""/>
        <dsp:cNvSpPr/>
      </dsp:nvSpPr>
      <dsp:spPr>
        <a:xfrm>
          <a:off x="5572902" y="997371"/>
          <a:ext cx="1260157" cy="1008126"/>
        </a:xfrm>
        <a:prstGeom prst="roundRect">
          <a:avLst>
            <a:gd name="adj" fmla="val 10000"/>
          </a:avLst>
        </a:prstGeom>
        <a:solidFill>
          <a:schemeClr val="accent4">
            <a:hueOff val="1899115"/>
            <a:satOff val="687"/>
            <a:lumOff val="-560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Sustainable</a:t>
          </a:r>
        </a:p>
      </dsp:txBody>
      <dsp:txXfrm>
        <a:off x="5602429" y="1026898"/>
        <a:ext cx="1201103" cy="949072"/>
      </dsp:txXfrm>
    </dsp:sp>
    <dsp:sp modelId="{7C456AE7-EF73-4220-A5BA-8D87AF79D70F}">
      <dsp:nvSpPr>
        <dsp:cNvPr id="0" name=""/>
        <dsp:cNvSpPr/>
      </dsp:nvSpPr>
      <dsp:spPr>
        <a:xfrm rot="20057143">
          <a:off x="4881960" y="2957379"/>
          <a:ext cx="2391366" cy="513064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2278938"/>
            <a:satOff val="825"/>
            <a:lumOff val="-672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8B6D34-35E9-4BA6-B835-DFE692C31DF2}">
      <dsp:nvSpPr>
        <dsp:cNvPr id="0" name=""/>
        <dsp:cNvSpPr/>
      </dsp:nvSpPr>
      <dsp:spPr>
        <a:xfrm>
          <a:off x="6524838" y="2191061"/>
          <a:ext cx="1260157" cy="1008126"/>
        </a:xfrm>
        <a:prstGeom prst="roundRect">
          <a:avLst>
            <a:gd name="adj" fmla="val 10000"/>
          </a:avLst>
        </a:prstGeom>
        <a:solidFill>
          <a:schemeClr val="accent4">
            <a:hueOff val="2278938"/>
            <a:satOff val="825"/>
            <a:lumOff val="-672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Replicable </a:t>
          </a:r>
        </a:p>
      </dsp:txBody>
      <dsp:txXfrm>
        <a:off x="6554365" y="2220588"/>
        <a:ext cx="1201103" cy="949072"/>
      </dsp:txXfrm>
    </dsp:sp>
    <dsp:sp modelId="{01D88A7D-69AA-4958-A3EC-32FC30A78D0C}">
      <dsp:nvSpPr>
        <dsp:cNvPr id="0" name=""/>
        <dsp:cNvSpPr/>
      </dsp:nvSpPr>
      <dsp:spPr>
        <a:xfrm>
          <a:off x="5103292" y="3927099"/>
          <a:ext cx="2391366" cy="513064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2658761"/>
            <a:satOff val="962"/>
            <a:lumOff val="-7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153BB0-993E-460B-A113-4E563E705E75}">
      <dsp:nvSpPr>
        <dsp:cNvPr id="0" name=""/>
        <dsp:cNvSpPr/>
      </dsp:nvSpPr>
      <dsp:spPr>
        <a:xfrm>
          <a:off x="6864580" y="3679568"/>
          <a:ext cx="1260157" cy="1008126"/>
        </a:xfrm>
        <a:prstGeom prst="roundRect">
          <a:avLst>
            <a:gd name="adj" fmla="val 10000"/>
          </a:avLst>
        </a:prstGeom>
        <a:solidFill>
          <a:schemeClr val="accent4">
            <a:hueOff val="2658761"/>
            <a:satOff val="962"/>
            <a:lumOff val="-784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rPr>
            <a:t>No cost</a:t>
          </a:r>
        </a:p>
      </dsp:txBody>
      <dsp:txXfrm>
        <a:off x="6894107" y="3709095"/>
        <a:ext cx="1201103" cy="9490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3A1A8D-2DF3-498D-B456-9E0CC08BB762}">
      <dsp:nvSpPr>
        <dsp:cNvPr id="0" name=""/>
        <dsp:cNvSpPr/>
      </dsp:nvSpPr>
      <dsp:spPr>
        <a:xfrm rot="10800000">
          <a:off x="958670" y="17983"/>
          <a:ext cx="2923079" cy="995292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3654" tIns="114300" rIns="21336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4 training sessions</a:t>
          </a:r>
        </a:p>
      </dsp:txBody>
      <dsp:txXfrm rot="10800000">
        <a:off x="1207493" y="17983"/>
        <a:ext cx="2674256" cy="995292"/>
      </dsp:txXfrm>
    </dsp:sp>
    <dsp:sp modelId="{C370C804-73FE-4ACB-A4CF-459B36CFAB52}">
      <dsp:nvSpPr>
        <dsp:cNvPr id="0" name=""/>
        <dsp:cNvSpPr/>
      </dsp:nvSpPr>
      <dsp:spPr>
        <a:xfrm>
          <a:off x="461650" y="1250"/>
          <a:ext cx="1028758" cy="102875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0BCDB4-C421-4A80-B657-F852CE880718}">
      <dsp:nvSpPr>
        <dsp:cNvPr id="0" name=""/>
        <dsp:cNvSpPr/>
      </dsp:nvSpPr>
      <dsp:spPr>
        <a:xfrm rot="10800000">
          <a:off x="984709" y="1337100"/>
          <a:ext cx="2888361" cy="1028758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3654" tIns="114300" rIns="21336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2 drills</a:t>
          </a:r>
        </a:p>
      </dsp:txBody>
      <dsp:txXfrm rot="10800000">
        <a:off x="1241898" y="1337100"/>
        <a:ext cx="2631172" cy="1028758"/>
      </dsp:txXfrm>
    </dsp:sp>
    <dsp:sp modelId="{A4D6A81D-00F8-4BF1-B3E3-3B8A03C63773}">
      <dsp:nvSpPr>
        <dsp:cNvPr id="0" name=""/>
        <dsp:cNvSpPr/>
      </dsp:nvSpPr>
      <dsp:spPr>
        <a:xfrm>
          <a:off x="470329" y="1337100"/>
          <a:ext cx="1028758" cy="1028758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B90329-A193-4316-9814-D7164AD35EB8}">
      <dsp:nvSpPr>
        <dsp:cNvPr id="0" name=""/>
        <dsp:cNvSpPr/>
      </dsp:nvSpPr>
      <dsp:spPr>
        <a:xfrm rot="10800000">
          <a:off x="984709" y="2672950"/>
          <a:ext cx="2888361" cy="1028758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3654" tIns="114300" rIns="21336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1 full-scale exercise </a:t>
          </a:r>
        </a:p>
      </dsp:txBody>
      <dsp:txXfrm rot="10800000">
        <a:off x="1241898" y="2672950"/>
        <a:ext cx="2631172" cy="1028758"/>
      </dsp:txXfrm>
    </dsp:sp>
    <dsp:sp modelId="{23B6304E-A77A-4FC8-B05D-322631F1D641}">
      <dsp:nvSpPr>
        <dsp:cNvPr id="0" name=""/>
        <dsp:cNvSpPr/>
      </dsp:nvSpPr>
      <dsp:spPr>
        <a:xfrm>
          <a:off x="470329" y="2672950"/>
          <a:ext cx="1028758" cy="1028758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589E84-39B7-45E5-A5C7-28E9B6778716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5B1244-F2F6-4AF2-87B1-2AF32916C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64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5B1244-F2F6-4AF2-87B1-2AF32916CDC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947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/>
              <a:t>Emphasize how long recovery takes</a:t>
            </a:r>
          </a:p>
          <a:p>
            <a:pPr marL="171450" indent="-171450">
              <a:buFontTx/>
              <a:buChar char="-"/>
            </a:pPr>
            <a:r>
              <a:rPr lang="en-US" dirty="0"/>
              <a:t>Recovery begins before a response ends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r>
              <a:rPr lang="en-US" dirty="0"/>
              <a:t>Phases overlapping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5B1244-F2F6-4AF2-87B1-2AF32916CDC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1418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Transition from “COVID supplies”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5B1244-F2F6-4AF2-87B1-2AF32916CDC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77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/>
              <a:t>Amount of boxes built are what our supply can support</a:t>
            </a:r>
          </a:p>
          <a:p>
            <a:pPr marL="628650" lvl="1" indent="-171450">
              <a:buFontTx/>
              <a:buChar char="-"/>
            </a:pPr>
            <a:r>
              <a:rPr lang="en-US" dirty="0"/>
              <a:t>Recovery leads to better plan development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5B1244-F2F6-4AF2-87B1-2AF32916CDC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116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/>
              <a:t>Boxes enabled deployment within 45 minutes</a:t>
            </a:r>
          </a:p>
          <a:p>
            <a:pPr marL="171450" indent="-171450">
              <a:buFontTx/>
              <a:buChar char="-"/>
            </a:pPr>
            <a:r>
              <a:rPr lang="en-US" dirty="0"/>
              <a:t>Exercise 1 lists were not usable, used the time between the 2 exercises to determine how much info is actually needed on site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5B1244-F2F6-4AF2-87B1-2AF32916CDC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3616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Did not go in knowing what it would look like or that we even needed a dashboard</a:t>
            </a:r>
          </a:p>
          <a:p>
            <a:r>
              <a:rPr lang="en-US" dirty="0"/>
              <a:t>- 60 hours to go from identified supply to usable lists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5B1244-F2F6-4AF2-87B1-2AF32916CDC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3959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Talk about county and regional partnerships and participation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5B1244-F2F6-4AF2-87B1-2AF32916CDC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4499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5B1244-F2F6-4AF2-87B1-2AF32916CDC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722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053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4174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642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847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929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619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019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523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397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3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298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03382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0810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5589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104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104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4591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29615" y="2657474"/>
            <a:ext cx="10732769" cy="776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89774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5274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3.png"/><Relationship Id="rId7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sv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9.png"/><Relationship Id="rId18" Type="http://schemas.openxmlformats.org/officeDocument/2006/relationships/image" Target="../media/image31.png"/><Relationship Id="rId3" Type="http://schemas.openxmlformats.org/officeDocument/2006/relationships/diagramData" Target="../diagrams/data2.xml"/><Relationship Id="rId21" Type="http://schemas.openxmlformats.org/officeDocument/2006/relationships/image" Target="../media/image22.svg"/><Relationship Id="rId7" Type="http://schemas.microsoft.com/office/2007/relationships/diagramDrawing" Target="../diagrams/drawing2.xml"/><Relationship Id="rId12" Type="http://schemas.openxmlformats.org/officeDocument/2006/relationships/image" Target="../media/image11.png"/><Relationship Id="rId17" Type="http://schemas.openxmlformats.org/officeDocument/2006/relationships/image" Target="../media/image18.svg"/><Relationship Id="rId25" Type="http://schemas.openxmlformats.org/officeDocument/2006/relationships/image" Target="../media/image36.svg"/><Relationship Id="rId2" Type="http://schemas.openxmlformats.org/officeDocument/2006/relationships/image" Target="../media/image29.png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14.png"/><Relationship Id="rId24" Type="http://schemas.openxmlformats.org/officeDocument/2006/relationships/image" Target="../media/image35.png"/><Relationship Id="rId5" Type="http://schemas.openxmlformats.org/officeDocument/2006/relationships/diagramQuickStyle" Target="../diagrams/quickStyle2.xml"/><Relationship Id="rId15" Type="http://schemas.openxmlformats.org/officeDocument/2006/relationships/image" Target="../media/image16.png"/><Relationship Id="rId23" Type="http://schemas.openxmlformats.org/officeDocument/2006/relationships/image" Target="../media/image34.svg"/><Relationship Id="rId10" Type="http://schemas.openxmlformats.org/officeDocument/2006/relationships/image" Target="../media/image13.png"/><Relationship Id="rId19" Type="http://schemas.openxmlformats.org/officeDocument/2006/relationships/image" Target="../media/image32.svg"/><Relationship Id="rId4" Type="http://schemas.openxmlformats.org/officeDocument/2006/relationships/diagramLayout" Target="../diagrams/layout2.xml"/><Relationship Id="rId9" Type="http://schemas.openxmlformats.org/officeDocument/2006/relationships/image" Target="../media/image12.png"/><Relationship Id="rId14" Type="http://schemas.openxmlformats.org/officeDocument/2006/relationships/image" Target="../media/image10.png"/><Relationship Id="rId22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.png"/><Relationship Id="rId7" Type="http://schemas.openxmlformats.org/officeDocument/2006/relationships/image" Target="../media/image3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40.png"/><Relationship Id="rId4" Type="http://schemas.openxmlformats.org/officeDocument/2006/relationships/image" Target="../media/image3.png"/><Relationship Id="rId9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2.png"/><Relationship Id="rId7" Type="http://schemas.openxmlformats.org/officeDocument/2006/relationships/image" Target="../media/image4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6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10" Type="http://schemas.openxmlformats.org/officeDocument/2006/relationships/image" Target="../media/image54.png"/><Relationship Id="rId4" Type="http://schemas.openxmlformats.org/officeDocument/2006/relationships/diagramData" Target="../diagrams/data4.xml"/><Relationship Id="rId9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image" Target="../media/image6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ctrTitle"/>
          </p:nvPr>
        </p:nvSpPr>
        <p:spPr>
          <a:xfrm>
            <a:off x="729614" y="1606398"/>
            <a:ext cx="9404986" cy="1147109"/>
          </a:xfrm>
          <a:prstGeom prst="rect">
            <a:avLst/>
          </a:prstGeom>
        </p:spPr>
        <p:txBody>
          <a:bodyPr vert="horz" wrap="square" lIns="0" tIns="1606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US" sz="3200" b="1" i="0" dirty="0">
                <a:effectLst/>
                <a:latin typeface="Open Sans" panose="020B0606030504020204" pitchFamily="34" charset="0"/>
              </a:rPr>
              <a:t>Enhancing Public Health Emergency Response with Modular POD Kits and Logistics Tools</a:t>
            </a:r>
            <a:endParaRPr sz="3200" b="1" dirty="0"/>
          </a:p>
        </p:txBody>
      </p:sp>
      <p:sp>
        <p:nvSpPr>
          <p:cNvPr id="7" name="object 7"/>
          <p:cNvSpPr txBox="1"/>
          <p:nvPr/>
        </p:nvSpPr>
        <p:spPr>
          <a:xfrm>
            <a:off x="2634615" y="2938680"/>
            <a:ext cx="10243185" cy="96500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2000" b="1" spc="-10" dirty="0">
                <a:solidFill>
                  <a:schemeClr val="accent1">
                    <a:lumMod val="40000"/>
                    <a:lumOff val="6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Amanda Lofzewski, MPH</a:t>
            </a: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2000" spc="-10" dirty="0">
                <a:solidFill>
                  <a:schemeClr val="accent1">
                    <a:lumMod val="40000"/>
                    <a:lumOff val="6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Public Health Emergency Planner, Arlington County </a:t>
            </a: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2000" spc="-10" dirty="0">
                <a:solidFill>
                  <a:schemeClr val="accent1">
                    <a:lumMod val="40000"/>
                    <a:lumOff val="6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Base Operations Commander, DC National Guard</a:t>
            </a:r>
            <a:endParaRPr sz="2000" dirty="0">
              <a:solidFill>
                <a:schemeClr val="accent1">
                  <a:lumMod val="40000"/>
                  <a:lumOff val="6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34ABD43-0C80-F0D4-E20B-C15D0E1DF2AF}"/>
              </a:ext>
            </a:extLst>
          </p:cNvPr>
          <p:cNvSpPr txBox="1"/>
          <p:nvPr/>
        </p:nvSpPr>
        <p:spPr>
          <a:xfrm>
            <a:off x="2590800" y="4092379"/>
            <a:ext cx="25908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Washington, DC</a:t>
            </a:r>
            <a:br>
              <a:rPr lang="en-US" sz="1800" dirty="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</a:br>
            <a:r>
              <a:rPr lang="en-US" dirty="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February 18, 2026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8B5B24-F587-B794-DCE9-C97E8C437A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115" b="96758" l="4955" r="95946">
                        <a14:foregroundMark x1="8408" y1="23441" x2="8408" y2="23441"/>
                        <a14:foregroundMark x1="8859" y1="28429" x2="8859" y2="28429"/>
                        <a14:foregroundMark x1="5405" y1="27556" x2="5405" y2="27556"/>
                        <a14:foregroundMark x1="48498" y1="8229" x2="48498" y2="8229"/>
                        <a14:foregroundMark x1="51051" y1="4239" x2="51051" y2="4239"/>
                        <a14:foregroundMark x1="91441" y1="25312" x2="91441" y2="25312"/>
                        <a14:foregroundMark x1="95946" y1="22319" x2="95946" y2="22319"/>
                        <a14:foregroundMark x1="54204" y1="92269" x2="54204" y2="92269"/>
                        <a14:foregroundMark x1="50901" y1="96758" x2="50901" y2="9675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8200" y="2871515"/>
            <a:ext cx="1524000" cy="183520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>
          <a:extLst>
            <a:ext uri="{FF2B5EF4-FFF2-40B4-BE49-F238E27FC236}">
              <a16:creationId xmlns:a16="http://schemas.microsoft.com/office/drawing/2014/main" id="{6F8CB5C0-637C-AFFC-A146-3ABA1821B8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FE67E3B-48B2-A24B-1F59-E0B62BF086D3}"/>
              </a:ext>
            </a:extLst>
          </p:cNvPr>
          <p:cNvSpPr/>
          <p:nvPr/>
        </p:nvSpPr>
        <p:spPr>
          <a:xfrm>
            <a:off x="7620" y="0"/>
            <a:ext cx="12192000" cy="6858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>
              <a:latin typeface="+mj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DED3BAF-D61F-4FF4-5B40-0F45AB368BAF}"/>
              </a:ext>
            </a:extLst>
          </p:cNvPr>
          <p:cNvGrpSpPr/>
          <p:nvPr/>
        </p:nvGrpSpPr>
        <p:grpSpPr>
          <a:xfrm>
            <a:off x="76200" y="152400"/>
            <a:ext cx="7543800" cy="6858000"/>
            <a:chOff x="76200" y="152400"/>
            <a:chExt cx="7543800" cy="6858000"/>
          </a:xfrm>
        </p:grpSpPr>
        <p:sp>
          <p:nvSpPr>
            <p:cNvPr id="11" name="Graphic 3" descr="Infinity with solid fill">
              <a:extLst>
                <a:ext uri="{FF2B5EF4-FFF2-40B4-BE49-F238E27FC236}">
                  <a16:creationId xmlns:a16="http://schemas.microsoft.com/office/drawing/2014/main" id="{44B2BC72-CED8-181C-6D39-79F77497E552}"/>
                </a:ext>
              </a:extLst>
            </p:cNvPr>
            <p:cNvSpPr/>
            <p:nvPr/>
          </p:nvSpPr>
          <p:spPr>
            <a:xfrm>
              <a:off x="1905000" y="3358998"/>
              <a:ext cx="3200400" cy="984402"/>
            </a:xfrm>
            <a:custGeom>
              <a:avLst/>
              <a:gdLst>
                <a:gd name="connsiteX0" fmla="*/ 2173938 w 2823018"/>
                <a:gd name="connsiteY0" fmla="*/ 0 h 1005158"/>
                <a:gd name="connsiteX1" fmla="*/ 1411509 w 2823018"/>
                <a:gd name="connsiteY1" fmla="*/ 359833 h 1005158"/>
                <a:gd name="connsiteX2" fmla="*/ 649081 w 2823018"/>
                <a:gd name="connsiteY2" fmla="*/ 0 h 1005158"/>
                <a:gd name="connsiteX3" fmla="*/ 0 w 2823018"/>
                <a:gd name="connsiteY3" fmla="*/ 502579 h 1005158"/>
                <a:gd name="connsiteX4" fmla="*/ 649081 w 2823018"/>
                <a:gd name="connsiteY4" fmla="*/ 1005159 h 1005158"/>
                <a:gd name="connsiteX5" fmla="*/ 1411509 w 2823018"/>
                <a:gd name="connsiteY5" fmla="*/ 641711 h 1005158"/>
                <a:gd name="connsiteX6" fmla="*/ 2173938 w 2823018"/>
                <a:gd name="connsiteY6" fmla="*/ 1005159 h 1005158"/>
                <a:gd name="connsiteX7" fmla="*/ 2823019 w 2823018"/>
                <a:gd name="connsiteY7" fmla="*/ 502579 h 1005158"/>
                <a:gd name="connsiteX8" fmla="*/ 2173938 w 2823018"/>
                <a:gd name="connsiteY8" fmla="*/ 0 h 1005158"/>
                <a:gd name="connsiteX9" fmla="*/ 1211484 w 2823018"/>
                <a:gd name="connsiteY9" fmla="*/ 506709 h 1005158"/>
                <a:gd name="connsiteX10" fmla="*/ 649081 w 2823018"/>
                <a:gd name="connsiteY10" fmla="*/ 798655 h 1005158"/>
                <a:gd name="connsiteX11" fmla="*/ 266700 w 2823018"/>
                <a:gd name="connsiteY11" fmla="*/ 502579 h 1005158"/>
                <a:gd name="connsiteX12" fmla="*/ 649081 w 2823018"/>
                <a:gd name="connsiteY12" fmla="*/ 206504 h 1005158"/>
                <a:gd name="connsiteX13" fmla="*/ 1210151 w 2823018"/>
                <a:gd name="connsiteY13" fmla="*/ 495094 h 1005158"/>
                <a:gd name="connsiteX14" fmla="*/ 1216152 w 2823018"/>
                <a:gd name="connsiteY14" fmla="*/ 500772 h 1005158"/>
                <a:gd name="connsiteX15" fmla="*/ 2173938 w 2823018"/>
                <a:gd name="connsiteY15" fmla="*/ 798655 h 1005158"/>
                <a:gd name="connsiteX16" fmla="*/ 1613535 w 2823018"/>
                <a:gd name="connsiteY16" fmla="*/ 506709 h 1005158"/>
                <a:gd name="connsiteX17" fmla="*/ 1606867 w 2823018"/>
                <a:gd name="connsiteY17" fmla="*/ 500772 h 1005158"/>
                <a:gd name="connsiteX18" fmla="*/ 1612868 w 2823018"/>
                <a:gd name="connsiteY18" fmla="*/ 495094 h 1005158"/>
                <a:gd name="connsiteX19" fmla="*/ 2173938 w 2823018"/>
                <a:gd name="connsiteY19" fmla="*/ 206504 h 1005158"/>
                <a:gd name="connsiteX20" fmla="*/ 2556319 w 2823018"/>
                <a:gd name="connsiteY20" fmla="*/ 502579 h 1005158"/>
                <a:gd name="connsiteX21" fmla="*/ 2173938 w 2823018"/>
                <a:gd name="connsiteY21" fmla="*/ 798655 h 1005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823018" h="1005158">
                  <a:moveTo>
                    <a:pt x="2173938" y="0"/>
                  </a:moveTo>
                  <a:cubicBezTo>
                    <a:pt x="1851564" y="0"/>
                    <a:pt x="1615868" y="177335"/>
                    <a:pt x="1411509" y="359833"/>
                  </a:cubicBezTo>
                  <a:cubicBezTo>
                    <a:pt x="1207151" y="177335"/>
                    <a:pt x="971454" y="0"/>
                    <a:pt x="649081" y="0"/>
                  </a:cubicBezTo>
                  <a:cubicBezTo>
                    <a:pt x="290603" y="0"/>
                    <a:pt x="0" y="225012"/>
                    <a:pt x="0" y="502579"/>
                  </a:cubicBezTo>
                  <a:cubicBezTo>
                    <a:pt x="0" y="780147"/>
                    <a:pt x="290603" y="1005159"/>
                    <a:pt x="649081" y="1005159"/>
                  </a:cubicBezTo>
                  <a:cubicBezTo>
                    <a:pt x="970454" y="1005159"/>
                    <a:pt x="1198149" y="832728"/>
                    <a:pt x="1411509" y="641711"/>
                  </a:cubicBezTo>
                  <a:cubicBezTo>
                    <a:pt x="1622869" y="831437"/>
                    <a:pt x="1851564" y="1005159"/>
                    <a:pt x="2173938" y="1005159"/>
                  </a:cubicBezTo>
                  <a:cubicBezTo>
                    <a:pt x="2532416" y="1005159"/>
                    <a:pt x="2823019" y="780147"/>
                    <a:pt x="2823019" y="502579"/>
                  </a:cubicBezTo>
                  <a:cubicBezTo>
                    <a:pt x="2823019" y="225012"/>
                    <a:pt x="2532416" y="0"/>
                    <a:pt x="2173938" y="0"/>
                  </a:cubicBezTo>
                  <a:close/>
                  <a:moveTo>
                    <a:pt x="1211484" y="506709"/>
                  </a:moveTo>
                  <a:cubicBezTo>
                    <a:pt x="1003125" y="691531"/>
                    <a:pt x="844772" y="798655"/>
                    <a:pt x="649081" y="798655"/>
                  </a:cubicBezTo>
                  <a:cubicBezTo>
                    <a:pt x="437898" y="798655"/>
                    <a:pt x="266700" y="666097"/>
                    <a:pt x="266700" y="502579"/>
                  </a:cubicBezTo>
                  <a:cubicBezTo>
                    <a:pt x="266700" y="339062"/>
                    <a:pt x="437898" y="206504"/>
                    <a:pt x="649081" y="206504"/>
                  </a:cubicBezTo>
                  <a:cubicBezTo>
                    <a:pt x="846439" y="206504"/>
                    <a:pt x="1015793" y="321888"/>
                    <a:pt x="1210151" y="495094"/>
                  </a:cubicBezTo>
                  <a:lnTo>
                    <a:pt x="1216152" y="500772"/>
                  </a:lnTo>
                  <a:close/>
                  <a:moveTo>
                    <a:pt x="2173938" y="798655"/>
                  </a:moveTo>
                  <a:cubicBezTo>
                    <a:pt x="1977913" y="798655"/>
                    <a:pt x="1814226" y="686884"/>
                    <a:pt x="1613535" y="506709"/>
                  </a:cubicBezTo>
                  <a:lnTo>
                    <a:pt x="1606867" y="500772"/>
                  </a:lnTo>
                  <a:lnTo>
                    <a:pt x="1612868" y="495094"/>
                  </a:lnTo>
                  <a:cubicBezTo>
                    <a:pt x="1806892" y="321888"/>
                    <a:pt x="1978247" y="206504"/>
                    <a:pt x="2173938" y="206504"/>
                  </a:cubicBezTo>
                  <a:cubicBezTo>
                    <a:pt x="2385121" y="206504"/>
                    <a:pt x="2556319" y="339062"/>
                    <a:pt x="2556319" y="502579"/>
                  </a:cubicBezTo>
                  <a:cubicBezTo>
                    <a:pt x="2556319" y="666097"/>
                    <a:pt x="2385121" y="798655"/>
                    <a:pt x="2173938" y="798655"/>
                  </a:cubicBezTo>
                  <a:close/>
                </a:path>
              </a:pathLst>
            </a:custGeom>
            <a:solidFill>
              <a:srgbClr val="D6EAED"/>
            </a:solidFill>
            <a:ln w="33238" cap="flat">
              <a:solidFill>
                <a:srgbClr val="80BABD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94C2C29-6AD3-401C-FE36-FE0C2C1328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80B8BD"/>
                </a:clrFrom>
                <a:clrTo>
                  <a:srgbClr val="80B8B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6200" y="152400"/>
              <a:ext cx="6858000" cy="6858000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432D116-E3B7-21D2-B36B-B8836EAFCB4A}"/>
                </a:ext>
              </a:extLst>
            </p:cNvPr>
            <p:cNvSpPr/>
            <p:nvPr/>
          </p:nvSpPr>
          <p:spPr>
            <a:xfrm>
              <a:off x="7188472" y="983159"/>
              <a:ext cx="431528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4400" b="1" dirty="0">
                  <a:ln w="0">
                    <a:solidFill>
                      <a:srgbClr val="7CB5BA"/>
                    </a:solidFill>
                  </a:ln>
                  <a:solidFill>
                    <a:srgbClr val="D8EBED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rdia New" panose="020B0304020202020204" pitchFamily="34" charset="-34"/>
                  <a:cs typeface="Cordia New" panose="020B0304020202020204" pitchFamily="34" charset="-34"/>
                </a:rPr>
                <a:t>&amp;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98557CA-02AA-0EEF-4413-8BA71F3558D5}"/>
                </a:ext>
              </a:extLst>
            </p:cNvPr>
            <p:cNvSpPr/>
            <p:nvPr/>
          </p:nvSpPr>
          <p:spPr>
            <a:xfrm rot="20217908">
              <a:off x="1675221" y="1397943"/>
              <a:ext cx="1794393" cy="5475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/>
              </a:prstTxWarp>
              <a:spAutoFit/>
            </a:bodyPr>
            <a:lstStyle/>
            <a:p>
              <a:pPr algn="ctr"/>
              <a:r>
                <a:rPr lang="en-US" sz="4000" b="1" dirty="0">
                  <a:ln w="0">
                    <a:solidFill>
                      <a:srgbClr val="7CB5BA"/>
                    </a:solidFill>
                  </a:ln>
                  <a:solidFill>
                    <a:srgbClr val="D8EBED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rdia New" panose="020B0304020202020204" pitchFamily="34" charset="-34"/>
                  <a:cs typeface="Cordia New" panose="020B0304020202020204" pitchFamily="34" charset="-34"/>
                </a:rPr>
                <a:t>PREPARE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B5C96E3-2443-F0BC-8102-E23FB7EA9AC6}"/>
                </a:ext>
              </a:extLst>
            </p:cNvPr>
            <p:cNvSpPr/>
            <p:nvPr/>
          </p:nvSpPr>
          <p:spPr>
            <a:xfrm rot="1368692">
              <a:off x="3353573" y="1479227"/>
              <a:ext cx="2204355" cy="44869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ArchDown">
                <a:avLst/>
              </a:prstTxWarp>
              <a:spAutoFit/>
            </a:bodyPr>
            <a:lstStyle/>
            <a:p>
              <a:pPr algn="ctr"/>
              <a:r>
                <a:rPr lang="en-US" sz="4000" b="1" dirty="0">
                  <a:ln w="0">
                    <a:solidFill>
                      <a:srgbClr val="7CB5BA"/>
                    </a:solidFill>
                  </a:ln>
                  <a:solidFill>
                    <a:srgbClr val="D8EBED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rdia New" panose="020B0304020202020204" pitchFamily="34" charset="-34"/>
                  <a:cs typeface="Cordia New" panose="020B0304020202020204" pitchFamily="34" charset="-34"/>
                </a:rPr>
                <a:t>PROTECT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7E573C1F-5B3A-F8C3-F060-5F9CC84325B1}"/>
              </a:ext>
            </a:extLst>
          </p:cNvPr>
          <p:cNvSpPr/>
          <p:nvPr/>
        </p:nvSpPr>
        <p:spPr>
          <a:xfrm>
            <a:off x="3310274" y="457200"/>
            <a:ext cx="38985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>
                  <a:solidFill>
                    <a:srgbClr val="7CB5BA"/>
                  </a:solidFill>
                </a:ln>
                <a:solidFill>
                  <a:srgbClr val="D8EBE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rdia New" panose="020B0304020202020204" pitchFamily="34" charset="-34"/>
                <a:cs typeface="Cordia New" panose="020B0304020202020204" pitchFamily="34" charset="-34"/>
              </a:rPr>
              <a:t>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2CE3FB-D432-BED3-F192-45BB4AAEA25C}"/>
              </a:ext>
            </a:extLst>
          </p:cNvPr>
          <p:cNvSpPr/>
          <p:nvPr/>
        </p:nvSpPr>
        <p:spPr>
          <a:xfrm>
            <a:off x="1515149" y="1068706"/>
            <a:ext cx="38985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>
                  <a:solidFill>
                    <a:srgbClr val="7CB5BA"/>
                  </a:solidFill>
                </a:ln>
                <a:solidFill>
                  <a:srgbClr val="D8EBE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rdia New" panose="020B0304020202020204" pitchFamily="34" charset="-34"/>
                <a:cs typeface="Cordia New" panose="020B0304020202020204" pitchFamily="34" charset="-34"/>
              </a:rPr>
              <a:t>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F776BA-E079-6C08-3DF0-DCBA45D75B2F}"/>
              </a:ext>
            </a:extLst>
          </p:cNvPr>
          <p:cNvSpPr/>
          <p:nvPr/>
        </p:nvSpPr>
        <p:spPr>
          <a:xfrm>
            <a:off x="5133749" y="1094471"/>
            <a:ext cx="38985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>
                  <a:solidFill>
                    <a:srgbClr val="7CB5BA"/>
                  </a:solidFill>
                </a:ln>
                <a:solidFill>
                  <a:srgbClr val="D8EBE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rdia New" panose="020B0304020202020204" pitchFamily="34" charset="-34"/>
                <a:cs typeface="Cordia New" panose="020B0304020202020204" pitchFamily="34" charset="-34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340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94E3CD3F-D51E-D020-19B8-BBE4BF668A38}"/>
              </a:ext>
            </a:extLst>
          </p:cNvPr>
          <p:cNvSpPr/>
          <p:nvPr/>
        </p:nvSpPr>
        <p:spPr>
          <a:xfrm>
            <a:off x="6327047" y="2599192"/>
            <a:ext cx="4045429" cy="731520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Create pathway to fast              supply identification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8FE571A-B002-ECD1-6935-087EBBF96DD8}"/>
              </a:ext>
            </a:extLst>
          </p:cNvPr>
          <p:cNvSpPr/>
          <p:nvPr/>
        </p:nvSpPr>
        <p:spPr>
          <a:xfrm>
            <a:off x="6317770" y="1752600"/>
            <a:ext cx="4045429" cy="73152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Identify supply needs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F1955E6-B8ED-9594-CEA1-844B2D5D5E11}"/>
              </a:ext>
            </a:extLst>
          </p:cNvPr>
          <p:cNvSpPr/>
          <p:nvPr/>
        </p:nvSpPr>
        <p:spPr>
          <a:xfrm>
            <a:off x="6317770" y="4297014"/>
            <a:ext cx="4045429" cy="731520"/>
          </a:xfrm>
          <a:prstGeom prst="roundRect">
            <a:avLst/>
          </a:prstGeom>
          <a:solidFill>
            <a:schemeClr val="accent4"/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Set-up inventory management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2EE37BC-AF3E-F9B0-9A22-F4A4CFA96788}"/>
              </a:ext>
            </a:extLst>
          </p:cNvPr>
          <p:cNvSpPr/>
          <p:nvPr/>
        </p:nvSpPr>
        <p:spPr>
          <a:xfrm>
            <a:off x="6327047" y="5143606"/>
            <a:ext cx="4045429" cy="73152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Ensure a variety of people              can do the job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3B31ED5-732D-7EB1-812C-609BE458CF12}"/>
              </a:ext>
            </a:extLst>
          </p:cNvPr>
          <p:cNvSpPr/>
          <p:nvPr/>
        </p:nvSpPr>
        <p:spPr>
          <a:xfrm>
            <a:off x="6327047" y="3450422"/>
            <a:ext cx="4045429" cy="73152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Organize supplies effectively</a:t>
            </a: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51E4AA6E-A8EC-E40D-A773-F14B9293590C}"/>
              </a:ext>
            </a:extLst>
          </p:cNvPr>
          <p:cNvSpPr/>
          <p:nvPr/>
        </p:nvSpPr>
        <p:spPr>
          <a:xfrm>
            <a:off x="1600200" y="1752600"/>
            <a:ext cx="4572000" cy="731520"/>
          </a:xfrm>
          <a:prstGeom prst="homePlate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algn="ctr">
              <a:lnSpc>
                <a:spcPts val="1664"/>
              </a:lnSpc>
              <a:tabLst>
                <a:tab pos="297815" algn="l"/>
              </a:tabLst>
            </a:pPr>
            <a:r>
              <a:rPr lang="en-US" spc="-1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Expected resource needs                    were not realistic</a:t>
            </a:r>
          </a:p>
        </p:txBody>
      </p:sp>
      <p:sp>
        <p:nvSpPr>
          <p:cNvPr id="17" name="Arrow: Pentagon 16">
            <a:extLst>
              <a:ext uri="{FF2B5EF4-FFF2-40B4-BE49-F238E27FC236}">
                <a16:creationId xmlns:a16="http://schemas.microsoft.com/office/drawing/2014/main" id="{391BBA58-3389-B901-2D9B-E31A81FFC417}"/>
              </a:ext>
            </a:extLst>
          </p:cNvPr>
          <p:cNvSpPr/>
          <p:nvPr/>
        </p:nvSpPr>
        <p:spPr>
          <a:xfrm>
            <a:off x="1600200" y="2599865"/>
            <a:ext cx="4572000" cy="731520"/>
          </a:xfrm>
          <a:prstGeom prst="homePlate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algn="ctr">
              <a:lnSpc>
                <a:spcPts val="1664"/>
              </a:lnSpc>
              <a:tabLst>
                <a:tab pos="297815" algn="l"/>
              </a:tabLst>
            </a:pPr>
            <a:r>
              <a:rPr lang="en-US" spc="-1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Resource needs not                     identified early enough</a:t>
            </a:r>
            <a:endParaRPr lang="en-US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1B5B76E0-0F26-7957-1670-80389369ABB5}"/>
              </a:ext>
            </a:extLst>
          </p:cNvPr>
          <p:cNvSpPr/>
          <p:nvPr/>
        </p:nvSpPr>
        <p:spPr>
          <a:xfrm>
            <a:off x="1597754" y="3450422"/>
            <a:ext cx="4572000" cy="731520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algn="ctr">
              <a:lnSpc>
                <a:spcPts val="1664"/>
              </a:lnSpc>
              <a:spcBef>
                <a:spcPts val="50"/>
              </a:spcBef>
              <a:tabLst>
                <a:tab pos="297815" algn="l"/>
              </a:tabLst>
            </a:pPr>
            <a:r>
              <a:rPr lang="en-US" spc="-1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Too little </a:t>
            </a:r>
            <a:r>
              <a:rPr lang="en-US" spc="-1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  <a:sym typeface="Wingdings" panose="05000000000000000000" pitchFamily="2" charset="2"/>
              </a:rPr>
              <a:t> SO MUCH</a:t>
            </a:r>
            <a:endParaRPr lang="en-US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Arrow: Pentagon 18">
            <a:extLst>
              <a:ext uri="{FF2B5EF4-FFF2-40B4-BE49-F238E27FC236}">
                <a16:creationId xmlns:a16="http://schemas.microsoft.com/office/drawing/2014/main" id="{4A26D1A6-FF66-C9D9-AD3D-7E585F0534EE}"/>
              </a:ext>
            </a:extLst>
          </p:cNvPr>
          <p:cNvSpPr/>
          <p:nvPr/>
        </p:nvSpPr>
        <p:spPr>
          <a:xfrm>
            <a:off x="1607031" y="4297687"/>
            <a:ext cx="4572000" cy="731520"/>
          </a:xfrm>
          <a:prstGeom prst="homePlate">
            <a:avLst/>
          </a:prstGeom>
          <a:solidFill>
            <a:schemeClr val="accent4"/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algn="ctr">
              <a:lnSpc>
                <a:spcPts val="1664"/>
              </a:lnSpc>
              <a:tabLst>
                <a:tab pos="297815" algn="l"/>
              </a:tabLst>
            </a:pPr>
            <a:r>
              <a:rPr lang="en-US" spc="-10" dirty="0">
                <a:solidFill>
                  <a:schemeClr val="tx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No inventory management system or day-to-day management operations</a:t>
            </a:r>
            <a:endParaRPr lang="en-US" dirty="0">
              <a:solidFill>
                <a:schemeClr val="tx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" name="Arrow: Pentagon 19">
            <a:extLst>
              <a:ext uri="{FF2B5EF4-FFF2-40B4-BE49-F238E27FC236}">
                <a16:creationId xmlns:a16="http://schemas.microsoft.com/office/drawing/2014/main" id="{C661CD16-37ED-6D4C-3FE5-8FB40DCDCCC1}"/>
              </a:ext>
            </a:extLst>
          </p:cNvPr>
          <p:cNvSpPr/>
          <p:nvPr/>
        </p:nvSpPr>
        <p:spPr>
          <a:xfrm>
            <a:off x="1597754" y="5144952"/>
            <a:ext cx="4572000" cy="731520"/>
          </a:xfrm>
          <a:prstGeom prst="homePlat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algn="ctr">
              <a:lnSpc>
                <a:spcPct val="100000"/>
              </a:lnSpc>
              <a:spcBef>
                <a:spcPts val="45"/>
              </a:spcBef>
              <a:tabLst>
                <a:tab pos="297815" algn="l"/>
              </a:tabLst>
            </a:pPr>
            <a:r>
              <a:rPr lang="en-US" spc="-10" dirty="0">
                <a:solidFill>
                  <a:schemeClr val="tx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Limited personnel resources                   to manage logistics</a:t>
            </a:r>
            <a:endParaRPr lang="en-US" dirty="0">
              <a:solidFill>
                <a:schemeClr val="tx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57454" y="783941"/>
            <a:ext cx="8339186" cy="66236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pc="-10" dirty="0">
                <a:ea typeface="Open Sans" panose="020B0606030504020204" pitchFamily="34" charset="0"/>
                <a:cs typeface="Open Sans" panose="020B0606030504020204" pitchFamily="34" charset="0"/>
              </a:rPr>
              <a:t>Challenges 			  Improvements</a:t>
            </a:r>
            <a:endParaRPr spc="-10" dirty="0"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26FA045-5179-FDB7-5401-83A3A0823AF9}"/>
              </a:ext>
            </a:extLst>
          </p:cNvPr>
          <p:cNvSpPr/>
          <p:nvPr/>
        </p:nvSpPr>
        <p:spPr>
          <a:xfrm>
            <a:off x="7620" y="0"/>
            <a:ext cx="12192000" cy="6858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atin typeface="+mj-lt"/>
              </a:rPr>
              <a:t>The Solution? </a:t>
            </a:r>
          </a:p>
          <a:p>
            <a:pPr algn="ctr"/>
            <a:endParaRPr lang="en-US" sz="4800" dirty="0">
              <a:latin typeface="+mj-lt"/>
            </a:endParaRPr>
          </a:p>
          <a:p>
            <a:pPr algn="ctr"/>
            <a:r>
              <a:rPr lang="en-US" sz="4800" dirty="0">
                <a:latin typeface="+mj-lt"/>
              </a:rPr>
              <a:t>Rapid Deployment POD Kits &amp;</a:t>
            </a:r>
          </a:p>
          <a:p>
            <a:pPr algn="ctr"/>
            <a:r>
              <a:rPr lang="en-US" sz="4800" dirty="0">
                <a:latin typeface="+mj-lt"/>
              </a:rPr>
              <a:t>Automated Supply Lists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F7A3439-800B-8AF2-5845-E4CA4107C5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590" b="97778" l="3785" r="94024">
                        <a14:foregroundMark x1="4382" y1="19316" x2="10359" y2="61538"/>
                        <a14:foregroundMark x1="40239" y1="10256" x2="50000" y2="3590"/>
                        <a14:foregroundMark x1="65538" y1="13333" x2="94024" y2="20513"/>
                        <a14:foregroundMark x1="37052" y1="89744" x2="52191" y2="93162"/>
                        <a14:foregroundMark x1="50398" y1="97778" x2="50996" y2="965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158" y="5875126"/>
            <a:ext cx="741529" cy="86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14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2" grpId="0" animBg="1"/>
      <p:bldP spid="13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457200"/>
            <a:ext cx="4383615" cy="66236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pc="-10" dirty="0">
                <a:ea typeface="Open Sans" panose="020B0606030504020204" pitchFamily="34" charset="0"/>
                <a:cs typeface="Open Sans" panose="020B0606030504020204" pitchFamily="34" charset="0"/>
              </a:rPr>
              <a:t>Project Timeline</a:t>
            </a:r>
            <a:endParaRPr spc="-10" dirty="0"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42361AA7-1115-EA19-D278-DB2CEE49D1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96994595"/>
              </p:ext>
            </p:extLst>
          </p:nvPr>
        </p:nvGraphicFramePr>
        <p:xfrm>
          <a:off x="-76200" y="1460336"/>
          <a:ext cx="12890626" cy="52860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23016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46A672B3-6490-976F-8D77-1CF60B8030D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rcRect l="13443" r="4755" b="1"/>
          <a:stretch/>
        </p:blipFill>
        <p:spPr>
          <a:xfrm>
            <a:off x="-8" y="-4"/>
            <a:ext cx="12192000" cy="6855958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F07FE532-4ABB-F22B-53D1-EC31083E1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422" y="4817435"/>
            <a:ext cx="5070955" cy="13632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rtl="0">
              <a:lnSpc>
                <a:spcPct val="90000"/>
              </a:lnSpc>
              <a:spcBef>
                <a:spcPct val="0"/>
              </a:spcBef>
            </a:pPr>
            <a:r>
              <a:rPr lang="en-US" sz="3600" b="1" spc="-10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Phase 1</a:t>
            </a:r>
            <a:r>
              <a:rPr lang="en-US" sz="3600" spc="-10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: Warehousing</a:t>
            </a:r>
            <a:endParaRPr lang="en-US" sz="3600" kern="1200" dirty="0">
              <a:solidFill>
                <a:schemeClr val="tx1"/>
              </a:solidFill>
              <a:latin typeface="+mn-lt"/>
              <a:ea typeface="+mj-ea"/>
              <a:cs typeface="+mj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00EFFCE-1DDC-02FB-AD9A-123096A8751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9219" r="-1" b="15437"/>
          <a:stretch/>
        </p:blipFill>
        <p:spPr>
          <a:xfrm>
            <a:off x="1246573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654CC2C-753D-96CD-F57C-9B1092E8503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4174" r="2" b="2"/>
          <a:stretch/>
        </p:blipFill>
        <p:spPr>
          <a:xfrm>
            <a:off x="20" y="2288331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9F4F00-5F64-79C4-6C95-3F0F0671F7C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365" r="-6" b="3379"/>
          <a:stretch/>
        </p:blipFill>
        <p:spPr>
          <a:xfrm>
            <a:off x="5525559" y="725908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9B04307-0B8C-FCBD-B61A-3AC7BFAD5E5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5514" b="11523"/>
          <a:stretch/>
        </p:blipFill>
        <p:spPr>
          <a:xfrm>
            <a:off x="8918761" y="-4331"/>
            <a:ext cx="3273238" cy="3383891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3F89BCF-E08C-E09A-1542-A537CA2BE2E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5060" r="-2" b="10465"/>
          <a:stretch/>
        </p:blipFill>
        <p:spPr>
          <a:xfrm>
            <a:off x="9363238" y="4071322"/>
            <a:ext cx="2828765" cy="2786678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270906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91600" y="104506"/>
            <a:ext cx="8117415" cy="43922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b="1" spc="-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Phase 1</a:t>
            </a:r>
            <a:r>
              <a:rPr lang="en-US" spc="-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Warehousing</a:t>
            </a:r>
            <a:endParaRPr spc="-1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491600" y="685800"/>
            <a:ext cx="1849120" cy="0"/>
          </a:xfrm>
          <a:custGeom>
            <a:avLst/>
            <a:gdLst/>
            <a:ahLst/>
            <a:cxnLst/>
            <a:rect l="l" t="t" r="r" b="b"/>
            <a:pathLst>
              <a:path w="1849120">
                <a:moveTo>
                  <a:pt x="0" y="0"/>
                </a:moveTo>
                <a:lnTo>
                  <a:pt x="1849120" y="0"/>
                </a:lnTo>
              </a:path>
            </a:pathLst>
          </a:custGeom>
          <a:ln w="19050">
            <a:solidFill>
              <a:srgbClr val="E9703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Picture 9" descr="A logo with red letters&#10;&#10;Description automatically generated">
            <a:extLst>
              <a:ext uri="{FF2B5EF4-FFF2-40B4-BE49-F238E27FC236}">
                <a16:creationId xmlns:a16="http://schemas.microsoft.com/office/drawing/2014/main" id="{A45B99E4-7FDD-B9C5-5F98-77742E12C1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39689"/>
            <a:ext cx="3084926" cy="8080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9B04307-0B8C-FCBD-B61A-3AC7BFAD5E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202" y="947769"/>
            <a:ext cx="2661051" cy="33128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9F4F00-5F64-79C4-6C95-3F0F0671F7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180" y="1143001"/>
            <a:ext cx="3084927" cy="32774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654CC2C-753D-96CD-F57C-9B1092E850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5168" y="2045051"/>
            <a:ext cx="3361859" cy="44958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3F89BCF-E08C-E09A-1542-A537CA2BE2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9605" y="1676400"/>
            <a:ext cx="3372693" cy="393647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6A672B3-6490-976F-8D77-1CF60B8030D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25991" b="10492"/>
          <a:stretch/>
        </p:blipFill>
        <p:spPr>
          <a:xfrm>
            <a:off x="411847" y="4698471"/>
            <a:ext cx="6253163" cy="18288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00EFFCE-1DDC-02FB-AD9A-123096A875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48600" y="4865218"/>
            <a:ext cx="3763119" cy="2914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711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6985" y="381000"/>
            <a:ext cx="8117415" cy="50847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3200" b="1" spc="-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Phase 2</a:t>
            </a:r>
            <a:r>
              <a:rPr lang="en-US" sz="3200" spc="-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Inventory Management System</a:t>
            </a:r>
            <a:endParaRPr sz="3200" spc="-1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13080" y="914400"/>
            <a:ext cx="1849120" cy="0"/>
          </a:xfrm>
          <a:custGeom>
            <a:avLst/>
            <a:gdLst/>
            <a:ahLst/>
            <a:cxnLst/>
            <a:rect l="l" t="t" r="r" b="b"/>
            <a:pathLst>
              <a:path w="1849120">
                <a:moveTo>
                  <a:pt x="0" y="0"/>
                </a:moveTo>
                <a:lnTo>
                  <a:pt x="1849120" y="0"/>
                </a:lnTo>
              </a:path>
            </a:pathLst>
          </a:custGeom>
          <a:ln w="19050">
            <a:solidFill>
              <a:srgbClr val="E9703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D030BCA-A34F-A282-0CA1-C53EAE5EDDFD}"/>
              </a:ext>
            </a:extLst>
          </p:cNvPr>
          <p:cNvGrpSpPr/>
          <p:nvPr/>
        </p:nvGrpSpPr>
        <p:grpSpPr>
          <a:xfrm>
            <a:off x="152400" y="910808"/>
            <a:ext cx="11793917" cy="5645983"/>
            <a:chOff x="141564" y="964202"/>
            <a:chExt cx="11793917" cy="5645983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29840332-E07E-B522-4233-7B9A630EFCC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95012" y="1177461"/>
              <a:ext cx="3084927" cy="327744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CE2D3EDA-8ACF-89AC-88E4-A6CF3F4EB9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00544" y="1362352"/>
              <a:ext cx="2277798" cy="2835694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83AD3CA-E6B5-5CB7-1C00-C0DC3A559B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84533" y="964202"/>
              <a:ext cx="3372693" cy="3936471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AF2946D-9745-52AB-6790-FD82AD4B544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774423" y="3425575"/>
              <a:ext cx="2161058" cy="2889974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C18ACDA-8434-6C37-D3EE-EEFFE4227C0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t="25991" b="10492"/>
            <a:stretch/>
          </p:blipFill>
          <p:spPr>
            <a:xfrm>
              <a:off x="141564" y="4581248"/>
              <a:ext cx="6253163" cy="18288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B6671633-D8D2-7D13-E29A-0CC0BDCF8E9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409425" y="3395425"/>
              <a:ext cx="3763119" cy="2914123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A15E4F0-83B4-2DFE-1253-F5D978CE210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759067" y="3966044"/>
              <a:ext cx="3284557" cy="2644141"/>
            </a:xfrm>
            <a:prstGeom prst="rect">
              <a:avLst/>
            </a:prstGeom>
          </p:spPr>
        </p:pic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D366AFD3-7E86-5B53-A446-4029D47D4795}"/>
              </a:ext>
            </a:extLst>
          </p:cNvPr>
          <p:cNvSpPr/>
          <p:nvPr/>
        </p:nvSpPr>
        <p:spPr>
          <a:xfrm>
            <a:off x="304800" y="1752601"/>
            <a:ext cx="2514600" cy="10668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IDENTIFY</a:t>
            </a:r>
          </a:p>
        </p:txBody>
      </p:sp>
    </p:spTree>
    <p:extLst>
      <p:ext uri="{BB962C8B-B14F-4D97-AF65-F5344CB8AC3E}">
        <p14:creationId xmlns:p14="http://schemas.microsoft.com/office/powerpoint/2010/main" val="2213593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2F6BE56F-8E23-D965-ED64-5166FA7F87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00B5F398-690F-FCDB-8826-A3B0DB76CD8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04800" y="381000"/>
            <a:ext cx="8117415" cy="50847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3200" b="1" spc="-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Phase 2</a:t>
            </a:r>
            <a:r>
              <a:rPr lang="en-US" sz="3200" spc="-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Inventory Management System</a:t>
            </a:r>
            <a:endParaRPr sz="3200" spc="-1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943438C3-BE88-CE05-0B28-3F061C97225E}"/>
              </a:ext>
            </a:extLst>
          </p:cNvPr>
          <p:cNvSpPr/>
          <p:nvPr/>
        </p:nvSpPr>
        <p:spPr>
          <a:xfrm>
            <a:off x="304800" y="914400"/>
            <a:ext cx="1849120" cy="0"/>
          </a:xfrm>
          <a:custGeom>
            <a:avLst/>
            <a:gdLst/>
            <a:ahLst/>
            <a:cxnLst/>
            <a:rect l="l" t="t" r="r" b="b"/>
            <a:pathLst>
              <a:path w="1849120">
                <a:moveTo>
                  <a:pt x="0" y="0"/>
                </a:moveTo>
                <a:lnTo>
                  <a:pt x="1849120" y="0"/>
                </a:lnTo>
              </a:path>
            </a:pathLst>
          </a:custGeom>
          <a:ln w="19050">
            <a:solidFill>
              <a:srgbClr val="E9703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D2288B08-3034-1B19-302B-27C2B1309792}"/>
              </a:ext>
            </a:extLst>
          </p:cNvPr>
          <p:cNvGrpSpPr/>
          <p:nvPr/>
        </p:nvGrpSpPr>
        <p:grpSpPr>
          <a:xfrm>
            <a:off x="3512400" y="1040763"/>
            <a:ext cx="8070000" cy="5455811"/>
            <a:chOff x="3048000" y="1021189"/>
            <a:chExt cx="8070000" cy="5455811"/>
          </a:xfrm>
        </p:grpSpPr>
        <p:pic>
          <p:nvPicPr>
            <p:cNvPr id="29" name="Graphic 28" descr="Scissors, pen and a highlighter">
              <a:extLst>
                <a:ext uri="{FF2B5EF4-FFF2-40B4-BE49-F238E27FC236}">
                  <a16:creationId xmlns:a16="http://schemas.microsoft.com/office/drawing/2014/main" id="{8B30F49C-E2EC-697F-DE9D-391068E9E2B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048000" y="1021189"/>
              <a:ext cx="2892156" cy="2892156"/>
            </a:xfrm>
            <a:prstGeom prst="rect">
              <a:avLst/>
            </a:prstGeom>
          </p:spPr>
        </p:pic>
        <p:pic>
          <p:nvPicPr>
            <p:cNvPr id="31" name="Graphic 30" descr="Wheelchair access with solid fill">
              <a:extLst>
                <a:ext uri="{FF2B5EF4-FFF2-40B4-BE49-F238E27FC236}">
                  <a16:creationId xmlns:a16="http://schemas.microsoft.com/office/drawing/2014/main" id="{FEF9C041-DEED-5F77-707C-93C27B879B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114493" y="1200795"/>
              <a:ext cx="2496107" cy="2496107"/>
            </a:xfrm>
            <a:prstGeom prst="rect">
              <a:avLst/>
            </a:prstGeom>
          </p:spPr>
        </p:pic>
        <p:pic>
          <p:nvPicPr>
            <p:cNvPr id="33" name="Graphic 32" descr="Head with clear protective gear">
              <a:extLst>
                <a:ext uri="{FF2B5EF4-FFF2-40B4-BE49-F238E27FC236}">
                  <a16:creationId xmlns:a16="http://schemas.microsoft.com/office/drawing/2014/main" id="{CE00B131-D569-3764-8A31-F115CB34AE7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4783924" y="4012012"/>
              <a:ext cx="2232989" cy="2464988"/>
            </a:xfrm>
            <a:prstGeom prst="rect">
              <a:avLst/>
            </a:prstGeom>
          </p:spPr>
        </p:pic>
        <p:pic>
          <p:nvPicPr>
            <p:cNvPr id="37" name="Graphic 36" descr="Needle outline">
              <a:extLst>
                <a:ext uri="{FF2B5EF4-FFF2-40B4-BE49-F238E27FC236}">
                  <a16:creationId xmlns:a16="http://schemas.microsoft.com/office/drawing/2014/main" id="{383085F3-78AD-2A27-A07F-61838FCBE8F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9144000" y="1531200"/>
              <a:ext cx="1974000" cy="1974000"/>
            </a:xfrm>
            <a:prstGeom prst="rect">
              <a:avLst/>
            </a:prstGeom>
          </p:spPr>
        </p:pic>
        <p:pic>
          <p:nvPicPr>
            <p:cNvPr id="39" name="Graphic 38" descr="Director's Chair with solid fill">
              <a:extLst>
                <a:ext uri="{FF2B5EF4-FFF2-40B4-BE49-F238E27FC236}">
                  <a16:creationId xmlns:a16="http://schemas.microsoft.com/office/drawing/2014/main" id="{A6FBB462-4B40-F399-2F4F-C514AFAA09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7884617" y="4074617"/>
              <a:ext cx="2249983" cy="2249983"/>
            </a:xfrm>
            <a:prstGeom prst="rect">
              <a:avLst/>
            </a:prstGeom>
          </p:spPr>
        </p:pic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6BB3DFF1-68A4-AC60-DCF2-ED279256A77C}"/>
              </a:ext>
            </a:extLst>
          </p:cNvPr>
          <p:cNvSpPr/>
          <p:nvPr/>
        </p:nvSpPr>
        <p:spPr>
          <a:xfrm>
            <a:off x="304800" y="2611484"/>
            <a:ext cx="2971800" cy="11430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CATEGORIZE</a:t>
            </a:r>
          </a:p>
        </p:txBody>
      </p:sp>
      <p:pic>
        <p:nvPicPr>
          <p:cNvPr id="6" name="Graphic 5" descr="Traffic cone with solid fill">
            <a:extLst>
              <a:ext uri="{FF2B5EF4-FFF2-40B4-BE49-F238E27FC236}">
                <a16:creationId xmlns:a16="http://schemas.microsoft.com/office/drawing/2014/main" id="{5208A661-FE52-109F-DDBD-66A84E5EF7C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201667" y="3905774"/>
            <a:ext cx="2590800" cy="25908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A1AB64D-C8AC-A9ED-A6F8-C02C43BC34D9}"/>
              </a:ext>
            </a:extLst>
          </p:cNvPr>
          <p:cNvSpPr/>
          <p:nvPr/>
        </p:nvSpPr>
        <p:spPr>
          <a:xfrm>
            <a:off x="304800" y="1403827"/>
            <a:ext cx="2514600" cy="103457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accent2"/>
                </a:solidFill>
              </a:rPr>
              <a:t>IDENTIFY</a:t>
            </a:r>
          </a:p>
        </p:txBody>
      </p:sp>
    </p:spTree>
    <p:extLst>
      <p:ext uri="{BB962C8B-B14F-4D97-AF65-F5344CB8AC3E}">
        <p14:creationId xmlns:p14="http://schemas.microsoft.com/office/powerpoint/2010/main" val="3093822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562A1D-6E34-7CE3-7F42-36BC0E0E81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3C93B438-491F-86EE-CC41-71FDA782125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04800" y="304800"/>
            <a:ext cx="8117415" cy="50847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3200" b="1" spc="-10" dirty="0">
                <a:ea typeface="Open Sans" panose="020B0606030504020204" pitchFamily="34" charset="0"/>
                <a:cs typeface="Open Sans" panose="020B0606030504020204" pitchFamily="34" charset="0"/>
              </a:rPr>
              <a:t>Phase 2</a:t>
            </a:r>
            <a:r>
              <a:rPr lang="en-US" sz="3200" spc="-10" dirty="0">
                <a:ea typeface="Open Sans" panose="020B0606030504020204" pitchFamily="34" charset="0"/>
                <a:cs typeface="Open Sans" panose="020B0606030504020204" pitchFamily="34" charset="0"/>
              </a:rPr>
              <a:t>: Inventory Management System</a:t>
            </a:r>
            <a:endParaRPr sz="3200" spc="-10" dirty="0"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B5C886E9-3976-5483-75F9-3A8CD7563144}"/>
              </a:ext>
            </a:extLst>
          </p:cNvPr>
          <p:cNvSpPr/>
          <p:nvPr/>
        </p:nvSpPr>
        <p:spPr>
          <a:xfrm>
            <a:off x="304800" y="838200"/>
            <a:ext cx="1849120" cy="0"/>
          </a:xfrm>
          <a:custGeom>
            <a:avLst/>
            <a:gdLst/>
            <a:ahLst/>
            <a:cxnLst/>
            <a:rect l="l" t="t" r="r" b="b"/>
            <a:pathLst>
              <a:path w="1849120">
                <a:moveTo>
                  <a:pt x="0" y="0"/>
                </a:moveTo>
                <a:lnTo>
                  <a:pt x="1849120" y="0"/>
                </a:lnTo>
              </a:path>
            </a:pathLst>
          </a:custGeom>
          <a:ln w="19050">
            <a:solidFill>
              <a:srgbClr val="E97031"/>
            </a:solidFill>
          </a:ln>
        </p:spPr>
        <p:txBody>
          <a:bodyPr wrap="square" lIns="0" tIns="0" rIns="0" bIns="0" rtlCol="0"/>
          <a:lstStyle/>
          <a:p>
            <a:endParaRPr>
              <a:latin typeface="+mj-lt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B67C7B9-70FD-4788-3A52-30E3B9381E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0" y="990600"/>
            <a:ext cx="8580485" cy="56318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7DAD58B-0E41-5F8D-3FC2-40772865BF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34648">
            <a:off x="6143872" y="5243424"/>
            <a:ext cx="5581650" cy="819150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A36D049-8D20-E704-584B-60BD414D4EFE}"/>
              </a:ext>
            </a:extLst>
          </p:cNvPr>
          <p:cNvSpPr/>
          <p:nvPr/>
        </p:nvSpPr>
        <p:spPr>
          <a:xfrm>
            <a:off x="304800" y="3927567"/>
            <a:ext cx="2743200" cy="1379673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+mj-lt"/>
              </a:rPr>
              <a:t>TRANSLATE &amp; IMPORT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8C03106-9C57-9C5C-2523-DA2D452D8149}"/>
              </a:ext>
            </a:extLst>
          </p:cNvPr>
          <p:cNvSpPr/>
          <p:nvPr/>
        </p:nvSpPr>
        <p:spPr>
          <a:xfrm>
            <a:off x="304800" y="1403827"/>
            <a:ext cx="2514600" cy="103457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accent2"/>
                </a:solidFill>
                <a:latin typeface="+mj-lt"/>
              </a:rPr>
              <a:t>IDENTIFY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AF3E844-0ABD-EA44-A80F-B9C8EAF8A33F}"/>
              </a:ext>
            </a:extLst>
          </p:cNvPr>
          <p:cNvSpPr/>
          <p:nvPr/>
        </p:nvSpPr>
        <p:spPr>
          <a:xfrm>
            <a:off x="304800" y="2611484"/>
            <a:ext cx="2971800" cy="1143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accent2"/>
                </a:solidFill>
                <a:latin typeface="+mj-lt"/>
              </a:rPr>
              <a:t>CATEGORIZE</a:t>
            </a:r>
          </a:p>
        </p:txBody>
      </p:sp>
    </p:spTree>
    <p:extLst>
      <p:ext uri="{BB962C8B-B14F-4D97-AF65-F5344CB8AC3E}">
        <p14:creationId xmlns:p14="http://schemas.microsoft.com/office/powerpoint/2010/main" val="38964238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>
          <a:extLst>
            <a:ext uri="{FF2B5EF4-FFF2-40B4-BE49-F238E27FC236}">
              <a16:creationId xmlns:a16="http://schemas.microsoft.com/office/drawing/2014/main" id="{3BD50E7F-5BBA-C3E6-15D5-B2AED20AA5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04CB4E21-B85A-0BC8-3240-4E0730B1404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038600" y="228600"/>
            <a:ext cx="8117415" cy="50847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3200" b="1" spc="-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Phase 2</a:t>
            </a:r>
            <a:r>
              <a:rPr lang="en-US" sz="3200" spc="-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Inventory Management System</a:t>
            </a:r>
            <a:endParaRPr sz="3200" spc="-1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D4437E54-1FBF-4C79-7C6D-58D5382F7FEA}"/>
              </a:ext>
            </a:extLst>
          </p:cNvPr>
          <p:cNvSpPr/>
          <p:nvPr/>
        </p:nvSpPr>
        <p:spPr>
          <a:xfrm>
            <a:off x="4038600" y="762000"/>
            <a:ext cx="1849120" cy="0"/>
          </a:xfrm>
          <a:custGeom>
            <a:avLst/>
            <a:gdLst/>
            <a:ahLst/>
            <a:cxnLst/>
            <a:rect l="l" t="t" r="r" b="b"/>
            <a:pathLst>
              <a:path w="1849120">
                <a:moveTo>
                  <a:pt x="0" y="0"/>
                </a:moveTo>
                <a:lnTo>
                  <a:pt x="1849120" y="0"/>
                </a:lnTo>
              </a:path>
            </a:pathLst>
          </a:custGeom>
          <a:ln w="19050">
            <a:solidFill>
              <a:srgbClr val="E9703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0CE1B22-4678-90FE-7909-50050DBA3B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991" y="1051121"/>
            <a:ext cx="9486809" cy="5654479"/>
          </a:xfrm>
          <a:prstGeom prst="rect">
            <a:avLst/>
          </a:prstGeom>
        </p:spPr>
      </p:pic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595202E9-905D-1512-BB59-C5F7BA03D1D6}"/>
              </a:ext>
            </a:extLst>
          </p:cNvPr>
          <p:cNvGraphicFramePr/>
          <p:nvPr/>
        </p:nvGraphicFramePr>
        <p:xfrm>
          <a:off x="152400" y="1752600"/>
          <a:ext cx="2362200" cy="44280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FA2115E4-CBD5-9908-E3D6-7321029EBB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034648">
            <a:off x="6143872" y="5243424"/>
            <a:ext cx="5581650" cy="819150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AF64B41-386E-DC15-09A6-4777DB8094C6}"/>
              </a:ext>
            </a:extLst>
          </p:cNvPr>
          <p:cNvSpPr/>
          <p:nvPr/>
        </p:nvSpPr>
        <p:spPr>
          <a:xfrm>
            <a:off x="281690" y="5114733"/>
            <a:ext cx="2263744" cy="12426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24C9981-D713-A9E4-AD55-33EA1AD3FC61}"/>
              </a:ext>
            </a:extLst>
          </p:cNvPr>
          <p:cNvGrpSpPr/>
          <p:nvPr/>
        </p:nvGrpSpPr>
        <p:grpSpPr>
          <a:xfrm>
            <a:off x="141564" y="964202"/>
            <a:ext cx="11793917" cy="5645983"/>
            <a:chOff x="141564" y="964202"/>
            <a:chExt cx="11793917" cy="5645983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FFA77E38-41B6-6F48-F9D2-5C117B1ADBE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195012" y="1177461"/>
              <a:ext cx="3084927" cy="327744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A09C90F-9CC4-8673-A793-D63F3F58CA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000544" y="1362352"/>
              <a:ext cx="2277798" cy="2835694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F5D8953F-72D3-0522-396B-6289A1F6691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284533" y="964202"/>
              <a:ext cx="3372693" cy="3936471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CB87AE6A-8649-A3B4-5C78-855463F56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9774423" y="3425575"/>
              <a:ext cx="2161058" cy="2889974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B94DB4C-787E-613B-0FC7-DB0E4F70FC5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rcRect t="25991" b="10492"/>
            <a:stretch/>
          </p:blipFill>
          <p:spPr>
            <a:xfrm>
              <a:off x="141564" y="4581248"/>
              <a:ext cx="6253163" cy="18288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DDCEE03-E33A-2DD0-6986-59196FEE528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6409425" y="3395425"/>
              <a:ext cx="3763119" cy="2914123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096F9D9-AEB0-8040-AFC5-1031BBB105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3759067" y="3966044"/>
              <a:ext cx="3284557" cy="2644141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197818F-9DB0-8246-FFBC-4477107E8A0A}"/>
              </a:ext>
            </a:extLst>
          </p:cNvPr>
          <p:cNvGrpSpPr/>
          <p:nvPr/>
        </p:nvGrpSpPr>
        <p:grpSpPr>
          <a:xfrm>
            <a:off x="3048000" y="1021189"/>
            <a:ext cx="8070000" cy="5455811"/>
            <a:chOff x="3048000" y="1021189"/>
            <a:chExt cx="8070000" cy="5455811"/>
          </a:xfrm>
        </p:grpSpPr>
        <p:pic>
          <p:nvPicPr>
            <p:cNvPr id="29" name="Graphic 28" descr="Scissors, pen and a highlighter">
              <a:extLst>
                <a:ext uri="{FF2B5EF4-FFF2-40B4-BE49-F238E27FC236}">
                  <a16:creationId xmlns:a16="http://schemas.microsoft.com/office/drawing/2014/main" id="{FD4A2076-39E6-C685-2BF7-83B8CDAE9CD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3048000" y="1021189"/>
              <a:ext cx="2892156" cy="2892156"/>
            </a:xfrm>
            <a:prstGeom prst="rect">
              <a:avLst/>
            </a:prstGeom>
          </p:spPr>
        </p:pic>
        <p:pic>
          <p:nvPicPr>
            <p:cNvPr id="31" name="Graphic 30" descr="Wheelchair access with solid fill">
              <a:extLst>
                <a:ext uri="{FF2B5EF4-FFF2-40B4-BE49-F238E27FC236}">
                  <a16:creationId xmlns:a16="http://schemas.microsoft.com/office/drawing/2014/main" id="{59E70C3D-43E8-C569-8AD9-755E7D671F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6114493" y="1200795"/>
              <a:ext cx="2496107" cy="2496107"/>
            </a:xfrm>
            <a:prstGeom prst="rect">
              <a:avLst/>
            </a:prstGeom>
          </p:spPr>
        </p:pic>
        <p:pic>
          <p:nvPicPr>
            <p:cNvPr id="33" name="Graphic 32" descr="Head with clear protective gear">
              <a:extLst>
                <a:ext uri="{FF2B5EF4-FFF2-40B4-BE49-F238E27FC236}">
                  <a16:creationId xmlns:a16="http://schemas.microsoft.com/office/drawing/2014/main" id="{3D0006CE-61DC-76C9-B747-A21EFDC86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4783924" y="4012012"/>
              <a:ext cx="2232989" cy="2464988"/>
            </a:xfrm>
            <a:prstGeom prst="rect">
              <a:avLst/>
            </a:prstGeom>
          </p:spPr>
        </p:pic>
        <p:pic>
          <p:nvPicPr>
            <p:cNvPr id="37" name="Graphic 36" descr="Needle outline">
              <a:extLst>
                <a:ext uri="{FF2B5EF4-FFF2-40B4-BE49-F238E27FC236}">
                  <a16:creationId xmlns:a16="http://schemas.microsoft.com/office/drawing/2014/main" id="{6C1E46D5-C15E-C99B-2FE0-C9CCBD7B2825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9144000" y="1531200"/>
              <a:ext cx="1974000" cy="1974000"/>
            </a:xfrm>
            <a:prstGeom prst="rect">
              <a:avLst/>
            </a:prstGeom>
          </p:spPr>
        </p:pic>
        <p:pic>
          <p:nvPicPr>
            <p:cNvPr id="39" name="Graphic 38" descr="Director's Chair with solid fill">
              <a:extLst>
                <a:ext uri="{FF2B5EF4-FFF2-40B4-BE49-F238E27FC236}">
                  <a16:creationId xmlns:a16="http://schemas.microsoft.com/office/drawing/2014/main" id="{168074F2-1D53-6C85-B67E-866CB9376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7884617" y="4074617"/>
              <a:ext cx="2249983" cy="22499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975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3185" y="588808"/>
            <a:ext cx="6745815" cy="50847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3200" b="1" spc="-10" dirty="0">
                <a:ea typeface="Open Sans" panose="020B0606030504020204" pitchFamily="34" charset="0"/>
                <a:cs typeface="Open Sans" panose="020B0606030504020204" pitchFamily="34" charset="0"/>
              </a:rPr>
              <a:t>Phase 3: POD Kits</a:t>
            </a:r>
            <a:endParaRPr sz="3200" spc="-10" dirty="0"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 flipV="1">
            <a:off x="493185" y="1097281"/>
            <a:ext cx="1371600" cy="45719"/>
          </a:xfrm>
          <a:custGeom>
            <a:avLst/>
            <a:gdLst/>
            <a:ahLst/>
            <a:cxnLst/>
            <a:rect l="l" t="t" r="r" b="b"/>
            <a:pathLst>
              <a:path w="1849120">
                <a:moveTo>
                  <a:pt x="0" y="0"/>
                </a:moveTo>
                <a:lnTo>
                  <a:pt x="1849120" y="0"/>
                </a:lnTo>
              </a:path>
            </a:pathLst>
          </a:custGeom>
          <a:ln w="19050">
            <a:solidFill>
              <a:srgbClr val="E97031"/>
            </a:solidFill>
          </a:ln>
        </p:spPr>
        <p:txBody>
          <a:bodyPr wrap="square" lIns="0" tIns="0" rIns="0" bIns="0" rtlCol="0"/>
          <a:lstStyle/>
          <a:p>
            <a:endParaRPr>
              <a:latin typeface="+mj-lt"/>
            </a:endParaRPr>
          </a:p>
        </p:txBody>
      </p:sp>
      <p:sp>
        <p:nvSpPr>
          <p:cNvPr id="12" name="Diamond 11">
            <a:extLst>
              <a:ext uri="{FF2B5EF4-FFF2-40B4-BE49-F238E27FC236}">
                <a16:creationId xmlns:a16="http://schemas.microsoft.com/office/drawing/2014/main" id="{EA2D79F2-069D-BF8F-6A83-D077A83834D8}"/>
              </a:ext>
            </a:extLst>
          </p:cNvPr>
          <p:cNvSpPr/>
          <p:nvPr/>
        </p:nvSpPr>
        <p:spPr>
          <a:xfrm>
            <a:off x="152400" y="1524000"/>
            <a:ext cx="3962401" cy="2971799"/>
          </a:xfrm>
          <a:prstGeom prst="diamond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+mj-lt"/>
              </a:rPr>
              <a:t>Deployable</a:t>
            </a:r>
          </a:p>
        </p:txBody>
      </p:sp>
      <p:sp>
        <p:nvSpPr>
          <p:cNvPr id="13" name="Diamond 12">
            <a:extLst>
              <a:ext uri="{FF2B5EF4-FFF2-40B4-BE49-F238E27FC236}">
                <a16:creationId xmlns:a16="http://schemas.microsoft.com/office/drawing/2014/main" id="{38202DB7-25B1-AAB4-22C1-C5900E937C8B}"/>
              </a:ext>
            </a:extLst>
          </p:cNvPr>
          <p:cNvSpPr/>
          <p:nvPr/>
        </p:nvSpPr>
        <p:spPr>
          <a:xfrm>
            <a:off x="2121155" y="3020317"/>
            <a:ext cx="3962401" cy="2971799"/>
          </a:xfrm>
          <a:prstGeom prst="diamond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+mj-lt"/>
              </a:rPr>
              <a:t>Sustainable </a:t>
            </a:r>
          </a:p>
        </p:txBody>
      </p:sp>
      <p:sp>
        <p:nvSpPr>
          <p:cNvPr id="14" name="Diamond 13">
            <a:extLst>
              <a:ext uri="{FF2B5EF4-FFF2-40B4-BE49-F238E27FC236}">
                <a16:creationId xmlns:a16="http://schemas.microsoft.com/office/drawing/2014/main" id="{277C1D76-8D97-F46E-F732-2DB7C53B0043}"/>
              </a:ext>
            </a:extLst>
          </p:cNvPr>
          <p:cNvSpPr/>
          <p:nvPr/>
        </p:nvSpPr>
        <p:spPr>
          <a:xfrm>
            <a:off x="4102355" y="1534417"/>
            <a:ext cx="3962401" cy="2971799"/>
          </a:xfrm>
          <a:prstGeom prst="diamond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+mj-lt"/>
              </a:rPr>
              <a:t>Scalable</a:t>
            </a:r>
          </a:p>
        </p:txBody>
      </p:sp>
      <p:sp>
        <p:nvSpPr>
          <p:cNvPr id="15" name="Diamond 14">
            <a:extLst>
              <a:ext uri="{FF2B5EF4-FFF2-40B4-BE49-F238E27FC236}">
                <a16:creationId xmlns:a16="http://schemas.microsoft.com/office/drawing/2014/main" id="{CB1483B8-D513-A486-5280-0E092E90CE7A}"/>
              </a:ext>
            </a:extLst>
          </p:cNvPr>
          <p:cNvSpPr/>
          <p:nvPr/>
        </p:nvSpPr>
        <p:spPr>
          <a:xfrm>
            <a:off x="6083392" y="3009899"/>
            <a:ext cx="3962401" cy="2971799"/>
          </a:xfrm>
          <a:prstGeom prst="diamond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+mj-lt"/>
              </a:rPr>
              <a:t>Flexible</a:t>
            </a:r>
          </a:p>
        </p:txBody>
      </p:sp>
      <p:sp>
        <p:nvSpPr>
          <p:cNvPr id="16" name="Diamond 15">
            <a:extLst>
              <a:ext uri="{FF2B5EF4-FFF2-40B4-BE49-F238E27FC236}">
                <a16:creationId xmlns:a16="http://schemas.microsoft.com/office/drawing/2014/main" id="{4E17C044-E81C-F7A2-7729-5DACF0743F12}"/>
              </a:ext>
            </a:extLst>
          </p:cNvPr>
          <p:cNvSpPr/>
          <p:nvPr/>
        </p:nvSpPr>
        <p:spPr>
          <a:xfrm>
            <a:off x="8057302" y="1528936"/>
            <a:ext cx="3962401" cy="2971799"/>
          </a:xfrm>
          <a:prstGeom prst="diamond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+mj-lt"/>
              </a:rPr>
              <a:t>Simple</a:t>
            </a:r>
          </a:p>
        </p:txBody>
      </p:sp>
    </p:spTree>
    <p:extLst>
      <p:ext uri="{BB962C8B-B14F-4D97-AF65-F5344CB8AC3E}">
        <p14:creationId xmlns:p14="http://schemas.microsoft.com/office/powerpoint/2010/main" val="47995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  <a:prstGeom prst="rect">
            <a:avLst/>
          </a:prstGeom>
        </p:spPr>
        <p:txBody>
          <a:bodyPr vert="horz" lIns="0" tIns="15875" rIns="0" bIns="0" rtlCol="0">
            <a:normAutofit/>
          </a:bodyPr>
          <a:lstStyle/>
          <a:p>
            <a:pPr marL="12700">
              <a:spcBef>
                <a:spcPts val="125"/>
              </a:spcBef>
            </a:pPr>
            <a:r>
              <a:rPr lang="en-US" b="1" spc="-10" dirty="0">
                <a:solidFill>
                  <a:srgbClr val="EBEBEB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Phase 3</a:t>
            </a:r>
            <a:r>
              <a:rPr lang="en-US" spc="-10" dirty="0">
                <a:solidFill>
                  <a:srgbClr val="EBEBEB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: POD Kits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object 3"/>
          <p:cNvSpPr/>
          <p:nvPr/>
        </p:nvSpPr>
        <p:spPr>
          <a:xfrm flipV="1">
            <a:off x="648512" y="1295398"/>
            <a:ext cx="2323288" cy="45719"/>
          </a:xfrm>
          <a:custGeom>
            <a:avLst/>
            <a:gdLst/>
            <a:ahLst/>
            <a:cxnLst/>
            <a:rect l="l" t="t" r="r" b="b"/>
            <a:pathLst>
              <a:path w="1849120">
                <a:moveTo>
                  <a:pt x="0" y="0"/>
                </a:moveTo>
                <a:lnTo>
                  <a:pt x="1849120" y="0"/>
                </a:lnTo>
              </a:path>
            </a:pathLst>
          </a:custGeom>
          <a:ln w="19050">
            <a:solidFill>
              <a:srgbClr val="E9703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33AA0A8-B6A1-342B-4EF2-C1E8E2E50D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5589819"/>
              </p:ext>
            </p:extLst>
          </p:nvPr>
        </p:nvGraphicFramePr>
        <p:xfrm>
          <a:off x="-381000" y="1809132"/>
          <a:ext cx="12573000" cy="4896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A96B808A-61A1-BC89-BCF2-134C3E625B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590" b="97778" l="3785" r="94024">
                        <a14:foregroundMark x1="4382" y1="19316" x2="10359" y2="61538"/>
                        <a14:foregroundMark x1="40239" y1="10256" x2="50000" y2="3590"/>
                        <a14:foregroundMark x1="65538" y1="13333" x2="94024" y2="20513"/>
                        <a14:foregroundMark x1="37052" y1="89744" x2="52191" y2="93162"/>
                        <a14:foregroundMark x1="50398" y1="97778" x2="50996" y2="965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" y="6200154"/>
            <a:ext cx="533400" cy="62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316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1AECBF1-85B2-4882-BE54-0813CEDAFC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0F9A62-41B2-4522-AC64-8B33D2F760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C3B42F-FA12-4F06-B654-D0AB66ED54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92A23E-8A7E-4D90-A95E-76D6C56454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1030">
            <a:extLst>
              <a:ext uri="{FF2B5EF4-FFF2-40B4-BE49-F238E27FC236}">
                <a16:creationId xmlns:a16="http://schemas.microsoft.com/office/drawing/2014/main" id="{BD310164-D3A3-415E-9D94-5D21D9FB2F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033" name="Picture 1032">
            <a:extLst>
              <a:ext uri="{FF2B5EF4-FFF2-40B4-BE49-F238E27FC236}">
                <a16:creationId xmlns:a16="http://schemas.microsoft.com/office/drawing/2014/main" id="{BE586E08-18BF-4AB1-AB48-4005D56734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035" name="Oval 1034">
            <a:extLst>
              <a:ext uri="{FF2B5EF4-FFF2-40B4-BE49-F238E27FC236}">
                <a16:creationId xmlns:a16="http://schemas.microsoft.com/office/drawing/2014/main" id="{4A497DBC-2692-42B4-A606-31024033F7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1037" name="Picture 1036">
            <a:extLst>
              <a:ext uri="{FF2B5EF4-FFF2-40B4-BE49-F238E27FC236}">
                <a16:creationId xmlns:a16="http://schemas.microsoft.com/office/drawing/2014/main" id="{3517A192-66A9-4297-9284-65580829A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39" name="Picture 1038">
            <a:extLst>
              <a:ext uri="{FF2B5EF4-FFF2-40B4-BE49-F238E27FC236}">
                <a16:creationId xmlns:a16="http://schemas.microsoft.com/office/drawing/2014/main" id="{130825ED-0133-430D-BBBB-50B6F52284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041" name="Rectangle 1040">
            <a:extLst>
              <a:ext uri="{FF2B5EF4-FFF2-40B4-BE49-F238E27FC236}">
                <a16:creationId xmlns:a16="http://schemas.microsoft.com/office/drawing/2014/main" id="{633F040E-FA1C-4EDC-B925-7EFCB95828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10623" y="1447800"/>
            <a:ext cx="3333676" cy="30969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12700"/>
            <a:r>
              <a:rPr lang="en-US" sz="5400" spc="-10" dirty="0">
                <a:latin typeface="+mn-lt"/>
              </a:rPr>
              <a:t>Phase 3: POD Kits</a:t>
            </a:r>
          </a:p>
        </p:txBody>
      </p:sp>
      <p:sp>
        <p:nvSpPr>
          <p:cNvPr id="6" name="Flowchart: Terminator 5">
            <a:extLst>
              <a:ext uri="{FF2B5EF4-FFF2-40B4-BE49-F238E27FC236}">
                <a16:creationId xmlns:a16="http://schemas.microsoft.com/office/drawing/2014/main" id="{6924E431-446B-7D86-2CF3-B25359D4B915}"/>
              </a:ext>
            </a:extLst>
          </p:cNvPr>
          <p:cNvSpPr/>
          <p:nvPr/>
        </p:nvSpPr>
        <p:spPr>
          <a:xfrm>
            <a:off x="8210623" y="4740729"/>
            <a:ext cx="3066977" cy="898071"/>
          </a:xfrm>
          <a:prstGeom prst="flowChartTerminator">
            <a:avLst/>
          </a:prstGeom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ctr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sz="4000" cap="all" dirty="0">
                <a:solidFill>
                  <a:schemeClr val="bg2">
                    <a:lumMod val="50000"/>
                  </a:schemeClr>
                </a:solidFill>
                <a:ea typeface="+mj-ea"/>
                <a:cs typeface="+mj-cs"/>
              </a:rPr>
              <a:t>Level 1</a:t>
            </a:r>
          </a:p>
        </p:txBody>
      </p:sp>
      <p:sp>
        <p:nvSpPr>
          <p:cNvPr id="1043" name="Rectangle 1042">
            <a:extLst>
              <a:ext uri="{FF2B5EF4-FFF2-40B4-BE49-F238E27FC236}">
                <a16:creationId xmlns:a16="http://schemas.microsoft.com/office/drawing/2014/main" id="{3FDC3884-AF10-42EC-A828-643B6154F9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6914" y="639905"/>
            <a:ext cx="6915664" cy="557818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BAD6CFE-13D8-0686-33DF-003B3100D5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7357" y="823247"/>
            <a:ext cx="2255152" cy="2827778"/>
          </a:xfrm>
          <a:prstGeom prst="rect">
            <a:avLst/>
          </a:prstGeom>
          <a:effectLst/>
        </p:spPr>
      </p:pic>
      <p:pic>
        <p:nvPicPr>
          <p:cNvPr id="1026" name="Picture 2" descr="24” Workstation w/ 3 Drawers &amp; Table - VeriCor, LLC">
            <a:extLst>
              <a:ext uri="{FF2B5EF4-FFF2-40B4-BE49-F238E27FC236}">
                <a16:creationId xmlns:a16="http://schemas.microsoft.com/office/drawing/2014/main" id="{3E102D4B-44D7-238C-31C9-51090915B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2465" y="710999"/>
            <a:ext cx="2852190" cy="28521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E361DBA-2FE9-0438-976B-EF64D966725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17919" y="3708457"/>
            <a:ext cx="2262903" cy="2369532"/>
          </a:xfrm>
          <a:prstGeom prst="rect">
            <a:avLst/>
          </a:prstGeom>
          <a:effectLst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508A4D-4B74-345C-5D3A-120B834EDB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6200000">
            <a:off x="4530691" y="3444946"/>
            <a:ext cx="2368485" cy="297922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903094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2051">
            <a:extLst>
              <a:ext uri="{FF2B5EF4-FFF2-40B4-BE49-F238E27FC236}">
                <a16:creationId xmlns:a16="http://schemas.microsoft.com/office/drawing/2014/main" id="{0F7302AF-86B9-441B-8D24-AC382E2A4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2053" name="Picture 2052">
            <a:extLst>
              <a:ext uri="{FF2B5EF4-FFF2-40B4-BE49-F238E27FC236}">
                <a16:creationId xmlns:a16="http://schemas.microsoft.com/office/drawing/2014/main" id="{99A2A6C2-D371-4C6B-B50F-CC71C6D01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2054" name="Oval 2053">
            <a:extLst>
              <a:ext uri="{FF2B5EF4-FFF2-40B4-BE49-F238E27FC236}">
                <a16:creationId xmlns:a16="http://schemas.microsoft.com/office/drawing/2014/main" id="{5F07A6A6-E44B-411E-AA18-65E4811366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2056" name="Picture 2055">
            <a:extLst>
              <a:ext uri="{FF2B5EF4-FFF2-40B4-BE49-F238E27FC236}">
                <a16:creationId xmlns:a16="http://schemas.microsoft.com/office/drawing/2014/main" id="{8CC3468F-5EED-42B0-8507-F30360E1D5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2058" name="Picture 2057">
            <a:extLst>
              <a:ext uri="{FF2B5EF4-FFF2-40B4-BE49-F238E27FC236}">
                <a16:creationId xmlns:a16="http://schemas.microsoft.com/office/drawing/2014/main" id="{591711EE-029D-453C-9AE9-E87829F1D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060" name="Rectangle 2059">
            <a:extLst>
              <a:ext uri="{FF2B5EF4-FFF2-40B4-BE49-F238E27FC236}">
                <a16:creationId xmlns:a16="http://schemas.microsoft.com/office/drawing/2014/main" id="{5D5A8E14-301B-40C0-A174-D2232EF95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00518" y="1447800"/>
            <a:ext cx="4143781" cy="30969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12700"/>
            <a:r>
              <a:rPr lang="en-US" sz="5400" spc="-10"/>
              <a:t>Phase 3: POD Kits</a:t>
            </a:r>
          </a:p>
        </p:txBody>
      </p:sp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9770E8FA-0D44-78B7-34AD-7739859D3ED0}"/>
              </a:ext>
            </a:extLst>
          </p:cNvPr>
          <p:cNvSpPr/>
          <p:nvPr/>
        </p:nvSpPr>
        <p:spPr>
          <a:xfrm>
            <a:off x="7400519" y="4740729"/>
            <a:ext cx="3037294" cy="1050471"/>
          </a:xfrm>
          <a:prstGeom prst="flowChartTermina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sz="4000" cap="all" dirty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Level 2</a:t>
            </a:r>
          </a:p>
        </p:txBody>
      </p:sp>
      <p:sp>
        <p:nvSpPr>
          <p:cNvPr id="2062" name="Freeform: Shape 2061">
            <a:extLst>
              <a:ext uri="{FF2B5EF4-FFF2-40B4-BE49-F238E27FC236}">
                <a16:creationId xmlns:a16="http://schemas.microsoft.com/office/drawing/2014/main" id="{22AC4D5D-0A9D-43D6-A836-13B38BA138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400000" flipH="1">
            <a:off x="68960" y="-68960"/>
            <a:ext cx="6858001" cy="6995918"/>
          </a:xfrm>
          <a:custGeom>
            <a:avLst/>
            <a:gdLst>
              <a:gd name="connsiteX0" fmla="*/ 6858001 w 6858001"/>
              <a:gd name="connsiteY0" fmla="*/ 1344715 h 6995918"/>
              <a:gd name="connsiteX1" fmla="*/ 6858001 w 6858001"/>
              <a:gd name="connsiteY1" fmla="*/ 1177 h 6995918"/>
              <a:gd name="connsiteX2" fmla="*/ 6702324 w 6858001"/>
              <a:gd name="connsiteY2" fmla="*/ 26222 h 6995918"/>
              <a:gd name="connsiteX3" fmla="*/ 6547333 w 6858001"/>
              <a:gd name="connsiteY3" fmla="*/ 50091 h 6995918"/>
              <a:gd name="connsiteX4" fmla="*/ 6391657 w 6858001"/>
              <a:gd name="connsiteY4" fmla="*/ 73455 h 6995918"/>
              <a:gd name="connsiteX5" fmla="*/ 6235294 w 6858001"/>
              <a:gd name="connsiteY5" fmla="*/ 93458 h 6995918"/>
              <a:gd name="connsiteX6" fmla="*/ 6079618 w 6858001"/>
              <a:gd name="connsiteY6" fmla="*/ 113629 h 6995918"/>
              <a:gd name="connsiteX7" fmla="*/ 5923255 w 6858001"/>
              <a:gd name="connsiteY7" fmla="*/ 132455 h 6995918"/>
              <a:gd name="connsiteX8" fmla="*/ 5768950 w 6858001"/>
              <a:gd name="connsiteY8" fmla="*/ 148591 h 6995918"/>
              <a:gd name="connsiteX9" fmla="*/ 5612588 w 6858001"/>
              <a:gd name="connsiteY9" fmla="*/ 163887 h 6995918"/>
              <a:gd name="connsiteX10" fmla="*/ 5456911 w 6858001"/>
              <a:gd name="connsiteY10" fmla="*/ 177839 h 6995918"/>
              <a:gd name="connsiteX11" fmla="*/ 5303978 w 6858001"/>
              <a:gd name="connsiteY11" fmla="*/ 189941 h 6995918"/>
              <a:gd name="connsiteX12" fmla="*/ 5148987 w 6858001"/>
              <a:gd name="connsiteY12" fmla="*/ 202044 h 6995918"/>
              <a:gd name="connsiteX13" fmla="*/ 4996054 w 6858001"/>
              <a:gd name="connsiteY13" fmla="*/ 212129 h 6995918"/>
              <a:gd name="connsiteX14" fmla="*/ 4843120 w 6858001"/>
              <a:gd name="connsiteY14" fmla="*/ 220029 h 6995918"/>
              <a:gd name="connsiteX15" fmla="*/ 4690873 w 6858001"/>
              <a:gd name="connsiteY15" fmla="*/ 228266 h 6995918"/>
              <a:gd name="connsiteX16" fmla="*/ 4539997 w 6858001"/>
              <a:gd name="connsiteY16" fmla="*/ 235157 h 6995918"/>
              <a:gd name="connsiteX17" fmla="*/ 4390492 w 6858001"/>
              <a:gd name="connsiteY17" fmla="*/ 240032 h 6995918"/>
              <a:gd name="connsiteX18" fmla="*/ 4240988 w 6858001"/>
              <a:gd name="connsiteY18" fmla="*/ 244234 h 6995918"/>
              <a:gd name="connsiteX19" fmla="*/ 4092855 w 6858001"/>
              <a:gd name="connsiteY19" fmla="*/ 248268 h 6995918"/>
              <a:gd name="connsiteX20" fmla="*/ 3946780 w 6858001"/>
              <a:gd name="connsiteY20" fmla="*/ 250117 h 6995918"/>
              <a:gd name="connsiteX21" fmla="*/ 3800704 w 6858001"/>
              <a:gd name="connsiteY21" fmla="*/ 252134 h 6995918"/>
              <a:gd name="connsiteX22" fmla="*/ 3656686 w 6858001"/>
              <a:gd name="connsiteY22" fmla="*/ 253143 h 6995918"/>
              <a:gd name="connsiteX23" fmla="*/ 3514040 w 6858001"/>
              <a:gd name="connsiteY23" fmla="*/ 252134 h 6995918"/>
              <a:gd name="connsiteX24" fmla="*/ 3372765 w 6858001"/>
              <a:gd name="connsiteY24" fmla="*/ 252134 h 6995918"/>
              <a:gd name="connsiteX25" fmla="*/ 3232862 w 6858001"/>
              <a:gd name="connsiteY25" fmla="*/ 250117 h 6995918"/>
              <a:gd name="connsiteX26" fmla="*/ 3095702 w 6858001"/>
              <a:gd name="connsiteY26" fmla="*/ 247092 h 6995918"/>
              <a:gd name="connsiteX27" fmla="*/ 2959914 w 6858001"/>
              <a:gd name="connsiteY27" fmla="*/ 244234 h 6995918"/>
              <a:gd name="connsiteX28" fmla="*/ 2826868 w 6858001"/>
              <a:gd name="connsiteY28" fmla="*/ 241040 h 6995918"/>
              <a:gd name="connsiteX29" fmla="*/ 2694509 w 6858001"/>
              <a:gd name="connsiteY29" fmla="*/ 236166 h 6995918"/>
              <a:gd name="connsiteX30" fmla="*/ 2564208 w 6858001"/>
              <a:gd name="connsiteY30" fmla="*/ 230955 h 6995918"/>
              <a:gd name="connsiteX31" fmla="*/ 2436649 w 6858001"/>
              <a:gd name="connsiteY31" fmla="*/ 226249 h 6995918"/>
              <a:gd name="connsiteX32" fmla="*/ 2187703 w 6858001"/>
              <a:gd name="connsiteY32" fmla="*/ 212969 h 6995918"/>
              <a:gd name="connsiteX33" fmla="*/ 1949045 w 6858001"/>
              <a:gd name="connsiteY33" fmla="*/ 198850 h 6995918"/>
              <a:gd name="connsiteX34" fmla="*/ 1719988 w 6858001"/>
              <a:gd name="connsiteY34" fmla="*/ 184058 h 6995918"/>
              <a:gd name="connsiteX35" fmla="*/ 1503275 w 6858001"/>
              <a:gd name="connsiteY35" fmla="*/ 167753 h 6995918"/>
              <a:gd name="connsiteX36" fmla="*/ 1296163 w 6858001"/>
              <a:gd name="connsiteY36" fmla="*/ 150776 h 6995918"/>
              <a:gd name="connsiteX37" fmla="*/ 1104139 w 6858001"/>
              <a:gd name="connsiteY37" fmla="*/ 132455 h 6995918"/>
              <a:gd name="connsiteX38" fmla="*/ 923774 w 6858001"/>
              <a:gd name="connsiteY38" fmla="*/ 114469 h 6995918"/>
              <a:gd name="connsiteX39" fmla="*/ 757810 w 6858001"/>
              <a:gd name="connsiteY39" fmla="*/ 96484 h 6995918"/>
              <a:gd name="connsiteX40" fmla="*/ 605563 w 6858001"/>
              <a:gd name="connsiteY40" fmla="*/ 79507 h 6995918"/>
              <a:gd name="connsiteX41" fmla="*/ 470460 w 6858001"/>
              <a:gd name="connsiteY41" fmla="*/ 63370 h 6995918"/>
              <a:gd name="connsiteX42" fmla="*/ 348388 w 6858001"/>
              <a:gd name="connsiteY42" fmla="*/ 48074 h 6995918"/>
              <a:gd name="connsiteX43" fmla="*/ 245518 w 6858001"/>
              <a:gd name="connsiteY43" fmla="*/ 35299 h 6995918"/>
              <a:gd name="connsiteX44" fmla="*/ 159107 w 6858001"/>
              <a:gd name="connsiteY44" fmla="*/ 23197 h 6995918"/>
              <a:gd name="connsiteX45" fmla="*/ 40463 w 6858001"/>
              <a:gd name="connsiteY45" fmla="*/ 5883 h 6995918"/>
              <a:gd name="connsiteX46" fmla="*/ 1 w 6858001"/>
              <a:gd name="connsiteY46" fmla="*/ 0 h 6995918"/>
              <a:gd name="connsiteX47" fmla="*/ 1 w 6858001"/>
              <a:gd name="connsiteY47" fmla="*/ 905354 h 6995918"/>
              <a:gd name="connsiteX48" fmla="*/ 0 w 6858001"/>
              <a:gd name="connsiteY48" fmla="*/ 905354 h 6995918"/>
              <a:gd name="connsiteX49" fmla="*/ 0 w 6858001"/>
              <a:gd name="connsiteY49" fmla="*/ 6995918 h 6995918"/>
              <a:gd name="connsiteX50" fmla="*/ 6858000 w 6858001"/>
              <a:gd name="connsiteY50" fmla="*/ 6995918 h 6995918"/>
              <a:gd name="connsiteX51" fmla="*/ 6858000 w 6858001"/>
              <a:gd name="connsiteY51" fmla="*/ 1344715 h 6995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6995918">
                <a:moveTo>
                  <a:pt x="6858001" y="1344715"/>
                </a:moveTo>
                <a:lnTo>
                  <a:pt x="6858001" y="1177"/>
                </a:lnTo>
                <a:lnTo>
                  <a:pt x="6702324" y="26222"/>
                </a:lnTo>
                <a:lnTo>
                  <a:pt x="6547333" y="50091"/>
                </a:lnTo>
                <a:lnTo>
                  <a:pt x="6391657" y="73455"/>
                </a:lnTo>
                <a:lnTo>
                  <a:pt x="6235294" y="93458"/>
                </a:lnTo>
                <a:lnTo>
                  <a:pt x="6079618" y="113629"/>
                </a:lnTo>
                <a:lnTo>
                  <a:pt x="5923255" y="132455"/>
                </a:lnTo>
                <a:lnTo>
                  <a:pt x="5768950" y="148591"/>
                </a:lnTo>
                <a:lnTo>
                  <a:pt x="5612588" y="163887"/>
                </a:lnTo>
                <a:lnTo>
                  <a:pt x="5456911" y="177839"/>
                </a:lnTo>
                <a:lnTo>
                  <a:pt x="5303978" y="189941"/>
                </a:lnTo>
                <a:lnTo>
                  <a:pt x="5148987" y="202044"/>
                </a:lnTo>
                <a:lnTo>
                  <a:pt x="4996054" y="212129"/>
                </a:lnTo>
                <a:lnTo>
                  <a:pt x="4843120" y="220029"/>
                </a:lnTo>
                <a:lnTo>
                  <a:pt x="4690873" y="228266"/>
                </a:lnTo>
                <a:lnTo>
                  <a:pt x="4539997" y="235157"/>
                </a:lnTo>
                <a:lnTo>
                  <a:pt x="4390492" y="240032"/>
                </a:lnTo>
                <a:lnTo>
                  <a:pt x="4240988" y="244234"/>
                </a:lnTo>
                <a:lnTo>
                  <a:pt x="4092855" y="248268"/>
                </a:lnTo>
                <a:lnTo>
                  <a:pt x="3946780" y="250117"/>
                </a:lnTo>
                <a:lnTo>
                  <a:pt x="3800704" y="252134"/>
                </a:lnTo>
                <a:lnTo>
                  <a:pt x="3656686" y="253143"/>
                </a:lnTo>
                <a:lnTo>
                  <a:pt x="3514040" y="252134"/>
                </a:lnTo>
                <a:lnTo>
                  <a:pt x="3372765" y="252134"/>
                </a:lnTo>
                <a:lnTo>
                  <a:pt x="3232862" y="250117"/>
                </a:lnTo>
                <a:lnTo>
                  <a:pt x="3095702" y="247092"/>
                </a:lnTo>
                <a:lnTo>
                  <a:pt x="2959914" y="244234"/>
                </a:lnTo>
                <a:lnTo>
                  <a:pt x="2826868" y="241040"/>
                </a:lnTo>
                <a:lnTo>
                  <a:pt x="2694509" y="236166"/>
                </a:lnTo>
                <a:lnTo>
                  <a:pt x="2564208" y="230955"/>
                </a:lnTo>
                <a:lnTo>
                  <a:pt x="2436649" y="226249"/>
                </a:lnTo>
                <a:lnTo>
                  <a:pt x="2187703" y="212969"/>
                </a:lnTo>
                <a:lnTo>
                  <a:pt x="1949045" y="198850"/>
                </a:lnTo>
                <a:lnTo>
                  <a:pt x="1719988" y="184058"/>
                </a:lnTo>
                <a:lnTo>
                  <a:pt x="1503275" y="167753"/>
                </a:lnTo>
                <a:lnTo>
                  <a:pt x="1296163" y="150776"/>
                </a:lnTo>
                <a:lnTo>
                  <a:pt x="1104139" y="132455"/>
                </a:lnTo>
                <a:lnTo>
                  <a:pt x="923774" y="114469"/>
                </a:lnTo>
                <a:lnTo>
                  <a:pt x="757810" y="96484"/>
                </a:lnTo>
                <a:lnTo>
                  <a:pt x="605563" y="79507"/>
                </a:lnTo>
                <a:lnTo>
                  <a:pt x="470460" y="63370"/>
                </a:lnTo>
                <a:lnTo>
                  <a:pt x="348388" y="48074"/>
                </a:lnTo>
                <a:lnTo>
                  <a:pt x="245518" y="35299"/>
                </a:lnTo>
                <a:lnTo>
                  <a:pt x="159107" y="23197"/>
                </a:lnTo>
                <a:lnTo>
                  <a:pt x="40463" y="5883"/>
                </a:lnTo>
                <a:lnTo>
                  <a:pt x="1" y="0"/>
                </a:lnTo>
                <a:lnTo>
                  <a:pt x="1" y="905354"/>
                </a:lnTo>
                <a:lnTo>
                  <a:pt x="0" y="905354"/>
                </a:lnTo>
                <a:lnTo>
                  <a:pt x="0" y="6995918"/>
                </a:lnTo>
                <a:lnTo>
                  <a:pt x="6858000" y="6995918"/>
                </a:lnTo>
                <a:lnTo>
                  <a:pt x="6858000" y="13447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054FA77-6325-32C0-1008-81DFECF2D9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1886779" y="3435944"/>
            <a:ext cx="2701814" cy="3590450"/>
          </a:xfrm>
          <a:prstGeom prst="rect">
            <a:avLst/>
          </a:prstGeom>
          <a:effectLst/>
        </p:spPr>
      </p:pic>
      <p:sp>
        <p:nvSpPr>
          <p:cNvPr id="2064" name="Freeform 27">
            <a:extLst>
              <a:ext uri="{FF2B5EF4-FFF2-40B4-BE49-F238E27FC236}">
                <a16:creationId xmlns:a16="http://schemas.microsoft.com/office/drawing/2014/main" id="{6929218D-E6E8-4BC7-9F4C-397A7FE534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49646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42” Workstation w/ 6 Drawers &amp; Table - violet-blue">
            <a:extLst>
              <a:ext uri="{FF2B5EF4-FFF2-40B4-BE49-F238E27FC236}">
                <a16:creationId xmlns:a16="http://schemas.microsoft.com/office/drawing/2014/main" id="{22797845-D198-1066-E78E-9BD774C67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201" y="552434"/>
            <a:ext cx="2895600" cy="310516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4B4194D-B3D8-8375-5708-EEEF3D5A26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3532931" y="483781"/>
            <a:ext cx="2701815" cy="3398511"/>
          </a:xfrm>
          <a:prstGeom prst="rect">
            <a:avLst/>
          </a:prstGeom>
          <a:effectLst/>
        </p:spPr>
      </p:pic>
      <p:sp>
        <p:nvSpPr>
          <p:cNvPr id="3" name="object 3"/>
          <p:cNvSpPr/>
          <p:nvPr/>
        </p:nvSpPr>
        <p:spPr>
          <a:xfrm>
            <a:off x="304800" y="381000"/>
            <a:ext cx="1849120" cy="0"/>
          </a:xfrm>
          <a:custGeom>
            <a:avLst/>
            <a:gdLst/>
            <a:ahLst/>
            <a:cxnLst/>
            <a:rect l="l" t="t" r="r" b="b"/>
            <a:pathLst>
              <a:path w="1849120">
                <a:moveTo>
                  <a:pt x="0" y="0"/>
                </a:moveTo>
                <a:lnTo>
                  <a:pt x="1849120" y="0"/>
                </a:lnTo>
              </a:path>
            </a:pathLst>
          </a:custGeom>
          <a:ln w="19050">
            <a:solidFill>
              <a:srgbClr val="E97031"/>
            </a:solidFill>
          </a:ln>
        </p:spPr>
        <p:txBody>
          <a:bodyPr wrap="square" lIns="0" tIns="0" rIns="0" bIns="0" rtlCol="0"/>
          <a:lstStyle/>
          <a:p>
            <a:endParaRPr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77251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9385" y="381000"/>
            <a:ext cx="6745815" cy="50847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3200" b="1" spc="-10" dirty="0">
                <a:ea typeface="Open Sans" panose="020B0606030504020204" pitchFamily="34" charset="0"/>
                <a:cs typeface="Open Sans" panose="020B0606030504020204" pitchFamily="34" charset="0"/>
              </a:rPr>
              <a:t>Phase 3</a:t>
            </a:r>
            <a:r>
              <a:rPr lang="en-US" sz="3200" spc="-10" dirty="0">
                <a:ea typeface="Open Sans" panose="020B0606030504020204" pitchFamily="34" charset="0"/>
                <a:cs typeface="Open Sans" panose="020B0606030504020204" pitchFamily="34" charset="0"/>
              </a:rPr>
              <a:t>: POD Kits</a:t>
            </a:r>
            <a:endParaRPr sz="3200" spc="-10" dirty="0"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69385" y="990600"/>
            <a:ext cx="1849120" cy="0"/>
          </a:xfrm>
          <a:custGeom>
            <a:avLst/>
            <a:gdLst/>
            <a:ahLst/>
            <a:cxnLst/>
            <a:rect l="l" t="t" r="r" b="b"/>
            <a:pathLst>
              <a:path w="1849120">
                <a:moveTo>
                  <a:pt x="0" y="0"/>
                </a:moveTo>
                <a:lnTo>
                  <a:pt x="1849120" y="0"/>
                </a:lnTo>
              </a:path>
            </a:pathLst>
          </a:custGeom>
          <a:ln w="19050">
            <a:solidFill>
              <a:srgbClr val="E97031"/>
            </a:solidFill>
          </a:ln>
        </p:spPr>
        <p:txBody>
          <a:bodyPr wrap="square" lIns="0" tIns="0" rIns="0" bIns="0" rtlCol="0"/>
          <a:lstStyle/>
          <a:p>
            <a:endParaRPr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9F101D-2CA8-ECBA-4518-6E52C5A206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76" y="1676400"/>
            <a:ext cx="3281224" cy="4803107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D71987F-0205-9388-02E8-E14C35C242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9680" y="1450514"/>
            <a:ext cx="4419600" cy="3736611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DE0BCE-B923-4B3E-DCCD-5343449C48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7124" y="2438400"/>
            <a:ext cx="3850076" cy="3293507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F145725-7E7C-454C-2B33-5A57131D9846}"/>
              </a:ext>
            </a:extLst>
          </p:cNvPr>
          <p:cNvSpPr/>
          <p:nvPr/>
        </p:nvSpPr>
        <p:spPr>
          <a:xfrm>
            <a:off x="83197" y="1676400"/>
            <a:ext cx="3269604" cy="4803107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FF7BDCE-8068-D0AC-AA61-F115DB7D305B}"/>
              </a:ext>
            </a:extLst>
          </p:cNvPr>
          <p:cNvSpPr/>
          <p:nvPr/>
        </p:nvSpPr>
        <p:spPr>
          <a:xfrm>
            <a:off x="3352800" y="1551642"/>
            <a:ext cx="4426480" cy="3629958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8564855-9FE0-6883-7F27-6706EB954FCE}"/>
              </a:ext>
            </a:extLst>
          </p:cNvPr>
          <p:cNvCxnSpPr>
            <a:cxnSpLocks/>
          </p:cNvCxnSpPr>
          <p:nvPr/>
        </p:nvCxnSpPr>
        <p:spPr>
          <a:xfrm flipV="1">
            <a:off x="6477000" y="2438400"/>
            <a:ext cx="1560124" cy="454693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9AA0F6B-4955-4115-7ABE-7CBC312B47FC}"/>
              </a:ext>
            </a:extLst>
          </p:cNvPr>
          <p:cNvCxnSpPr>
            <a:cxnSpLocks/>
          </p:cNvCxnSpPr>
          <p:nvPr/>
        </p:nvCxnSpPr>
        <p:spPr>
          <a:xfrm>
            <a:off x="6477000" y="4168882"/>
            <a:ext cx="1560124" cy="1563025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: Single Corner Rounded 19">
            <a:extLst>
              <a:ext uri="{FF2B5EF4-FFF2-40B4-BE49-F238E27FC236}">
                <a16:creationId xmlns:a16="http://schemas.microsoft.com/office/drawing/2014/main" id="{6B31DF46-EACB-6321-53B7-3786ACE69588}"/>
              </a:ext>
            </a:extLst>
          </p:cNvPr>
          <p:cNvSpPr/>
          <p:nvPr/>
        </p:nvSpPr>
        <p:spPr>
          <a:xfrm>
            <a:off x="6477000" y="2893093"/>
            <a:ext cx="1302280" cy="1275789"/>
          </a:xfrm>
          <a:prstGeom prst="round1Rect">
            <a:avLst>
              <a:gd name="adj" fmla="val 0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1788B076-6E13-4E0D-F97D-759A27F63AD9}"/>
              </a:ext>
            </a:extLst>
          </p:cNvPr>
          <p:cNvSpPr/>
          <p:nvPr/>
        </p:nvSpPr>
        <p:spPr>
          <a:xfrm>
            <a:off x="8443515" y="762000"/>
            <a:ext cx="3037294" cy="1050471"/>
          </a:xfrm>
          <a:prstGeom prst="flowChartTermina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sz="4000" cap="all" dirty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Level 3</a:t>
            </a:r>
          </a:p>
        </p:txBody>
      </p:sp>
    </p:spTree>
    <p:extLst>
      <p:ext uri="{BB962C8B-B14F-4D97-AF65-F5344CB8AC3E}">
        <p14:creationId xmlns:p14="http://schemas.microsoft.com/office/powerpoint/2010/main" val="1773080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7DF5618-552D-6C63-938D-0C43B3BB06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3912" y="1143000"/>
            <a:ext cx="3367088" cy="3557319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1000" y="304800"/>
            <a:ext cx="7086600" cy="50847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3200" b="1" spc="-10" dirty="0">
                <a:ea typeface="Open Sans" panose="020B0606030504020204" pitchFamily="34" charset="0"/>
                <a:cs typeface="Open Sans" panose="020B0606030504020204" pitchFamily="34" charset="0"/>
              </a:rPr>
              <a:t>Phase 4</a:t>
            </a:r>
            <a:r>
              <a:rPr lang="en-US" sz="3200" spc="-10" dirty="0">
                <a:ea typeface="Open Sans" panose="020B0606030504020204" pitchFamily="34" charset="0"/>
                <a:cs typeface="Open Sans" panose="020B0606030504020204" pitchFamily="34" charset="0"/>
              </a:rPr>
              <a:t>: POD Kit Training &amp; Exercise</a:t>
            </a:r>
            <a:endParaRPr sz="3200" spc="-10" dirty="0"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81000" y="914400"/>
            <a:ext cx="1849120" cy="0"/>
          </a:xfrm>
          <a:custGeom>
            <a:avLst/>
            <a:gdLst/>
            <a:ahLst/>
            <a:cxnLst/>
            <a:rect l="l" t="t" r="r" b="b"/>
            <a:pathLst>
              <a:path w="1849120">
                <a:moveTo>
                  <a:pt x="0" y="0"/>
                </a:moveTo>
                <a:lnTo>
                  <a:pt x="1849120" y="0"/>
                </a:lnTo>
              </a:path>
            </a:pathLst>
          </a:custGeom>
          <a:ln w="19050">
            <a:solidFill>
              <a:srgbClr val="E97031"/>
            </a:solidFill>
          </a:ln>
        </p:spPr>
        <p:txBody>
          <a:bodyPr wrap="square" lIns="0" tIns="0" rIns="0" bIns="0" rtlCol="0"/>
          <a:lstStyle/>
          <a:p>
            <a:endParaRPr>
              <a:latin typeface="+mj-lt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14D3782-1BD0-D440-3139-E464F3EE2F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2384366"/>
              </p:ext>
            </p:extLst>
          </p:nvPr>
        </p:nvGraphicFramePr>
        <p:xfrm>
          <a:off x="8254545" y="1845530"/>
          <a:ext cx="3733800" cy="4063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F0C16529-A2FF-210C-DE1E-5E9292710B4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3287" y="1278248"/>
            <a:ext cx="4103914" cy="3627835"/>
          </a:xfrm>
          <a:prstGeom prst="rec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5E3F308-62BE-D409-2CC5-63090FD9821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9477" y="3877293"/>
            <a:ext cx="6817190" cy="2876550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998893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381000"/>
            <a:ext cx="6019800" cy="50847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3200" b="1" spc="-10" dirty="0">
                <a:ea typeface="Open Sans" panose="020B0606030504020204" pitchFamily="34" charset="0"/>
                <a:cs typeface="Open Sans" panose="020B0606030504020204" pitchFamily="34" charset="0"/>
              </a:rPr>
              <a:t>Phase 5</a:t>
            </a:r>
            <a:r>
              <a:rPr lang="en-US" sz="3200" spc="-10" dirty="0">
                <a:ea typeface="Open Sans" panose="020B0606030504020204" pitchFamily="34" charset="0"/>
                <a:cs typeface="Open Sans" panose="020B0606030504020204" pitchFamily="34" charset="0"/>
              </a:rPr>
              <a:t>: Supply List Generator</a:t>
            </a:r>
            <a:endParaRPr sz="3200" spc="-10" dirty="0"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57200" y="965673"/>
            <a:ext cx="1849120" cy="0"/>
          </a:xfrm>
          <a:custGeom>
            <a:avLst/>
            <a:gdLst/>
            <a:ahLst/>
            <a:cxnLst/>
            <a:rect l="l" t="t" r="r" b="b"/>
            <a:pathLst>
              <a:path w="1849120">
                <a:moveTo>
                  <a:pt x="0" y="0"/>
                </a:moveTo>
                <a:lnTo>
                  <a:pt x="1849120" y="0"/>
                </a:lnTo>
              </a:path>
            </a:pathLst>
          </a:custGeom>
          <a:ln w="19050">
            <a:solidFill>
              <a:srgbClr val="E97031"/>
            </a:solidFill>
          </a:ln>
        </p:spPr>
        <p:txBody>
          <a:bodyPr wrap="square" lIns="0" tIns="0" rIns="0" bIns="0" rtlCol="0"/>
          <a:lstStyle/>
          <a:p>
            <a:endParaRPr>
              <a:latin typeface="+mj-lt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E7FDD06B-F923-1A3F-97A2-7D7B29B23B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30612386"/>
              </p:ext>
            </p:extLst>
          </p:nvPr>
        </p:nvGraphicFramePr>
        <p:xfrm>
          <a:off x="2032000" y="1171454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517B0D43-458B-3B90-8C09-FF151464EA7E}"/>
              </a:ext>
            </a:extLst>
          </p:cNvPr>
          <p:cNvGrpSpPr/>
          <p:nvPr/>
        </p:nvGrpSpPr>
        <p:grpSpPr>
          <a:xfrm>
            <a:off x="5088731" y="4419600"/>
            <a:ext cx="1997869" cy="1938337"/>
            <a:chOff x="3056731" y="3158814"/>
            <a:chExt cx="2014537" cy="2014537"/>
          </a:xfrm>
          <a:solidFill>
            <a:schemeClr val="bg2">
              <a:lumMod val="50000"/>
            </a:schemeClr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2813A387-4127-880E-A9C3-029D962ADB35}"/>
                </a:ext>
              </a:extLst>
            </p:cNvPr>
            <p:cNvSpPr/>
            <p:nvPr/>
          </p:nvSpPr>
          <p:spPr>
            <a:xfrm>
              <a:off x="3056731" y="3158814"/>
              <a:ext cx="2014537" cy="2014537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9" name="Oval 4">
              <a:extLst>
                <a:ext uri="{FF2B5EF4-FFF2-40B4-BE49-F238E27FC236}">
                  <a16:creationId xmlns:a16="http://schemas.microsoft.com/office/drawing/2014/main" id="{7D7AE170-BB12-B2C2-64A3-61EB9C606511}"/>
                </a:ext>
              </a:extLst>
            </p:cNvPr>
            <p:cNvSpPr txBox="1"/>
            <p:nvPr/>
          </p:nvSpPr>
          <p:spPr>
            <a:xfrm>
              <a:off x="3351753" y="3453836"/>
              <a:ext cx="1424493" cy="142449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225" tIns="22225" rIns="22225" bIns="22225" numCol="1" spcCol="1270" anchor="ctr" anchorCtr="0">
              <a:noAutofit/>
            </a:bodyPr>
            <a:lstStyle/>
            <a:p>
              <a:pPr marL="0" lvl="0" indent="0" algn="ctr" defTabSz="1555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500" kern="1200" dirty="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rPr>
                <a:t>EXCEL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51176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AC7F95E-9260-4445-A771-B63D2F640F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BDA8272-909C-4D11-82AF-F7BA87871A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3C45BEA-5317-4681-88B6-39953A077C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DA36294-7436-4B97-B64E-2A2BBF03A5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E64C4B5-9D7E-4233-AA7F-CDAFAA5D5D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0705D25-833A-41F5-97C0-7BFB4665E3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2FC9957-7DFA-4DE7-B0F1-4B4078525E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58914F3-F548-48D7-94BF-83AAE8D788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47CD517-BF9C-4747-A6DC-024E31F807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40760A5-BEC0-4ACE-BDB0-948EFE3EC0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60BBE76-FFCE-444E-9EB7-722E1BEB90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F00E02E-4ADF-4543-95E8-DB4AD15FDC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86C0618-1978-4C09-9A59-9C868951BB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C456AE7-EF73-4220-A5BA-8D87AF79D7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E8B6D34-35E9-4BA6-B835-DFE692C31D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1D88A7D-69AA-4958-A3EC-32FC30A78D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B153BB0-993E-460B-A113-4E563E705E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D5F7A2C-389D-22F2-B997-EAF3AD3595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0909" y="76200"/>
            <a:ext cx="12558072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824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9262" y="304800"/>
            <a:ext cx="7094538" cy="50847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3200" b="1" spc="-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Phase 6</a:t>
            </a:r>
            <a:r>
              <a:rPr lang="en-US" sz="3200" spc="-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Training &amp; Exercise (again)</a:t>
            </a:r>
            <a:endParaRPr sz="3200" spc="-1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49262" y="914400"/>
            <a:ext cx="1849120" cy="0"/>
          </a:xfrm>
          <a:custGeom>
            <a:avLst/>
            <a:gdLst/>
            <a:ahLst/>
            <a:cxnLst/>
            <a:rect l="l" t="t" r="r" b="b"/>
            <a:pathLst>
              <a:path w="1849120">
                <a:moveTo>
                  <a:pt x="0" y="0"/>
                </a:moveTo>
                <a:lnTo>
                  <a:pt x="1849120" y="0"/>
                </a:lnTo>
              </a:path>
            </a:pathLst>
          </a:custGeom>
          <a:ln w="19050">
            <a:solidFill>
              <a:srgbClr val="E9703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14D3782-1BD0-D440-3139-E464F3EE2F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6305166"/>
              </p:ext>
            </p:extLst>
          </p:nvPr>
        </p:nvGraphicFramePr>
        <p:xfrm>
          <a:off x="76200" y="1806120"/>
          <a:ext cx="4343400" cy="3702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2C9A275C-592D-3FBE-99E0-13BC4B9C44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2936" y="1215636"/>
            <a:ext cx="5646739" cy="3584964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664BCD1-5D8C-4D66-9196-9D5977B12C4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13285"/>
          <a:stretch/>
        </p:blipFill>
        <p:spPr>
          <a:xfrm>
            <a:off x="7677150" y="3657600"/>
            <a:ext cx="4057650" cy="2984186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</p:spTree>
    <p:extLst>
      <p:ext uri="{BB962C8B-B14F-4D97-AF65-F5344CB8AC3E}">
        <p14:creationId xmlns:p14="http://schemas.microsoft.com/office/powerpoint/2010/main" val="22694497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ctrTitle"/>
          </p:nvPr>
        </p:nvSpPr>
        <p:spPr>
          <a:xfrm>
            <a:off x="729615" y="2657474"/>
            <a:ext cx="10732769" cy="62453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967479">
              <a:lnSpc>
                <a:spcPct val="100000"/>
              </a:lnSpc>
              <a:spcBef>
                <a:spcPts val="130"/>
              </a:spcBef>
            </a:pPr>
            <a:r>
              <a:rPr lang="en-US" sz="3950">
                <a:solidFill>
                  <a:srgbClr val="FFFFFF"/>
                </a:solidFill>
                <a:latin typeface="+mj-lt"/>
              </a:rPr>
              <a:t>Questions?</a:t>
            </a:r>
            <a:endParaRPr lang="en-US" sz="3950" dirty="0">
              <a:latin typeface="+mj-l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0" y="3606736"/>
            <a:ext cx="12192000" cy="64440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25"/>
              </a:spcBef>
            </a:pPr>
            <a:r>
              <a:rPr lang="en-US" sz="2000" spc="-10">
                <a:solidFill>
                  <a:srgbClr val="FFFFFF"/>
                </a:solidFill>
                <a:latin typeface="+mj-lt"/>
                <a:cs typeface="Arial"/>
              </a:rPr>
              <a:t>Amanda Lofzewski</a:t>
            </a:r>
          </a:p>
          <a:p>
            <a:pPr marL="12700" algn="ctr">
              <a:lnSpc>
                <a:spcPct val="100000"/>
              </a:lnSpc>
              <a:spcBef>
                <a:spcPts val="125"/>
              </a:spcBef>
            </a:pPr>
            <a:r>
              <a:rPr lang="en-US" sz="2000" spc="-10">
                <a:solidFill>
                  <a:srgbClr val="FFFFFF"/>
                </a:solidFill>
                <a:latin typeface="+mj-lt"/>
                <a:cs typeface="Arial"/>
              </a:rPr>
              <a:t>alofzewski@arlingtonva.us</a:t>
            </a:r>
            <a:endParaRPr lang="en-US" sz="2000" dirty="0">
              <a:latin typeface="+mj-lt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46CDD6-7D81-0075-D743-D8C3F9061D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115" b="96758" l="4955" r="95946">
                        <a14:foregroundMark x1="8408" y1="23441" x2="8408" y2="23441"/>
                        <a14:foregroundMark x1="8859" y1="28429" x2="8859" y2="28429"/>
                        <a14:foregroundMark x1="5405" y1="27556" x2="5405" y2="27556"/>
                        <a14:foregroundMark x1="48498" y1="8229" x2="48498" y2="8229"/>
                        <a14:foregroundMark x1="51051" y1="4239" x2="51051" y2="4239"/>
                        <a14:foregroundMark x1="91441" y1="25312" x2="91441" y2="25312"/>
                        <a14:foregroundMark x1="95946" y1="22319" x2="95946" y2="22319"/>
                        <a14:foregroundMark x1="54204" y1="92269" x2="54204" y2="92269"/>
                        <a14:foregroundMark x1="50901" y1="96758" x2="50901" y2="9675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33999" y="659901"/>
            <a:ext cx="1524000" cy="1835207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Custom 3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39999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7704</TotalTime>
  <Words>489</Words>
  <Application>Microsoft Office PowerPoint</Application>
  <PresentationFormat>Widescreen</PresentationFormat>
  <Paragraphs>132</Paragraphs>
  <Slides>20</Slides>
  <Notes>8</Notes>
  <HiddenSlides>3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Aptos</vt:lpstr>
      <vt:lpstr>Arial</vt:lpstr>
      <vt:lpstr>Century Gothic</vt:lpstr>
      <vt:lpstr>Cordia New</vt:lpstr>
      <vt:lpstr>Open Sans</vt:lpstr>
      <vt:lpstr>Open Sans Semibold</vt:lpstr>
      <vt:lpstr>Wingdings 3</vt:lpstr>
      <vt:lpstr>Ion</vt:lpstr>
      <vt:lpstr>Enhancing Public Health Emergency Response with Modular POD Kits and Logistics Tools</vt:lpstr>
      <vt:lpstr>PowerPoint Presentation</vt:lpstr>
      <vt:lpstr>Challenges      Improvements</vt:lpstr>
      <vt:lpstr>Project Timeline</vt:lpstr>
      <vt:lpstr>Phase 1: Warehousing</vt:lpstr>
      <vt:lpstr>Phase 1: Warehousing</vt:lpstr>
      <vt:lpstr>Phase 2: Inventory Management System</vt:lpstr>
      <vt:lpstr>Phase 2: Inventory Management System</vt:lpstr>
      <vt:lpstr>Phase 2: Inventory Management System</vt:lpstr>
      <vt:lpstr>Phase 2: Inventory Management System</vt:lpstr>
      <vt:lpstr>Phase 3: POD Kits</vt:lpstr>
      <vt:lpstr>Phase 3: POD Kits</vt:lpstr>
      <vt:lpstr>Phase 3: POD Kits</vt:lpstr>
      <vt:lpstr>Phase 3: POD Kits</vt:lpstr>
      <vt:lpstr>Phase 3: POD Kits</vt:lpstr>
      <vt:lpstr>Phase 4: POD Kit Training &amp; Exercise</vt:lpstr>
      <vt:lpstr>Phase 5: Supply List Generator</vt:lpstr>
      <vt:lpstr>PowerPoint Presentation</vt:lpstr>
      <vt:lpstr>Phase 6: Training &amp; Exercise (again)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Ginger Melia-Hunter</dc:creator>
  <cp:lastModifiedBy>Amanda Lofzewski</cp:lastModifiedBy>
  <cp:revision>3</cp:revision>
  <dcterms:created xsi:type="dcterms:W3CDTF">2025-02-20T21:41:34Z</dcterms:created>
  <dcterms:modified xsi:type="dcterms:W3CDTF">2026-02-18T03:06:25Z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2024-09-25T00:00:00Z</vt:filetime>
  </property>
  <property fmtid="{D5CDD505-2E9C-101B-9397-08002B2CF9AE}" pid="3" name="LastSaved">
    <vt:filetime>2024-12-19T00:00:00Z</vt:filetime>
  </property>
</Properties>
</file>