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28" r:id="rId1"/>
  </p:sldMasterIdLst>
  <p:notesMasterIdLst>
    <p:notesMasterId r:id="rId26"/>
  </p:notesMasterIdLst>
  <p:handoutMasterIdLst>
    <p:handoutMasterId r:id="rId27"/>
  </p:handoutMasterIdLst>
  <p:sldIdLst>
    <p:sldId id="256" r:id="rId2"/>
    <p:sldId id="300" r:id="rId3"/>
    <p:sldId id="321" r:id="rId4"/>
    <p:sldId id="301" r:id="rId5"/>
    <p:sldId id="311" r:id="rId6"/>
    <p:sldId id="313" r:id="rId7"/>
    <p:sldId id="309" r:id="rId8"/>
    <p:sldId id="312" r:id="rId9"/>
    <p:sldId id="310" r:id="rId10"/>
    <p:sldId id="315" r:id="rId11"/>
    <p:sldId id="292" r:id="rId12"/>
    <p:sldId id="304" r:id="rId13"/>
    <p:sldId id="305" r:id="rId14"/>
    <p:sldId id="306" r:id="rId15"/>
    <p:sldId id="320" r:id="rId16"/>
    <p:sldId id="317" r:id="rId17"/>
    <p:sldId id="314" r:id="rId18"/>
    <p:sldId id="319" r:id="rId19"/>
    <p:sldId id="318" r:id="rId20"/>
    <p:sldId id="316" r:id="rId21"/>
    <p:sldId id="322" r:id="rId22"/>
    <p:sldId id="323" r:id="rId23"/>
    <p:sldId id="303" r:id="rId24"/>
    <p:sldId id="302" r:id="rId25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3" autoAdjust="0"/>
    <p:restoredTop sz="99538" autoAdjust="0"/>
  </p:normalViewPr>
  <p:slideViewPr>
    <p:cSldViewPr>
      <p:cViewPr>
        <p:scale>
          <a:sx n="87" d="100"/>
          <a:sy n="87" d="100"/>
        </p:scale>
        <p:origin x="-684" y="-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114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../embeddings/oleObject2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'[Final2014ProgressResults_VA_03162015 (2).xlsx]Potomac'!$B$30</c:f>
              <c:strCache>
                <c:ptCount val="1"/>
                <c:pt idx="0">
                  <c:v>Regulated</c:v>
                </c:pt>
              </c:strCache>
            </c:strRef>
          </c:tx>
          <c:invertIfNegative val="0"/>
          <c:cat>
            <c:strRef>
              <c:f>'[Final2014ProgressResults_VA_03162015 (2).xlsx]Potomac'!$C$29:$L$29</c:f>
              <c:strCache>
                <c:ptCount val="9"/>
                <c:pt idx="0">
                  <c:v>1985 Progress</c:v>
                </c:pt>
                <c:pt idx="1">
                  <c:v>2009 Progress</c:v>
                </c:pt>
                <c:pt idx="2">
                  <c:v>2010 Progress</c:v>
                </c:pt>
                <c:pt idx="3">
                  <c:v>2011 Progress</c:v>
                </c:pt>
                <c:pt idx="4">
                  <c:v>2012 Progress</c:v>
                </c:pt>
                <c:pt idx="5">
                  <c:v>2013 Progress</c:v>
                </c:pt>
                <c:pt idx="6">
                  <c:v>2014 Progress V11</c:v>
                </c:pt>
                <c:pt idx="7">
                  <c:v>2015 Milestone</c:v>
                </c:pt>
                <c:pt idx="8">
                  <c:v>2025 WIP</c:v>
                </c:pt>
              </c:strCache>
            </c:strRef>
          </c:cat>
          <c:val>
            <c:numRef>
              <c:f>'[Final2014ProgressResults_VA_03162015 (2).xlsx]Potomac'!$C$30:$L$30</c:f>
              <c:numCache>
                <c:formatCode>#,##0</c:formatCode>
                <c:ptCount val="9"/>
                <c:pt idx="0">
                  <c:v>1822936.0984436509</c:v>
                </c:pt>
                <c:pt idx="1">
                  <c:v>2471531.4012925061</c:v>
                </c:pt>
                <c:pt idx="2">
                  <c:v>2494142.128304359</c:v>
                </c:pt>
                <c:pt idx="3">
                  <c:v>2499032.2412466248</c:v>
                </c:pt>
                <c:pt idx="4">
                  <c:v>2504135.9517995259</c:v>
                </c:pt>
                <c:pt idx="5">
                  <c:v>2738883.1152911903</c:v>
                </c:pt>
                <c:pt idx="6">
                  <c:v>2700356.32146062</c:v>
                </c:pt>
                <c:pt idx="7">
                  <c:v>2866782.59983717</c:v>
                </c:pt>
                <c:pt idx="8">
                  <c:v>2268648.8459198731</c:v>
                </c:pt>
              </c:numCache>
            </c:numRef>
          </c:val>
        </c:ser>
        <c:ser>
          <c:idx val="1"/>
          <c:order val="1"/>
          <c:tx>
            <c:strRef>
              <c:f>'[Final2014ProgressResults_VA_03162015 (2).xlsx]Potomac'!$B$31</c:f>
              <c:strCache>
                <c:ptCount val="1"/>
                <c:pt idx="0">
                  <c:v>Nonregulated</c:v>
                </c:pt>
              </c:strCache>
            </c:strRef>
          </c:tx>
          <c:invertIfNegative val="0"/>
          <c:cat>
            <c:strRef>
              <c:f>'[Final2014ProgressResults_VA_03162015 (2).xlsx]Potomac'!$C$29:$L$29</c:f>
              <c:strCache>
                <c:ptCount val="9"/>
                <c:pt idx="0">
                  <c:v>1985 Progress</c:v>
                </c:pt>
                <c:pt idx="1">
                  <c:v>2009 Progress</c:v>
                </c:pt>
                <c:pt idx="2">
                  <c:v>2010 Progress</c:v>
                </c:pt>
                <c:pt idx="3">
                  <c:v>2011 Progress</c:v>
                </c:pt>
                <c:pt idx="4">
                  <c:v>2012 Progress</c:v>
                </c:pt>
                <c:pt idx="5">
                  <c:v>2013 Progress</c:v>
                </c:pt>
                <c:pt idx="6">
                  <c:v>2014 Progress V11</c:v>
                </c:pt>
                <c:pt idx="7">
                  <c:v>2015 Milestone</c:v>
                </c:pt>
                <c:pt idx="8">
                  <c:v>2025 WIP</c:v>
                </c:pt>
              </c:strCache>
            </c:strRef>
          </c:cat>
          <c:val>
            <c:numRef>
              <c:f>'[Final2014ProgressResults_VA_03162015 (2).xlsx]Potomac'!$C$31:$L$31</c:f>
              <c:numCache>
                <c:formatCode>#,##0</c:formatCode>
                <c:ptCount val="9"/>
                <c:pt idx="0">
                  <c:v>889521.61487473594</c:v>
                </c:pt>
                <c:pt idx="1">
                  <c:v>1301740.0984779971</c:v>
                </c:pt>
                <c:pt idx="2">
                  <c:v>1313131.2130133728</c:v>
                </c:pt>
                <c:pt idx="3">
                  <c:v>1330515.9420784889</c:v>
                </c:pt>
                <c:pt idx="4">
                  <c:v>1352670.011792803</c:v>
                </c:pt>
                <c:pt idx="5">
                  <c:v>1527663.843514852</c:v>
                </c:pt>
                <c:pt idx="6">
                  <c:v>1544629.0656229199</c:v>
                </c:pt>
                <c:pt idx="7">
                  <c:v>1578604.3877071021</c:v>
                </c:pt>
                <c:pt idx="8">
                  <c:v>1091567.4724323791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9667072"/>
        <c:axId val="129668608"/>
      </c:barChart>
      <c:catAx>
        <c:axId val="12966707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2400000"/>
          <a:lstStyle/>
          <a:p>
            <a:pPr>
              <a:defRPr/>
            </a:pPr>
            <a:endParaRPr lang="en-US"/>
          </a:p>
        </c:txPr>
        <c:crossAx val="129668608"/>
        <c:crosses val="autoZero"/>
        <c:auto val="1"/>
        <c:lblAlgn val="ctr"/>
        <c:lblOffset val="100"/>
        <c:noMultiLvlLbl val="0"/>
      </c:catAx>
      <c:valAx>
        <c:axId val="12966860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del_TOTN (lbs/year)</a:t>
                </a:r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crossAx val="12966707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'[Final2014ProgressResults_VA_03162015 (2).xlsx]Potomac'!$B$42</c:f>
              <c:strCache>
                <c:ptCount val="1"/>
                <c:pt idx="0">
                  <c:v>Regulated</c:v>
                </c:pt>
              </c:strCache>
            </c:strRef>
          </c:tx>
          <c:invertIfNegative val="0"/>
          <c:cat>
            <c:strRef>
              <c:f>'[Final2014ProgressResults_VA_03162015 (2).xlsx]Potomac'!$C$41:$L$41</c:f>
              <c:strCache>
                <c:ptCount val="9"/>
                <c:pt idx="0">
                  <c:v>1985 Progress</c:v>
                </c:pt>
                <c:pt idx="1">
                  <c:v>2009 Progress</c:v>
                </c:pt>
                <c:pt idx="2">
                  <c:v>2010 Progress</c:v>
                </c:pt>
                <c:pt idx="3">
                  <c:v>2011 Progress</c:v>
                </c:pt>
                <c:pt idx="4">
                  <c:v>2012 Progress</c:v>
                </c:pt>
                <c:pt idx="5">
                  <c:v>2013 Progress</c:v>
                </c:pt>
                <c:pt idx="6">
                  <c:v>2014 Progress V11</c:v>
                </c:pt>
                <c:pt idx="7">
                  <c:v>2015 Milestone</c:v>
                </c:pt>
                <c:pt idx="8">
                  <c:v>2025 WIP</c:v>
                </c:pt>
              </c:strCache>
            </c:strRef>
          </c:cat>
          <c:val>
            <c:numRef>
              <c:f>'[Final2014ProgressResults_VA_03162015 (2).xlsx]Potomac'!$C$42:$L$42</c:f>
              <c:numCache>
                <c:formatCode>#,##0</c:formatCode>
                <c:ptCount val="9"/>
                <c:pt idx="0">
                  <c:v>223224.11299827692</c:v>
                </c:pt>
                <c:pt idx="1">
                  <c:v>334152.47775754292</c:v>
                </c:pt>
                <c:pt idx="2">
                  <c:v>335665.27774819743</c:v>
                </c:pt>
                <c:pt idx="3">
                  <c:v>339429.81441440945</c:v>
                </c:pt>
                <c:pt idx="4">
                  <c:v>343153.87170356337</c:v>
                </c:pt>
                <c:pt idx="5">
                  <c:v>376187.27406879864</c:v>
                </c:pt>
                <c:pt idx="6">
                  <c:v>372328.6219383296</c:v>
                </c:pt>
                <c:pt idx="7">
                  <c:v>383629.83212481037</c:v>
                </c:pt>
                <c:pt idx="8">
                  <c:v>335068.17186534032</c:v>
                </c:pt>
              </c:numCache>
            </c:numRef>
          </c:val>
        </c:ser>
        <c:ser>
          <c:idx val="1"/>
          <c:order val="1"/>
          <c:tx>
            <c:strRef>
              <c:f>'[Final2014ProgressResults_VA_03162015 (2).xlsx]Potomac'!$B$43</c:f>
              <c:strCache>
                <c:ptCount val="1"/>
                <c:pt idx="0">
                  <c:v>Nonregulated</c:v>
                </c:pt>
              </c:strCache>
            </c:strRef>
          </c:tx>
          <c:invertIfNegative val="0"/>
          <c:cat>
            <c:strRef>
              <c:f>'[Final2014ProgressResults_VA_03162015 (2).xlsx]Potomac'!$C$41:$L$41</c:f>
              <c:strCache>
                <c:ptCount val="9"/>
                <c:pt idx="0">
                  <c:v>1985 Progress</c:v>
                </c:pt>
                <c:pt idx="1">
                  <c:v>2009 Progress</c:v>
                </c:pt>
                <c:pt idx="2">
                  <c:v>2010 Progress</c:v>
                </c:pt>
                <c:pt idx="3">
                  <c:v>2011 Progress</c:v>
                </c:pt>
                <c:pt idx="4">
                  <c:v>2012 Progress</c:v>
                </c:pt>
                <c:pt idx="5">
                  <c:v>2013 Progress</c:v>
                </c:pt>
                <c:pt idx="6">
                  <c:v>2014 Progress V11</c:v>
                </c:pt>
                <c:pt idx="7">
                  <c:v>2015 Milestone</c:v>
                </c:pt>
                <c:pt idx="8">
                  <c:v>2025 WIP</c:v>
                </c:pt>
              </c:strCache>
            </c:strRef>
          </c:cat>
          <c:val>
            <c:numRef>
              <c:f>'[Final2014ProgressResults_VA_03162015 (2).xlsx]Potomac'!$C$43:$L$43</c:f>
              <c:numCache>
                <c:formatCode>#,##0</c:formatCode>
                <c:ptCount val="9"/>
                <c:pt idx="0">
                  <c:v>195884.94500058939</c:v>
                </c:pt>
                <c:pt idx="1">
                  <c:v>282500.79999443167</c:v>
                </c:pt>
                <c:pt idx="2">
                  <c:v>284738.12498345238</c:v>
                </c:pt>
                <c:pt idx="3">
                  <c:v>289062.46769175632</c:v>
                </c:pt>
                <c:pt idx="4">
                  <c:v>293226.62706165027</c:v>
                </c:pt>
                <c:pt idx="5">
                  <c:v>323502.90826736199</c:v>
                </c:pt>
                <c:pt idx="6">
                  <c:v>325087.10572651989</c:v>
                </c:pt>
                <c:pt idx="7">
                  <c:v>332474.1819868288</c:v>
                </c:pt>
                <c:pt idx="8">
                  <c:v>277914.22873067041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9971328"/>
        <c:axId val="129972864"/>
      </c:barChart>
      <c:catAx>
        <c:axId val="12997132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2400000"/>
          <a:lstStyle/>
          <a:p>
            <a:pPr>
              <a:defRPr/>
            </a:pPr>
            <a:endParaRPr lang="en-US"/>
          </a:p>
        </c:txPr>
        <c:crossAx val="129972864"/>
        <c:crosses val="autoZero"/>
        <c:auto val="1"/>
        <c:lblAlgn val="ctr"/>
        <c:lblOffset val="100"/>
        <c:noMultiLvlLbl val="0"/>
      </c:catAx>
      <c:valAx>
        <c:axId val="12997286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acres of Urban Land</a:t>
                </a:r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crossAx val="12997132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D41CAD-6266-4A6B-899E-601298BC06A1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D15256D-602B-4F78-8EB5-F221045F80CF}">
      <dgm:prSet phldrT="[Text]" custT="1"/>
      <dgm:spPr/>
      <dgm:t>
        <a:bodyPr/>
        <a:lstStyle/>
        <a:p>
          <a:r>
            <a:rPr lang="en-US" sz="2400" dirty="0" smtClean="0"/>
            <a:t>Developed</a:t>
          </a:r>
          <a:endParaRPr lang="en-US" sz="2400" dirty="0"/>
        </a:p>
      </dgm:t>
    </dgm:pt>
    <dgm:pt modelId="{4957EE73-B09E-4FEA-A937-28B759363E3F}" type="parTrans" cxnId="{DE9ECE15-FF17-4B44-9BE6-34E91B2A0D4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7C26B2D-CBDD-42C0-A75F-133D59B6B4F9}" type="sibTrans" cxnId="{DE9ECE15-FF17-4B44-9BE6-34E91B2A0D4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B0FC6D1-1993-4373-B2FA-84EA1D760F0B}">
      <dgm:prSet phldrT="[Text]" custT="1"/>
      <dgm:spPr/>
      <dgm:t>
        <a:bodyPr/>
        <a:lstStyle/>
        <a:p>
          <a:r>
            <a:rPr lang="en-US" sz="1600" smtClean="0"/>
            <a:t>Impervious</a:t>
          </a:r>
          <a:endParaRPr lang="en-US" sz="1600" dirty="0"/>
        </a:p>
      </dgm:t>
    </dgm:pt>
    <dgm:pt modelId="{C13FDE6C-DC2E-4C38-B972-1374F6BAE5EE}" type="parTrans" cxnId="{A6810A69-CE00-4970-95BC-4D3FB8EC909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3EDDC8B-77BD-4AC9-AAA0-D70590225EEE}" type="sibTrans" cxnId="{A6810A69-CE00-4970-95BC-4D3FB8EC909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3FA0537-124C-4DC9-A14B-70DC08E5ACCB}">
      <dgm:prSet phldrT="[Text]" custT="1"/>
      <dgm:spPr/>
      <dgm:t>
        <a:bodyPr/>
        <a:lstStyle/>
        <a:p>
          <a:r>
            <a:rPr lang="en-US" sz="1600" smtClean="0"/>
            <a:t>Pervious</a:t>
          </a:r>
          <a:endParaRPr lang="en-US" sz="1600" dirty="0"/>
        </a:p>
      </dgm:t>
    </dgm:pt>
    <dgm:pt modelId="{6BAA83ED-653A-4C80-B7EA-FAC27708C7F9}" type="parTrans" cxnId="{CEA2FF0D-938D-4DB3-8F77-E9FD1E39D67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4E399FF-B54B-462A-88FB-262051A9AC15}" type="sibTrans" cxnId="{CEA2FF0D-938D-4DB3-8F77-E9FD1E39D67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E57E7CE-9216-4DA3-98AB-F486AED81197}">
      <dgm:prSet phldrT="[Text]" custT="1"/>
      <dgm:spPr/>
      <dgm:t>
        <a:bodyPr/>
        <a:lstStyle/>
        <a:p>
          <a:r>
            <a:rPr lang="en-US" sz="1600" smtClean="0"/>
            <a:t>Construction</a:t>
          </a:r>
          <a:endParaRPr lang="en-US" sz="1600" dirty="0"/>
        </a:p>
      </dgm:t>
    </dgm:pt>
    <dgm:pt modelId="{AE685B32-72BA-4BCB-96DF-801FFDA30BE1}" type="parTrans" cxnId="{CF0B6166-004D-41B6-9949-8233AA629B1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2E9887F-8F57-4D1E-AB11-720BBB20FD84}" type="sibTrans" cxnId="{CF0B6166-004D-41B6-9949-8233AA629B1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04C3A55-E9EC-4A34-A78E-07E5BB6AB669}">
      <dgm:prSet phldrT="[Text]" custT="1"/>
      <dgm:spPr/>
      <dgm:t>
        <a:bodyPr/>
        <a:lstStyle/>
        <a:p>
          <a:r>
            <a:rPr lang="en-US" sz="1600" smtClean="0"/>
            <a:t>Extractive</a:t>
          </a:r>
          <a:endParaRPr lang="en-US" sz="1600" dirty="0"/>
        </a:p>
      </dgm:t>
    </dgm:pt>
    <dgm:pt modelId="{F76DB04F-3CC5-4682-9658-6C78191518BB}" type="parTrans" cxnId="{00055E82-AB07-4EBF-8494-C5284D93E92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BBF4981-E67D-488A-B060-18C95513A43E}" type="sibTrans" cxnId="{00055E82-AB07-4EBF-8494-C5284D93E92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D570668-683B-4E0F-AC66-F7BEF19EF761}">
      <dgm:prSet phldrT="[Text]" custT="1"/>
      <dgm:spPr/>
      <dgm:t>
        <a:bodyPr/>
        <a:lstStyle/>
        <a:p>
          <a:r>
            <a:rPr lang="en-US" sz="1100" smtClean="0"/>
            <a:t>Roads</a:t>
          </a:r>
          <a:endParaRPr lang="en-US" sz="1100" dirty="0"/>
        </a:p>
      </dgm:t>
    </dgm:pt>
    <dgm:pt modelId="{9A7BAF42-CF58-498D-B67A-9DE1A7C139EC}" type="parTrans" cxnId="{FF98D133-2E24-4C6E-B1BF-8DF528329AD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FCD2B3F-EB0F-4B9A-AA90-94D29FA664F8}" type="sibTrans" cxnId="{FF98D133-2E24-4C6E-B1BF-8DF528329AD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2B2B0C0-EE96-4802-9D02-BE40F738A9A8}">
      <dgm:prSet phldrT="[Text]" custT="1"/>
      <dgm:spPr/>
      <dgm:t>
        <a:bodyPr/>
        <a:lstStyle/>
        <a:p>
          <a:r>
            <a:rPr lang="en-US" sz="1100" smtClean="0"/>
            <a:t>Other </a:t>
          </a:r>
        </a:p>
        <a:p>
          <a:r>
            <a:rPr lang="en-US" sz="1100" smtClean="0"/>
            <a:t>(e.g. Buildings, parking lots, etc.)</a:t>
          </a:r>
          <a:endParaRPr lang="en-US" sz="1100" dirty="0"/>
        </a:p>
      </dgm:t>
    </dgm:pt>
    <dgm:pt modelId="{F84659AC-0A41-44F1-ACEA-B2707DDBBCEC}" type="parTrans" cxnId="{E7D8F52B-6918-4C16-8EBD-0EA8B156002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FD5D911-95BC-44E6-BEB6-A62D5F323FBC}" type="sibTrans" cxnId="{E7D8F52B-6918-4C16-8EBD-0EA8B156002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45E9C21-F8C0-4D6E-B192-642B9668100D}">
      <dgm:prSet phldrT="[Text]" custT="1"/>
      <dgm:spPr/>
      <dgm:t>
        <a:bodyPr/>
        <a:lstStyle/>
        <a:p>
          <a:r>
            <a:rPr lang="en-US" sz="1100" dirty="0" smtClean="0"/>
            <a:t>Open space</a:t>
          </a:r>
          <a:endParaRPr lang="en-US" sz="1100" dirty="0"/>
        </a:p>
      </dgm:t>
    </dgm:pt>
    <dgm:pt modelId="{D6CDEC69-502F-45F8-A054-91CC4F856A05}" type="parTrans" cxnId="{3BE0BC07-4207-41D9-ABAB-77B1F489A9F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2A55C0F-60BC-4BAD-A1C8-887ABB2C0BDC}" type="sibTrans" cxnId="{3BE0BC07-4207-41D9-ABAB-77B1F489A9F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99BD59B-27EC-45A7-86F8-319D98A0FB7E}">
      <dgm:prSet phldrT="[Text]" custT="1"/>
      <dgm:spPr/>
      <dgm:t>
        <a:bodyPr/>
        <a:lstStyle/>
        <a:p>
          <a:r>
            <a:rPr lang="en-US" sz="1100" dirty="0" smtClean="0"/>
            <a:t>Turf</a:t>
          </a:r>
          <a:endParaRPr lang="en-US" sz="1100" dirty="0"/>
        </a:p>
      </dgm:t>
    </dgm:pt>
    <dgm:pt modelId="{6ED3E5FE-177E-4A11-8FA0-77DFEAA91E89}" type="parTrans" cxnId="{8B103B9E-B6ED-4EF4-B3A4-95EB3F2AFEE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31FBF43-AFE1-4C67-B3FD-740B8F359BD6}" type="sibTrans" cxnId="{8B103B9E-B6ED-4EF4-B3A4-95EB3F2AFEE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5E1E406-22EC-47D9-92F8-E994E1EED609}">
      <dgm:prSet phldrT="[Text]" custT="1"/>
      <dgm:spPr/>
      <dgm:t>
        <a:bodyPr/>
        <a:lstStyle/>
        <a:p>
          <a:r>
            <a:rPr lang="en-US" sz="1100" dirty="0" smtClean="0"/>
            <a:t>Tree canopy</a:t>
          </a:r>
          <a:endParaRPr lang="en-US" sz="1100" dirty="0"/>
        </a:p>
      </dgm:t>
    </dgm:pt>
    <dgm:pt modelId="{E474BC10-979E-400C-A3B6-4467E8E8044A}" type="parTrans" cxnId="{0A656092-0A60-4564-AC66-BC4AA5F1052B}">
      <dgm:prSet/>
      <dgm:spPr/>
      <dgm:t>
        <a:bodyPr/>
        <a:lstStyle/>
        <a:p>
          <a:endParaRPr lang="en-US"/>
        </a:p>
      </dgm:t>
    </dgm:pt>
    <dgm:pt modelId="{F69CB7AD-ADE2-4CC2-A56D-3AFB49E9B261}" type="sibTrans" cxnId="{0A656092-0A60-4564-AC66-BC4AA5F1052B}">
      <dgm:prSet/>
      <dgm:spPr/>
      <dgm:t>
        <a:bodyPr/>
        <a:lstStyle/>
        <a:p>
          <a:endParaRPr lang="en-US"/>
        </a:p>
      </dgm:t>
    </dgm:pt>
    <dgm:pt modelId="{6492B2DA-A942-4232-85D4-B045CEBF7B63}" type="pres">
      <dgm:prSet presAssocID="{7BD41CAD-6266-4A6B-899E-601298BC06A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6C9AF8F5-82A7-4F1E-AE5B-FFF5020CF1B1}" type="pres">
      <dgm:prSet presAssocID="{FD15256D-602B-4F78-8EB5-F221045F80CF}" presName="hierRoot1" presStyleCnt="0">
        <dgm:presLayoutVars>
          <dgm:hierBranch val="init"/>
        </dgm:presLayoutVars>
      </dgm:prSet>
      <dgm:spPr/>
    </dgm:pt>
    <dgm:pt modelId="{B383BA2F-8C20-4076-8617-9AF131E14D87}" type="pres">
      <dgm:prSet presAssocID="{FD15256D-602B-4F78-8EB5-F221045F80CF}" presName="rootComposite1" presStyleCnt="0"/>
      <dgm:spPr/>
    </dgm:pt>
    <dgm:pt modelId="{7BB9A606-E217-4F47-B1D8-76DA9C744247}" type="pres">
      <dgm:prSet presAssocID="{FD15256D-602B-4F78-8EB5-F221045F80CF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89EBFD1-9634-4AEC-AD8A-A3134CC69B54}" type="pres">
      <dgm:prSet presAssocID="{FD15256D-602B-4F78-8EB5-F221045F80CF}" presName="rootConnector1" presStyleLbl="node1" presStyleIdx="0" presStyleCnt="0"/>
      <dgm:spPr/>
      <dgm:t>
        <a:bodyPr/>
        <a:lstStyle/>
        <a:p>
          <a:endParaRPr lang="en-US"/>
        </a:p>
      </dgm:t>
    </dgm:pt>
    <dgm:pt modelId="{F0514164-55D4-4C86-A083-FF5010EDBB5A}" type="pres">
      <dgm:prSet presAssocID="{FD15256D-602B-4F78-8EB5-F221045F80CF}" presName="hierChild2" presStyleCnt="0"/>
      <dgm:spPr/>
    </dgm:pt>
    <dgm:pt modelId="{EA48883A-FCD4-4BF8-8058-053C4AEB7117}" type="pres">
      <dgm:prSet presAssocID="{C13FDE6C-DC2E-4C38-B972-1374F6BAE5EE}" presName="Name37" presStyleLbl="parChTrans1D2" presStyleIdx="0" presStyleCnt="4"/>
      <dgm:spPr/>
      <dgm:t>
        <a:bodyPr/>
        <a:lstStyle/>
        <a:p>
          <a:endParaRPr lang="en-US"/>
        </a:p>
      </dgm:t>
    </dgm:pt>
    <dgm:pt modelId="{ED65003A-44DA-458E-BF73-0CEA65E6941F}" type="pres">
      <dgm:prSet presAssocID="{6B0FC6D1-1993-4373-B2FA-84EA1D760F0B}" presName="hierRoot2" presStyleCnt="0">
        <dgm:presLayoutVars>
          <dgm:hierBranch val="init"/>
        </dgm:presLayoutVars>
      </dgm:prSet>
      <dgm:spPr/>
    </dgm:pt>
    <dgm:pt modelId="{BBAD6B4F-4D40-4978-B647-84A0F676196B}" type="pres">
      <dgm:prSet presAssocID="{6B0FC6D1-1993-4373-B2FA-84EA1D760F0B}" presName="rootComposite" presStyleCnt="0"/>
      <dgm:spPr/>
    </dgm:pt>
    <dgm:pt modelId="{7AF4C4EA-AC7F-4D3C-97DC-6E0C4BE125B5}" type="pres">
      <dgm:prSet presAssocID="{6B0FC6D1-1993-4373-B2FA-84EA1D760F0B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2D69626-AB12-4381-8A63-CBDD1823C470}" type="pres">
      <dgm:prSet presAssocID="{6B0FC6D1-1993-4373-B2FA-84EA1D760F0B}" presName="rootConnector" presStyleLbl="node2" presStyleIdx="0" presStyleCnt="4"/>
      <dgm:spPr/>
      <dgm:t>
        <a:bodyPr/>
        <a:lstStyle/>
        <a:p>
          <a:endParaRPr lang="en-US"/>
        </a:p>
      </dgm:t>
    </dgm:pt>
    <dgm:pt modelId="{B721FA4E-7486-437F-9A1C-3000928BF0FF}" type="pres">
      <dgm:prSet presAssocID="{6B0FC6D1-1993-4373-B2FA-84EA1D760F0B}" presName="hierChild4" presStyleCnt="0"/>
      <dgm:spPr/>
    </dgm:pt>
    <dgm:pt modelId="{B214B230-3734-450D-8E3E-07554A976DF1}" type="pres">
      <dgm:prSet presAssocID="{9A7BAF42-CF58-498D-B67A-9DE1A7C139EC}" presName="Name37" presStyleLbl="parChTrans1D3" presStyleIdx="0" presStyleCnt="5"/>
      <dgm:spPr/>
      <dgm:t>
        <a:bodyPr/>
        <a:lstStyle/>
        <a:p>
          <a:endParaRPr lang="en-US"/>
        </a:p>
      </dgm:t>
    </dgm:pt>
    <dgm:pt modelId="{63BDAEC5-9661-4591-9C5E-827F18E9434C}" type="pres">
      <dgm:prSet presAssocID="{DD570668-683B-4E0F-AC66-F7BEF19EF761}" presName="hierRoot2" presStyleCnt="0">
        <dgm:presLayoutVars>
          <dgm:hierBranch val="init"/>
        </dgm:presLayoutVars>
      </dgm:prSet>
      <dgm:spPr/>
    </dgm:pt>
    <dgm:pt modelId="{B32889E9-0C7A-4C95-A2FE-C54D2A8568D6}" type="pres">
      <dgm:prSet presAssocID="{DD570668-683B-4E0F-AC66-F7BEF19EF761}" presName="rootComposite" presStyleCnt="0"/>
      <dgm:spPr/>
    </dgm:pt>
    <dgm:pt modelId="{98290224-9ABC-4725-9B05-BA2542B62781}" type="pres">
      <dgm:prSet presAssocID="{DD570668-683B-4E0F-AC66-F7BEF19EF761}" presName="rootText" presStyleLbl="node3" presStyleIdx="0" presStyleCnt="5" custScaleX="70786" custScaleY="6292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F30D95C-0DF2-448A-A466-322C572A674A}" type="pres">
      <dgm:prSet presAssocID="{DD570668-683B-4E0F-AC66-F7BEF19EF761}" presName="rootConnector" presStyleLbl="node3" presStyleIdx="0" presStyleCnt="5"/>
      <dgm:spPr/>
      <dgm:t>
        <a:bodyPr/>
        <a:lstStyle/>
        <a:p>
          <a:endParaRPr lang="en-US"/>
        </a:p>
      </dgm:t>
    </dgm:pt>
    <dgm:pt modelId="{36DFDF28-C930-406E-B78A-F0C0FF269DA3}" type="pres">
      <dgm:prSet presAssocID="{DD570668-683B-4E0F-AC66-F7BEF19EF761}" presName="hierChild4" presStyleCnt="0"/>
      <dgm:spPr/>
    </dgm:pt>
    <dgm:pt modelId="{7A715D16-AA03-4D01-820B-925FBD3C1F50}" type="pres">
      <dgm:prSet presAssocID="{DD570668-683B-4E0F-AC66-F7BEF19EF761}" presName="hierChild5" presStyleCnt="0"/>
      <dgm:spPr/>
    </dgm:pt>
    <dgm:pt modelId="{B0DCC781-2DD0-425E-A79F-BB1C9263D2F1}" type="pres">
      <dgm:prSet presAssocID="{F84659AC-0A41-44F1-ACEA-B2707DDBBCEC}" presName="Name37" presStyleLbl="parChTrans1D3" presStyleIdx="1" presStyleCnt="5"/>
      <dgm:spPr/>
      <dgm:t>
        <a:bodyPr/>
        <a:lstStyle/>
        <a:p>
          <a:endParaRPr lang="en-US"/>
        </a:p>
      </dgm:t>
    </dgm:pt>
    <dgm:pt modelId="{EF214191-4E39-410D-A26A-6C078A626B26}" type="pres">
      <dgm:prSet presAssocID="{B2B2B0C0-EE96-4802-9D02-BE40F738A9A8}" presName="hierRoot2" presStyleCnt="0">
        <dgm:presLayoutVars>
          <dgm:hierBranch val="init"/>
        </dgm:presLayoutVars>
      </dgm:prSet>
      <dgm:spPr/>
    </dgm:pt>
    <dgm:pt modelId="{0D11F716-D386-42CD-BE29-F0734A33B729}" type="pres">
      <dgm:prSet presAssocID="{B2B2B0C0-EE96-4802-9D02-BE40F738A9A8}" presName="rootComposite" presStyleCnt="0"/>
      <dgm:spPr/>
    </dgm:pt>
    <dgm:pt modelId="{2426C4C3-EB16-4922-9ED5-E9B1A6D21EF2}" type="pres">
      <dgm:prSet presAssocID="{B2B2B0C0-EE96-4802-9D02-BE40F738A9A8}" presName="rootText" presStyleLbl="node3" presStyleIdx="1" presStyleCnt="5" custScaleX="70786" custScaleY="6292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D6A0682-26C8-4823-95F9-4D644B95087B}" type="pres">
      <dgm:prSet presAssocID="{B2B2B0C0-EE96-4802-9D02-BE40F738A9A8}" presName="rootConnector" presStyleLbl="node3" presStyleIdx="1" presStyleCnt="5"/>
      <dgm:spPr/>
      <dgm:t>
        <a:bodyPr/>
        <a:lstStyle/>
        <a:p>
          <a:endParaRPr lang="en-US"/>
        </a:p>
      </dgm:t>
    </dgm:pt>
    <dgm:pt modelId="{4C8716A1-FD19-4DE9-8D0D-DCBEB688E9AB}" type="pres">
      <dgm:prSet presAssocID="{B2B2B0C0-EE96-4802-9D02-BE40F738A9A8}" presName="hierChild4" presStyleCnt="0"/>
      <dgm:spPr/>
    </dgm:pt>
    <dgm:pt modelId="{B76CA55E-0051-4514-88BD-5FDD93B27B0F}" type="pres">
      <dgm:prSet presAssocID="{B2B2B0C0-EE96-4802-9D02-BE40F738A9A8}" presName="hierChild5" presStyleCnt="0"/>
      <dgm:spPr/>
    </dgm:pt>
    <dgm:pt modelId="{2ECFD039-3823-483E-B0D6-AD58E43E554F}" type="pres">
      <dgm:prSet presAssocID="{6B0FC6D1-1993-4373-B2FA-84EA1D760F0B}" presName="hierChild5" presStyleCnt="0"/>
      <dgm:spPr/>
    </dgm:pt>
    <dgm:pt modelId="{DB1D6B03-C6BB-4DF7-8D4F-BFEAC03A379C}" type="pres">
      <dgm:prSet presAssocID="{6BAA83ED-653A-4C80-B7EA-FAC27708C7F9}" presName="Name37" presStyleLbl="parChTrans1D2" presStyleIdx="1" presStyleCnt="4"/>
      <dgm:spPr/>
      <dgm:t>
        <a:bodyPr/>
        <a:lstStyle/>
        <a:p>
          <a:endParaRPr lang="en-US"/>
        </a:p>
      </dgm:t>
    </dgm:pt>
    <dgm:pt modelId="{63CC650D-9220-4CFF-B6E3-5F7453F89880}" type="pres">
      <dgm:prSet presAssocID="{33FA0537-124C-4DC9-A14B-70DC08E5ACCB}" presName="hierRoot2" presStyleCnt="0">
        <dgm:presLayoutVars>
          <dgm:hierBranch val="init"/>
        </dgm:presLayoutVars>
      </dgm:prSet>
      <dgm:spPr/>
    </dgm:pt>
    <dgm:pt modelId="{0BDBB2FB-6D15-451C-B933-AB4AE857CD7B}" type="pres">
      <dgm:prSet presAssocID="{33FA0537-124C-4DC9-A14B-70DC08E5ACCB}" presName="rootComposite" presStyleCnt="0"/>
      <dgm:spPr/>
    </dgm:pt>
    <dgm:pt modelId="{566488E0-74E1-41EB-B17B-C30D7C9E147B}" type="pres">
      <dgm:prSet presAssocID="{33FA0537-124C-4DC9-A14B-70DC08E5ACCB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872B475-89B2-4D12-A7C9-5738F4DFF601}" type="pres">
      <dgm:prSet presAssocID="{33FA0537-124C-4DC9-A14B-70DC08E5ACCB}" presName="rootConnector" presStyleLbl="node2" presStyleIdx="1" presStyleCnt="4"/>
      <dgm:spPr/>
      <dgm:t>
        <a:bodyPr/>
        <a:lstStyle/>
        <a:p>
          <a:endParaRPr lang="en-US"/>
        </a:p>
      </dgm:t>
    </dgm:pt>
    <dgm:pt modelId="{AAF2BD70-3477-4256-83BA-299F5F44204B}" type="pres">
      <dgm:prSet presAssocID="{33FA0537-124C-4DC9-A14B-70DC08E5ACCB}" presName="hierChild4" presStyleCnt="0"/>
      <dgm:spPr/>
    </dgm:pt>
    <dgm:pt modelId="{D17EBE6C-5E0A-48AD-B481-34F1B5A207D1}" type="pres">
      <dgm:prSet presAssocID="{D6CDEC69-502F-45F8-A054-91CC4F856A05}" presName="Name37" presStyleLbl="parChTrans1D3" presStyleIdx="2" presStyleCnt="5"/>
      <dgm:spPr/>
      <dgm:t>
        <a:bodyPr/>
        <a:lstStyle/>
        <a:p>
          <a:endParaRPr lang="en-US"/>
        </a:p>
      </dgm:t>
    </dgm:pt>
    <dgm:pt modelId="{94A69CEC-D28F-40A2-896C-BDA2FEB7DB1E}" type="pres">
      <dgm:prSet presAssocID="{245E9C21-F8C0-4D6E-B192-642B9668100D}" presName="hierRoot2" presStyleCnt="0">
        <dgm:presLayoutVars>
          <dgm:hierBranch val="init"/>
        </dgm:presLayoutVars>
      </dgm:prSet>
      <dgm:spPr/>
    </dgm:pt>
    <dgm:pt modelId="{56BF6D14-F2D0-4509-B8A9-E9697BB9FBDF}" type="pres">
      <dgm:prSet presAssocID="{245E9C21-F8C0-4D6E-B192-642B9668100D}" presName="rootComposite" presStyleCnt="0"/>
      <dgm:spPr/>
    </dgm:pt>
    <dgm:pt modelId="{911DFE9B-3305-4F30-A52D-CC9AE29C5D6C}" type="pres">
      <dgm:prSet presAssocID="{245E9C21-F8C0-4D6E-B192-642B9668100D}" presName="rootText" presStyleLbl="node3" presStyleIdx="2" presStyleCnt="5" custScaleX="70786" custScaleY="6292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1BF1CFD-383F-4A60-BC16-3013915DC177}" type="pres">
      <dgm:prSet presAssocID="{245E9C21-F8C0-4D6E-B192-642B9668100D}" presName="rootConnector" presStyleLbl="node3" presStyleIdx="2" presStyleCnt="5"/>
      <dgm:spPr/>
      <dgm:t>
        <a:bodyPr/>
        <a:lstStyle/>
        <a:p>
          <a:endParaRPr lang="en-US"/>
        </a:p>
      </dgm:t>
    </dgm:pt>
    <dgm:pt modelId="{7B583CCD-FB3B-4C8E-8BD3-DD04C6C3FD34}" type="pres">
      <dgm:prSet presAssocID="{245E9C21-F8C0-4D6E-B192-642B9668100D}" presName="hierChild4" presStyleCnt="0"/>
      <dgm:spPr/>
    </dgm:pt>
    <dgm:pt modelId="{41B4B72C-2B21-4C7B-9875-725B150BAF2D}" type="pres">
      <dgm:prSet presAssocID="{245E9C21-F8C0-4D6E-B192-642B9668100D}" presName="hierChild5" presStyleCnt="0"/>
      <dgm:spPr/>
    </dgm:pt>
    <dgm:pt modelId="{0F190F85-EF48-4A45-8043-4FB8AD750A6C}" type="pres">
      <dgm:prSet presAssocID="{E474BC10-979E-400C-A3B6-4467E8E8044A}" presName="Name37" presStyleLbl="parChTrans1D3" presStyleIdx="3" presStyleCnt="5"/>
      <dgm:spPr/>
      <dgm:t>
        <a:bodyPr/>
        <a:lstStyle/>
        <a:p>
          <a:endParaRPr lang="en-US"/>
        </a:p>
      </dgm:t>
    </dgm:pt>
    <dgm:pt modelId="{EBEDCEF5-929D-4321-83AB-88F7DE7CACC2}" type="pres">
      <dgm:prSet presAssocID="{55E1E406-22EC-47D9-92F8-E994E1EED609}" presName="hierRoot2" presStyleCnt="0">
        <dgm:presLayoutVars>
          <dgm:hierBranch val="init"/>
        </dgm:presLayoutVars>
      </dgm:prSet>
      <dgm:spPr/>
    </dgm:pt>
    <dgm:pt modelId="{3C95C5F6-0412-4C0C-AD90-C4FE17C787C1}" type="pres">
      <dgm:prSet presAssocID="{55E1E406-22EC-47D9-92F8-E994E1EED609}" presName="rootComposite" presStyleCnt="0"/>
      <dgm:spPr/>
    </dgm:pt>
    <dgm:pt modelId="{D87D813D-A2B5-4B22-B6D9-400E5A939DB6}" type="pres">
      <dgm:prSet presAssocID="{55E1E406-22EC-47D9-92F8-E994E1EED609}" presName="rootText" presStyleLbl="node3" presStyleIdx="3" presStyleCnt="5" custScaleX="74676" custScaleY="5928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D08E9E5-BACD-4570-91C2-D3B5605CE847}" type="pres">
      <dgm:prSet presAssocID="{55E1E406-22EC-47D9-92F8-E994E1EED609}" presName="rootConnector" presStyleLbl="node3" presStyleIdx="3" presStyleCnt="5"/>
      <dgm:spPr/>
      <dgm:t>
        <a:bodyPr/>
        <a:lstStyle/>
        <a:p>
          <a:endParaRPr lang="en-US"/>
        </a:p>
      </dgm:t>
    </dgm:pt>
    <dgm:pt modelId="{55F0C3CD-ECD1-4C3D-9803-07546FB001AD}" type="pres">
      <dgm:prSet presAssocID="{55E1E406-22EC-47D9-92F8-E994E1EED609}" presName="hierChild4" presStyleCnt="0"/>
      <dgm:spPr/>
    </dgm:pt>
    <dgm:pt modelId="{BB22153A-4F76-4CA0-B646-F5F86B692139}" type="pres">
      <dgm:prSet presAssocID="{55E1E406-22EC-47D9-92F8-E994E1EED609}" presName="hierChild5" presStyleCnt="0"/>
      <dgm:spPr/>
    </dgm:pt>
    <dgm:pt modelId="{69103F3A-2046-4299-AF07-A45889F371A0}" type="pres">
      <dgm:prSet presAssocID="{6ED3E5FE-177E-4A11-8FA0-77DFEAA91E89}" presName="Name37" presStyleLbl="parChTrans1D3" presStyleIdx="4" presStyleCnt="5"/>
      <dgm:spPr/>
      <dgm:t>
        <a:bodyPr/>
        <a:lstStyle/>
        <a:p>
          <a:endParaRPr lang="en-US"/>
        </a:p>
      </dgm:t>
    </dgm:pt>
    <dgm:pt modelId="{11915544-3631-4631-8F3E-15A7A9DDA6EE}" type="pres">
      <dgm:prSet presAssocID="{C99BD59B-27EC-45A7-86F8-319D98A0FB7E}" presName="hierRoot2" presStyleCnt="0">
        <dgm:presLayoutVars>
          <dgm:hierBranch val="init"/>
        </dgm:presLayoutVars>
      </dgm:prSet>
      <dgm:spPr/>
    </dgm:pt>
    <dgm:pt modelId="{F9FFDAA8-12FA-422B-8100-8564FA8192EC}" type="pres">
      <dgm:prSet presAssocID="{C99BD59B-27EC-45A7-86F8-319D98A0FB7E}" presName="rootComposite" presStyleCnt="0"/>
      <dgm:spPr/>
    </dgm:pt>
    <dgm:pt modelId="{3AABB6EE-58BF-41AD-AC0B-B854DD92AA35}" type="pres">
      <dgm:prSet presAssocID="{C99BD59B-27EC-45A7-86F8-319D98A0FB7E}" presName="rootText" presStyleLbl="node3" presStyleIdx="4" presStyleCnt="5" custScaleX="70786" custScaleY="6292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2D6B840-273E-4440-A404-5D9364C8A36D}" type="pres">
      <dgm:prSet presAssocID="{C99BD59B-27EC-45A7-86F8-319D98A0FB7E}" presName="rootConnector" presStyleLbl="node3" presStyleIdx="4" presStyleCnt="5"/>
      <dgm:spPr/>
      <dgm:t>
        <a:bodyPr/>
        <a:lstStyle/>
        <a:p>
          <a:endParaRPr lang="en-US"/>
        </a:p>
      </dgm:t>
    </dgm:pt>
    <dgm:pt modelId="{11984C7C-B399-45BE-92DA-D943E1F4EB4E}" type="pres">
      <dgm:prSet presAssocID="{C99BD59B-27EC-45A7-86F8-319D98A0FB7E}" presName="hierChild4" presStyleCnt="0"/>
      <dgm:spPr/>
    </dgm:pt>
    <dgm:pt modelId="{451E3396-07B5-48DF-9CC2-B440704013AC}" type="pres">
      <dgm:prSet presAssocID="{C99BD59B-27EC-45A7-86F8-319D98A0FB7E}" presName="hierChild5" presStyleCnt="0"/>
      <dgm:spPr/>
    </dgm:pt>
    <dgm:pt modelId="{B68850DE-09D1-4119-BA6D-2A672A6AB015}" type="pres">
      <dgm:prSet presAssocID="{33FA0537-124C-4DC9-A14B-70DC08E5ACCB}" presName="hierChild5" presStyleCnt="0"/>
      <dgm:spPr/>
    </dgm:pt>
    <dgm:pt modelId="{F0841BB1-6DB9-4CF5-AB3E-F99DCEE816C4}" type="pres">
      <dgm:prSet presAssocID="{AE685B32-72BA-4BCB-96DF-801FFDA30BE1}" presName="Name37" presStyleLbl="parChTrans1D2" presStyleIdx="2" presStyleCnt="4"/>
      <dgm:spPr/>
      <dgm:t>
        <a:bodyPr/>
        <a:lstStyle/>
        <a:p>
          <a:endParaRPr lang="en-US"/>
        </a:p>
      </dgm:t>
    </dgm:pt>
    <dgm:pt modelId="{8293EC11-A415-4271-A857-DE0414630033}" type="pres">
      <dgm:prSet presAssocID="{FE57E7CE-9216-4DA3-98AB-F486AED81197}" presName="hierRoot2" presStyleCnt="0">
        <dgm:presLayoutVars>
          <dgm:hierBranch val="init"/>
        </dgm:presLayoutVars>
      </dgm:prSet>
      <dgm:spPr/>
    </dgm:pt>
    <dgm:pt modelId="{D3E2285C-C016-4170-B82C-A7AFF9F33406}" type="pres">
      <dgm:prSet presAssocID="{FE57E7CE-9216-4DA3-98AB-F486AED81197}" presName="rootComposite" presStyleCnt="0"/>
      <dgm:spPr/>
    </dgm:pt>
    <dgm:pt modelId="{EF989126-3B49-4950-8387-77F5DBC635D1}" type="pres">
      <dgm:prSet presAssocID="{FE57E7CE-9216-4DA3-98AB-F486AED81197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4785D5A-4A8D-49A3-81A1-9E6294782D6E}" type="pres">
      <dgm:prSet presAssocID="{FE57E7CE-9216-4DA3-98AB-F486AED81197}" presName="rootConnector" presStyleLbl="node2" presStyleIdx="2" presStyleCnt="4"/>
      <dgm:spPr/>
      <dgm:t>
        <a:bodyPr/>
        <a:lstStyle/>
        <a:p>
          <a:endParaRPr lang="en-US"/>
        </a:p>
      </dgm:t>
    </dgm:pt>
    <dgm:pt modelId="{8F12AEE4-19C2-404E-9539-F6A2DB5AADB9}" type="pres">
      <dgm:prSet presAssocID="{FE57E7CE-9216-4DA3-98AB-F486AED81197}" presName="hierChild4" presStyleCnt="0"/>
      <dgm:spPr/>
    </dgm:pt>
    <dgm:pt modelId="{0041E5D1-B95D-4929-B54A-4DF9FE96AA90}" type="pres">
      <dgm:prSet presAssocID="{FE57E7CE-9216-4DA3-98AB-F486AED81197}" presName="hierChild5" presStyleCnt="0"/>
      <dgm:spPr/>
    </dgm:pt>
    <dgm:pt modelId="{4405F197-4D90-4344-81FF-482E3B7A55CE}" type="pres">
      <dgm:prSet presAssocID="{F76DB04F-3CC5-4682-9658-6C78191518BB}" presName="Name37" presStyleLbl="parChTrans1D2" presStyleIdx="3" presStyleCnt="4"/>
      <dgm:spPr/>
      <dgm:t>
        <a:bodyPr/>
        <a:lstStyle/>
        <a:p>
          <a:endParaRPr lang="en-US"/>
        </a:p>
      </dgm:t>
    </dgm:pt>
    <dgm:pt modelId="{DEE5D1B4-9027-4513-87E4-9B1A02B0518E}" type="pres">
      <dgm:prSet presAssocID="{904C3A55-E9EC-4A34-A78E-07E5BB6AB669}" presName="hierRoot2" presStyleCnt="0">
        <dgm:presLayoutVars>
          <dgm:hierBranch val="init"/>
        </dgm:presLayoutVars>
      </dgm:prSet>
      <dgm:spPr/>
    </dgm:pt>
    <dgm:pt modelId="{30E8729C-1AE7-4475-8119-1889C76BB46B}" type="pres">
      <dgm:prSet presAssocID="{904C3A55-E9EC-4A34-A78E-07E5BB6AB669}" presName="rootComposite" presStyleCnt="0"/>
      <dgm:spPr/>
    </dgm:pt>
    <dgm:pt modelId="{8183999A-5B53-4160-A995-A349E9B75806}" type="pres">
      <dgm:prSet presAssocID="{904C3A55-E9EC-4A34-A78E-07E5BB6AB669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3CEAD58-01C0-4C24-88F6-1FD6BECD15E4}" type="pres">
      <dgm:prSet presAssocID="{904C3A55-E9EC-4A34-A78E-07E5BB6AB669}" presName="rootConnector" presStyleLbl="node2" presStyleIdx="3" presStyleCnt="4"/>
      <dgm:spPr/>
      <dgm:t>
        <a:bodyPr/>
        <a:lstStyle/>
        <a:p>
          <a:endParaRPr lang="en-US"/>
        </a:p>
      </dgm:t>
    </dgm:pt>
    <dgm:pt modelId="{6606E8BA-81D7-41C9-81D8-906A7306A4D3}" type="pres">
      <dgm:prSet presAssocID="{904C3A55-E9EC-4A34-A78E-07E5BB6AB669}" presName="hierChild4" presStyleCnt="0"/>
      <dgm:spPr/>
    </dgm:pt>
    <dgm:pt modelId="{7D721F11-BCB4-4BB3-A08C-C96E499D3368}" type="pres">
      <dgm:prSet presAssocID="{904C3A55-E9EC-4A34-A78E-07E5BB6AB669}" presName="hierChild5" presStyleCnt="0"/>
      <dgm:spPr/>
    </dgm:pt>
    <dgm:pt modelId="{836D7637-4949-4FB6-AD9A-F31C9AFEC4F1}" type="pres">
      <dgm:prSet presAssocID="{FD15256D-602B-4F78-8EB5-F221045F80CF}" presName="hierChild3" presStyleCnt="0"/>
      <dgm:spPr/>
    </dgm:pt>
  </dgm:ptLst>
  <dgm:cxnLst>
    <dgm:cxn modelId="{05F903FC-A583-4C92-BE89-C2F542EBB705}" type="presOf" srcId="{7BD41CAD-6266-4A6B-899E-601298BC06A1}" destId="{6492B2DA-A942-4232-85D4-B045CEBF7B63}" srcOrd="0" destOrd="0" presId="urn:microsoft.com/office/officeart/2005/8/layout/orgChart1"/>
    <dgm:cxn modelId="{9F928CF2-0660-451C-A74E-A23007F2EF8D}" type="presOf" srcId="{245E9C21-F8C0-4D6E-B192-642B9668100D}" destId="{911DFE9B-3305-4F30-A52D-CC9AE29C5D6C}" srcOrd="0" destOrd="0" presId="urn:microsoft.com/office/officeart/2005/8/layout/orgChart1"/>
    <dgm:cxn modelId="{BFD069F6-FDC5-482A-B407-B6308AF601EC}" type="presOf" srcId="{33FA0537-124C-4DC9-A14B-70DC08E5ACCB}" destId="{566488E0-74E1-41EB-B17B-C30D7C9E147B}" srcOrd="0" destOrd="0" presId="urn:microsoft.com/office/officeart/2005/8/layout/orgChart1"/>
    <dgm:cxn modelId="{CEA2FF0D-938D-4DB3-8F77-E9FD1E39D673}" srcId="{FD15256D-602B-4F78-8EB5-F221045F80CF}" destId="{33FA0537-124C-4DC9-A14B-70DC08E5ACCB}" srcOrd="1" destOrd="0" parTransId="{6BAA83ED-653A-4C80-B7EA-FAC27708C7F9}" sibTransId="{A4E399FF-B54B-462A-88FB-262051A9AC15}"/>
    <dgm:cxn modelId="{A35DED31-D15D-4E1E-974A-034B636A32BC}" type="presOf" srcId="{E474BC10-979E-400C-A3B6-4467E8E8044A}" destId="{0F190F85-EF48-4A45-8043-4FB8AD750A6C}" srcOrd="0" destOrd="0" presId="urn:microsoft.com/office/officeart/2005/8/layout/orgChart1"/>
    <dgm:cxn modelId="{C9283644-4C58-4EB1-9D95-AAE32886CFE5}" type="presOf" srcId="{FD15256D-602B-4F78-8EB5-F221045F80CF}" destId="{7BB9A606-E217-4F47-B1D8-76DA9C744247}" srcOrd="0" destOrd="0" presId="urn:microsoft.com/office/officeart/2005/8/layout/orgChart1"/>
    <dgm:cxn modelId="{CF0B6166-004D-41B6-9949-8233AA629B10}" srcId="{FD15256D-602B-4F78-8EB5-F221045F80CF}" destId="{FE57E7CE-9216-4DA3-98AB-F486AED81197}" srcOrd="2" destOrd="0" parTransId="{AE685B32-72BA-4BCB-96DF-801FFDA30BE1}" sibTransId="{D2E9887F-8F57-4D1E-AB11-720BBB20FD84}"/>
    <dgm:cxn modelId="{48FAD84D-9D3E-4EF3-AE1F-5B7C68625518}" type="presOf" srcId="{55E1E406-22EC-47D9-92F8-E994E1EED609}" destId="{D87D813D-A2B5-4B22-B6D9-400E5A939DB6}" srcOrd="0" destOrd="0" presId="urn:microsoft.com/office/officeart/2005/8/layout/orgChart1"/>
    <dgm:cxn modelId="{DE9ECE15-FF17-4B44-9BE6-34E91B2A0D40}" srcId="{7BD41CAD-6266-4A6B-899E-601298BC06A1}" destId="{FD15256D-602B-4F78-8EB5-F221045F80CF}" srcOrd="0" destOrd="0" parTransId="{4957EE73-B09E-4FEA-A937-28B759363E3F}" sibTransId="{47C26B2D-CBDD-42C0-A75F-133D59B6B4F9}"/>
    <dgm:cxn modelId="{A6810A69-CE00-4970-95BC-4D3FB8EC9096}" srcId="{FD15256D-602B-4F78-8EB5-F221045F80CF}" destId="{6B0FC6D1-1993-4373-B2FA-84EA1D760F0B}" srcOrd="0" destOrd="0" parTransId="{C13FDE6C-DC2E-4C38-B972-1374F6BAE5EE}" sibTransId="{43EDDC8B-77BD-4AC9-AAA0-D70590225EEE}"/>
    <dgm:cxn modelId="{3B34B436-6BC6-470F-B103-32E4802265E7}" type="presOf" srcId="{6ED3E5FE-177E-4A11-8FA0-77DFEAA91E89}" destId="{69103F3A-2046-4299-AF07-A45889F371A0}" srcOrd="0" destOrd="0" presId="urn:microsoft.com/office/officeart/2005/8/layout/orgChart1"/>
    <dgm:cxn modelId="{498EF094-CB1A-46DF-9451-4609907C74E1}" type="presOf" srcId="{DD570668-683B-4E0F-AC66-F7BEF19EF761}" destId="{0F30D95C-0DF2-448A-A466-322C572A674A}" srcOrd="1" destOrd="0" presId="urn:microsoft.com/office/officeart/2005/8/layout/orgChart1"/>
    <dgm:cxn modelId="{00055E82-AB07-4EBF-8494-C5284D93E929}" srcId="{FD15256D-602B-4F78-8EB5-F221045F80CF}" destId="{904C3A55-E9EC-4A34-A78E-07E5BB6AB669}" srcOrd="3" destOrd="0" parTransId="{F76DB04F-3CC5-4682-9658-6C78191518BB}" sibTransId="{6BBF4981-E67D-488A-B060-18C95513A43E}"/>
    <dgm:cxn modelId="{FF98D133-2E24-4C6E-B1BF-8DF528329AD2}" srcId="{6B0FC6D1-1993-4373-B2FA-84EA1D760F0B}" destId="{DD570668-683B-4E0F-AC66-F7BEF19EF761}" srcOrd="0" destOrd="0" parTransId="{9A7BAF42-CF58-498D-B67A-9DE1A7C139EC}" sibTransId="{1FCD2B3F-EB0F-4B9A-AA90-94D29FA664F8}"/>
    <dgm:cxn modelId="{3D3D8C33-3479-4684-AD1C-DE095CAC1AF8}" type="presOf" srcId="{F84659AC-0A41-44F1-ACEA-B2707DDBBCEC}" destId="{B0DCC781-2DD0-425E-A79F-BB1C9263D2F1}" srcOrd="0" destOrd="0" presId="urn:microsoft.com/office/officeart/2005/8/layout/orgChart1"/>
    <dgm:cxn modelId="{FEF789EB-E7F9-42FC-B5F9-D3C9E50603FD}" type="presOf" srcId="{904C3A55-E9EC-4A34-A78E-07E5BB6AB669}" destId="{8183999A-5B53-4160-A995-A349E9B75806}" srcOrd="0" destOrd="0" presId="urn:microsoft.com/office/officeart/2005/8/layout/orgChart1"/>
    <dgm:cxn modelId="{BE1E0A71-DDF5-4192-9355-993A9512B6B1}" type="presOf" srcId="{B2B2B0C0-EE96-4802-9D02-BE40F738A9A8}" destId="{2426C4C3-EB16-4922-9ED5-E9B1A6D21EF2}" srcOrd="0" destOrd="0" presId="urn:microsoft.com/office/officeart/2005/8/layout/orgChart1"/>
    <dgm:cxn modelId="{CDBD65E9-585A-471E-BA68-67953A334C34}" type="presOf" srcId="{B2B2B0C0-EE96-4802-9D02-BE40F738A9A8}" destId="{DD6A0682-26C8-4823-95F9-4D644B95087B}" srcOrd="1" destOrd="0" presId="urn:microsoft.com/office/officeart/2005/8/layout/orgChart1"/>
    <dgm:cxn modelId="{055260F5-F268-4FCD-9F3D-D05E09FE27E5}" type="presOf" srcId="{C99BD59B-27EC-45A7-86F8-319D98A0FB7E}" destId="{3AABB6EE-58BF-41AD-AC0B-B854DD92AA35}" srcOrd="0" destOrd="0" presId="urn:microsoft.com/office/officeart/2005/8/layout/orgChart1"/>
    <dgm:cxn modelId="{5410F0E3-2A5F-4CC6-A6A4-DCB7645A34AB}" type="presOf" srcId="{6BAA83ED-653A-4C80-B7EA-FAC27708C7F9}" destId="{DB1D6B03-C6BB-4DF7-8D4F-BFEAC03A379C}" srcOrd="0" destOrd="0" presId="urn:microsoft.com/office/officeart/2005/8/layout/orgChart1"/>
    <dgm:cxn modelId="{0089EE16-F5E9-458E-A4E5-455B18A6EFAA}" type="presOf" srcId="{55E1E406-22EC-47D9-92F8-E994E1EED609}" destId="{6D08E9E5-BACD-4570-91C2-D3B5605CE847}" srcOrd="1" destOrd="0" presId="urn:microsoft.com/office/officeart/2005/8/layout/orgChart1"/>
    <dgm:cxn modelId="{AF0A0126-A755-4190-A40F-C52F6673C4FF}" type="presOf" srcId="{6B0FC6D1-1993-4373-B2FA-84EA1D760F0B}" destId="{7AF4C4EA-AC7F-4D3C-97DC-6E0C4BE125B5}" srcOrd="0" destOrd="0" presId="urn:microsoft.com/office/officeart/2005/8/layout/orgChart1"/>
    <dgm:cxn modelId="{F16789FB-D2E9-4443-A8F8-F1F1D0CACA2E}" type="presOf" srcId="{6B0FC6D1-1993-4373-B2FA-84EA1D760F0B}" destId="{12D69626-AB12-4381-8A63-CBDD1823C470}" srcOrd="1" destOrd="0" presId="urn:microsoft.com/office/officeart/2005/8/layout/orgChart1"/>
    <dgm:cxn modelId="{F336F121-8BAA-45AA-B9C1-242E7729A5BD}" type="presOf" srcId="{FD15256D-602B-4F78-8EB5-F221045F80CF}" destId="{789EBFD1-9634-4AEC-AD8A-A3134CC69B54}" srcOrd="1" destOrd="0" presId="urn:microsoft.com/office/officeart/2005/8/layout/orgChart1"/>
    <dgm:cxn modelId="{1E52FE05-CD21-47D9-B408-7B42FF51FA30}" type="presOf" srcId="{33FA0537-124C-4DC9-A14B-70DC08E5ACCB}" destId="{B872B475-89B2-4D12-A7C9-5738F4DFF601}" srcOrd="1" destOrd="0" presId="urn:microsoft.com/office/officeart/2005/8/layout/orgChart1"/>
    <dgm:cxn modelId="{DED16B5E-BAAC-491A-A93D-F0519C7ADC1E}" type="presOf" srcId="{FE57E7CE-9216-4DA3-98AB-F486AED81197}" destId="{44785D5A-4A8D-49A3-81A1-9E6294782D6E}" srcOrd="1" destOrd="0" presId="urn:microsoft.com/office/officeart/2005/8/layout/orgChart1"/>
    <dgm:cxn modelId="{6C2C217F-D046-40A5-B19E-22CAB216599E}" type="presOf" srcId="{F76DB04F-3CC5-4682-9658-6C78191518BB}" destId="{4405F197-4D90-4344-81FF-482E3B7A55CE}" srcOrd="0" destOrd="0" presId="urn:microsoft.com/office/officeart/2005/8/layout/orgChart1"/>
    <dgm:cxn modelId="{8B103B9E-B6ED-4EF4-B3A4-95EB3F2AFEE9}" srcId="{33FA0537-124C-4DC9-A14B-70DC08E5ACCB}" destId="{C99BD59B-27EC-45A7-86F8-319D98A0FB7E}" srcOrd="2" destOrd="0" parTransId="{6ED3E5FE-177E-4A11-8FA0-77DFEAA91E89}" sibTransId="{931FBF43-AFE1-4C67-B3FD-740B8F359BD6}"/>
    <dgm:cxn modelId="{7A0A119E-E60C-4112-A25F-B5A6EA71D624}" type="presOf" srcId="{FE57E7CE-9216-4DA3-98AB-F486AED81197}" destId="{EF989126-3B49-4950-8387-77F5DBC635D1}" srcOrd="0" destOrd="0" presId="urn:microsoft.com/office/officeart/2005/8/layout/orgChart1"/>
    <dgm:cxn modelId="{E7D8F52B-6918-4C16-8EBD-0EA8B156002D}" srcId="{6B0FC6D1-1993-4373-B2FA-84EA1D760F0B}" destId="{B2B2B0C0-EE96-4802-9D02-BE40F738A9A8}" srcOrd="1" destOrd="0" parTransId="{F84659AC-0A41-44F1-ACEA-B2707DDBBCEC}" sibTransId="{0FD5D911-95BC-44E6-BEB6-A62D5F323FBC}"/>
    <dgm:cxn modelId="{1B0146EA-327A-4C76-A1A2-EFF811B6EF90}" type="presOf" srcId="{AE685B32-72BA-4BCB-96DF-801FFDA30BE1}" destId="{F0841BB1-6DB9-4CF5-AB3E-F99DCEE816C4}" srcOrd="0" destOrd="0" presId="urn:microsoft.com/office/officeart/2005/8/layout/orgChart1"/>
    <dgm:cxn modelId="{3BE0BC07-4207-41D9-ABAB-77B1F489A9F8}" srcId="{33FA0537-124C-4DC9-A14B-70DC08E5ACCB}" destId="{245E9C21-F8C0-4D6E-B192-642B9668100D}" srcOrd="0" destOrd="0" parTransId="{D6CDEC69-502F-45F8-A054-91CC4F856A05}" sibTransId="{12A55C0F-60BC-4BAD-A1C8-887ABB2C0BDC}"/>
    <dgm:cxn modelId="{B08AA8D1-3BBE-469C-9839-2ED47D93FF60}" type="presOf" srcId="{245E9C21-F8C0-4D6E-B192-642B9668100D}" destId="{A1BF1CFD-383F-4A60-BC16-3013915DC177}" srcOrd="1" destOrd="0" presId="urn:microsoft.com/office/officeart/2005/8/layout/orgChart1"/>
    <dgm:cxn modelId="{5ECB8629-2BD6-4BEB-B17B-D54E25BC38C3}" type="presOf" srcId="{C99BD59B-27EC-45A7-86F8-319D98A0FB7E}" destId="{12D6B840-273E-4440-A404-5D9364C8A36D}" srcOrd="1" destOrd="0" presId="urn:microsoft.com/office/officeart/2005/8/layout/orgChart1"/>
    <dgm:cxn modelId="{2D9B22F0-D99B-4C46-A778-E298A3B59FFB}" type="presOf" srcId="{D6CDEC69-502F-45F8-A054-91CC4F856A05}" destId="{D17EBE6C-5E0A-48AD-B481-34F1B5A207D1}" srcOrd="0" destOrd="0" presId="urn:microsoft.com/office/officeart/2005/8/layout/orgChart1"/>
    <dgm:cxn modelId="{9800C550-9B8E-4287-8878-AB5F9BB5567E}" type="presOf" srcId="{C13FDE6C-DC2E-4C38-B972-1374F6BAE5EE}" destId="{EA48883A-FCD4-4BF8-8058-053C4AEB7117}" srcOrd="0" destOrd="0" presId="urn:microsoft.com/office/officeart/2005/8/layout/orgChart1"/>
    <dgm:cxn modelId="{37F13BB9-C008-445B-B7EF-2DEDAB17A5B3}" type="presOf" srcId="{904C3A55-E9EC-4A34-A78E-07E5BB6AB669}" destId="{E3CEAD58-01C0-4C24-88F6-1FD6BECD15E4}" srcOrd="1" destOrd="0" presId="urn:microsoft.com/office/officeart/2005/8/layout/orgChart1"/>
    <dgm:cxn modelId="{E2D05319-FE83-405D-A53F-81A84292DE86}" type="presOf" srcId="{9A7BAF42-CF58-498D-B67A-9DE1A7C139EC}" destId="{B214B230-3734-450D-8E3E-07554A976DF1}" srcOrd="0" destOrd="0" presId="urn:microsoft.com/office/officeart/2005/8/layout/orgChart1"/>
    <dgm:cxn modelId="{3F2D7D7D-0106-4C44-A7E5-B18B527E6997}" type="presOf" srcId="{DD570668-683B-4E0F-AC66-F7BEF19EF761}" destId="{98290224-9ABC-4725-9B05-BA2542B62781}" srcOrd="0" destOrd="0" presId="urn:microsoft.com/office/officeart/2005/8/layout/orgChart1"/>
    <dgm:cxn modelId="{0A656092-0A60-4564-AC66-BC4AA5F1052B}" srcId="{33FA0537-124C-4DC9-A14B-70DC08E5ACCB}" destId="{55E1E406-22EC-47D9-92F8-E994E1EED609}" srcOrd="1" destOrd="0" parTransId="{E474BC10-979E-400C-A3B6-4467E8E8044A}" sibTransId="{F69CB7AD-ADE2-4CC2-A56D-3AFB49E9B261}"/>
    <dgm:cxn modelId="{37E98300-7111-48CE-8632-707D53A52E83}" type="presParOf" srcId="{6492B2DA-A942-4232-85D4-B045CEBF7B63}" destId="{6C9AF8F5-82A7-4F1E-AE5B-FFF5020CF1B1}" srcOrd="0" destOrd="0" presId="urn:microsoft.com/office/officeart/2005/8/layout/orgChart1"/>
    <dgm:cxn modelId="{D908FF7D-2159-423E-92BC-9599475A57A3}" type="presParOf" srcId="{6C9AF8F5-82A7-4F1E-AE5B-FFF5020CF1B1}" destId="{B383BA2F-8C20-4076-8617-9AF131E14D87}" srcOrd="0" destOrd="0" presId="urn:microsoft.com/office/officeart/2005/8/layout/orgChart1"/>
    <dgm:cxn modelId="{FF0A60E3-7D37-48A8-ACED-6E96728C3003}" type="presParOf" srcId="{B383BA2F-8C20-4076-8617-9AF131E14D87}" destId="{7BB9A606-E217-4F47-B1D8-76DA9C744247}" srcOrd="0" destOrd="0" presId="urn:microsoft.com/office/officeart/2005/8/layout/orgChart1"/>
    <dgm:cxn modelId="{6289A5A2-FD7B-484A-8A4B-5C7CB2A79DF3}" type="presParOf" srcId="{B383BA2F-8C20-4076-8617-9AF131E14D87}" destId="{789EBFD1-9634-4AEC-AD8A-A3134CC69B54}" srcOrd="1" destOrd="0" presId="urn:microsoft.com/office/officeart/2005/8/layout/orgChart1"/>
    <dgm:cxn modelId="{56F23E6D-F6D9-4CE6-B18C-1C5B8F939D1B}" type="presParOf" srcId="{6C9AF8F5-82A7-4F1E-AE5B-FFF5020CF1B1}" destId="{F0514164-55D4-4C86-A083-FF5010EDBB5A}" srcOrd="1" destOrd="0" presId="urn:microsoft.com/office/officeart/2005/8/layout/orgChart1"/>
    <dgm:cxn modelId="{97E21034-80C8-4CD4-B4BF-2687634E15E9}" type="presParOf" srcId="{F0514164-55D4-4C86-A083-FF5010EDBB5A}" destId="{EA48883A-FCD4-4BF8-8058-053C4AEB7117}" srcOrd="0" destOrd="0" presId="urn:microsoft.com/office/officeart/2005/8/layout/orgChart1"/>
    <dgm:cxn modelId="{5A508252-45B3-4248-B030-3EC6949948B7}" type="presParOf" srcId="{F0514164-55D4-4C86-A083-FF5010EDBB5A}" destId="{ED65003A-44DA-458E-BF73-0CEA65E6941F}" srcOrd="1" destOrd="0" presId="urn:microsoft.com/office/officeart/2005/8/layout/orgChart1"/>
    <dgm:cxn modelId="{282E7A99-C05F-4534-B019-09944BB35EBA}" type="presParOf" srcId="{ED65003A-44DA-458E-BF73-0CEA65E6941F}" destId="{BBAD6B4F-4D40-4978-B647-84A0F676196B}" srcOrd="0" destOrd="0" presId="urn:microsoft.com/office/officeart/2005/8/layout/orgChart1"/>
    <dgm:cxn modelId="{1B67142E-ED8C-4AA7-8B7E-3FF90815865D}" type="presParOf" srcId="{BBAD6B4F-4D40-4978-B647-84A0F676196B}" destId="{7AF4C4EA-AC7F-4D3C-97DC-6E0C4BE125B5}" srcOrd="0" destOrd="0" presId="urn:microsoft.com/office/officeart/2005/8/layout/orgChart1"/>
    <dgm:cxn modelId="{CC4CBDC0-6141-4825-BAC4-21392E8A64A1}" type="presParOf" srcId="{BBAD6B4F-4D40-4978-B647-84A0F676196B}" destId="{12D69626-AB12-4381-8A63-CBDD1823C470}" srcOrd="1" destOrd="0" presId="urn:microsoft.com/office/officeart/2005/8/layout/orgChart1"/>
    <dgm:cxn modelId="{90E3F709-34CF-4505-93FC-DA54EA10AA70}" type="presParOf" srcId="{ED65003A-44DA-458E-BF73-0CEA65E6941F}" destId="{B721FA4E-7486-437F-9A1C-3000928BF0FF}" srcOrd="1" destOrd="0" presId="urn:microsoft.com/office/officeart/2005/8/layout/orgChart1"/>
    <dgm:cxn modelId="{549FC9EE-1F05-4FC2-AF72-09C20F776EB7}" type="presParOf" srcId="{B721FA4E-7486-437F-9A1C-3000928BF0FF}" destId="{B214B230-3734-450D-8E3E-07554A976DF1}" srcOrd="0" destOrd="0" presId="urn:microsoft.com/office/officeart/2005/8/layout/orgChart1"/>
    <dgm:cxn modelId="{C76A5A66-87EE-4664-BE53-B78F5696C6B1}" type="presParOf" srcId="{B721FA4E-7486-437F-9A1C-3000928BF0FF}" destId="{63BDAEC5-9661-4591-9C5E-827F18E9434C}" srcOrd="1" destOrd="0" presId="urn:microsoft.com/office/officeart/2005/8/layout/orgChart1"/>
    <dgm:cxn modelId="{C3B8A864-AC35-49CA-BE7B-C9472DBC90AE}" type="presParOf" srcId="{63BDAEC5-9661-4591-9C5E-827F18E9434C}" destId="{B32889E9-0C7A-4C95-A2FE-C54D2A8568D6}" srcOrd="0" destOrd="0" presId="urn:microsoft.com/office/officeart/2005/8/layout/orgChart1"/>
    <dgm:cxn modelId="{1C8190E9-B3EC-43DD-9149-7277AFCB2383}" type="presParOf" srcId="{B32889E9-0C7A-4C95-A2FE-C54D2A8568D6}" destId="{98290224-9ABC-4725-9B05-BA2542B62781}" srcOrd="0" destOrd="0" presId="urn:microsoft.com/office/officeart/2005/8/layout/orgChart1"/>
    <dgm:cxn modelId="{C6C6F4C1-A218-4E45-B87C-D85F5AC2E2AB}" type="presParOf" srcId="{B32889E9-0C7A-4C95-A2FE-C54D2A8568D6}" destId="{0F30D95C-0DF2-448A-A466-322C572A674A}" srcOrd="1" destOrd="0" presId="urn:microsoft.com/office/officeart/2005/8/layout/orgChart1"/>
    <dgm:cxn modelId="{B0143EBE-361C-4D03-8EE5-637AF96E4590}" type="presParOf" srcId="{63BDAEC5-9661-4591-9C5E-827F18E9434C}" destId="{36DFDF28-C930-406E-B78A-F0C0FF269DA3}" srcOrd="1" destOrd="0" presId="urn:microsoft.com/office/officeart/2005/8/layout/orgChart1"/>
    <dgm:cxn modelId="{39FE169F-108C-4B9D-A1D0-DA0848F1B5B3}" type="presParOf" srcId="{63BDAEC5-9661-4591-9C5E-827F18E9434C}" destId="{7A715D16-AA03-4D01-820B-925FBD3C1F50}" srcOrd="2" destOrd="0" presId="urn:microsoft.com/office/officeart/2005/8/layout/orgChart1"/>
    <dgm:cxn modelId="{581C3DD9-B018-45CC-8E5F-A1E7168746B5}" type="presParOf" srcId="{B721FA4E-7486-437F-9A1C-3000928BF0FF}" destId="{B0DCC781-2DD0-425E-A79F-BB1C9263D2F1}" srcOrd="2" destOrd="0" presId="urn:microsoft.com/office/officeart/2005/8/layout/orgChart1"/>
    <dgm:cxn modelId="{1FF457B6-F0F5-4BF6-B7BB-0B547A9D110E}" type="presParOf" srcId="{B721FA4E-7486-437F-9A1C-3000928BF0FF}" destId="{EF214191-4E39-410D-A26A-6C078A626B26}" srcOrd="3" destOrd="0" presId="urn:microsoft.com/office/officeart/2005/8/layout/orgChart1"/>
    <dgm:cxn modelId="{12EBBB79-D667-4F3F-980D-63DF071A815F}" type="presParOf" srcId="{EF214191-4E39-410D-A26A-6C078A626B26}" destId="{0D11F716-D386-42CD-BE29-F0734A33B729}" srcOrd="0" destOrd="0" presId="urn:microsoft.com/office/officeart/2005/8/layout/orgChart1"/>
    <dgm:cxn modelId="{A5476FBB-CCE2-4ED2-8040-2C402D69373B}" type="presParOf" srcId="{0D11F716-D386-42CD-BE29-F0734A33B729}" destId="{2426C4C3-EB16-4922-9ED5-E9B1A6D21EF2}" srcOrd="0" destOrd="0" presId="urn:microsoft.com/office/officeart/2005/8/layout/orgChart1"/>
    <dgm:cxn modelId="{F1C59C10-CA48-4B81-8152-D5086F4C6FC2}" type="presParOf" srcId="{0D11F716-D386-42CD-BE29-F0734A33B729}" destId="{DD6A0682-26C8-4823-95F9-4D644B95087B}" srcOrd="1" destOrd="0" presId="urn:microsoft.com/office/officeart/2005/8/layout/orgChart1"/>
    <dgm:cxn modelId="{68D56007-1CAC-4769-94FC-3ABD8EA0DA1C}" type="presParOf" srcId="{EF214191-4E39-410D-A26A-6C078A626B26}" destId="{4C8716A1-FD19-4DE9-8D0D-DCBEB688E9AB}" srcOrd="1" destOrd="0" presId="urn:microsoft.com/office/officeart/2005/8/layout/orgChart1"/>
    <dgm:cxn modelId="{CFC5F8AE-EA78-4A90-8960-DFC9C264896D}" type="presParOf" srcId="{EF214191-4E39-410D-A26A-6C078A626B26}" destId="{B76CA55E-0051-4514-88BD-5FDD93B27B0F}" srcOrd="2" destOrd="0" presId="urn:microsoft.com/office/officeart/2005/8/layout/orgChart1"/>
    <dgm:cxn modelId="{02E0A44A-B62E-4726-8B4A-860048D9D836}" type="presParOf" srcId="{ED65003A-44DA-458E-BF73-0CEA65E6941F}" destId="{2ECFD039-3823-483E-B0D6-AD58E43E554F}" srcOrd="2" destOrd="0" presId="urn:microsoft.com/office/officeart/2005/8/layout/orgChart1"/>
    <dgm:cxn modelId="{448B8566-E1B5-42C8-A3DB-7F47B1E6B421}" type="presParOf" srcId="{F0514164-55D4-4C86-A083-FF5010EDBB5A}" destId="{DB1D6B03-C6BB-4DF7-8D4F-BFEAC03A379C}" srcOrd="2" destOrd="0" presId="urn:microsoft.com/office/officeart/2005/8/layout/orgChart1"/>
    <dgm:cxn modelId="{1E5879ED-096F-48BF-AF5A-6D555F77BE67}" type="presParOf" srcId="{F0514164-55D4-4C86-A083-FF5010EDBB5A}" destId="{63CC650D-9220-4CFF-B6E3-5F7453F89880}" srcOrd="3" destOrd="0" presId="urn:microsoft.com/office/officeart/2005/8/layout/orgChart1"/>
    <dgm:cxn modelId="{CDFA2ABF-8A34-4A63-91B6-92875942D391}" type="presParOf" srcId="{63CC650D-9220-4CFF-B6E3-5F7453F89880}" destId="{0BDBB2FB-6D15-451C-B933-AB4AE857CD7B}" srcOrd="0" destOrd="0" presId="urn:microsoft.com/office/officeart/2005/8/layout/orgChart1"/>
    <dgm:cxn modelId="{12C2C31E-DC14-4C2F-810A-5C416CC2770F}" type="presParOf" srcId="{0BDBB2FB-6D15-451C-B933-AB4AE857CD7B}" destId="{566488E0-74E1-41EB-B17B-C30D7C9E147B}" srcOrd="0" destOrd="0" presId="urn:microsoft.com/office/officeart/2005/8/layout/orgChart1"/>
    <dgm:cxn modelId="{7B2F45A5-07E9-4F8F-B1F5-97A8C21EEEE0}" type="presParOf" srcId="{0BDBB2FB-6D15-451C-B933-AB4AE857CD7B}" destId="{B872B475-89B2-4D12-A7C9-5738F4DFF601}" srcOrd="1" destOrd="0" presId="urn:microsoft.com/office/officeart/2005/8/layout/orgChart1"/>
    <dgm:cxn modelId="{257A0A40-B8F5-4D04-BF44-8205B4C8E98F}" type="presParOf" srcId="{63CC650D-9220-4CFF-B6E3-5F7453F89880}" destId="{AAF2BD70-3477-4256-83BA-299F5F44204B}" srcOrd="1" destOrd="0" presId="urn:microsoft.com/office/officeart/2005/8/layout/orgChart1"/>
    <dgm:cxn modelId="{85933385-F7DA-4D65-B876-9D0F669B2508}" type="presParOf" srcId="{AAF2BD70-3477-4256-83BA-299F5F44204B}" destId="{D17EBE6C-5E0A-48AD-B481-34F1B5A207D1}" srcOrd="0" destOrd="0" presId="urn:microsoft.com/office/officeart/2005/8/layout/orgChart1"/>
    <dgm:cxn modelId="{8F3598A1-D645-46B9-A920-CC988C583AD8}" type="presParOf" srcId="{AAF2BD70-3477-4256-83BA-299F5F44204B}" destId="{94A69CEC-D28F-40A2-896C-BDA2FEB7DB1E}" srcOrd="1" destOrd="0" presId="urn:microsoft.com/office/officeart/2005/8/layout/orgChart1"/>
    <dgm:cxn modelId="{49A6C259-D23A-48D6-B836-C00745B5F05C}" type="presParOf" srcId="{94A69CEC-D28F-40A2-896C-BDA2FEB7DB1E}" destId="{56BF6D14-F2D0-4509-B8A9-E9697BB9FBDF}" srcOrd="0" destOrd="0" presId="urn:microsoft.com/office/officeart/2005/8/layout/orgChart1"/>
    <dgm:cxn modelId="{0732429A-E4B8-4DF7-8697-54B283C494FB}" type="presParOf" srcId="{56BF6D14-F2D0-4509-B8A9-E9697BB9FBDF}" destId="{911DFE9B-3305-4F30-A52D-CC9AE29C5D6C}" srcOrd="0" destOrd="0" presId="urn:microsoft.com/office/officeart/2005/8/layout/orgChart1"/>
    <dgm:cxn modelId="{EB927CEA-25C9-426E-A7DD-B7385EDEED67}" type="presParOf" srcId="{56BF6D14-F2D0-4509-B8A9-E9697BB9FBDF}" destId="{A1BF1CFD-383F-4A60-BC16-3013915DC177}" srcOrd="1" destOrd="0" presId="urn:microsoft.com/office/officeart/2005/8/layout/orgChart1"/>
    <dgm:cxn modelId="{33A31509-EDC4-482A-9A21-04E11C6D7FC4}" type="presParOf" srcId="{94A69CEC-D28F-40A2-896C-BDA2FEB7DB1E}" destId="{7B583CCD-FB3B-4C8E-8BD3-DD04C6C3FD34}" srcOrd="1" destOrd="0" presId="urn:microsoft.com/office/officeart/2005/8/layout/orgChart1"/>
    <dgm:cxn modelId="{5B2F9D89-4219-4926-A9F0-DE68258083CB}" type="presParOf" srcId="{94A69CEC-D28F-40A2-896C-BDA2FEB7DB1E}" destId="{41B4B72C-2B21-4C7B-9875-725B150BAF2D}" srcOrd="2" destOrd="0" presId="urn:microsoft.com/office/officeart/2005/8/layout/orgChart1"/>
    <dgm:cxn modelId="{0C1DAABF-DC02-4BA3-A67A-FD0DC360DD8D}" type="presParOf" srcId="{AAF2BD70-3477-4256-83BA-299F5F44204B}" destId="{0F190F85-EF48-4A45-8043-4FB8AD750A6C}" srcOrd="2" destOrd="0" presId="urn:microsoft.com/office/officeart/2005/8/layout/orgChart1"/>
    <dgm:cxn modelId="{07C97FE1-4D45-4285-A82C-3F0D67166C12}" type="presParOf" srcId="{AAF2BD70-3477-4256-83BA-299F5F44204B}" destId="{EBEDCEF5-929D-4321-83AB-88F7DE7CACC2}" srcOrd="3" destOrd="0" presId="urn:microsoft.com/office/officeart/2005/8/layout/orgChart1"/>
    <dgm:cxn modelId="{9B230D62-31EC-490B-9C95-30A5449482F1}" type="presParOf" srcId="{EBEDCEF5-929D-4321-83AB-88F7DE7CACC2}" destId="{3C95C5F6-0412-4C0C-AD90-C4FE17C787C1}" srcOrd="0" destOrd="0" presId="urn:microsoft.com/office/officeart/2005/8/layout/orgChart1"/>
    <dgm:cxn modelId="{D585C272-9951-4A56-95D1-96A49A8AB9BE}" type="presParOf" srcId="{3C95C5F6-0412-4C0C-AD90-C4FE17C787C1}" destId="{D87D813D-A2B5-4B22-B6D9-400E5A939DB6}" srcOrd="0" destOrd="0" presId="urn:microsoft.com/office/officeart/2005/8/layout/orgChart1"/>
    <dgm:cxn modelId="{7E7E2441-8121-41A9-8B48-D5DE8862157C}" type="presParOf" srcId="{3C95C5F6-0412-4C0C-AD90-C4FE17C787C1}" destId="{6D08E9E5-BACD-4570-91C2-D3B5605CE847}" srcOrd="1" destOrd="0" presId="urn:microsoft.com/office/officeart/2005/8/layout/orgChart1"/>
    <dgm:cxn modelId="{30FEC374-54E6-44D4-B98C-E6E36C51C338}" type="presParOf" srcId="{EBEDCEF5-929D-4321-83AB-88F7DE7CACC2}" destId="{55F0C3CD-ECD1-4C3D-9803-07546FB001AD}" srcOrd="1" destOrd="0" presId="urn:microsoft.com/office/officeart/2005/8/layout/orgChart1"/>
    <dgm:cxn modelId="{3C2539E1-0303-4C91-B0FE-1FCE6618FE9D}" type="presParOf" srcId="{EBEDCEF5-929D-4321-83AB-88F7DE7CACC2}" destId="{BB22153A-4F76-4CA0-B646-F5F86B692139}" srcOrd="2" destOrd="0" presId="urn:microsoft.com/office/officeart/2005/8/layout/orgChart1"/>
    <dgm:cxn modelId="{CC5BE04B-EFA3-44D6-A557-D00609F59F8E}" type="presParOf" srcId="{AAF2BD70-3477-4256-83BA-299F5F44204B}" destId="{69103F3A-2046-4299-AF07-A45889F371A0}" srcOrd="4" destOrd="0" presId="urn:microsoft.com/office/officeart/2005/8/layout/orgChart1"/>
    <dgm:cxn modelId="{BB34CD81-666B-4C3A-9C35-83DEDB145545}" type="presParOf" srcId="{AAF2BD70-3477-4256-83BA-299F5F44204B}" destId="{11915544-3631-4631-8F3E-15A7A9DDA6EE}" srcOrd="5" destOrd="0" presId="urn:microsoft.com/office/officeart/2005/8/layout/orgChart1"/>
    <dgm:cxn modelId="{9EF58A74-2094-4E8E-9D84-0C3900754093}" type="presParOf" srcId="{11915544-3631-4631-8F3E-15A7A9DDA6EE}" destId="{F9FFDAA8-12FA-422B-8100-8564FA8192EC}" srcOrd="0" destOrd="0" presId="urn:microsoft.com/office/officeart/2005/8/layout/orgChart1"/>
    <dgm:cxn modelId="{09B984BB-814F-477E-8419-5EE4A7222BE3}" type="presParOf" srcId="{F9FFDAA8-12FA-422B-8100-8564FA8192EC}" destId="{3AABB6EE-58BF-41AD-AC0B-B854DD92AA35}" srcOrd="0" destOrd="0" presId="urn:microsoft.com/office/officeart/2005/8/layout/orgChart1"/>
    <dgm:cxn modelId="{7CBC9A58-5C2E-4DEA-8447-6537D4762B7E}" type="presParOf" srcId="{F9FFDAA8-12FA-422B-8100-8564FA8192EC}" destId="{12D6B840-273E-4440-A404-5D9364C8A36D}" srcOrd="1" destOrd="0" presId="urn:microsoft.com/office/officeart/2005/8/layout/orgChart1"/>
    <dgm:cxn modelId="{542EB131-FC7B-40E6-ABBA-49BAD3EFBFE6}" type="presParOf" srcId="{11915544-3631-4631-8F3E-15A7A9DDA6EE}" destId="{11984C7C-B399-45BE-92DA-D943E1F4EB4E}" srcOrd="1" destOrd="0" presId="urn:microsoft.com/office/officeart/2005/8/layout/orgChart1"/>
    <dgm:cxn modelId="{56588B99-158E-4A08-A651-EEDA5E705CBA}" type="presParOf" srcId="{11915544-3631-4631-8F3E-15A7A9DDA6EE}" destId="{451E3396-07B5-48DF-9CC2-B440704013AC}" srcOrd="2" destOrd="0" presId="urn:microsoft.com/office/officeart/2005/8/layout/orgChart1"/>
    <dgm:cxn modelId="{5B0B8D46-7754-4A34-B936-F72EE8763CF8}" type="presParOf" srcId="{63CC650D-9220-4CFF-B6E3-5F7453F89880}" destId="{B68850DE-09D1-4119-BA6D-2A672A6AB015}" srcOrd="2" destOrd="0" presId="urn:microsoft.com/office/officeart/2005/8/layout/orgChart1"/>
    <dgm:cxn modelId="{00FFA660-060D-4AA4-B5D5-75BFF2F19F75}" type="presParOf" srcId="{F0514164-55D4-4C86-A083-FF5010EDBB5A}" destId="{F0841BB1-6DB9-4CF5-AB3E-F99DCEE816C4}" srcOrd="4" destOrd="0" presId="urn:microsoft.com/office/officeart/2005/8/layout/orgChart1"/>
    <dgm:cxn modelId="{FA1E7C50-6CB2-4A39-9977-9F79814858E4}" type="presParOf" srcId="{F0514164-55D4-4C86-A083-FF5010EDBB5A}" destId="{8293EC11-A415-4271-A857-DE0414630033}" srcOrd="5" destOrd="0" presId="urn:microsoft.com/office/officeart/2005/8/layout/orgChart1"/>
    <dgm:cxn modelId="{8C5A89F6-0A65-4999-A536-C970F75BABA7}" type="presParOf" srcId="{8293EC11-A415-4271-A857-DE0414630033}" destId="{D3E2285C-C016-4170-B82C-A7AFF9F33406}" srcOrd="0" destOrd="0" presId="urn:microsoft.com/office/officeart/2005/8/layout/orgChart1"/>
    <dgm:cxn modelId="{23DB9F71-F1D5-402F-8212-568FD392E4C2}" type="presParOf" srcId="{D3E2285C-C016-4170-B82C-A7AFF9F33406}" destId="{EF989126-3B49-4950-8387-77F5DBC635D1}" srcOrd="0" destOrd="0" presId="urn:microsoft.com/office/officeart/2005/8/layout/orgChart1"/>
    <dgm:cxn modelId="{41391A3A-A1D3-4EBE-A4A4-0EFBF1BEBDE5}" type="presParOf" srcId="{D3E2285C-C016-4170-B82C-A7AFF9F33406}" destId="{44785D5A-4A8D-49A3-81A1-9E6294782D6E}" srcOrd="1" destOrd="0" presId="urn:microsoft.com/office/officeart/2005/8/layout/orgChart1"/>
    <dgm:cxn modelId="{68544A33-7832-45E8-9528-B3E9F5DE53B1}" type="presParOf" srcId="{8293EC11-A415-4271-A857-DE0414630033}" destId="{8F12AEE4-19C2-404E-9539-F6A2DB5AADB9}" srcOrd="1" destOrd="0" presId="urn:microsoft.com/office/officeart/2005/8/layout/orgChart1"/>
    <dgm:cxn modelId="{C192D1DA-CFAB-470D-AF69-4AFCEB89C016}" type="presParOf" srcId="{8293EC11-A415-4271-A857-DE0414630033}" destId="{0041E5D1-B95D-4929-B54A-4DF9FE96AA90}" srcOrd="2" destOrd="0" presId="urn:microsoft.com/office/officeart/2005/8/layout/orgChart1"/>
    <dgm:cxn modelId="{9C6A66FA-BB64-43B1-8941-85D60A1B5C87}" type="presParOf" srcId="{F0514164-55D4-4C86-A083-FF5010EDBB5A}" destId="{4405F197-4D90-4344-81FF-482E3B7A55CE}" srcOrd="6" destOrd="0" presId="urn:microsoft.com/office/officeart/2005/8/layout/orgChart1"/>
    <dgm:cxn modelId="{8E91BBBF-D430-4D11-951B-B445A85D3B54}" type="presParOf" srcId="{F0514164-55D4-4C86-A083-FF5010EDBB5A}" destId="{DEE5D1B4-9027-4513-87E4-9B1A02B0518E}" srcOrd="7" destOrd="0" presId="urn:microsoft.com/office/officeart/2005/8/layout/orgChart1"/>
    <dgm:cxn modelId="{41305C01-2D8D-4354-9601-AEDBDDA09680}" type="presParOf" srcId="{DEE5D1B4-9027-4513-87E4-9B1A02B0518E}" destId="{30E8729C-1AE7-4475-8119-1889C76BB46B}" srcOrd="0" destOrd="0" presId="urn:microsoft.com/office/officeart/2005/8/layout/orgChart1"/>
    <dgm:cxn modelId="{BF2649BD-696F-45A5-B344-C95341E47936}" type="presParOf" srcId="{30E8729C-1AE7-4475-8119-1889C76BB46B}" destId="{8183999A-5B53-4160-A995-A349E9B75806}" srcOrd="0" destOrd="0" presId="urn:microsoft.com/office/officeart/2005/8/layout/orgChart1"/>
    <dgm:cxn modelId="{08967563-EC9D-427C-B1BB-4DF8651D81AF}" type="presParOf" srcId="{30E8729C-1AE7-4475-8119-1889C76BB46B}" destId="{E3CEAD58-01C0-4C24-88F6-1FD6BECD15E4}" srcOrd="1" destOrd="0" presId="urn:microsoft.com/office/officeart/2005/8/layout/orgChart1"/>
    <dgm:cxn modelId="{94E8DB0A-25C4-4E7B-AD88-B37B436FF058}" type="presParOf" srcId="{DEE5D1B4-9027-4513-87E4-9B1A02B0518E}" destId="{6606E8BA-81D7-41C9-81D8-906A7306A4D3}" srcOrd="1" destOrd="0" presId="urn:microsoft.com/office/officeart/2005/8/layout/orgChart1"/>
    <dgm:cxn modelId="{709B5D6F-2E52-4740-95B8-2543F83C373E}" type="presParOf" srcId="{DEE5D1B4-9027-4513-87E4-9B1A02B0518E}" destId="{7D721F11-BCB4-4BB3-A08C-C96E499D3368}" srcOrd="2" destOrd="0" presId="urn:microsoft.com/office/officeart/2005/8/layout/orgChart1"/>
    <dgm:cxn modelId="{108A6D2C-EA1E-4B0A-9B76-DE138FA7E6B5}" type="presParOf" srcId="{6C9AF8F5-82A7-4F1E-AE5B-FFF5020CF1B1}" destId="{836D7637-4949-4FB6-AD9A-F31C9AFEC4F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05F197-4D90-4344-81FF-482E3B7A55CE}">
      <dsp:nvSpPr>
        <dsp:cNvPr id="0" name=""/>
        <dsp:cNvSpPr/>
      </dsp:nvSpPr>
      <dsp:spPr>
        <a:xfrm>
          <a:off x="3771900" y="1153898"/>
          <a:ext cx="2954175" cy="3418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902"/>
              </a:lnTo>
              <a:lnTo>
                <a:pt x="2954175" y="170902"/>
              </a:lnTo>
              <a:lnTo>
                <a:pt x="2954175" y="34180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841BB1-6DB9-4CF5-AB3E-F99DCEE816C4}">
      <dsp:nvSpPr>
        <dsp:cNvPr id="0" name=""/>
        <dsp:cNvSpPr/>
      </dsp:nvSpPr>
      <dsp:spPr>
        <a:xfrm>
          <a:off x="3771900" y="1153898"/>
          <a:ext cx="984725" cy="3418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902"/>
              </a:lnTo>
              <a:lnTo>
                <a:pt x="984725" y="170902"/>
              </a:lnTo>
              <a:lnTo>
                <a:pt x="984725" y="34180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103F3A-2046-4299-AF07-A45889F371A0}">
      <dsp:nvSpPr>
        <dsp:cNvPr id="0" name=""/>
        <dsp:cNvSpPr/>
      </dsp:nvSpPr>
      <dsp:spPr>
        <a:xfrm>
          <a:off x="2136116" y="2309526"/>
          <a:ext cx="244146" cy="22759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75964"/>
              </a:lnTo>
              <a:lnTo>
                <a:pt x="244146" y="2275964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190F85-EF48-4A45-8043-4FB8AD750A6C}">
      <dsp:nvSpPr>
        <dsp:cNvPr id="0" name=""/>
        <dsp:cNvSpPr/>
      </dsp:nvSpPr>
      <dsp:spPr>
        <a:xfrm>
          <a:off x="2136116" y="2309526"/>
          <a:ext cx="244146" cy="14369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6901"/>
              </a:lnTo>
              <a:lnTo>
                <a:pt x="244146" y="1436901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7EBE6C-5E0A-48AD-B481-34F1B5A207D1}">
      <dsp:nvSpPr>
        <dsp:cNvPr id="0" name=""/>
        <dsp:cNvSpPr/>
      </dsp:nvSpPr>
      <dsp:spPr>
        <a:xfrm>
          <a:off x="2136116" y="2309526"/>
          <a:ext cx="244146" cy="5978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97838"/>
              </a:lnTo>
              <a:lnTo>
                <a:pt x="244146" y="597838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1D6B03-C6BB-4DF7-8D4F-BFEAC03A379C}">
      <dsp:nvSpPr>
        <dsp:cNvPr id="0" name=""/>
        <dsp:cNvSpPr/>
      </dsp:nvSpPr>
      <dsp:spPr>
        <a:xfrm>
          <a:off x="2787174" y="1153898"/>
          <a:ext cx="984725" cy="341805"/>
        </a:xfrm>
        <a:custGeom>
          <a:avLst/>
          <a:gdLst/>
          <a:ahLst/>
          <a:cxnLst/>
          <a:rect l="0" t="0" r="0" b="0"/>
          <a:pathLst>
            <a:path>
              <a:moveTo>
                <a:pt x="984725" y="0"/>
              </a:moveTo>
              <a:lnTo>
                <a:pt x="984725" y="170902"/>
              </a:lnTo>
              <a:lnTo>
                <a:pt x="0" y="170902"/>
              </a:lnTo>
              <a:lnTo>
                <a:pt x="0" y="34180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DCC781-2DD0-425E-A79F-BB1C9263D2F1}">
      <dsp:nvSpPr>
        <dsp:cNvPr id="0" name=""/>
        <dsp:cNvSpPr/>
      </dsp:nvSpPr>
      <dsp:spPr>
        <a:xfrm>
          <a:off x="166666" y="2309526"/>
          <a:ext cx="244146" cy="14517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1708"/>
              </a:lnTo>
              <a:lnTo>
                <a:pt x="244146" y="1451708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14B230-3734-450D-8E3E-07554A976DF1}">
      <dsp:nvSpPr>
        <dsp:cNvPr id="0" name=""/>
        <dsp:cNvSpPr/>
      </dsp:nvSpPr>
      <dsp:spPr>
        <a:xfrm>
          <a:off x="166666" y="2309526"/>
          <a:ext cx="244146" cy="5978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97838"/>
              </a:lnTo>
              <a:lnTo>
                <a:pt x="244146" y="597838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48883A-FCD4-4BF8-8058-053C4AEB7117}">
      <dsp:nvSpPr>
        <dsp:cNvPr id="0" name=""/>
        <dsp:cNvSpPr/>
      </dsp:nvSpPr>
      <dsp:spPr>
        <a:xfrm>
          <a:off x="817724" y="1153898"/>
          <a:ext cx="2954175" cy="341805"/>
        </a:xfrm>
        <a:custGeom>
          <a:avLst/>
          <a:gdLst/>
          <a:ahLst/>
          <a:cxnLst/>
          <a:rect l="0" t="0" r="0" b="0"/>
          <a:pathLst>
            <a:path>
              <a:moveTo>
                <a:pt x="2954175" y="0"/>
              </a:moveTo>
              <a:lnTo>
                <a:pt x="2954175" y="170902"/>
              </a:lnTo>
              <a:lnTo>
                <a:pt x="0" y="170902"/>
              </a:lnTo>
              <a:lnTo>
                <a:pt x="0" y="34180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B9A606-E217-4F47-B1D8-76DA9C744247}">
      <dsp:nvSpPr>
        <dsp:cNvPr id="0" name=""/>
        <dsp:cNvSpPr/>
      </dsp:nvSpPr>
      <dsp:spPr>
        <a:xfrm>
          <a:off x="2958077" y="340076"/>
          <a:ext cx="1627644" cy="8138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Developed</a:t>
          </a:r>
          <a:endParaRPr lang="en-US" sz="2400" kern="1200" dirty="0"/>
        </a:p>
      </dsp:txBody>
      <dsp:txXfrm>
        <a:off x="2958077" y="340076"/>
        <a:ext cx="1627644" cy="813822"/>
      </dsp:txXfrm>
    </dsp:sp>
    <dsp:sp modelId="{7AF4C4EA-AC7F-4D3C-97DC-6E0C4BE125B5}">
      <dsp:nvSpPr>
        <dsp:cNvPr id="0" name=""/>
        <dsp:cNvSpPr/>
      </dsp:nvSpPr>
      <dsp:spPr>
        <a:xfrm>
          <a:off x="3902" y="1495704"/>
          <a:ext cx="1627644" cy="8138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Impervious</a:t>
          </a:r>
          <a:endParaRPr lang="en-US" sz="1600" kern="1200" dirty="0"/>
        </a:p>
      </dsp:txBody>
      <dsp:txXfrm>
        <a:off x="3902" y="1495704"/>
        <a:ext cx="1627644" cy="813822"/>
      </dsp:txXfrm>
    </dsp:sp>
    <dsp:sp modelId="{98290224-9ABC-4725-9B05-BA2542B62781}">
      <dsp:nvSpPr>
        <dsp:cNvPr id="0" name=""/>
        <dsp:cNvSpPr/>
      </dsp:nvSpPr>
      <dsp:spPr>
        <a:xfrm>
          <a:off x="410813" y="2651332"/>
          <a:ext cx="1152144" cy="51206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smtClean="0"/>
            <a:t>Roads</a:t>
          </a:r>
          <a:endParaRPr lang="en-US" sz="1100" kern="1200" dirty="0"/>
        </a:p>
      </dsp:txBody>
      <dsp:txXfrm>
        <a:off x="410813" y="2651332"/>
        <a:ext cx="1152144" cy="512065"/>
      </dsp:txXfrm>
    </dsp:sp>
    <dsp:sp modelId="{2426C4C3-EB16-4922-9ED5-E9B1A6D21EF2}">
      <dsp:nvSpPr>
        <dsp:cNvPr id="0" name=""/>
        <dsp:cNvSpPr/>
      </dsp:nvSpPr>
      <dsp:spPr>
        <a:xfrm>
          <a:off x="410813" y="3505202"/>
          <a:ext cx="1152144" cy="51206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smtClean="0"/>
            <a:t>Other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smtClean="0"/>
            <a:t>(e.g. Buildings, parking lots, etc.)</a:t>
          </a:r>
          <a:endParaRPr lang="en-US" sz="1100" kern="1200" dirty="0"/>
        </a:p>
      </dsp:txBody>
      <dsp:txXfrm>
        <a:off x="410813" y="3505202"/>
        <a:ext cx="1152144" cy="512065"/>
      </dsp:txXfrm>
    </dsp:sp>
    <dsp:sp modelId="{566488E0-74E1-41EB-B17B-C30D7C9E147B}">
      <dsp:nvSpPr>
        <dsp:cNvPr id="0" name=""/>
        <dsp:cNvSpPr/>
      </dsp:nvSpPr>
      <dsp:spPr>
        <a:xfrm>
          <a:off x="1973352" y="1495704"/>
          <a:ext cx="1627644" cy="8138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Pervious</a:t>
          </a:r>
          <a:endParaRPr lang="en-US" sz="1600" kern="1200" dirty="0"/>
        </a:p>
      </dsp:txBody>
      <dsp:txXfrm>
        <a:off x="1973352" y="1495704"/>
        <a:ext cx="1627644" cy="813822"/>
      </dsp:txXfrm>
    </dsp:sp>
    <dsp:sp modelId="{911DFE9B-3305-4F30-A52D-CC9AE29C5D6C}">
      <dsp:nvSpPr>
        <dsp:cNvPr id="0" name=""/>
        <dsp:cNvSpPr/>
      </dsp:nvSpPr>
      <dsp:spPr>
        <a:xfrm>
          <a:off x="2380263" y="2651332"/>
          <a:ext cx="1152144" cy="51206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Open space</a:t>
          </a:r>
          <a:endParaRPr lang="en-US" sz="1100" kern="1200" dirty="0"/>
        </a:p>
      </dsp:txBody>
      <dsp:txXfrm>
        <a:off x="2380263" y="2651332"/>
        <a:ext cx="1152144" cy="512065"/>
      </dsp:txXfrm>
    </dsp:sp>
    <dsp:sp modelId="{D87D813D-A2B5-4B22-B6D9-400E5A939DB6}">
      <dsp:nvSpPr>
        <dsp:cNvPr id="0" name=""/>
        <dsp:cNvSpPr/>
      </dsp:nvSpPr>
      <dsp:spPr>
        <a:xfrm>
          <a:off x="2380263" y="3505202"/>
          <a:ext cx="1215460" cy="4824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Tree canopy</a:t>
          </a:r>
          <a:endParaRPr lang="en-US" sz="1100" kern="1200" dirty="0"/>
        </a:p>
      </dsp:txBody>
      <dsp:txXfrm>
        <a:off x="2380263" y="3505202"/>
        <a:ext cx="1215460" cy="482450"/>
      </dsp:txXfrm>
    </dsp:sp>
    <dsp:sp modelId="{3AABB6EE-58BF-41AD-AC0B-B854DD92AA35}">
      <dsp:nvSpPr>
        <dsp:cNvPr id="0" name=""/>
        <dsp:cNvSpPr/>
      </dsp:nvSpPr>
      <dsp:spPr>
        <a:xfrm>
          <a:off x="2380263" y="4329458"/>
          <a:ext cx="1152144" cy="51206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Turf</a:t>
          </a:r>
          <a:endParaRPr lang="en-US" sz="1100" kern="1200" dirty="0"/>
        </a:p>
      </dsp:txBody>
      <dsp:txXfrm>
        <a:off x="2380263" y="4329458"/>
        <a:ext cx="1152144" cy="512065"/>
      </dsp:txXfrm>
    </dsp:sp>
    <dsp:sp modelId="{EF989126-3B49-4950-8387-77F5DBC635D1}">
      <dsp:nvSpPr>
        <dsp:cNvPr id="0" name=""/>
        <dsp:cNvSpPr/>
      </dsp:nvSpPr>
      <dsp:spPr>
        <a:xfrm>
          <a:off x="3942802" y="1495704"/>
          <a:ext cx="1627644" cy="8138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Construction</a:t>
          </a:r>
          <a:endParaRPr lang="en-US" sz="1600" kern="1200" dirty="0"/>
        </a:p>
      </dsp:txBody>
      <dsp:txXfrm>
        <a:off x="3942802" y="1495704"/>
        <a:ext cx="1627644" cy="813822"/>
      </dsp:txXfrm>
    </dsp:sp>
    <dsp:sp modelId="{8183999A-5B53-4160-A995-A349E9B75806}">
      <dsp:nvSpPr>
        <dsp:cNvPr id="0" name=""/>
        <dsp:cNvSpPr/>
      </dsp:nvSpPr>
      <dsp:spPr>
        <a:xfrm>
          <a:off x="5912252" y="1495704"/>
          <a:ext cx="1627644" cy="81382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/>
            <a:t>Extractive</a:t>
          </a:r>
          <a:endParaRPr lang="en-US" sz="1600" kern="1200" dirty="0"/>
        </a:p>
      </dsp:txBody>
      <dsp:txXfrm>
        <a:off x="5912252" y="1495704"/>
        <a:ext cx="1627644" cy="8138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gif"/></Relationships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gi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0.80083</cdr:x>
      <cdr:y>0.34248</cdr:y>
    </cdr:from>
    <cdr:to>
      <cdr:x>0.97496</cdr:x>
      <cdr:y>0.58188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874232" y="1301587"/>
          <a:ext cx="1059844" cy="90983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u="sng"/>
            <a:t>Potomac River - VA </a:t>
          </a:r>
        </a:p>
        <a:p xmlns:a="http://schemas.openxmlformats.org/drawingml/2006/main">
          <a:pPr algn="ctr"/>
          <a:r>
            <a:rPr lang="en-US" sz="1100" u="sng"/>
            <a:t>Urban</a:t>
          </a:r>
        </a:p>
      </cdr:txBody>
    </cdr:sp>
  </cdr:relSizeAnchor>
  <cdr:relSizeAnchor xmlns:cdr="http://schemas.openxmlformats.org/drawingml/2006/chartDrawing">
    <cdr:from>
      <cdr:x>0.78679</cdr:x>
      <cdr:y>0.88612</cdr:y>
    </cdr:from>
    <cdr:to>
      <cdr:x>0.97244</cdr:x>
      <cdr:y>0.96213</cdr:y>
    </cdr:to>
    <cdr:pic>
      <cdr:nvPicPr>
        <cdr:cNvPr id="3" name="Picture 2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>
          <a:extLst>
            <a:ext uri="{28A0092B-C50C-407E-A947-70E740481C1C}">
              <a14:useLocalDpi xmlns:a14="http://schemas.microsoft.com/office/drawing/2010/main" val="0"/>
            </a:ext>
          </a:extLst>
        </a:blip>
        <a:stretch xmlns:a="http://schemas.openxmlformats.org/drawingml/2006/main">
          <a:fillRect/>
        </a:stretch>
      </cdr:blipFill>
      <cdr:spPr>
        <a:xfrm xmlns:a="http://schemas.openxmlformats.org/drawingml/2006/main">
          <a:off x="4803775" y="3384550"/>
          <a:ext cx="1133475" cy="290320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0.013</cdr:x>
      <cdr:y>0.93766</cdr:y>
    </cdr:from>
    <cdr:to>
      <cdr:x>0.49818</cdr:x>
      <cdr:y>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79400" y="3581401"/>
          <a:ext cx="2962278" cy="2381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800"/>
            <a:t>Source: Final2014ProgressResults_VA_03162015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0.80083</cdr:x>
      <cdr:y>0.34248</cdr:y>
    </cdr:from>
    <cdr:to>
      <cdr:x>0.97496</cdr:x>
      <cdr:y>0.58188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874232" y="1301587"/>
          <a:ext cx="1059844" cy="90983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100" u="sng"/>
            <a:t>Potomac River - VA </a:t>
          </a:r>
        </a:p>
        <a:p xmlns:a="http://schemas.openxmlformats.org/drawingml/2006/main">
          <a:pPr algn="ctr"/>
          <a:r>
            <a:rPr lang="en-US" sz="1100" u="sng"/>
            <a:t>Urban</a:t>
          </a:r>
        </a:p>
      </cdr:txBody>
    </cdr:sp>
  </cdr:relSizeAnchor>
  <cdr:relSizeAnchor xmlns:cdr="http://schemas.openxmlformats.org/drawingml/2006/chartDrawing">
    <cdr:from>
      <cdr:x>0.78679</cdr:x>
      <cdr:y>0.88612</cdr:y>
    </cdr:from>
    <cdr:to>
      <cdr:x>0.97244</cdr:x>
      <cdr:y>0.96213</cdr:y>
    </cdr:to>
    <cdr:pic>
      <cdr:nvPicPr>
        <cdr:cNvPr id="3" name="Picture 2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>
          <a:extLst>
            <a:ext uri="{28A0092B-C50C-407E-A947-70E740481C1C}">
              <a14:useLocalDpi xmlns:a14="http://schemas.microsoft.com/office/drawing/2010/main" val="0"/>
            </a:ext>
          </a:extLst>
        </a:blip>
        <a:stretch xmlns:a="http://schemas.openxmlformats.org/drawingml/2006/main">
          <a:fillRect/>
        </a:stretch>
      </cdr:blipFill>
      <cdr:spPr>
        <a:xfrm xmlns:a="http://schemas.openxmlformats.org/drawingml/2006/main">
          <a:off x="4803775" y="3384550"/>
          <a:ext cx="1133475" cy="290320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0.013</cdr:x>
      <cdr:y>0.93766</cdr:y>
    </cdr:from>
    <cdr:to>
      <cdr:x>0.49818</cdr:x>
      <cdr:y>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79400" y="3581401"/>
          <a:ext cx="2962278" cy="2381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800"/>
            <a:t>Source: Final2014ProgressResults_VA_03162015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228CEF-412C-4639-85A9-A22801952CB8}" type="datetimeFigureOut">
              <a:rPr lang="en-US" smtClean="0"/>
              <a:pPr/>
              <a:t>4/27/2015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254151-1B41-4DDD-B045-53B3BB5A35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4390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F871993-EB5E-448B-A904-D90B661DB6CE}" type="datetimeFigureOut">
              <a:rPr lang="en-US" smtClean="0"/>
              <a:pPr/>
              <a:t>4/27/2015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807A2FE-D07E-4E64-BA0B-13FB1CDBFD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348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7A2FE-D07E-4E64-BA0B-13FB1CDBFD67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865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ntranet.mwcog.org/cognet/LogosImagesPhotos/cog_blue_text.jpg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1066800"/>
          </a:xfrm>
        </p:spPr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057400"/>
            <a:ext cx="8229600" cy="4325112"/>
          </a:xfrm>
        </p:spPr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3800" y="612648"/>
            <a:ext cx="1066800" cy="225552"/>
          </a:xfrm>
        </p:spPr>
        <p:txBody>
          <a:bodyPr/>
          <a:lstStyle/>
          <a:p>
            <a:r>
              <a:rPr lang="en-US" smtClean="0"/>
              <a:t>11/8/12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2286000" cy="377952"/>
          </a:xfrm>
        </p:spPr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242" name="Picture 2" descr="Picture">
            <a:hlinkClick r:id="rId2"/>
          </p:cNvPr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457200"/>
            <a:ext cx="996696" cy="8382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en-US" smtClean="0"/>
              <a:t>WRTC Meeting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9234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8AD559CA-AE61-44AD-B787-146FDAD2D5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  <p:sldLayoutId id="2147483841" r:id="rId13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ntranet.mwcog.org/cognet/LogosImagesPhotos/cog_blue_text.jp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267200"/>
            <a:ext cx="8229600" cy="17526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Gill Sans MT" pitchFamily="34" charset="0"/>
              </a:rPr>
              <a:t>Karl Berger</a:t>
            </a:r>
          </a:p>
          <a:p>
            <a:r>
              <a:rPr lang="en-US" sz="2000" dirty="0" smtClean="0">
                <a:latin typeface="Gill Sans MT" pitchFamily="34" charset="0"/>
              </a:rPr>
              <a:t>Dept. of Environmental Programs</a:t>
            </a:r>
          </a:p>
          <a:p>
            <a:r>
              <a:rPr lang="en-US" sz="2000" dirty="0" smtClean="0">
                <a:latin typeface="Gill Sans MT" pitchFamily="34" charset="0"/>
              </a:rPr>
              <a:t>Metropolitan Washington Council of Governments</a:t>
            </a:r>
            <a:endParaRPr lang="en-US" sz="2000" dirty="0">
              <a:latin typeface="Gill Sans MT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381000" y="762000"/>
            <a:ext cx="8458200" cy="243840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latin typeface="Gill Sans MT" pitchFamily="34" charset="0"/>
              </a:rPr>
              <a:t>Chesapeake Bay Program</a:t>
            </a:r>
            <a:br>
              <a:rPr lang="en-US" sz="4000" b="1" dirty="0" smtClean="0">
                <a:latin typeface="Gill Sans MT" pitchFamily="34" charset="0"/>
              </a:rPr>
            </a:br>
            <a:r>
              <a:rPr lang="en-US" sz="4000" b="1" dirty="0" smtClean="0">
                <a:latin typeface="Gill Sans MT" pitchFamily="34" charset="0"/>
              </a:rPr>
              <a:t>Modeling Developments</a:t>
            </a:r>
            <a:r>
              <a:rPr lang="en-US" sz="3600" b="1" dirty="0" smtClean="0">
                <a:latin typeface="Gill Sans MT" pitchFamily="34" charset="0"/>
              </a:rPr>
              <a:t/>
            </a:r>
            <a:br>
              <a:rPr lang="en-US" sz="3600" b="1" dirty="0" smtClean="0">
                <a:latin typeface="Gill Sans MT" pitchFamily="34" charset="0"/>
              </a:rPr>
            </a:br>
            <a:r>
              <a:rPr lang="en-US" sz="3600" dirty="0" smtClean="0">
                <a:latin typeface="Gill Sans MT" pitchFamily="34" charset="0"/>
              </a:rPr>
              <a:t/>
            </a:r>
            <a:br>
              <a:rPr lang="en-US" sz="3600" dirty="0" smtClean="0">
                <a:latin typeface="Gill Sans MT" pitchFamily="34" charset="0"/>
              </a:rPr>
            </a:br>
            <a:r>
              <a:rPr lang="en-US" sz="2700" dirty="0" smtClean="0">
                <a:latin typeface="Gill Sans MT" pitchFamily="34" charset="0"/>
              </a:rPr>
              <a:t>April 28, 2015</a:t>
            </a:r>
            <a:endParaRPr lang="en-US" dirty="0"/>
          </a:p>
        </p:txBody>
      </p:sp>
      <p:pic>
        <p:nvPicPr>
          <p:cNvPr id="6" name="Picture 2" descr="Pictur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5486400"/>
            <a:ext cx="1097280" cy="885580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209800"/>
            <a:ext cx="8229600" cy="4172712"/>
          </a:xfrm>
        </p:spPr>
        <p:txBody>
          <a:bodyPr>
            <a:normAutofit fontScale="92500" lnSpcReduction="10000"/>
          </a:bodyPr>
          <a:lstStyle/>
          <a:p>
            <a:r>
              <a:rPr lang="en-US" sz="3200" dirty="0" smtClean="0"/>
              <a:t>Model Development Schedule/Role in Mid-Point Assessment</a:t>
            </a:r>
          </a:p>
          <a:p>
            <a:endParaRPr lang="en-US" sz="3200" dirty="0"/>
          </a:p>
          <a:p>
            <a:r>
              <a:rPr lang="en-US" sz="3200" dirty="0" smtClean="0"/>
              <a:t>Watershed Model Schedule</a:t>
            </a:r>
          </a:p>
          <a:p>
            <a:endParaRPr lang="en-US" sz="3200" dirty="0"/>
          </a:p>
          <a:p>
            <a:r>
              <a:rPr lang="en-US" sz="3200" dirty="0" smtClean="0"/>
              <a:t>Watershed Model Issues </a:t>
            </a:r>
          </a:p>
          <a:p>
            <a:endParaRPr lang="en-US" sz="3200" dirty="0" smtClean="0"/>
          </a:p>
          <a:p>
            <a:r>
              <a:rPr lang="en-US" sz="3200" dirty="0" smtClean="0"/>
              <a:t>Local government/COG role</a:t>
            </a:r>
          </a:p>
          <a:p>
            <a:pPr lvl="1"/>
            <a:r>
              <a:rPr lang="en-US" sz="3000" dirty="0" smtClean="0"/>
              <a:t>Potential consultant help</a:t>
            </a:r>
          </a:p>
          <a:p>
            <a:endParaRPr lang="en-US" sz="3200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762000"/>
          </a:xfrm>
        </p:spPr>
        <p:txBody>
          <a:bodyPr/>
          <a:lstStyle/>
          <a:p>
            <a:r>
              <a:rPr lang="en-US" dirty="0" smtClean="0"/>
              <a:t>Disclaimer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819400"/>
            <a:ext cx="8229600" cy="3563112"/>
          </a:xfrm>
        </p:spPr>
        <p:txBody>
          <a:bodyPr/>
          <a:lstStyle/>
          <a:p>
            <a:pPr marL="109728" indent="0" algn="ctr">
              <a:buNone/>
            </a:pPr>
            <a:r>
              <a:rPr lang="en-US" dirty="0" smtClean="0"/>
              <a:t>Data slides in this presentation derived from preliminary CBP </a:t>
            </a:r>
            <a:r>
              <a:rPr lang="en-US" dirty="0"/>
              <a:t>M</a:t>
            </a:r>
            <a:r>
              <a:rPr lang="en-US" dirty="0" smtClean="0"/>
              <a:t>odeling Workgroup output that </a:t>
            </a:r>
            <a:r>
              <a:rPr lang="en-US" b="1" u="sng" dirty="0" smtClean="0"/>
              <a:t>WILL</a:t>
            </a:r>
            <a:r>
              <a:rPr lang="en-US" dirty="0" smtClean="0"/>
              <a:t> change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090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1066800"/>
            <a:ext cx="6781800" cy="5086350"/>
          </a:xfrm>
        </p:spPr>
      </p:pic>
    </p:spTree>
    <p:extLst>
      <p:ext uri="{BB962C8B-B14F-4D97-AF65-F5344CB8AC3E}">
        <p14:creationId xmlns:p14="http://schemas.microsoft.com/office/powerpoint/2010/main" val="6039294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en-US" dirty="0"/>
              <a:t>W</a:t>
            </a:r>
            <a:r>
              <a:rPr lang="en-US" dirty="0" smtClean="0"/>
              <a:t>atershed Model Development 2015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en-US" sz="2000" b="1" dirty="0"/>
              <a:t>April</a:t>
            </a:r>
            <a:r>
              <a:rPr lang="en-US" sz="2000" dirty="0"/>
              <a:t> </a:t>
            </a:r>
            <a:r>
              <a:rPr lang="en-US" sz="2000" dirty="0" smtClean="0"/>
              <a:t>– Preliminary decision on global targets for land use in </a:t>
            </a:r>
            <a:r>
              <a:rPr lang="en-US" sz="2000" dirty="0"/>
              <a:t>July P6 prototype I. Land use categories are </a:t>
            </a:r>
            <a:r>
              <a:rPr lang="en-US" sz="2000" dirty="0" smtClean="0"/>
              <a:t>finalized</a:t>
            </a:r>
          </a:p>
          <a:p>
            <a:pPr marL="109728" indent="0">
              <a:buNone/>
            </a:pPr>
            <a:endParaRPr lang="en-US" sz="2000" dirty="0" smtClean="0"/>
          </a:p>
          <a:p>
            <a:pPr marL="109728" indent="0">
              <a:buNone/>
            </a:pPr>
            <a:r>
              <a:rPr lang="en-US" sz="2000" b="1" dirty="0" smtClean="0"/>
              <a:t>June</a:t>
            </a:r>
            <a:r>
              <a:rPr lang="en-US" sz="2000" dirty="0" smtClean="0"/>
              <a:t> - Local land use data </a:t>
            </a:r>
            <a:r>
              <a:rPr lang="en-US" sz="2000" dirty="0"/>
              <a:t>completed. Review by local jurisdictions </a:t>
            </a:r>
            <a:r>
              <a:rPr lang="en-US" sz="2000" dirty="0" smtClean="0"/>
              <a:t>from June 15 through July 30, to be finalized </a:t>
            </a:r>
            <a:r>
              <a:rPr lang="en-US" sz="2000" dirty="0"/>
              <a:t>in </a:t>
            </a:r>
            <a:r>
              <a:rPr lang="en-US" sz="2000" dirty="0" smtClean="0"/>
              <a:t>September and </a:t>
            </a:r>
            <a:r>
              <a:rPr lang="en-US" sz="2000" dirty="0"/>
              <a:t>used in September </a:t>
            </a:r>
            <a:r>
              <a:rPr lang="en-US" sz="2000" dirty="0" smtClean="0"/>
              <a:t>prototype</a:t>
            </a:r>
          </a:p>
          <a:p>
            <a:pPr marL="109728" indent="0">
              <a:buNone/>
            </a:pPr>
            <a:endParaRPr lang="en-US" sz="2000" dirty="0" smtClean="0"/>
          </a:p>
          <a:p>
            <a:pPr marL="109728" indent="0">
              <a:buNone/>
            </a:pPr>
            <a:r>
              <a:rPr lang="en-US" sz="2000" b="1" dirty="0" smtClean="0"/>
              <a:t>July Quarterly </a:t>
            </a:r>
            <a:r>
              <a:rPr lang="en-US" sz="2000" dirty="0" smtClean="0"/>
              <a:t>–Review of Phase </a:t>
            </a:r>
            <a:r>
              <a:rPr lang="en-US" sz="2000" dirty="0"/>
              <a:t>6 Prototype </a:t>
            </a:r>
            <a:r>
              <a:rPr lang="en-US" sz="2000" dirty="0" smtClean="0"/>
              <a:t>1</a:t>
            </a:r>
          </a:p>
          <a:p>
            <a:pPr marL="109728" indent="0">
              <a:buNone/>
            </a:pPr>
            <a:endParaRPr lang="en-US" sz="2000" dirty="0"/>
          </a:p>
          <a:p>
            <a:pPr marL="109728" indent="0">
              <a:buNone/>
            </a:pPr>
            <a:r>
              <a:rPr lang="en-US" sz="2000" b="1" dirty="0" smtClean="0"/>
              <a:t>September</a:t>
            </a:r>
            <a:r>
              <a:rPr lang="en-US" sz="2000" dirty="0" smtClean="0"/>
              <a:t>  - Agricultural </a:t>
            </a:r>
            <a:r>
              <a:rPr lang="en-US" sz="2000" dirty="0"/>
              <a:t>land use </a:t>
            </a:r>
            <a:r>
              <a:rPr lang="en-US" sz="2000" dirty="0" smtClean="0"/>
              <a:t>from Ag Census is finalized</a:t>
            </a:r>
          </a:p>
          <a:p>
            <a:pPr marL="109728" indent="0">
              <a:buNone/>
            </a:pPr>
            <a:endParaRPr lang="en-US" sz="2000" dirty="0" smtClean="0"/>
          </a:p>
          <a:p>
            <a:pPr marL="109728" indent="0">
              <a:buNone/>
            </a:pPr>
            <a:r>
              <a:rPr lang="en-US" sz="2000" b="1" dirty="0" smtClean="0"/>
              <a:t>October </a:t>
            </a:r>
            <a:r>
              <a:rPr lang="en-US" sz="2000" b="1" dirty="0"/>
              <a:t>Quarterly </a:t>
            </a:r>
            <a:r>
              <a:rPr lang="en-US" sz="2000" dirty="0" smtClean="0"/>
              <a:t>– Review of Phase </a:t>
            </a:r>
            <a:r>
              <a:rPr lang="en-US" sz="2000" dirty="0"/>
              <a:t>6 </a:t>
            </a:r>
            <a:r>
              <a:rPr lang="en-US" sz="2000" dirty="0" smtClean="0"/>
              <a:t>Prototype 2</a:t>
            </a:r>
          </a:p>
          <a:p>
            <a:pPr marL="109728" indent="0">
              <a:buNone/>
            </a:pPr>
            <a:endParaRPr lang="en-US" sz="2000" dirty="0" smtClean="0"/>
          </a:p>
          <a:p>
            <a:pPr marL="109728" indent="0">
              <a:buNone/>
            </a:pPr>
            <a:r>
              <a:rPr lang="en-US" sz="2000" b="1" dirty="0" smtClean="0"/>
              <a:t>December</a:t>
            </a:r>
            <a:r>
              <a:rPr lang="en-US" sz="2000" dirty="0" smtClean="0"/>
              <a:t>  - Phase </a:t>
            </a:r>
            <a:r>
              <a:rPr lang="en-US" sz="2000" dirty="0"/>
              <a:t>6 draft model will be completed by Dec 20 and prepared for the January quarterly review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35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762000"/>
          </a:xfrm>
        </p:spPr>
        <p:txBody>
          <a:bodyPr/>
          <a:lstStyle/>
          <a:p>
            <a:r>
              <a:rPr lang="en-US" dirty="0" smtClean="0"/>
              <a:t>Watershed Model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New Land Use</a:t>
            </a:r>
          </a:p>
          <a:p>
            <a:endParaRPr lang="en-US" dirty="0"/>
          </a:p>
          <a:p>
            <a:r>
              <a:rPr lang="en-US" dirty="0" smtClean="0"/>
              <a:t>New Target Load Methodology</a:t>
            </a:r>
          </a:p>
          <a:p>
            <a:endParaRPr lang="en-US" dirty="0"/>
          </a:p>
          <a:p>
            <a:r>
              <a:rPr lang="en-US" dirty="0" smtClean="0"/>
              <a:t>New Model Processing Techniques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788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838200"/>
          </a:xfrm>
        </p:spPr>
        <p:txBody>
          <a:bodyPr/>
          <a:lstStyle/>
          <a:p>
            <a:r>
              <a:rPr lang="en-US" dirty="0" smtClean="0"/>
              <a:t>New Phase 6 Land Use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81000" y="2286000"/>
            <a:ext cx="8229600" cy="4096512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Revised set of land uses</a:t>
            </a:r>
          </a:p>
          <a:p>
            <a:r>
              <a:rPr lang="en-US" dirty="0" smtClean="0"/>
              <a:t>Revised process for generating data</a:t>
            </a:r>
          </a:p>
          <a:p>
            <a:pPr lvl="1"/>
            <a:r>
              <a:rPr lang="en-US" dirty="0" smtClean="0"/>
              <a:t>No longer just Bay-wide land use and land cover data; incorporating localized data sets and localized review</a:t>
            </a:r>
            <a:endParaRPr lang="en-US" dirty="0"/>
          </a:p>
          <a:p>
            <a:r>
              <a:rPr lang="en-US" dirty="0" smtClean="0"/>
              <a:t>Bay Program paying for new land cover data analysis to fill in gaps</a:t>
            </a:r>
          </a:p>
          <a:p>
            <a:pPr lvl="1"/>
            <a:r>
              <a:rPr lang="en-US" dirty="0" smtClean="0"/>
              <a:t>High-resolution </a:t>
            </a:r>
            <a:r>
              <a:rPr lang="en-US" dirty="0"/>
              <a:t>Land Cover </a:t>
            </a:r>
            <a:r>
              <a:rPr lang="en-US" dirty="0" smtClean="0"/>
              <a:t>Data derived </a:t>
            </a:r>
            <a:r>
              <a:rPr lang="en-US" dirty="0"/>
              <a:t>from existing </a:t>
            </a:r>
            <a:r>
              <a:rPr lang="en-US" dirty="0" smtClean="0"/>
              <a:t>1 meter  </a:t>
            </a:r>
            <a:r>
              <a:rPr lang="en-US" dirty="0"/>
              <a:t>leaf-on aerial imagery, leaf-off aerial imagery (where available), and LiDAR-derived digital surface </a:t>
            </a:r>
            <a:r>
              <a:rPr lang="en-US" dirty="0" smtClean="0"/>
              <a:t>models</a:t>
            </a:r>
          </a:p>
          <a:p>
            <a:pPr lvl="2"/>
            <a:r>
              <a:rPr lang="en-US" dirty="0" smtClean="0"/>
              <a:t>Produced </a:t>
            </a:r>
            <a:r>
              <a:rPr lang="en-US" dirty="0"/>
              <a:t>by </a:t>
            </a:r>
            <a:r>
              <a:rPr lang="en-US" dirty="0" smtClean="0"/>
              <a:t>Chesapeake Conservancy, University </a:t>
            </a:r>
            <a:r>
              <a:rPr lang="en-US" dirty="0"/>
              <a:t>of </a:t>
            </a:r>
            <a:r>
              <a:rPr lang="en-US" dirty="0" smtClean="0"/>
              <a:t>Vermont or VARGIS </a:t>
            </a:r>
            <a:r>
              <a:rPr lang="en-US" dirty="0"/>
              <a:t>RFP – Contractor yet to be selected</a:t>
            </a:r>
          </a:p>
          <a:p>
            <a:pPr lvl="2"/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522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3307" y="525572"/>
            <a:ext cx="69926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Proposed Phase 6 Developed Land Uses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26983776"/>
              </p:ext>
            </p:extLst>
          </p:nvPr>
        </p:nvGraphicFramePr>
        <p:xfrm>
          <a:off x="990600" y="990600"/>
          <a:ext cx="75438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3710" y="1480066"/>
            <a:ext cx="1207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Level I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8996" y="2655332"/>
            <a:ext cx="1207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Level II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8996" y="3733800"/>
            <a:ext cx="1207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Level III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055617" y="3714606"/>
            <a:ext cx="10403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Move to Natural category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4400685" y="3980816"/>
            <a:ext cx="654932" cy="206243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838200" y="6153150"/>
            <a:ext cx="632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Stream corridor loading framework still in development</a:t>
            </a:r>
            <a:endParaRPr lang="en-US" dirty="0"/>
          </a:p>
        </p:txBody>
      </p:sp>
      <p:sp>
        <p:nvSpPr>
          <p:cNvPr id="13" name="Right Arrow 12"/>
          <p:cNvSpPr/>
          <p:nvPr/>
        </p:nvSpPr>
        <p:spPr>
          <a:xfrm rot="5400000">
            <a:off x="7810499" y="3211579"/>
            <a:ext cx="381000" cy="206243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7265921" y="3595300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Move to its own category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70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7620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P6 Land Use Development Schedule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dirty="0"/>
              <a:t>Apr </a:t>
            </a:r>
            <a:r>
              <a:rPr lang="en-US" sz="2000" dirty="0" smtClean="0"/>
              <a:t>2015  Complete </a:t>
            </a:r>
            <a:r>
              <a:rPr lang="en-US" sz="2000" dirty="0"/>
              <a:t>regional land use dataset using nationally available data (P6 Land Use Database v1)</a:t>
            </a:r>
          </a:p>
          <a:p>
            <a:r>
              <a:rPr lang="en-US" sz="2000" dirty="0"/>
              <a:t>Jun 15, </a:t>
            </a:r>
            <a:r>
              <a:rPr lang="en-US" sz="2000" dirty="0" smtClean="0"/>
              <a:t>2015  Complete </a:t>
            </a:r>
            <a:r>
              <a:rPr lang="en-US" sz="2000" dirty="0"/>
              <a:t>integration of local land use data (</a:t>
            </a:r>
            <a:r>
              <a:rPr lang="en-US" sz="2000" dirty="0" smtClean="0"/>
              <a:t>P6LU_v2)</a:t>
            </a:r>
            <a:endParaRPr lang="en-US" sz="2000" dirty="0"/>
          </a:p>
          <a:p>
            <a:r>
              <a:rPr lang="en-US" sz="2000" b="1" dirty="0"/>
              <a:t>Jun-Jul </a:t>
            </a:r>
            <a:r>
              <a:rPr lang="en-US" sz="2000" b="1" dirty="0" smtClean="0"/>
              <a:t>2015  </a:t>
            </a:r>
            <a:r>
              <a:rPr lang="en-US" sz="2000" dirty="0" smtClean="0">
                <a:solidFill>
                  <a:srgbClr val="FF0000"/>
                </a:solidFill>
              </a:rPr>
              <a:t>State and </a:t>
            </a:r>
            <a:r>
              <a:rPr lang="en-US" sz="2000" dirty="0">
                <a:solidFill>
                  <a:srgbClr val="FF0000"/>
                </a:solidFill>
              </a:rPr>
              <a:t>local jurisdictions review land use data (six weeks)</a:t>
            </a:r>
          </a:p>
          <a:p>
            <a:r>
              <a:rPr lang="en-US" sz="2000" dirty="0"/>
              <a:t>Aug </a:t>
            </a:r>
            <a:r>
              <a:rPr lang="en-US" sz="2000" dirty="0" smtClean="0"/>
              <a:t>2015  CBP </a:t>
            </a:r>
            <a:r>
              <a:rPr lang="en-US" sz="2000" dirty="0"/>
              <a:t>responds to comments on P6LU_v2 data</a:t>
            </a:r>
          </a:p>
          <a:p>
            <a:r>
              <a:rPr lang="en-US" sz="2000" dirty="0"/>
              <a:t>Sep 1, </a:t>
            </a:r>
            <a:r>
              <a:rPr lang="en-US" sz="2000" dirty="0" smtClean="0"/>
              <a:t>2015  Submit </a:t>
            </a:r>
            <a:r>
              <a:rPr lang="en-US" sz="2000" dirty="0"/>
              <a:t>P6LU_v2 to CBP Modeling Team</a:t>
            </a:r>
          </a:p>
          <a:p>
            <a:r>
              <a:rPr lang="en-US" sz="2000" dirty="0"/>
              <a:t>Sep’15 -</a:t>
            </a:r>
            <a:r>
              <a:rPr lang="en-US" sz="2000" dirty="0" smtClean="0"/>
              <a:t>Jun’16  Incorporate </a:t>
            </a:r>
            <a:r>
              <a:rPr lang="en-US" sz="2000" dirty="0"/>
              <a:t>additional local data and high-res land cover into P6 Land Use Database v3.</a:t>
            </a:r>
          </a:p>
          <a:p>
            <a:r>
              <a:rPr lang="en-US" sz="2000" b="1" dirty="0"/>
              <a:t>Jan –Jul </a:t>
            </a:r>
            <a:r>
              <a:rPr lang="en-US" sz="2000" b="1" dirty="0" smtClean="0"/>
              <a:t>2016  </a:t>
            </a:r>
            <a:r>
              <a:rPr lang="en-US" sz="2000" dirty="0" smtClean="0">
                <a:solidFill>
                  <a:srgbClr val="FF0000"/>
                </a:solidFill>
              </a:rPr>
              <a:t>Rolling </a:t>
            </a:r>
            <a:r>
              <a:rPr lang="en-US" sz="2000" dirty="0">
                <a:solidFill>
                  <a:srgbClr val="FF0000"/>
                </a:solidFill>
              </a:rPr>
              <a:t>jurisdictional review of P6LU_v3 and CBPO response to comments</a:t>
            </a:r>
            <a:r>
              <a:rPr lang="en-US" sz="2000" dirty="0"/>
              <a:t>.</a:t>
            </a:r>
          </a:p>
          <a:p>
            <a:r>
              <a:rPr lang="en-US" sz="2000" dirty="0"/>
              <a:t>Aug </a:t>
            </a:r>
            <a:r>
              <a:rPr lang="en-US" sz="2000" dirty="0" smtClean="0"/>
              <a:t>2016  Finalization </a:t>
            </a:r>
            <a:r>
              <a:rPr lang="en-US" sz="2000" dirty="0"/>
              <a:t>of P6 land use database v3 (1985 –2014)</a:t>
            </a:r>
          </a:p>
          <a:p>
            <a:r>
              <a:rPr lang="en-US" sz="2000" dirty="0"/>
              <a:t>Sep 1, </a:t>
            </a:r>
            <a:r>
              <a:rPr lang="en-US" sz="2000" dirty="0" smtClean="0"/>
              <a:t>2016  Submit </a:t>
            </a:r>
            <a:r>
              <a:rPr lang="en-US" sz="2000" dirty="0"/>
              <a:t>final database to CBP Modeling Team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90036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762000"/>
          </a:xfrm>
        </p:spPr>
        <p:txBody>
          <a:bodyPr/>
          <a:lstStyle/>
          <a:p>
            <a:r>
              <a:rPr lang="en-US" dirty="0" smtClean="0"/>
              <a:t>Target Load Methodology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133600"/>
            <a:ext cx="8229600" cy="4248912"/>
          </a:xfrm>
        </p:spPr>
        <p:txBody>
          <a:bodyPr>
            <a:normAutofit fontScale="92500" lnSpcReduction="20000"/>
          </a:bodyPr>
          <a:lstStyle/>
          <a:p>
            <a:pPr marL="109728" lvl="0" indent="0" algn="ctr">
              <a:buClr>
                <a:srgbClr val="0BD0D9"/>
              </a:buClr>
              <a:buNone/>
            </a:pPr>
            <a:r>
              <a:rPr lang="en-US" dirty="0">
                <a:solidFill>
                  <a:prstClr val="black"/>
                </a:solidFill>
              </a:rPr>
              <a:t>Land segment </a:t>
            </a:r>
            <a:r>
              <a:rPr lang="en-US" dirty="0" err="1">
                <a:solidFill>
                  <a:prstClr val="black"/>
                </a:solidFill>
              </a:rPr>
              <a:t>lb</a:t>
            </a:r>
            <a:r>
              <a:rPr lang="en-US" dirty="0">
                <a:solidFill>
                  <a:prstClr val="black"/>
                </a:solidFill>
              </a:rPr>
              <a:t>/A = </a:t>
            </a:r>
            <a:r>
              <a:rPr lang="en-US" dirty="0">
                <a:solidFill>
                  <a:srgbClr val="FF0000"/>
                </a:solidFill>
              </a:rPr>
              <a:t>target</a:t>
            </a:r>
            <a:r>
              <a:rPr lang="en-US" dirty="0">
                <a:solidFill>
                  <a:prstClr val="black"/>
                </a:solidFill>
              </a:rPr>
              <a:t> + Σ ((</a:t>
            </a:r>
            <a:r>
              <a:rPr lang="en-US" dirty="0" err="1">
                <a:solidFill>
                  <a:prstClr val="black"/>
                </a:solidFill>
              </a:rPr>
              <a:t>lseg</a:t>
            </a:r>
            <a:r>
              <a:rPr lang="en-US" dirty="0">
                <a:solidFill>
                  <a:prstClr val="black"/>
                </a:solidFill>
              </a:rPr>
              <a:t> input rate–median input for CBWS) * </a:t>
            </a:r>
            <a:r>
              <a:rPr lang="en-US" dirty="0">
                <a:solidFill>
                  <a:srgbClr val="FF0000"/>
                </a:solidFill>
              </a:rPr>
              <a:t>sensitivity</a:t>
            </a:r>
            <a:r>
              <a:rPr lang="en-US" dirty="0" smtClean="0">
                <a:solidFill>
                  <a:prstClr val="black"/>
                </a:solidFill>
              </a:rPr>
              <a:t>)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Plan to set global target via Bay-specific model results rather than some sort of average literature values</a:t>
            </a:r>
          </a:p>
          <a:p>
            <a:pPr marL="109728" indent="0" algn="ctr">
              <a:buNone/>
            </a:pPr>
            <a:r>
              <a:rPr lang="en-US" dirty="0" smtClean="0"/>
              <a:t>Issue is which model to use</a:t>
            </a:r>
          </a:p>
          <a:p>
            <a:pPr lvl="1" algn="ctr"/>
            <a:r>
              <a:rPr lang="en-US" dirty="0" smtClean="0"/>
              <a:t>Sparrow</a:t>
            </a:r>
          </a:p>
          <a:p>
            <a:pPr lvl="1" algn="ctr"/>
            <a:r>
              <a:rPr lang="en-US" dirty="0" smtClean="0"/>
              <a:t>CEAP</a:t>
            </a:r>
          </a:p>
          <a:p>
            <a:pPr lvl="1" algn="ctr"/>
            <a:r>
              <a:rPr lang="en-US" dirty="0" smtClean="0"/>
              <a:t>CBP WSM Phase 5.3 </a:t>
            </a:r>
          </a:p>
          <a:p>
            <a:pPr algn="ctr"/>
            <a:endParaRPr lang="en-US" dirty="0"/>
          </a:p>
          <a:p>
            <a:pPr marL="109728" indent="0" algn="ctr">
              <a:buNone/>
            </a:pPr>
            <a:r>
              <a:rPr lang="en-US" dirty="0" smtClean="0"/>
              <a:t>or whether to average results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2547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Global  Targets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Targets </a:t>
            </a:r>
            <a:r>
              <a:rPr lang="en-US" dirty="0"/>
              <a:t>are for each </a:t>
            </a:r>
            <a:r>
              <a:rPr lang="en-US" dirty="0" smtClean="0"/>
              <a:t>nutrient and major land </a:t>
            </a:r>
            <a:r>
              <a:rPr lang="en-US" dirty="0"/>
              <a:t>use, </a:t>
            </a:r>
            <a:r>
              <a:rPr lang="en-US" dirty="0" smtClean="0"/>
              <a:t>category (forest, ag and urban) in </a:t>
            </a:r>
            <a:r>
              <a:rPr lang="en-US" dirty="0" err="1" smtClean="0"/>
              <a:t>lbs</a:t>
            </a:r>
            <a:r>
              <a:rPr lang="en-US" dirty="0" smtClean="0"/>
              <a:t>/acre</a:t>
            </a:r>
          </a:p>
          <a:p>
            <a:r>
              <a:rPr lang="en-US" dirty="0"/>
              <a:t>S</a:t>
            </a:r>
            <a:r>
              <a:rPr lang="en-US" dirty="0" smtClean="0"/>
              <a:t>et </a:t>
            </a:r>
            <a:r>
              <a:rPr lang="en-US" u="sng" dirty="0" smtClean="0"/>
              <a:t>relative</a:t>
            </a:r>
            <a:r>
              <a:rPr lang="en-US" dirty="0" smtClean="0"/>
              <a:t> relationship between ag, urban and forest loading</a:t>
            </a:r>
            <a:endParaRPr lang="en-US" dirty="0"/>
          </a:p>
          <a:p>
            <a:r>
              <a:rPr lang="en-US" dirty="0" smtClean="0"/>
              <a:t>Represent long-term average loading, </a:t>
            </a:r>
            <a:r>
              <a:rPr lang="en-US" dirty="0"/>
              <a:t>not </a:t>
            </a:r>
            <a:r>
              <a:rPr lang="en-US" dirty="0" smtClean="0"/>
              <a:t>specific to any one year</a:t>
            </a:r>
          </a:p>
          <a:p>
            <a:pPr lvl="1"/>
            <a:r>
              <a:rPr lang="en-US" dirty="0" smtClean="0"/>
              <a:t>annual </a:t>
            </a:r>
            <a:r>
              <a:rPr lang="en-US" dirty="0"/>
              <a:t>variation </a:t>
            </a:r>
            <a:r>
              <a:rPr lang="en-US" dirty="0" smtClean="0"/>
              <a:t>in loads determined by hydrology </a:t>
            </a:r>
            <a:r>
              <a:rPr lang="en-US" dirty="0"/>
              <a:t>and nutrient </a:t>
            </a:r>
            <a:r>
              <a:rPr lang="en-US" dirty="0" smtClean="0"/>
              <a:t>inputs, which varies geographically</a:t>
            </a:r>
          </a:p>
          <a:p>
            <a:r>
              <a:rPr lang="en-US" dirty="0" smtClean="0"/>
              <a:t>Does </a:t>
            </a:r>
            <a:r>
              <a:rPr lang="en-US" dirty="0"/>
              <a:t>not include </a:t>
            </a:r>
            <a:r>
              <a:rPr lang="en-US" dirty="0" smtClean="0"/>
              <a:t>effect of BMPs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Potential Global Target Values for TP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56867"/>
            <a:ext cx="8229600" cy="3925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477000" y="254732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DRAFT</a:t>
            </a:r>
            <a:endParaRPr lang="en-US" sz="24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81439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04617B"/>
                </a:solidFill>
              </a:rPr>
              <a:t>Potential Global Target Values for </a:t>
            </a:r>
            <a:r>
              <a:rPr lang="en-US" sz="3600" dirty="0" smtClean="0">
                <a:solidFill>
                  <a:srgbClr val="04617B"/>
                </a:solidFill>
              </a:rPr>
              <a:t>TN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67959"/>
            <a:ext cx="8229600" cy="3903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086600" y="2514600"/>
            <a:ext cx="1082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27775643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81200"/>
            <a:ext cx="8153400" cy="4606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762000"/>
          </a:xfrm>
        </p:spPr>
        <p:txBody>
          <a:bodyPr/>
          <a:lstStyle/>
          <a:p>
            <a:r>
              <a:rPr lang="en-US" dirty="0" smtClean="0"/>
              <a:t>Targets within Developed Sector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7315200" y="2514600"/>
            <a:ext cx="1082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3069546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362200"/>
            <a:ext cx="7288572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0200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Preliminary Sensitivity Data</a:t>
            </a:r>
            <a:br>
              <a:rPr lang="en-US" dirty="0" smtClean="0"/>
            </a:br>
            <a:endParaRPr lang="en-US" sz="3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6629400" y="3733800"/>
            <a:ext cx="685800" cy="1143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7620000" y="3886200"/>
            <a:ext cx="121920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Pervious urban shows same sensitivities as pasture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92406" y="2209800"/>
            <a:ext cx="579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514600" y="2209800"/>
            <a:ext cx="419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Derived from WSM Phase 5.3.2 data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7284720" y="3362030"/>
            <a:ext cx="1082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33228050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716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en-US" dirty="0"/>
              <a:t>New Model Processing </a:t>
            </a:r>
            <a:r>
              <a:rPr lang="en-US" dirty="0" smtClean="0"/>
              <a:t>Techniques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209800"/>
            <a:ext cx="8229600" cy="4172712"/>
          </a:xfrm>
        </p:spPr>
        <p:txBody>
          <a:bodyPr/>
          <a:lstStyle/>
          <a:p>
            <a:r>
              <a:rPr lang="en-US" dirty="0" smtClean="0"/>
              <a:t>Goal is to make model results more transparent</a:t>
            </a:r>
          </a:p>
          <a:p>
            <a:pPr lvl="1"/>
            <a:r>
              <a:rPr lang="en-US" dirty="0" smtClean="0"/>
              <a:t>No longer using Ag </a:t>
            </a:r>
            <a:r>
              <a:rPr lang="en-US" dirty="0" err="1" smtClean="0"/>
              <a:t>Chem</a:t>
            </a:r>
            <a:r>
              <a:rPr lang="en-US" dirty="0" smtClean="0"/>
              <a:t> </a:t>
            </a:r>
            <a:r>
              <a:rPr lang="en-US" dirty="0" err="1" smtClean="0"/>
              <a:t>submodel</a:t>
            </a:r>
            <a:r>
              <a:rPr lang="en-US" dirty="0" smtClean="0"/>
              <a:t>; now using P-</a:t>
            </a:r>
            <a:r>
              <a:rPr lang="en-US" dirty="0" err="1" smtClean="0"/>
              <a:t>Qual</a:t>
            </a:r>
            <a:r>
              <a:rPr lang="en-US" dirty="0" smtClean="0"/>
              <a:t> </a:t>
            </a:r>
            <a:r>
              <a:rPr lang="en-US" dirty="0" err="1" smtClean="0"/>
              <a:t>submodel</a:t>
            </a:r>
            <a:endParaRPr lang="en-US" dirty="0"/>
          </a:p>
          <a:p>
            <a:pPr lvl="1"/>
            <a:r>
              <a:rPr lang="en-US" dirty="0" smtClean="0"/>
              <a:t>Substitute  explainable parameters  for “regional factors”</a:t>
            </a:r>
          </a:p>
          <a:p>
            <a:pPr lvl="1"/>
            <a:r>
              <a:rPr lang="en-US" dirty="0" smtClean="0"/>
              <a:t>More explainable land-to-river and stream-to-river factors</a:t>
            </a:r>
          </a:p>
          <a:p>
            <a:r>
              <a:rPr lang="en-US" dirty="0" smtClean="0"/>
              <a:t>Incorporate lag time into nutrient input – nutrient output relationship</a:t>
            </a:r>
          </a:p>
          <a:p>
            <a:pPr marL="109728" indent="0">
              <a:buNone/>
            </a:pPr>
            <a:endParaRPr lang="en-US" dirty="0" smtClean="0"/>
          </a:p>
          <a:p>
            <a:endParaRPr lang="en-US" dirty="0"/>
          </a:p>
          <a:p>
            <a:pPr marL="109728" indent="0" algn="ctr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948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586536" y="612648"/>
            <a:ext cx="957264" cy="244602"/>
          </a:xfrm>
        </p:spPr>
        <p:txBody>
          <a:bodyPr/>
          <a:lstStyle/>
          <a:p>
            <a:r>
              <a:rPr lang="en-US" dirty="0" smtClean="0"/>
              <a:t>4/28/15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57250"/>
            <a:ext cx="71882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1307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WSM Issues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81000" y="2362200"/>
            <a:ext cx="8229600" cy="402031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Revised </a:t>
            </a:r>
            <a:r>
              <a:rPr lang="en-US" dirty="0" err="1" smtClean="0"/>
              <a:t>Conowingo</a:t>
            </a:r>
            <a:r>
              <a:rPr lang="en-US" dirty="0" smtClean="0"/>
              <a:t> dynamics</a:t>
            </a:r>
          </a:p>
          <a:p>
            <a:r>
              <a:rPr lang="en-US" dirty="0" smtClean="0"/>
              <a:t>Revised BMP efficiencies</a:t>
            </a:r>
          </a:p>
          <a:p>
            <a:r>
              <a:rPr lang="en-US" dirty="0" smtClean="0"/>
              <a:t>Climate change impacts </a:t>
            </a:r>
          </a:p>
          <a:p>
            <a:r>
              <a:rPr lang="en-US" dirty="0" smtClean="0"/>
              <a:t>Potential need for new hydrodynamic calibration</a:t>
            </a:r>
          </a:p>
          <a:p>
            <a:r>
              <a:rPr lang="en-US" dirty="0" smtClean="0"/>
              <a:t>Refinement to shallow water simulation</a:t>
            </a:r>
          </a:p>
          <a:p>
            <a:r>
              <a:rPr lang="en-US" dirty="0" smtClean="0"/>
              <a:t>Development of a </a:t>
            </a:r>
            <a:r>
              <a:rPr lang="en-US" dirty="0"/>
              <a:t>Stream Source Ratio (SSR) </a:t>
            </a:r>
            <a:r>
              <a:rPr lang="en-US" dirty="0" smtClean="0"/>
              <a:t>that quantifies </a:t>
            </a:r>
            <a:r>
              <a:rPr lang="en-US" dirty="0"/>
              <a:t>the relative load attributed to </a:t>
            </a:r>
            <a:r>
              <a:rPr lang="en-US" dirty="0" smtClean="0"/>
              <a:t>instream </a:t>
            </a:r>
            <a:r>
              <a:rPr lang="en-US" dirty="0"/>
              <a:t>sources (e.g. bed &amp; bank erosion, </a:t>
            </a:r>
            <a:r>
              <a:rPr lang="en-US" dirty="0" err="1" smtClean="0"/>
              <a:t>resuspension</a:t>
            </a:r>
            <a:r>
              <a:rPr lang="en-US" dirty="0" smtClean="0"/>
              <a:t>)</a:t>
            </a:r>
            <a:endParaRPr lang="en-US" dirty="0"/>
          </a:p>
          <a:p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1302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762000"/>
          </a:xfrm>
        </p:spPr>
        <p:txBody>
          <a:bodyPr/>
          <a:lstStyle/>
          <a:p>
            <a:r>
              <a:rPr lang="en-US" dirty="0" smtClean="0"/>
              <a:t>Local Government/COG Role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Watershed model development entering final decision stage</a:t>
            </a:r>
          </a:p>
          <a:p>
            <a:pPr lvl="1"/>
            <a:r>
              <a:rPr lang="en-US" dirty="0" smtClean="0"/>
              <a:t>Lot of reliance on WSM 5.3.2 results</a:t>
            </a:r>
          </a:p>
          <a:p>
            <a:r>
              <a:rPr lang="en-US" dirty="0" smtClean="0"/>
              <a:t>Local government tracking resources are fairly minimal</a:t>
            </a:r>
          </a:p>
          <a:p>
            <a:endParaRPr lang="en-US" dirty="0" smtClean="0"/>
          </a:p>
          <a:p>
            <a:r>
              <a:rPr lang="en-US" dirty="0" smtClean="0"/>
              <a:t>Need for consultant help with target loads and sensitivities, other issues - ?</a:t>
            </a:r>
          </a:p>
          <a:p>
            <a:r>
              <a:rPr lang="en-US" dirty="0" smtClean="0"/>
              <a:t>In depth model workshop – September ?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19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4495800"/>
            <a:ext cx="7848600" cy="0"/>
          </a:xfrm>
          <a:prstGeom prst="line">
            <a:avLst/>
          </a:prstGeom>
          <a:ln w="158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85262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143000" y="2057400"/>
            <a:ext cx="7086600" cy="762000"/>
          </a:xfrm>
        </p:spPr>
        <p:txBody>
          <a:bodyPr/>
          <a:lstStyle/>
          <a:p>
            <a:pPr marL="109728" indent="0" algn="ctr">
              <a:buNone/>
            </a:pPr>
            <a:r>
              <a:rPr lang="en-US" dirty="0" smtClean="0"/>
              <a:t>Extra Slides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5977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21</a:t>
            </a:fld>
            <a:endParaRPr lang="en-US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7151551"/>
              </p:ext>
            </p:extLst>
          </p:nvPr>
        </p:nvGraphicFramePr>
        <p:xfrm>
          <a:off x="762000" y="1143001"/>
          <a:ext cx="800100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189740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4/28/15</a:t>
            </a:r>
          </a:p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22</a:t>
            </a:fld>
            <a:endParaRPr lang="en-US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09155955"/>
              </p:ext>
            </p:extLst>
          </p:nvPr>
        </p:nvGraphicFramePr>
        <p:xfrm>
          <a:off x="685800" y="1143000"/>
          <a:ext cx="7620000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0000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4163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11/8/12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WRTC Meeting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559CA-AE61-44AD-B787-146FDAD2D5B5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5091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3362</TotalTime>
  <Words>844</Words>
  <Application>Microsoft Office PowerPoint</Application>
  <PresentationFormat>On-screen Show (4:3)</PresentationFormat>
  <Paragraphs>191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Urban</vt:lpstr>
      <vt:lpstr>Chesapeake Bay Program Modeling Developments  April 28, 2015</vt:lpstr>
      <vt:lpstr>Presentation Overview</vt:lpstr>
      <vt:lpstr>Disclaimer</vt:lpstr>
      <vt:lpstr>PowerPoint Presentation</vt:lpstr>
      <vt:lpstr>Watershed Model Development 2015</vt:lpstr>
      <vt:lpstr>Watershed Model Issues</vt:lpstr>
      <vt:lpstr>New Phase 6 Land Use</vt:lpstr>
      <vt:lpstr>PowerPoint Presentation</vt:lpstr>
      <vt:lpstr>P6 Land Use Development Schedule</vt:lpstr>
      <vt:lpstr>Target Load Methodology</vt:lpstr>
      <vt:lpstr>Global  Targets</vt:lpstr>
      <vt:lpstr>Potential Global Target Values for TP</vt:lpstr>
      <vt:lpstr>Potential Global Target Values for TN</vt:lpstr>
      <vt:lpstr>Targets within Developed Sector</vt:lpstr>
      <vt:lpstr>Preliminary Sensitivity Data </vt:lpstr>
      <vt:lpstr>New Model Processing Techniques</vt:lpstr>
      <vt:lpstr>PowerPoint Presentation</vt:lpstr>
      <vt:lpstr>Other WSM Issues</vt:lpstr>
      <vt:lpstr>Local Government/COG Role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Infrastructure – A Regional Overview Presentation to ULI…… October 20, 2011</dc:title>
  <dc:creator>OTPS - Administrator</dc:creator>
  <cp:lastModifiedBy>Karl Berger</cp:lastModifiedBy>
  <cp:revision>328</cp:revision>
  <dcterms:created xsi:type="dcterms:W3CDTF">2011-10-18T13:50:05Z</dcterms:created>
  <dcterms:modified xsi:type="dcterms:W3CDTF">2015-04-27T19:46:33Z</dcterms:modified>
</cp:coreProperties>
</file>