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changesInfos/changesInfo1.xml" ContentType="application/vnd.ms-powerpoint.changesinfo+xml"/>
  <Override PartName="/ppt/revisionInfo.xml" ContentType="application/vnd.ms-powerpoint.revisioninfo+xml"/>
  <Override PartName="/ppt/authors.xml" ContentType="application/vnd.ms-powerpoint.author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autoCompressPictures="0">
  <p:sldMasterIdLst>
    <p:sldMasterId id="2147483648" r:id="rId4"/>
  </p:sldMasterIdLst>
  <p:notesMasterIdLst>
    <p:notesMasterId r:id="rId28"/>
  </p:notesMasterIdLst>
  <p:sldIdLst>
    <p:sldId id="266" r:id="rId5"/>
    <p:sldId id="1549" r:id="rId6"/>
    <p:sldId id="1531" r:id="rId7"/>
    <p:sldId id="1557" r:id="rId8"/>
    <p:sldId id="1558" r:id="rId9"/>
    <p:sldId id="1559" r:id="rId10"/>
    <p:sldId id="1563" r:id="rId11"/>
    <p:sldId id="1564" r:id="rId12"/>
    <p:sldId id="1560" r:id="rId13"/>
    <p:sldId id="1568" r:id="rId14"/>
    <p:sldId id="1562" r:id="rId15"/>
    <p:sldId id="1533" r:id="rId16"/>
    <p:sldId id="1539" r:id="rId17"/>
    <p:sldId id="1541" r:id="rId18"/>
    <p:sldId id="1542" r:id="rId19"/>
    <p:sldId id="1543" r:id="rId20"/>
    <p:sldId id="1550" r:id="rId21"/>
    <p:sldId id="1565" r:id="rId22"/>
    <p:sldId id="1567" r:id="rId23"/>
    <p:sldId id="1570" r:id="rId24"/>
    <p:sldId id="1571" r:id="rId25"/>
    <p:sldId id="1569" r:id="rId26"/>
    <p:sldId id="295" r:id="rId2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F68AB164-337B-412C-8579-070B0354C888}">
          <p14:sldIdLst>
            <p14:sldId id="266"/>
            <p14:sldId id="1549"/>
            <p14:sldId id="1531"/>
            <p14:sldId id="1557"/>
            <p14:sldId id="1558"/>
            <p14:sldId id="1559"/>
            <p14:sldId id="1563"/>
            <p14:sldId id="1564"/>
            <p14:sldId id="1560"/>
            <p14:sldId id="1568"/>
            <p14:sldId id="1562"/>
            <p14:sldId id="1533"/>
            <p14:sldId id="1539"/>
            <p14:sldId id="1541"/>
            <p14:sldId id="1542"/>
            <p14:sldId id="1543"/>
            <p14:sldId id="1550"/>
            <p14:sldId id="1565"/>
            <p14:sldId id="1567"/>
            <p14:sldId id="1570"/>
            <p14:sldId id="1571"/>
            <p14:sldId id="1569"/>
            <p14:sldId id="295"/>
          </p14:sldIdLst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authors.xml><?xml version="1.0" encoding="utf-8"?>
<p188:authorLst xmlns:a="http://schemas.openxmlformats.org/drawingml/2006/main" xmlns:r="http://schemas.openxmlformats.org/officeDocument/2006/relationships" xmlns:p188="http://schemas.microsoft.com/office/powerpoint/2018/8/main">
  <p188:author id="{20853246-F85D-89EE-FD7A-2ED0DD83300E}" name="Garland, Seth" initials="GS" userId="S::sgarland@wmata.com::4f767c06-df4f-4c3a-92eb-226bcafc5fac" providerId="AD"/>
  <p188:author id="{4501B09A-2BCE-96F8-AE12-DD5E507721D6}" name="Yowell, Thomas R." initials="YTR" userId="S::TRYowell@wmata.com::f1446d20-6ee7-4ab7-8760-0fae548abbaf" providerId="AD"/>
  <p188:author id="{F3C625F8-CC64-1FA7-0CF2-C58AAE7A8A2F}" name="Henry Kay" initials="HK" userId="S::hkay@rkk.com::562a5da5-ce12-43f3-93c0-73f0cf790d14" providerId="AD"/>
</p188: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919D9D"/>
    <a:srgbClr val="01B155"/>
    <a:srgbClr val="231F2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7149B897-1D31-45E2-A020-B9FE0A824FAE}" v="226" dt="2024-09-16T17:27:48.626"/>
    <p1510:client id="{832BA793-A6FE-3F04-6232-C8214F334547}" v="22" dt="2024-09-16T15:53:19.171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EB344D84-9AFB-497E-A393-DC336BA19D2E}" styleName="Medium Style 3 - Accent 3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6E25E649-3F16-4E02-A733-19D2CDBF48F0}" styleName="Medium Style 3 - Accent 1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8EC20E35-A176-4012-BC5E-935CFFF8708E}" styleName="Medium Style 3">
    <a:wholeTbl>
      <a:tcTxStyle>
        <a:fontRef idx="minor"/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0505E3EF-67EA-436B-97B2-0124C06EBD24}" styleName="Medium Style 4 - Accent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3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3">
              <a:tint val="20000"/>
            </a:schemeClr>
          </a:solidFill>
        </a:fill>
      </a:tcStyle>
    </a:firstRow>
  </a:tblStyle>
  <a:tblStyle styleId="{E8034E78-7F5D-4C2E-B375-FC64B27BC917}" styleName="Dark Style 1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dk1">
              <a:tint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dk1">
              <a:tint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dk1">
              <a:tint val="6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306799F8-075E-4A3A-A7F6-7FBC6576F1A4}" styleName="Themed Style 2 - Accent 3">
    <a:tblBg>
      <a:fillRef idx="3">
        <a:schemeClr val="accent3"/>
      </a:fillRef>
      <a:effectRef idx="3">
        <a:schemeClr val="accent3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3">
                <a:tint val="50000"/>
              </a:schemeClr>
            </a:lnRef>
          </a:left>
          <a:right>
            <a:lnRef idx="1">
              <a:schemeClr val="accent3">
                <a:tint val="50000"/>
              </a:schemeClr>
            </a:lnRef>
          </a:right>
          <a:top>
            <a:lnRef idx="1">
              <a:schemeClr val="accent3">
                <a:tint val="50000"/>
              </a:schemeClr>
            </a:lnRef>
          </a:top>
          <a:bottom>
            <a:lnRef idx="1">
              <a:schemeClr val="accent3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C083E6E3-FA7D-4D7B-A595-EF9225AFEA82}" styleName="Light Style 1 - Accent 3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72833802-FEF1-4C79-8D5D-14CF1EAF98D9}" styleName="Light Style 2 - Accent 2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</a:tcStyle>
    </a:band1H>
    <a:band1V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</a:tcBdr>
      </a:tcStyle>
    </a:band1V>
    <a:band2V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2"/>
        </a:fillRef>
      </a:tcStyle>
    </a:firstRow>
  </a:tblStyle>
  <a:tblStyle styleId="{17292A2E-F333-43FB-9621-5CBBE7FDCDCB}" styleName="Light Style 2 - Accent 4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</a:tcStyle>
    </a:band1H>
    <a:band1V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1V>
    <a:band2V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4"/>
        </a:fillRef>
      </a:tcStyle>
    </a:firstRow>
  </a:tblStyle>
  <a:tblStyle styleId="{F2DE63D5-997A-4646-A377-4702673A728D}" styleName="Light Style 2 - Accent 3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</a:tcStyle>
    </a:band1H>
    <a:band1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1V>
    <a:band2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3"/>
        </a:fillRef>
      </a:tcStyle>
    </a:firstRow>
  </a:tblStyle>
  <a:tblStyle styleId="{7E9639D4-E3E2-4D34-9284-5A2195B3D0D7}" styleName="Light Style 2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  <a:top>
            <a:lnRef idx="1">
              <a:schemeClr val="tx1"/>
            </a:lnRef>
          </a:top>
          <a:bottom>
            <a:lnRef idx="1">
              <a:schemeClr val="tx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tx1"/>
            </a:lnRef>
          </a:top>
          <a:bottom>
            <a:lnRef idx="1">
              <a:schemeClr val="tx1"/>
            </a:lnRef>
          </a:bottom>
        </a:tcBdr>
      </a:tcStyle>
    </a:band1H>
    <a:band1V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</a:tcBdr>
      </a:tcStyle>
    </a:band1V>
    <a:band2V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tx1"/>
        </a:fillRef>
      </a:tcStyle>
    </a:firstRow>
  </a:tblStyle>
  <a:tblStyle styleId="{D27102A9-8310-4765-A935-A1911B00CA55}" styleName="Light Style 1 - Accent 4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4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4"/>
              </a:solidFill>
            </a:ln>
          </a:bottom>
        </a:tcBdr>
        <a:fill>
          <a:noFill/>
        </a:fill>
      </a:tcStyle>
    </a:firstRow>
  </a:tblStyle>
  <a:tblStyle styleId="{0E3FDE45-AF77-4B5C-9715-49D594BDF05E}" styleName="Light Style 1 - Accent 2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9D7B26C5-4107-4FEC-AEDC-1716B250A1EF}" styleName="Light Style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D113A9D2-9D6B-4929-AA2D-F23B5EE8CBE7}" styleName="Themed Style 2 - Accent 1">
    <a:tblBg>
      <a:fillRef idx="3">
        <a:schemeClr val="accent1"/>
      </a:fillRef>
      <a:effectRef idx="3">
        <a:schemeClr val="accent1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1">
                <a:tint val="50000"/>
              </a:schemeClr>
            </a:lnRef>
          </a:left>
          <a:right>
            <a:lnRef idx="1">
              <a:schemeClr val="accent1">
                <a:tint val="50000"/>
              </a:schemeClr>
            </a:lnRef>
          </a:right>
          <a:top>
            <a:lnRef idx="1">
              <a:schemeClr val="accent1">
                <a:tint val="50000"/>
              </a:schemeClr>
            </a:lnRef>
          </a:top>
          <a:bottom>
            <a:lnRef idx="1">
              <a:schemeClr val="accent1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69C7853C-536D-4A76-A0AE-DD22124D55A5}" styleName="Themed Style 1 - Accent 3">
    <a:tblBg>
      <a:fillRef idx="2">
        <a:schemeClr val="accent3"/>
      </a:fillRef>
      <a:effectRef idx="1">
        <a:schemeClr val="accent3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Ref idx="1">
              <a:schemeClr val="accent3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  <a:fill>
          <a:solidFill>
            <a:schemeClr val="accent3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3"/>
            </a:lnRef>
          </a:left>
          <a:right>
            <a:lnRef idx="2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2">
              <a:schemeClr val="accent3"/>
            </a:lnRef>
          </a:top>
          <a:bottom>
            <a:lnRef idx="2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firstRow>
  </a:tblStyle>
  <a:tblStyle styleId="{68D230F3-CF80-4859-8CE7-A43EE81993B5}" styleName="Light Style 1 - Accent 6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E269D01E-BC32-4049-B463-5C60D7B0CCD2}" styleName="Themed Style 2 - Accent 4">
    <a:tblBg>
      <a:fillRef idx="3">
        <a:schemeClr val="accent4"/>
      </a:fillRef>
      <a:effectRef idx="3">
        <a:schemeClr val="accent4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4">
                <a:tint val="50000"/>
              </a:schemeClr>
            </a:lnRef>
          </a:left>
          <a:right>
            <a:lnRef idx="1">
              <a:schemeClr val="accent4">
                <a:tint val="50000"/>
              </a:schemeClr>
            </a:lnRef>
          </a:right>
          <a:top>
            <a:lnRef idx="1">
              <a:schemeClr val="accent4">
                <a:tint val="50000"/>
              </a:schemeClr>
            </a:lnRef>
          </a:top>
          <a:bottom>
            <a:lnRef idx="1">
              <a:schemeClr val="accent4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9039" autoAdjust="0"/>
    <p:restoredTop sz="96727" autoAdjust="0"/>
  </p:normalViewPr>
  <p:slideViewPr>
    <p:cSldViewPr snapToGrid="0">
      <p:cViewPr varScale="1">
        <p:scale>
          <a:sx n="114" d="100"/>
          <a:sy n="114" d="100"/>
        </p:scale>
        <p:origin x="816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34" Type="http://schemas.microsoft.com/office/2015/10/relationships/revisionInfo" Target="revisionInfo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microsoft.com/office/2016/11/relationships/changesInfo" Target="changesInfos/changesInfo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tableStyles" Target="tableStyle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viewProps" Target="viewProps.xml"/><Relationship Id="rId35" Type="http://schemas.microsoft.com/office/2018/10/relationships/authors" Target="author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Yowell, Thomas R. (Ryan)" userId="f1446d20-6ee7-4ab7-8760-0fae548abbaf" providerId="ADAL" clId="{4854EE61-9891-4761-9FDE-B1ACC6C95D17}"/>
    <pc:docChg chg="undo redo custSel addSld delSld modSld sldOrd modSection">
      <pc:chgData name="Yowell, Thomas R. (Ryan)" userId="f1446d20-6ee7-4ab7-8760-0fae548abbaf" providerId="ADAL" clId="{4854EE61-9891-4761-9FDE-B1ACC6C95D17}" dt="2024-06-04T17:41:20.955" v="1990" actId="20577"/>
      <pc:docMkLst>
        <pc:docMk/>
      </pc:docMkLst>
      <pc:sldChg chg="modSp mod">
        <pc:chgData name="Yowell, Thomas R. (Ryan)" userId="f1446d20-6ee7-4ab7-8760-0fae548abbaf" providerId="ADAL" clId="{4854EE61-9891-4761-9FDE-B1ACC6C95D17}" dt="2024-06-04T14:32:12.659" v="13" actId="13926"/>
        <pc:sldMkLst>
          <pc:docMk/>
          <pc:sldMk cId="3898278346" sldId="266"/>
        </pc:sldMkLst>
        <pc:spChg chg="mod">
          <ac:chgData name="Yowell, Thomas R. (Ryan)" userId="f1446d20-6ee7-4ab7-8760-0fae548abbaf" providerId="ADAL" clId="{4854EE61-9891-4761-9FDE-B1ACC6C95D17}" dt="2024-06-04T14:32:12.659" v="13" actId="13926"/>
          <ac:spMkLst>
            <pc:docMk/>
            <pc:sldMk cId="3898278346" sldId="266"/>
            <ac:spMk id="13" creationId="{2E95B9F3-0E95-B08D-DB36-B04387D71EBF}"/>
          </ac:spMkLst>
        </pc:spChg>
      </pc:sldChg>
      <pc:sldChg chg="modSp mod delCm">
        <pc:chgData name="Yowell, Thomas R. (Ryan)" userId="f1446d20-6ee7-4ab7-8760-0fae548abbaf" providerId="ADAL" clId="{4854EE61-9891-4761-9FDE-B1ACC6C95D17}" dt="2024-06-04T16:06:21.211" v="359" actId="20577"/>
        <pc:sldMkLst>
          <pc:docMk/>
          <pc:sldMk cId="1118993006" sldId="1538"/>
        </pc:sldMkLst>
        <pc:spChg chg="mod">
          <ac:chgData name="Yowell, Thomas R. (Ryan)" userId="f1446d20-6ee7-4ab7-8760-0fae548abbaf" providerId="ADAL" clId="{4854EE61-9891-4761-9FDE-B1ACC6C95D17}" dt="2024-06-04T16:06:21.211" v="359" actId="20577"/>
          <ac:spMkLst>
            <pc:docMk/>
            <pc:sldMk cId="1118993006" sldId="1538"/>
            <ac:spMk id="2" creationId="{701043C7-FC52-22BD-DBF9-694A65241F49}"/>
          </ac:spMkLst>
        </pc:spChg>
        <pc:extLst>
          <p:ext xmlns:p="http://schemas.openxmlformats.org/presentationml/2006/main" uri="{D6D511B9-2390-475A-947B-AFAB55BFBCF1}">
            <pc226:cmChg xmlns:pc226="http://schemas.microsoft.com/office/powerpoint/2022/06/main/command" chg="del">
              <pc226:chgData name="Yowell, Thomas R. (Ryan)" userId="f1446d20-6ee7-4ab7-8760-0fae548abbaf" providerId="ADAL" clId="{4854EE61-9891-4761-9FDE-B1ACC6C95D17}" dt="2024-06-04T15:57:54.891" v="275"/>
              <pc2:cmMkLst xmlns:pc2="http://schemas.microsoft.com/office/powerpoint/2019/9/main/command">
                <pc:docMk/>
                <pc:sldMk cId="1118993006" sldId="1538"/>
                <pc2:cmMk id="{54353BD7-C5A5-4DE2-9ABE-2F1FBDFC1CAD}"/>
              </pc2:cmMkLst>
            </pc226:cmChg>
          </p:ext>
        </pc:extLst>
      </pc:sldChg>
      <pc:sldChg chg="modSp mod delCm modCm">
        <pc:chgData name="Yowell, Thomas R. (Ryan)" userId="f1446d20-6ee7-4ab7-8760-0fae548abbaf" providerId="ADAL" clId="{4854EE61-9891-4761-9FDE-B1ACC6C95D17}" dt="2024-06-04T14:44:56.390" v="125"/>
        <pc:sldMkLst>
          <pc:docMk/>
          <pc:sldMk cId="1113315583" sldId="1539"/>
        </pc:sldMkLst>
        <pc:spChg chg="mod">
          <ac:chgData name="Yowell, Thomas R. (Ryan)" userId="f1446d20-6ee7-4ab7-8760-0fae548abbaf" providerId="ADAL" clId="{4854EE61-9891-4761-9FDE-B1ACC6C95D17}" dt="2024-06-04T14:44:47.519" v="123" actId="113"/>
          <ac:spMkLst>
            <pc:docMk/>
            <pc:sldMk cId="1113315583" sldId="1539"/>
            <ac:spMk id="7" creationId="{0BB6BC8B-03DB-45CA-B80B-12C104683E36}"/>
          </ac:spMkLst>
        </pc:spChg>
        <pc:extLst>
          <p:ext xmlns:p="http://schemas.openxmlformats.org/presentationml/2006/main" uri="{D6D511B9-2390-475A-947B-AFAB55BFBCF1}">
            <pc226:cmChg xmlns:pc226="http://schemas.microsoft.com/office/powerpoint/2022/06/main/command" chg="del">
              <pc226:chgData name="Yowell, Thomas R. (Ryan)" userId="f1446d20-6ee7-4ab7-8760-0fae548abbaf" providerId="ADAL" clId="{4854EE61-9891-4761-9FDE-B1ACC6C95D17}" dt="2024-06-04T14:44:56.390" v="125"/>
              <pc2:cmMkLst xmlns:pc2="http://schemas.microsoft.com/office/powerpoint/2019/9/main/command">
                <pc:docMk/>
                <pc:sldMk cId="1113315583" sldId="1539"/>
                <pc2:cmMk id="{D00AC45D-44E3-4D0F-909F-49A5A0378292}"/>
              </pc2:cmMkLst>
            </pc226:cmChg>
            <pc226:cmChg xmlns:pc226="http://schemas.microsoft.com/office/powerpoint/2022/06/main/command" chg="del mod">
              <pc226:chgData name="Yowell, Thomas R. (Ryan)" userId="f1446d20-6ee7-4ab7-8760-0fae548abbaf" providerId="ADAL" clId="{4854EE61-9891-4761-9FDE-B1ACC6C95D17}" dt="2024-06-04T14:44:55.265" v="124"/>
              <pc2:cmMkLst xmlns:pc2="http://schemas.microsoft.com/office/powerpoint/2019/9/main/command">
                <pc:docMk/>
                <pc:sldMk cId="1113315583" sldId="1539"/>
                <pc2:cmMk id="{51351670-F0E2-442C-89C1-7ABCC825A34F}"/>
              </pc2:cmMkLst>
            </pc226:cmChg>
          </p:ext>
        </pc:extLst>
      </pc:sldChg>
      <pc:sldChg chg="del">
        <pc:chgData name="Yowell, Thomas R. (Ryan)" userId="f1446d20-6ee7-4ab7-8760-0fae548abbaf" providerId="ADAL" clId="{4854EE61-9891-4761-9FDE-B1ACC6C95D17}" dt="2024-06-04T16:06:31.447" v="360" actId="47"/>
        <pc:sldMkLst>
          <pc:docMk/>
          <pc:sldMk cId="1683939884" sldId="1540"/>
        </pc:sldMkLst>
      </pc:sldChg>
      <pc:sldChg chg="addSp modSp mod">
        <pc:chgData name="Yowell, Thomas R. (Ryan)" userId="f1446d20-6ee7-4ab7-8760-0fae548abbaf" providerId="ADAL" clId="{4854EE61-9891-4761-9FDE-B1ACC6C95D17}" dt="2024-06-04T15:57:23.394" v="274" actId="20577"/>
        <pc:sldMkLst>
          <pc:docMk/>
          <pc:sldMk cId="194290644" sldId="1543"/>
        </pc:sldMkLst>
        <pc:spChg chg="add mod">
          <ac:chgData name="Yowell, Thomas R. (Ryan)" userId="f1446d20-6ee7-4ab7-8760-0fae548abbaf" providerId="ADAL" clId="{4854EE61-9891-4761-9FDE-B1ACC6C95D17}" dt="2024-06-04T15:57:23.394" v="274" actId="20577"/>
          <ac:spMkLst>
            <pc:docMk/>
            <pc:sldMk cId="194290644" sldId="1543"/>
            <ac:spMk id="6" creationId="{E9B1194A-E5AD-345D-77A1-3D6E7990CBF7}"/>
          </ac:spMkLst>
        </pc:spChg>
      </pc:sldChg>
      <pc:sldChg chg="del">
        <pc:chgData name="Yowell, Thomas R. (Ryan)" userId="f1446d20-6ee7-4ab7-8760-0fae548abbaf" providerId="ADAL" clId="{4854EE61-9891-4761-9FDE-B1ACC6C95D17}" dt="2024-06-04T16:06:31.447" v="360" actId="47"/>
        <pc:sldMkLst>
          <pc:docMk/>
          <pc:sldMk cId="1437735121" sldId="1544"/>
        </pc:sldMkLst>
      </pc:sldChg>
      <pc:sldChg chg="del">
        <pc:chgData name="Yowell, Thomas R. (Ryan)" userId="f1446d20-6ee7-4ab7-8760-0fae548abbaf" providerId="ADAL" clId="{4854EE61-9891-4761-9FDE-B1ACC6C95D17}" dt="2024-06-04T16:06:31.447" v="360" actId="47"/>
        <pc:sldMkLst>
          <pc:docMk/>
          <pc:sldMk cId="3250278903" sldId="1545"/>
        </pc:sldMkLst>
      </pc:sldChg>
      <pc:sldChg chg="del">
        <pc:chgData name="Yowell, Thomas R. (Ryan)" userId="f1446d20-6ee7-4ab7-8760-0fae548abbaf" providerId="ADAL" clId="{4854EE61-9891-4761-9FDE-B1ACC6C95D17}" dt="2024-06-04T16:06:31.447" v="360" actId="47"/>
        <pc:sldMkLst>
          <pc:docMk/>
          <pc:sldMk cId="3446725308" sldId="1546"/>
        </pc:sldMkLst>
      </pc:sldChg>
      <pc:sldChg chg="modSp mod delCm modCm">
        <pc:chgData name="Yowell, Thomas R. (Ryan)" userId="f1446d20-6ee7-4ab7-8760-0fae548abbaf" providerId="ADAL" clId="{4854EE61-9891-4761-9FDE-B1ACC6C95D17}" dt="2024-06-04T14:49:19.762" v="130"/>
        <pc:sldMkLst>
          <pc:docMk/>
          <pc:sldMk cId="1527742046" sldId="1550"/>
        </pc:sldMkLst>
        <pc:spChg chg="mod">
          <ac:chgData name="Yowell, Thomas R. (Ryan)" userId="f1446d20-6ee7-4ab7-8760-0fae548abbaf" providerId="ADAL" clId="{4854EE61-9891-4761-9FDE-B1ACC6C95D17}" dt="2024-06-04T14:49:12.327" v="129" actId="20577"/>
          <ac:spMkLst>
            <pc:docMk/>
            <pc:sldMk cId="1527742046" sldId="1550"/>
            <ac:spMk id="3" creationId="{60D2434B-7AFC-E924-0D3C-65F3D65844B3}"/>
          </ac:spMkLst>
        </pc:spChg>
        <pc:extLst>
          <p:ext xmlns:p="http://schemas.openxmlformats.org/presentationml/2006/main" uri="{D6D511B9-2390-475A-947B-AFAB55BFBCF1}">
            <pc226:cmChg xmlns:pc226="http://schemas.microsoft.com/office/powerpoint/2022/06/main/command" chg="del mod">
              <pc226:chgData name="Yowell, Thomas R. (Ryan)" userId="f1446d20-6ee7-4ab7-8760-0fae548abbaf" providerId="ADAL" clId="{4854EE61-9891-4761-9FDE-B1ACC6C95D17}" dt="2024-06-04T14:49:19.762" v="130"/>
              <pc2:cmMkLst xmlns:pc2="http://schemas.microsoft.com/office/powerpoint/2019/9/main/command">
                <pc:docMk/>
                <pc:sldMk cId="1527742046" sldId="1550"/>
                <pc2:cmMk id="{854ED4FD-944A-4D84-A6FB-657B6982AABA}"/>
              </pc2:cmMkLst>
            </pc226:cmChg>
          </p:ext>
        </pc:extLst>
      </pc:sldChg>
      <pc:sldChg chg="delCm">
        <pc:chgData name="Yowell, Thomas R. (Ryan)" userId="f1446d20-6ee7-4ab7-8760-0fae548abbaf" providerId="ADAL" clId="{4854EE61-9891-4761-9FDE-B1ACC6C95D17}" dt="2024-06-04T14:40:17.586" v="16"/>
        <pc:sldMkLst>
          <pc:docMk/>
          <pc:sldMk cId="648283875" sldId="1557"/>
        </pc:sldMkLst>
        <pc:extLst>
          <p:ext xmlns:p="http://schemas.openxmlformats.org/presentationml/2006/main" uri="{D6D511B9-2390-475A-947B-AFAB55BFBCF1}">
            <pc226:cmChg xmlns:pc226="http://schemas.microsoft.com/office/powerpoint/2022/06/main/command" chg="del">
              <pc226:chgData name="Yowell, Thomas R. (Ryan)" userId="f1446d20-6ee7-4ab7-8760-0fae548abbaf" providerId="ADAL" clId="{4854EE61-9891-4761-9FDE-B1ACC6C95D17}" dt="2024-06-04T14:40:17.586" v="16"/>
              <pc2:cmMkLst xmlns:pc2="http://schemas.microsoft.com/office/powerpoint/2019/9/main/command">
                <pc:docMk/>
                <pc:sldMk cId="648283875" sldId="1557"/>
                <pc2:cmMk id="{DBBD7208-6174-4573-9F8A-4C00699DDCCE}"/>
              </pc2:cmMkLst>
            </pc226:cmChg>
            <pc226:cmChg xmlns:pc226="http://schemas.microsoft.com/office/powerpoint/2022/06/main/command" chg="del">
              <pc226:chgData name="Yowell, Thomas R. (Ryan)" userId="f1446d20-6ee7-4ab7-8760-0fae548abbaf" providerId="ADAL" clId="{4854EE61-9891-4761-9FDE-B1ACC6C95D17}" dt="2024-06-04T14:40:16.098" v="14"/>
              <pc2:cmMkLst xmlns:pc2="http://schemas.microsoft.com/office/powerpoint/2019/9/main/command">
                <pc:docMk/>
                <pc:sldMk cId="648283875" sldId="1557"/>
                <pc2:cmMk id="{93AB270B-6CC4-4154-A113-9CCCCAF94A9C}"/>
              </pc2:cmMkLst>
            </pc226:cmChg>
            <pc226:cmChg xmlns:pc226="http://schemas.microsoft.com/office/powerpoint/2022/06/main/command" chg="del">
              <pc226:chgData name="Yowell, Thomas R. (Ryan)" userId="f1446d20-6ee7-4ab7-8760-0fae548abbaf" providerId="ADAL" clId="{4854EE61-9891-4761-9FDE-B1ACC6C95D17}" dt="2024-06-04T14:40:16.784" v="15"/>
              <pc2:cmMkLst xmlns:pc2="http://schemas.microsoft.com/office/powerpoint/2019/9/main/command">
                <pc:docMk/>
                <pc:sldMk cId="648283875" sldId="1557"/>
                <pc2:cmMk id="{8DCA9CC0-C2A4-4B2B-A959-14008F9F183F}"/>
              </pc2:cmMkLst>
            </pc226:cmChg>
          </p:ext>
        </pc:extLst>
      </pc:sldChg>
      <pc:sldChg chg="addSp delSp modSp mod delCm">
        <pc:chgData name="Yowell, Thomas R. (Ryan)" userId="f1446d20-6ee7-4ab7-8760-0fae548abbaf" providerId="ADAL" clId="{4854EE61-9891-4761-9FDE-B1ACC6C95D17}" dt="2024-06-04T16:21:07.328" v="425"/>
        <pc:sldMkLst>
          <pc:docMk/>
          <pc:sldMk cId="3505622150" sldId="1558"/>
        </pc:sldMkLst>
        <pc:spChg chg="mod">
          <ac:chgData name="Yowell, Thomas R. (Ryan)" userId="f1446d20-6ee7-4ab7-8760-0fae548abbaf" providerId="ADAL" clId="{4854EE61-9891-4761-9FDE-B1ACC6C95D17}" dt="2024-06-04T16:21:07.328" v="425"/>
          <ac:spMkLst>
            <pc:docMk/>
            <pc:sldMk cId="3505622150" sldId="1558"/>
            <ac:spMk id="7" creationId="{CFAE4970-FAE1-3463-78AE-991608412509}"/>
          </ac:spMkLst>
        </pc:spChg>
        <pc:picChg chg="add mod">
          <ac:chgData name="Yowell, Thomas R. (Ryan)" userId="f1446d20-6ee7-4ab7-8760-0fae548abbaf" providerId="ADAL" clId="{4854EE61-9891-4761-9FDE-B1ACC6C95D17}" dt="2024-06-04T16:21:00.642" v="422"/>
          <ac:picMkLst>
            <pc:docMk/>
            <pc:sldMk cId="3505622150" sldId="1558"/>
            <ac:picMk id="2" creationId="{2D0058F1-BFD9-45E4-E6DB-05B063ECC7CA}"/>
          </ac:picMkLst>
        </pc:picChg>
        <pc:picChg chg="del">
          <ac:chgData name="Yowell, Thomas R. (Ryan)" userId="f1446d20-6ee7-4ab7-8760-0fae548abbaf" providerId="ADAL" clId="{4854EE61-9891-4761-9FDE-B1ACC6C95D17}" dt="2024-06-04T16:21:00.426" v="421" actId="478"/>
          <ac:picMkLst>
            <pc:docMk/>
            <pc:sldMk cId="3505622150" sldId="1558"/>
            <ac:picMk id="5" creationId="{7562000A-DA62-FCA9-4B75-3DB15BD94799}"/>
          </ac:picMkLst>
        </pc:picChg>
        <pc:extLst>
          <p:ext xmlns:p="http://schemas.openxmlformats.org/presentationml/2006/main" uri="{D6D511B9-2390-475A-947B-AFAB55BFBCF1}">
            <pc226:cmChg xmlns:pc226="http://schemas.microsoft.com/office/powerpoint/2022/06/main/command" chg="del">
              <pc226:chgData name="Yowell, Thomas R. (Ryan)" userId="f1446d20-6ee7-4ab7-8760-0fae548abbaf" providerId="ADAL" clId="{4854EE61-9891-4761-9FDE-B1ACC6C95D17}" dt="2024-06-04T14:40:20.810" v="17"/>
              <pc2:cmMkLst xmlns:pc2="http://schemas.microsoft.com/office/powerpoint/2019/9/main/command">
                <pc:docMk/>
                <pc:sldMk cId="3505622150" sldId="1558"/>
                <pc2:cmMk id="{2BC47714-1F70-42B1-B7E8-06FC4C0FDCE0}"/>
              </pc2:cmMkLst>
            </pc226:cmChg>
            <pc226:cmChg xmlns:pc226="http://schemas.microsoft.com/office/powerpoint/2022/06/main/command" chg="del">
              <pc226:chgData name="Yowell, Thomas R. (Ryan)" userId="f1446d20-6ee7-4ab7-8760-0fae548abbaf" providerId="ADAL" clId="{4854EE61-9891-4761-9FDE-B1ACC6C95D17}" dt="2024-06-04T14:40:24.030" v="18"/>
              <pc2:cmMkLst xmlns:pc2="http://schemas.microsoft.com/office/powerpoint/2019/9/main/command">
                <pc:docMk/>
                <pc:sldMk cId="3505622150" sldId="1558"/>
                <pc2:cmMk id="{A4B11979-63EE-4FF2-81CC-E44A90453323}"/>
              </pc2:cmMkLst>
            </pc226:cmChg>
          </p:ext>
        </pc:extLst>
      </pc:sldChg>
      <pc:sldChg chg="addSp delSp modSp mod">
        <pc:chgData name="Yowell, Thomas R. (Ryan)" userId="f1446d20-6ee7-4ab7-8760-0fae548abbaf" providerId="ADAL" clId="{4854EE61-9891-4761-9FDE-B1ACC6C95D17}" dt="2024-06-04T16:21:03.544" v="424" actId="1076"/>
        <pc:sldMkLst>
          <pc:docMk/>
          <pc:sldMk cId="4178415703" sldId="1559"/>
        </pc:sldMkLst>
        <pc:spChg chg="mod">
          <ac:chgData name="Yowell, Thomas R. (Ryan)" userId="f1446d20-6ee7-4ab7-8760-0fae548abbaf" providerId="ADAL" clId="{4854EE61-9891-4761-9FDE-B1ACC6C95D17}" dt="2024-06-04T16:21:03.544" v="424" actId="1076"/>
          <ac:spMkLst>
            <pc:docMk/>
            <pc:sldMk cId="4178415703" sldId="1559"/>
            <ac:spMk id="7" creationId="{CFAE4970-FAE1-3463-78AE-991608412509}"/>
          </ac:spMkLst>
        </pc:spChg>
        <pc:picChg chg="del">
          <ac:chgData name="Yowell, Thomas R. (Ryan)" userId="f1446d20-6ee7-4ab7-8760-0fae548abbaf" providerId="ADAL" clId="{4854EE61-9891-4761-9FDE-B1ACC6C95D17}" dt="2024-06-04T16:20:19.644" v="398" actId="478"/>
          <ac:picMkLst>
            <pc:docMk/>
            <pc:sldMk cId="4178415703" sldId="1559"/>
            <ac:picMk id="2" creationId="{D369104E-486C-32FB-3A99-6F93BF1526D0}"/>
          </ac:picMkLst>
        </pc:picChg>
        <pc:picChg chg="add mod">
          <ac:chgData name="Yowell, Thomas R. (Ryan)" userId="f1446d20-6ee7-4ab7-8760-0fae548abbaf" providerId="ADAL" clId="{4854EE61-9891-4761-9FDE-B1ACC6C95D17}" dt="2024-06-04T16:20:57.699" v="420" actId="1076"/>
          <ac:picMkLst>
            <pc:docMk/>
            <pc:sldMk cId="4178415703" sldId="1559"/>
            <ac:picMk id="9" creationId="{DDA20D12-94D7-94D0-255E-46AD064DB082}"/>
          </ac:picMkLst>
        </pc:picChg>
      </pc:sldChg>
      <pc:sldChg chg="delSp modSp mod delCm">
        <pc:chgData name="Yowell, Thomas R. (Ryan)" userId="f1446d20-6ee7-4ab7-8760-0fae548abbaf" providerId="ADAL" clId="{4854EE61-9891-4761-9FDE-B1ACC6C95D17}" dt="2024-06-04T14:43:33.111" v="117"/>
        <pc:sldMkLst>
          <pc:docMk/>
          <pc:sldMk cId="1122911369" sldId="1560"/>
        </pc:sldMkLst>
        <pc:spChg chg="mod">
          <ac:chgData name="Yowell, Thomas R. (Ryan)" userId="f1446d20-6ee7-4ab7-8760-0fae548abbaf" providerId="ADAL" clId="{4854EE61-9891-4761-9FDE-B1ACC6C95D17}" dt="2024-06-04T14:43:27.246" v="116" actId="20577"/>
          <ac:spMkLst>
            <pc:docMk/>
            <pc:sldMk cId="1122911369" sldId="1560"/>
            <ac:spMk id="2" creationId="{A5FE9D6D-F8C2-2321-B50A-AEDA07FBEE01}"/>
          </ac:spMkLst>
        </pc:spChg>
        <pc:picChg chg="mod modCrop">
          <ac:chgData name="Yowell, Thomas R. (Ryan)" userId="f1446d20-6ee7-4ab7-8760-0fae548abbaf" providerId="ADAL" clId="{4854EE61-9891-4761-9FDE-B1ACC6C95D17}" dt="2024-06-04T14:42:26.878" v="111" actId="1076"/>
          <ac:picMkLst>
            <pc:docMk/>
            <pc:sldMk cId="1122911369" sldId="1560"/>
            <ac:picMk id="5" creationId="{0B3A3DD3-B362-54B6-B655-CB95F92E3CA1}"/>
          </ac:picMkLst>
        </pc:picChg>
        <pc:picChg chg="del">
          <ac:chgData name="Yowell, Thomas R. (Ryan)" userId="f1446d20-6ee7-4ab7-8760-0fae548abbaf" providerId="ADAL" clId="{4854EE61-9891-4761-9FDE-B1ACC6C95D17}" dt="2024-06-04T14:40:51.543" v="19" actId="478"/>
          <ac:picMkLst>
            <pc:docMk/>
            <pc:sldMk cId="1122911369" sldId="1560"/>
            <ac:picMk id="1026" creationId="{EE435CC6-BBCD-40E3-AE4A-2D2F6954007E}"/>
          </ac:picMkLst>
        </pc:picChg>
        <pc:extLst>
          <p:ext xmlns:p="http://schemas.openxmlformats.org/presentationml/2006/main" uri="{D6D511B9-2390-475A-947B-AFAB55BFBCF1}">
            <pc226:cmChg xmlns:pc226="http://schemas.microsoft.com/office/powerpoint/2022/06/main/command" chg="del">
              <pc226:chgData name="Yowell, Thomas R. (Ryan)" userId="f1446d20-6ee7-4ab7-8760-0fae548abbaf" providerId="ADAL" clId="{4854EE61-9891-4761-9FDE-B1ACC6C95D17}" dt="2024-06-04T14:43:33.111" v="117"/>
              <pc2:cmMkLst xmlns:pc2="http://schemas.microsoft.com/office/powerpoint/2019/9/main/command">
                <pc:docMk/>
                <pc:sldMk cId="1122911369" sldId="1560"/>
                <pc2:cmMk id="{5F8BC16C-714C-4465-AED4-D5F5642762FD}"/>
              </pc2:cmMkLst>
            </pc226:cmChg>
          </p:ext>
        </pc:extLst>
      </pc:sldChg>
      <pc:sldChg chg="modSp mod delCm">
        <pc:chgData name="Yowell, Thomas R. (Ryan)" userId="f1446d20-6ee7-4ab7-8760-0fae548abbaf" providerId="ADAL" clId="{4854EE61-9891-4761-9FDE-B1ACC6C95D17}" dt="2024-06-04T16:58:17.989" v="1818" actId="20577"/>
        <pc:sldMkLst>
          <pc:docMk/>
          <pc:sldMk cId="2719572919" sldId="1561"/>
        </pc:sldMkLst>
        <pc:spChg chg="mod">
          <ac:chgData name="Yowell, Thomas R. (Ryan)" userId="f1446d20-6ee7-4ab7-8760-0fae548abbaf" providerId="ADAL" clId="{4854EE61-9891-4761-9FDE-B1ACC6C95D17}" dt="2024-06-04T16:58:17.989" v="1818" actId="20577"/>
          <ac:spMkLst>
            <pc:docMk/>
            <pc:sldMk cId="2719572919" sldId="1561"/>
            <ac:spMk id="7" creationId="{FA246B31-AF13-585D-7A3A-8D8A43D969BE}"/>
          </ac:spMkLst>
        </pc:spChg>
        <pc:extLst>
          <p:ext xmlns:p="http://schemas.openxmlformats.org/presentationml/2006/main" uri="{D6D511B9-2390-475A-947B-AFAB55BFBCF1}">
            <pc226:cmChg xmlns:pc226="http://schemas.microsoft.com/office/powerpoint/2022/06/main/command" chg="del">
              <pc226:chgData name="Yowell, Thomas R. (Ryan)" userId="f1446d20-6ee7-4ab7-8760-0fae548abbaf" providerId="ADAL" clId="{4854EE61-9891-4761-9FDE-B1ACC6C95D17}" dt="2024-06-04T14:43:38.035" v="118"/>
              <pc2:cmMkLst xmlns:pc2="http://schemas.microsoft.com/office/powerpoint/2019/9/main/command">
                <pc:docMk/>
                <pc:sldMk cId="2719572919" sldId="1561"/>
                <pc2:cmMk id="{10F62C9A-0A64-4518-B8A2-5825462C78D0}"/>
              </pc2:cmMkLst>
            </pc226:cmChg>
          </p:ext>
        </pc:extLst>
      </pc:sldChg>
      <pc:sldChg chg="addSp delSp modSp mod">
        <pc:chgData name="Yowell, Thomas R. (Ryan)" userId="f1446d20-6ee7-4ab7-8760-0fae548abbaf" providerId="ADAL" clId="{4854EE61-9891-4761-9FDE-B1ACC6C95D17}" dt="2024-06-04T17:41:20.955" v="1990" actId="20577"/>
        <pc:sldMkLst>
          <pc:docMk/>
          <pc:sldMk cId="3255216137" sldId="1562"/>
        </pc:sldMkLst>
        <pc:spChg chg="mod">
          <ac:chgData name="Yowell, Thomas R. (Ryan)" userId="f1446d20-6ee7-4ab7-8760-0fae548abbaf" providerId="ADAL" clId="{4854EE61-9891-4761-9FDE-B1ACC6C95D17}" dt="2024-06-04T17:05:03.231" v="1985" actId="20577"/>
          <ac:spMkLst>
            <pc:docMk/>
            <pc:sldMk cId="3255216137" sldId="1562"/>
            <ac:spMk id="2" creationId="{98FEC883-322D-1D26-5939-A629D758B0E4}"/>
          </ac:spMkLst>
        </pc:spChg>
        <pc:spChg chg="del">
          <ac:chgData name="Yowell, Thomas R. (Ryan)" userId="f1446d20-6ee7-4ab7-8760-0fae548abbaf" providerId="ADAL" clId="{4854EE61-9891-4761-9FDE-B1ACC6C95D17}" dt="2024-06-04T16:30:06.431" v="834" actId="478"/>
          <ac:spMkLst>
            <pc:docMk/>
            <pc:sldMk cId="3255216137" sldId="1562"/>
            <ac:spMk id="3" creationId="{4F49E19E-8FC3-5A48-0900-D81C53A0C66B}"/>
          </ac:spMkLst>
        </pc:spChg>
        <pc:spChg chg="mod">
          <ac:chgData name="Yowell, Thomas R. (Ryan)" userId="f1446d20-6ee7-4ab7-8760-0fae548abbaf" providerId="ADAL" clId="{4854EE61-9891-4761-9FDE-B1ACC6C95D17}" dt="2024-06-04T17:41:20.955" v="1990" actId="20577"/>
          <ac:spMkLst>
            <pc:docMk/>
            <pc:sldMk cId="3255216137" sldId="1562"/>
            <ac:spMk id="5" creationId="{C9BB969A-8F33-066C-21F6-92D1BD3AACC5}"/>
          </ac:spMkLst>
        </pc:spChg>
        <pc:spChg chg="del">
          <ac:chgData name="Yowell, Thomas R. (Ryan)" userId="f1446d20-6ee7-4ab7-8760-0fae548abbaf" providerId="ADAL" clId="{4854EE61-9891-4761-9FDE-B1ACC6C95D17}" dt="2024-06-04T16:31:13.841" v="941" actId="478"/>
          <ac:spMkLst>
            <pc:docMk/>
            <pc:sldMk cId="3255216137" sldId="1562"/>
            <ac:spMk id="7" creationId="{6BF6D57F-10BF-CAE0-7C61-AB24FE3E1D21}"/>
          </ac:spMkLst>
        </pc:spChg>
        <pc:spChg chg="add mod">
          <ac:chgData name="Yowell, Thomas R. (Ryan)" userId="f1446d20-6ee7-4ab7-8760-0fae548abbaf" providerId="ADAL" clId="{4854EE61-9891-4761-9FDE-B1ACC6C95D17}" dt="2024-06-04T17:05:17.533" v="1988" actId="20577"/>
          <ac:spMkLst>
            <pc:docMk/>
            <pc:sldMk cId="3255216137" sldId="1562"/>
            <ac:spMk id="10" creationId="{FD926EDB-BD90-C99F-4FB1-BD46F1BDDE19}"/>
          </ac:spMkLst>
        </pc:spChg>
        <pc:picChg chg="add del mod modCrop">
          <ac:chgData name="Yowell, Thomas R. (Ryan)" userId="f1446d20-6ee7-4ab7-8760-0fae548abbaf" providerId="ADAL" clId="{4854EE61-9891-4761-9FDE-B1ACC6C95D17}" dt="2024-06-04T16:31:11.451" v="940" actId="478"/>
          <ac:picMkLst>
            <pc:docMk/>
            <pc:sldMk cId="3255216137" sldId="1562"/>
            <ac:picMk id="9" creationId="{21F83AF3-E093-586A-EBE2-CD237826DCC4}"/>
          </ac:picMkLst>
        </pc:picChg>
        <pc:picChg chg="add mod">
          <ac:chgData name="Yowell, Thomas R. (Ryan)" userId="f1446d20-6ee7-4ab7-8760-0fae548abbaf" providerId="ADAL" clId="{4854EE61-9891-4761-9FDE-B1ACC6C95D17}" dt="2024-06-04T16:31:34.856" v="945" actId="14100"/>
          <ac:picMkLst>
            <pc:docMk/>
            <pc:sldMk cId="3255216137" sldId="1562"/>
            <ac:picMk id="12" creationId="{04AD5D6F-26FD-5F2C-BEEB-A51F6CDE5030}"/>
          </ac:picMkLst>
        </pc:picChg>
      </pc:sldChg>
      <pc:sldChg chg="addSp delSp modSp mod">
        <pc:chgData name="Yowell, Thomas R. (Ryan)" userId="f1446d20-6ee7-4ab7-8760-0fae548abbaf" providerId="ADAL" clId="{4854EE61-9891-4761-9FDE-B1ACC6C95D17}" dt="2024-06-04T16:20:53.512" v="418" actId="478"/>
        <pc:sldMkLst>
          <pc:docMk/>
          <pc:sldMk cId="1359995628" sldId="1563"/>
        </pc:sldMkLst>
        <pc:picChg chg="add del">
          <ac:chgData name="Yowell, Thomas R. (Ryan)" userId="f1446d20-6ee7-4ab7-8760-0fae548abbaf" providerId="ADAL" clId="{4854EE61-9891-4761-9FDE-B1ACC6C95D17}" dt="2024-06-04T16:20:53.512" v="418" actId="478"/>
          <ac:picMkLst>
            <pc:docMk/>
            <pc:sldMk cId="1359995628" sldId="1563"/>
            <ac:picMk id="3" creationId="{44A4A48E-B2C3-F73E-32D4-7270814EF1A1}"/>
          </ac:picMkLst>
        </pc:picChg>
        <pc:picChg chg="add del mod">
          <ac:chgData name="Yowell, Thomas R. (Ryan)" userId="f1446d20-6ee7-4ab7-8760-0fae548abbaf" providerId="ADAL" clId="{4854EE61-9891-4761-9FDE-B1ACC6C95D17}" dt="2024-06-04T16:20:53" v="417"/>
          <ac:picMkLst>
            <pc:docMk/>
            <pc:sldMk cId="1359995628" sldId="1563"/>
            <ac:picMk id="5" creationId="{44B38E96-16F2-D6D2-8A4E-DE40B5704719}"/>
          </ac:picMkLst>
        </pc:picChg>
      </pc:sldChg>
      <pc:sldChg chg="addSp delSp modSp mod">
        <pc:chgData name="Yowell, Thomas R. (Ryan)" userId="f1446d20-6ee7-4ab7-8760-0fae548abbaf" providerId="ADAL" clId="{4854EE61-9891-4761-9FDE-B1ACC6C95D17}" dt="2024-06-04T16:12:52.615" v="397" actId="20577"/>
        <pc:sldMkLst>
          <pc:docMk/>
          <pc:sldMk cId="1925447402" sldId="1564"/>
        </pc:sldMkLst>
        <pc:spChg chg="mod">
          <ac:chgData name="Yowell, Thomas R. (Ryan)" userId="f1446d20-6ee7-4ab7-8760-0fae548abbaf" providerId="ADAL" clId="{4854EE61-9891-4761-9FDE-B1ACC6C95D17}" dt="2024-06-04T16:12:52.615" v="397" actId="20577"/>
          <ac:spMkLst>
            <pc:docMk/>
            <pc:sldMk cId="1925447402" sldId="1564"/>
            <ac:spMk id="8" creationId="{8A11694B-5124-BB7E-9136-65766B1D7A0D}"/>
          </ac:spMkLst>
        </pc:spChg>
        <pc:picChg chg="add del mod">
          <ac:chgData name="Yowell, Thomas R. (Ryan)" userId="f1446d20-6ee7-4ab7-8760-0fae548abbaf" providerId="ADAL" clId="{4854EE61-9891-4761-9FDE-B1ACC6C95D17}" dt="2024-06-04T16:11:22.106" v="367" actId="478"/>
          <ac:picMkLst>
            <pc:docMk/>
            <pc:sldMk cId="1925447402" sldId="1564"/>
            <ac:picMk id="5" creationId="{C077A716-8C8D-6CCA-68A1-C22A9E209AFC}"/>
          </ac:picMkLst>
        </pc:picChg>
        <pc:picChg chg="add del mod">
          <ac:chgData name="Yowell, Thomas R. (Ryan)" userId="f1446d20-6ee7-4ab7-8760-0fae548abbaf" providerId="ADAL" clId="{4854EE61-9891-4761-9FDE-B1ACC6C95D17}" dt="2024-06-04T16:11:58.952" v="373" actId="478"/>
          <ac:picMkLst>
            <pc:docMk/>
            <pc:sldMk cId="1925447402" sldId="1564"/>
            <ac:picMk id="10" creationId="{720F6D42-89C6-BFD8-1943-2F76BCF8730A}"/>
          </ac:picMkLst>
        </pc:picChg>
        <pc:picChg chg="del">
          <ac:chgData name="Yowell, Thomas R. (Ryan)" userId="f1446d20-6ee7-4ab7-8760-0fae548abbaf" providerId="ADAL" clId="{4854EE61-9891-4761-9FDE-B1ACC6C95D17}" dt="2024-06-04T16:11:05.564" v="361" actId="478"/>
          <ac:picMkLst>
            <pc:docMk/>
            <pc:sldMk cId="1925447402" sldId="1564"/>
            <ac:picMk id="14" creationId="{9AA7E4F6-E5D2-26A5-01EE-4B37409050CD}"/>
          </ac:picMkLst>
        </pc:picChg>
        <pc:picChg chg="add mod">
          <ac:chgData name="Yowell, Thomas R. (Ryan)" userId="f1446d20-6ee7-4ab7-8760-0fae548abbaf" providerId="ADAL" clId="{4854EE61-9891-4761-9FDE-B1ACC6C95D17}" dt="2024-06-04T16:12:43.712" v="385" actId="22570"/>
          <ac:picMkLst>
            <pc:docMk/>
            <pc:sldMk cId="1925447402" sldId="1564"/>
            <ac:picMk id="15" creationId="{3E2D1ED1-FE77-26DC-2D76-82B54FFB1F40}"/>
          </ac:picMkLst>
        </pc:picChg>
      </pc:sldChg>
      <pc:sldChg chg="addSp delSp modSp mod">
        <pc:chgData name="Yowell, Thomas R. (Ryan)" userId="f1446d20-6ee7-4ab7-8760-0fae548abbaf" providerId="ADAL" clId="{4854EE61-9891-4761-9FDE-B1ACC6C95D17}" dt="2024-06-04T17:05:27.747" v="1989" actId="478"/>
        <pc:sldMkLst>
          <pc:docMk/>
          <pc:sldMk cId="2455081935" sldId="1565"/>
        </pc:sldMkLst>
        <pc:spChg chg="add del mod">
          <ac:chgData name="Yowell, Thomas R. (Ryan)" userId="f1446d20-6ee7-4ab7-8760-0fae548abbaf" providerId="ADAL" clId="{4854EE61-9891-4761-9FDE-B1ACC6C95D17}" dt="2024-06-04T17:05:27.747" v="1989" actId="478"/>
          <ac:spMkLst>
            <pc:docMk/>
            <pc:sldMk cId="2455081935" sldId="1565"/>
            <ac:spMk id="2" creationId="{B24E0734-5282-04AB-6663-6C57BF252337}"/>
          </ac:spMkLst>
        </pc:spChg>
        <pc:spChg chg="add del mod">
          <ac:chgData name="Yowell, Thomas R. (Ryan)" userId="f1446d20-6ee7-4ab7-8760-0fae548abbaf" providerId="ADAL" clId="{4854EE61-9891-4761-9FDE-B1ACC6C95D17}" dt="2024-06-04T17:05:27.747" v="1989" actId="478"/>
          <ac:spMkLst>
            <pc:docMk/>
            <pc:sldMk cId="2455081935" sldId="1565"/>
            <ac:spMk id="3" creationId="{1B7DF754-3DB7-276A-459B-88ED9890D331}"/>
          </ac:spMkLst>
        </pc:spChg>
        <pc:spChg chg="mod">
          <ac:chgData name="Yowell, Thomas R. (Ryan)" userId="f1446d20-6ee7-4ab7-8760-0fae548abbaf" providerId="ADAL" clId="{4854EE61-9891-4761-9FDE-B1ACC6C95D17}" dt="2024-06-04T16:00:40.970" v="341" actId="20577"/>
          <ac:spMkLst>
            <pc:docMk/>
            <pc:sldMk cId="2455081935" sldId="1565"/>
            <ac:spMk id="6" creationId="{FA885D73-1946-1CD7-EA8B-470568BA7950}"/>
          </ac:spMkLst>
        </pc:spChg>
      </pc:sldChg>
      <pc:sldChg chg="addSp delSp modSp mod ord">
        <pc:chgData name="Yowell, Thomas R. (Ryan)" userId="f1446d20-6ee7-4ab7-8760-0fae548abbaf" providerId="ADAL" clId="{4854EE61-9891-4761-9FDE-B1ACC6C95D17}" dt="2024-06-04T16:48:07.560" v="1757" actId="113"/>
        <pc:sldMkLst>
          <pc:docMk/>
          <pc:sldMk cId="1251396430" sldId="1566"/>
        </pc:sldMkLst>
        <pc:spChg chg="mod">
          <ac:chgData name="Yowell, Thomas R. (Ryan)" userId="f1446d20-6ee7-4ab7-8760-0fae548abbaf" providerId="ADAL" clId="{4854EE61-9891-4761-9FDE-B1ACC6C95D17}" dt="2024-06-04T16:34:40.298" v="968" actId="20577"/>
          <ac:spMkLst>
            <pc:docMk/>
            <pc:sldMk cId="1251396430" sldId="1566"/>
            <ac:spMk id="2" creationId="{810FABD2-AC36-75FF-3B81-A4A227177618}"/>
          </ac:spMkLst>
        </pc:spChg>
        <pc:spChg chg="del mod">
          <ac:chgData name="Yowell, Thomas R. (Ryan)" userId="f1446d20-6ee7-4ab7-8760-0fae548abbaf" providerId="ADAL" clId="{4854EE61-9891-4761-9FDE-B1ACC6C95D17}" dt="2024-06-04T16:45:07.287" v="1545" actId="478"/>
          <ac:spMkLst>
            <pc:docMk/>
            <pc:sldMk cId="1251396430" sldId="1566"/>
            <ac:spMk id="3" creationId="{7B58AB8B-B88B-9413-DC08-FB94D17A28C4}"/>
          </ac:spMkLst>
        </pc:spChg>
        <pc:spChg chg="add mod">
          <ac:chgData name="Yowell, Thomas R. (Ryan)" userId="f1446d20-6ee7-4ab7-8760-0fae548abbaf" providerId="ADAL" clId="{4854EE61-9891-4761-9FDE-B1ACC6C95D17}" dt="2024-06-04T16:48:07.560" v="1757" actId="113"/>
          <ac:spMkLst>
            <pc:docMk/>
            <pc:sldMk cId="1251396430" sldId="1566"/>
            <ac:spMk id="8" creationId="{1A538535-FE43-6A66-62DB-399AD02A68B2}"/>
          </ac:spMkLst>
        </pc:spChg>
        <pc:spChg chg="add del mod">
          <ac:chgData name="Yowell, Thomas R. (Ryan)" userId="f1446d20-6ee7-4ab7-8760-0fae548abbaf" providerId="ADAL" clId="{4854EE61-9891-4761-9FDE-B1ACC6C95D17}" dt="2024-06-04T16:45:14.043" v="1547" actId="478"/>
          <ac:spMkLst>
            <pc:docMk/>
            <pc:sldMk cId="1251396430" sldId="1566"/>
            <ac:spMk id="10" creationId="{6E71D607-9B91-DD15-C917-2EB600467445}"/>
          </ac:spMkLst>
        </pc:spChg>
        <pc:graphicFrameChg chg="mod">
          <ac:chgData name="Yowell, Thomas R. (Ryan)" userId="f1446d20-6ee7-4ab7-8760-0fae548abbaf" providerId="ADAL" clId="{4854EE61-9891-4761-9FDE-B1ACC6C95D17}" dt="2024-06-04T16:45:21.957" v="1548" actId="1076"/>
          <ac:graphicFrameMkLst>
            <pc:docMk/>
            <pc:sldMk cId="1251396430" sldId="1566"/>
            <ac:graphicFrameMk id="7" creationId="{C0965455-056A-475E-9A8E-CD1CD1DE9F29}"/>
          </ac:graphicFrameMkLst>
        </pc:graphicFrameChg>
        <pc:graphicFrameChg chg="del">
          <ac:chgData name="Yowell, Thomas R. (Ryan)" userId="f1446d20-6ee7-4ab7-8760-0fae548abbaf" providerId="ADAL" clId="{4854EE61-9891-4761-9FDE-B1ACC6C95D17}" dt="2024-06-04T15:16:53.610" v="155" actId="478"/>
          <ac:graphicFrameMkLst>
            <pc:docMk/>
            <pc:sldMk cId="1251396430" sldId="1566"/>
            <ac:graphicFrameMk id="8" creationId="{8FFE5505-DDAE-501A-9A89-4801623B1EB8}"/>
          </ac:graphicFrameMkLst>
        </pc:graphicFrameChg>
      </pc:sldChg>
      <pc:sldChg chg="del">
        <pc:chgData name="Yowell, Thomas R. (Ryan)" userId="f1446d20-6ee7-4ab7-8760-0fae548abbaf" providerId="ADAL" clId="{4854EE61-9891-4761-9FDE-B1ACC6C95D17}" dt="2024-06-04T14:50:28.158" v="133" actId="47"/>
        <pc:sldMkLst>
          <pc:docMk/>
          <pc:sldMk cId="405566850" sldId="1567"/>
        </pc:sldMkLst>
      </pc:sldChg>
      <pc:sldChg chg="delSp modSp add mod">
        <pc:chgData name="Yowell, Thomas R. (Ryan)" userId="f1446d20-6ee7-4ab7-8760-0fae548abbaf" providerId="ADAL" clId="{4854EE61-9891-4761-9FDE-B1ACC6C95D17}" dt="2024-06-04T15:59:45.359" v="328" actId="14100"/>
        <pc:sldMkLst>
          <pc:docMk/>
          <pc:sldMk cId="2530458824" sldId="1567"/>
        </pc:sldMkLst>
        <pc:spChg chg="mod">
          <ac:chgData name="Yowell, Thomas R. (Ryan)" userId="f1446d20-6ee7-4ab7-8760-0fae548abbaf" providerId="ADAL" clId="{4854EE61-9891-4761-9FDE-B1ACC6C95D17}" dt="2024-06-04T14:51:52.135" v="138" actId="1076"/>
          <ac:spMkLst>
            <pc:docMk/>
            <pc:sldMk cId="2530458824" sldId="1567"/>
            <ac:spMk id="15" creationId="{EB5EC0F2-F467-F82D-6898-48BB7F436FC5}"/>
          </ac:spMkLst>
        </pc:spChg>
        <pc:spChg chg="mod">
          <ac:chgData name="Yowell, Thomas R. (Ryan)" userId="f1446d20-6ee7-4ab7-8760-0fae548abbaf" providerId="ADAL" clId="{4854EE61-9891-4761-9FDE-B1ACC6C95D17}" dt="2024-06-04T15:59:22.965" v="323" actId="1076"/>
          <ac:spMkLst>
            <pc:docMk/>
            <pc:sldMk cId="2530458824" sldId="1567"/>
            <ac:spMk id="16" creationId="{46A35194-0446-7CE4-1363-EC58EFDA17EC}"/>
          </ac:spMkLst>
        </pc:spChg>
        <pc:spChg chg="del mod">
          <ac:chgData name="Yowell, Thomas R. (Ryan)" userId="f1446d20-6ee7-4ab7-8760-0fae548abbaf" providerId="ADAL" clId="{4854EE61-9891-4761-9FDE-B1ACC6C95D17}" dt="2024-06-04T14:51:55.629" v="139" actId="478"/>
          <ac:spMkLst>
            <pc:docMk/>
            <pc:sldMk cId="2530458824" sldId="1567"/>
            <ac:spMk id="17" creationId="{BBE2D30F-B98D-DAF8-0E5A-22156216F8C0}"/>
          </ac:spMkLst>
        </pc:spChg>
        <pc:spChg chg="del mod">
          <ac:chgData name="Yowell, Thomas R. (Ryan)" userId="f1446d20-6ee7-4ab7-8760-0fae548abbaf" providerId="ADAL" clId="{4854EE61-9891-4761-9FDE-B1ACC6C95D17}" dt="2024-06-04T14:51:56.795" v="140" actId="478"/>
          <ac:spMkLst>
            <pc:docMk/>
            <pc:sldMk cId="2530458824" sldId="1567"/>
            <ac:spMk id="18" creationId="{813704D1-A661-4B57-6081-244B38AD915B}"/>
          </ac:spMkLst>
        </pc:spChg>
        <pc:spChg chg="mod">
          <ac:chgData name="Yowell, Thomas R. (Ryan)" userId="f1446d20-6ee7-4ab7-8760-0fae548abbaf" providerId="ADAL" clId="{4854EE61-9891-4761-9FDE-B1ACC6C95D17}" dt="2024-06-04T14:52:51.282" v="153" actId="14100"/>
          <ac:spMkLst>
            <pc:docMk/>
            <pc:sldMk cId="2530458824" sldId="1567"/>
            <ac:spMk id="20" creationId="{1437CBD2-AC57-CE01-6695-004F3C9479B4}"/>
          </ac:spMkLst>
        </pc:spChg>
        <pc:spChg chg="mod">
          <ac:chgData name="Yowell, Thomas R. (Ryan)" userId="f1446d20-6ee7-4ab7-8760-0fae548abbaf" providerId="ADAL" clId="{4854EE61-9891-4761-9FDE-B1ACC6C95D17}" dt="2024-06-04T15:59:45.359" v="328" actId="14100"/>
          <ac:spMkLst>
            <pc:docMk/>
            <pc:sldMk cId="2530458824" sldId="1567"/>
            <ac:spMk id="21" creationId="{DEBE27F4-2D49-EAB8-1262-769F00CBD30B}"/>
          </ac:spMkLst>
        </pc:spChg>
        <pc:spChg chg="mod">
          <ac:chgData name="Yowell, Thomas R. (Ryan)" userId="f1446d20-6ee7-4ab7-8760-0fae548abbaf" providerId="ADAL" clId="{4854EE61-9891-4761-9FDE-B1ACC6C95D17}" dt="2024-06-04T15:58:24.233" v="300" actId="1076"/>
          <ac:spMkLst>
            <pc:docMk/>
            <pc:sldMk cId="2530458824" sldId="1567"/>
            <ac:spMk id="24" creationId="{4F2AA16A-4DC4-3A54-83A8-6DF6A6310629}"/>
          </ac:spMkLst>
        </pc:spChg>
        <pc:picChg chg="mod">
          <ac:chgData name="Yowell, Thomas R. (Ryan)" userId="f1446d20-6ee7-4ab7-8760-0fae548abbaf" providerId="ADAL" clId="{4854EE61-9891-4761-9FDE-B1ACC6C95D17}" dt="2024-06-04T14:52:15.943" v="144" actId="1076"/>
          <ac:picMkLst>
            <pc:docMk/>
            <pc:sldMk cId="2530458824" sldId="1567"/>
            <ac:picMk id="9" creationId="{36F446E4-9EA4-11ED-49FB-77A3CD475A68}"/>
          </ac:picMkLst>
        </pc:picChg>
        <pc:picChg chg="mod">
          <ac:chgData name="Yowell, Thomas R. (Ryan)" userId="f1446d20-6ee7-4ab7-8760-0fae548abbaf" providerId="ADAL" clId="{4854EE61-9891-4761-9FDE-B1ACC6C95D17}" dt="2024-06-04T14:52:15.943" v="144" actId="1076"/>
          <ac:picMkLst>
            <pc:docMk/>
            <pc:sldMk cId="2530458824" sldId="1567"/>
            <ac:picMk id="11" creationId="{4939A5B9-8CE8-C3D8-02D3-97EC50859736}"/>
          </ac:picMkLst>
        </pc:picChg>
        <pc:cxnChg chg="mod">
          <ac:chgData name="Yowell, Thomas R. (Ryan)" userId="f1446d20-6ee7-4ab7-8760-0fae548abbaf" providerId="ADAL" clId="{4854EE61-9891-4761-9FDE-B1ACC6C95D17}" dt="2024-06-04T15:58:53.192" v="304" actId="14100"/>
          <ac:cxnSpMkLst>
            <pc:docMk/>
            <pc:sldMk cId="2530458824" sldId="1567"/>
            <ac:cxnSpMk id="6" creationId="{D875ADDE-1936-37F7-DA71-B5E71A1C02E2}"/>
          </ac:cxnSpMkLst>
        </pc:cxnChg>
        <pc:cxnChg chg="mod">
          <ac:chgData name="Yowell, Thomas R. (Ryan)" userId="f1446d20-6ee7-4ab7-8760-0fae548abbaf" providerId="ADAL" clId="{4854EE61-9891-4761-9FDE-B1ACC6C95D17}" dt="2024-06-04T15:58:48.334" v="303" actId="1076"/>
          <ac:cxnSpMkLst>
            <pc:docMk/>
            <pc:sldMk cId="2530458824" sldId="1567"/>
            <ac:cxnSpMk id="13" creationId="{1EEB0C79-5F90-899B-46BA-CA4ADE616730}"/>
          </ac:cxnSpMkLst>
        </pc:cxnChg>
        <pc:cxnChg chg="mod">
          <ac:chgData name="Yowell, Thomas R. (Ryan)" userId="f1446d20-6ee7-4ab7-8760-0fae548abbaf" providerId="ADAL" clId="{4854EE61-9891-4761-9FDE-B1ACC6C95D17}" dt="2024-06-04T14:52:53.288" v="154" actId="1076"/>
          <ac:cxnSpMkLst>
            <pc:docMk/>
            <pc:sldMk cId="2530458824" sldId="1567"/>
            <ac:cxnSpMk id="19" creationId="{69177C66-263A-2304-EA31-420CC7DBF1EC}"/>
          </ac:cxnSpMkLst>
        </pc:cxnChg>
        <pc:cxnChg chg="mod">
          <ac:chgData name="Yowell, Thomas R. (Ryan)" userId="f1446d20-6ee7-4ab7-8760-0fae548abbaf" providerId="ADAL" clId="{4854EE61-9891-4761-9FDE-B1ACC6C95D17}" dt="2024-06-04T14:51:52.135" v="138" actId="1076"/>
          <ac:cxnSpMkLst>
            <pc:docMk/>
            <pc:sldMk cId="2530458824" sldId="1567"/>
            <ac:cxnSpMk id="22" creationId="{EBEC1565-BDAB-DAE3-FE83-9808F99BA0E6}"/>
          </ac:cxnSpMkLst>
        </pc:cxnChg>
        <pc:cxnChg chg="mod">
          <ac:chgData name="Yowell, Thomas R. (Ryan)" userId="f1446d20-6ee7-4ab7-8760-0fae548abbaf" providerId="ADAL" clId="{4854EE61-9891-4761-9FDE-B1ACC6C95D17}" dt="2024-06-04T15:58:38.883" v="302" actId="14100"/>
          <ac:cxnSpMkLst>
            <pc:docMk/>
            <pc:sldMk cId="2530458824" sldId="1567"/>
            <ac:cxnSpMk id="23" creationId="{47AE6DB1-6958-37DD-781A-5FEBA298ECA2}"/>
          </ac:cxnSpMkLst>
        </pc:cxnChg>
        <pc:cxnChg chg="mod">
          <ac:chgData name="Yowell, Thomas R. (Ryan)" userId="f1446d20-6ee7-4ab7-8760-0fae548abbaf" providerId="ADAL" clId="{4854EE61-9891-4761-9FDE-B1ACC6C95D17}" dt="2024-06-04T15:59:35.937" v="325" actId="14100"/>
          <ac:cxnSpMkLst>
            <pc:docMk/>
            <pc:sldMk cId="2530458824" sldId="1567"/>
            <ac:cxnSpMk id="27" creationId="{90B08DEB-ECBB-4D5F-F080-B2DD27ED6870}"/>
          </ac:cxnSpMkLst>
        </pc:cxnChg>
        <pc:cxnChg chg="mod">
          <ac:chgData name="Yowell, Thomas R. (Ryan)" userId="f1446d20-6ee7-4ab7-8760-0fae548abbaf" providerId="ADAL" clId="{4854EE61-9891-4761-9FDE-B1ACC6C95D17}" dt="2024-06-04T15:59:40.929" v="326" actId="14100"/>
          <ac:cxnSpMkLst>
            <pc:docMk/>
            <pc:sldMk cId="2530458824" sldId="1567"/>
            <ac:cxnSpMk id="29" creationId="{13BFF0BA-BEB3-B153-5796-E4A59FAB7A9F}"/>
          </ac:cxnSpMkLst>
        </pc:cxnChg>
        <pc:cxnChg chg="del mod">
          <ac:chgData name="Yowell, Thomas R. (Ryan)" userId="f1446d20-6ee7-4ab7-8760-0fae548abbaf" providerId="ADAL" clId="{4854EE61-9891-4761-9FDE-B1ACC6C95D17}" dt="2024-06-04T14:51:59.786" v="142" actId="478"/>
          <ac:cxnSpMkLst>
            <pc:docMk/>
            <pc:sldMk cId="2530458824" sldId="1567"/>
            <ac:cxnSpMk id="31" creationId="{F5EF5C90-EA21-BC67-2A77-16A5A98651B7}"/>
          </ac:cxnSpMkLst>
        </pc:cxnChg>
        <pc:cxnChg chg="del mod">
          <ac:chgData name="Yowell, Thomas R. (Ryan)" userId="f1446d20-6ee7-4ab7-8760-0fae548abbaf" providerId="ADAL" clId="{4854EE61-9891-4761-9FDE-B1ACC6C95D17}" dt="2024-06-04T14:51:58.768" v="141" actId="478"/>
          <ac:cxnSpMkLst>
            <pc:docMk/>
            <pc:sldMk cId="2530458824" sldId="1567"/>
            <ac:cxnSpMk id="33" creationId="{3AAD75C9-B756-E296-8AF4-F15498382413}"/>
          </ac:cxnSpMkLst>
        </pc:cxnChg>
      </pc:sldChg>
      <pc:sldChg chg="del">
        <pc:chgData name="Yowell, Thomas R. (Ryan)" userId="f1446d20-6ee7-4ab7-8760-0fae548abbaf" providerId="ADAL" clId="{4854EE61-9891-4761-9FDE-B1ACC6C95D17}" dt="2024-06-04T14:44:13.473" v="119" actId="47"/>
        <pc:sldMkLst>
          <pc:docMk/>
          <pc:sldMk cId="646514061" sldId="1568"/>
        </pc:sldMkLst>
      </pc:sldChg>
      <pc:sldChg chg="addSp delSp modSp new mod">
        <pc:chgData name="Yowell, Thomas R. (Ryan)" userId="f1446d20-6ee7-4ab7-8760-0fae548abbaf" providerId="ADAL" clId="{4854EE61-9891-4761-9FDE-B1ACC6C95D17}" dt="2024-06-04T17:03:07.143" v="1982" actId="113"/>
        <pc:sldMkLst>
          <pc:docMk/>
          <pc:sldMk cId="1304025699" sldId="1568"/>
        </pc:sldMkLst>
        <pc:spChg chg="mod">
          <ac:chgData name="Yowell, Thomas R. (Ryan)" userId="f1446d20-6ee7-4ab7-8760-0fae548abbaf" providerId="ADAL" clId="{4854EE61-9891-4761-9FDE-B1ACC6C95D17}" dt="2024-06-04T17:03:07.143" v="1982" actId="113"/>
          <ac:spMkLst>
            <pc:docMk/>
            <pc:sldMk cId="1304025699" sldId="1568"/>
            <ac:spMk id="2" creationId="{2219113E-9EE4-1251-BB6E-7C891780B303}"/>
          </ac:spMkLst>
        </pc:spChg>
        <pc:spChg chg="add del">
          <ac:chgData name="Yowell, Thomas R. (Ryan)" userId="f1446d20-6ee7-4ab7-8760-0fae548abbaf" providerId="ADAL" clId="{4854EE61-9891-4761-9FDE-B1ACC6C95D17}" dt="2024-06-04T16:58:52.652" v="1823" actId="478"/>
          <ac:spMkLst>
            <pc:docMk/>
            <pc:sldMk cId="1304025699" sldId="1568"/>
            <ac:spMk id="3" creationId="{629EBC29-98A6-420B-9EC1-F28AC62323B4}"/>
          </ac:spMkLst>
        </pc:spChg>
        <pc:spChg chg="mod">
          <ac:chgData name="Yowell, Thomas R. (Ryan)" userId="f1446d20-6ee7-4ab7-8760-0fae548abbaf" providerId="ADAL" clId="{4854EE61-9891-4761-9FDE-B1ACC6C95D17}" dt="2024-06-04T16:57:56.662" v="1814" actId="20577"/>
          <ac:spMkLst>
            <pc:docMk/>
            <pc:sldMk cId="1304025699" sldId="1568"/>
            <ac:spMk id="5" creationId="{6EC216B2-3B90-CE20-111C-737B82C50C14}"/>
          </ac:spMkLst>
        </pc:spChg>
        <pc:spChg chg="mod">
          <ac:chgData name="Yowell, Thomas R. (Ryan)" userId="f1446d20-6ee7-4ab7-8760-0fae548abbaf" providerId="ADAL" clId="{4854EE61-9891-4761-9FDE-B1ACC6C95D17}" dt="2024-06-04T16:58:03.679" v="1816" actId="20577"/>
          <ac:spMkLst>
            <pc:docMk/>
            <pc:sldMk cId="1304025699" sldId="1568"/>
            <ac:spMk id="6" creationId="{A6E604FF-7EC2-BD0F-0E3E-2AB2DB35C2C2}"/>
          </ac:spMkLst>
        </pc:spChg>
        <pc:spChg chg="add mod">
          <ac:chgData name="Yowell, Thomas R. (Ryan)" userId="f1446d20-6ee7-4ab7-8760-0fae548abbaf" providerId="ADAL" clId="{4854EE61-9891-4761-9FDE-B1ACC6C95D17}" dt="2024-06-04T16:59:40.075" v="1886" actId="20577"/>
          <ac:spMkLst>
            <pc:docMk/>
            <pc:sldMk cId="1304025699" sldId="1568"/>
            <ac:spMk id="9" creationId="{AFAEE560-C358-48FB-CAD0-839F3442C5FF}"/>
          </ac:spMkLst>
        </pc:spChg>
        <pc:picChg chg="add del mod">
          <ac:chgData name="Yowell, Thomas R. (Ryan)" userId="f1446d20-6ee7-4ab7-8760-0fae548abbaf" providerId="ADAL" clId="{4854EE61-9891-4761-9FDE-B1ACC6C95D17}" dt="2024-06-04T16:58:50.918" v="1822"/>
          <ac:picMkLst>
            <pc:docMk/>
            <pc:sldMk cId="1304025699" sldId="1568"/>
            <ac:picMk id="7" creationId="{37FDECA0-EB56-B126-773E-06A5B715B2B5}"/>
          </ac:picMkLst>
        </pc:picChg>
        <pc:picChg chg="add mod">
          <ac:chgData name="Yowell, Thomas R. (Ryan)" userId="f1446d20-6ee7-4ab7-8760-0fae548abbaf" providerId="ADAL" clId="{4854EE61-9891-4761-9FDE-B1ACC6C95D17}" dt="2024-06-04T16:59:16.094" v="1831" actId="208"/>
          <ac:picMkLst>
            <pc:docMk/>
            <pc:sldMk cId="1304025699" sldId="1568"/>
            <ac:picMk id="8" creationId="{BFAF25B5-D340-8B00-538B-F90AEFC0ED3E}"/>
          </ac:picMkLst>
        </pc:picChg>
      </pc:sldChg>
    </pc:docChg>
  </pc:docChgLst>
  <pc:docChgLst>
    <pc:chgData name="Garland, Seth" userId="S::sgarland@wmata.com::4f767c06-df4f-4c3a-92eb-226bcafc5fac" providerId="AD" clId="Web-{E90005DE-38D2-5BAD-CDAD-529A9B85BAD6}"/>
    <pc:docChg chg="modSld">
      <pc:chgData name="Garland, Seth" userId="S::sgarland@wmata.com::4f767c06-df4f-4c3a-92eb-226bcafc5fac" providerId="AD" clId="Web-{E90005DE-38D2-5BAD-CDAD-529A9B85BAD6}" dt="2024-05-02T20:25:15.752" v="82"/>
      <pc:docMkLst>
        <pc:docMk/>
      </pc:docMkLst>
      <pc:sldChg chg="modCm">
        <pc:chgData name="Garland, Seth" userId="S::sgarland@wmata.com::4f767c06-df4f-4c3a-92eb-226bcafc5fac" providerId="AD" clId="Web-{E90005DE-38D2-5BAD-CDAD-529A9B85BAD6}" dt="2024-05-02T20:25:15.752" v="82"/>
        <pc:sldMkLst>
          <pc:docMk/>
          <pc:sldMk cId="3505622150" sldId="1558"/>
        </pc:sldMkLst>
        <pc:extLst>
          <p:ext xmlns:p="http://schemas.openxmlformats.org/presentationml/2006/main" uri="{D6D511B9-2390-475A-947B-AFAB55BFBCF1}">
            <pc226:cmChg xmlns:pc226="http://schemas.microsoft.com/office/powerpoint/2022/06/main/command" chg="">
              <pc226:chgData name="Garland, Seth" userId="S::sgarland@wmata.com::4f767c06-df4f-4c3a-92eb-226bcafc5fac" providerId="AD" clId="Web-{E90005DE-38D2-5BAD-CDAD-529A9B85BAD6}" dt="2024-05-02T20:25:15.752" v="82"/>
              <pc2:cmMkLst xmlns:pc2="http://schemas.microsoft.com/office/powerpoint/2019/9/main/command">
                <pc:docMk/>
                <pc:sldMk cId="3505622150" sldId="1558"/>
                <pc2:cmMk id="{A4B11979-63EE-4FF2-81CC-E44A90453323}"/>
              </pc2:cmMkLst>
              <pc226:cmRplyChg chg="add">
                <pc226:chgData name="Garland, Seth" userId="S::sgarland@wmata.com::4f767c06-df4f-4c3a-92eb-226bcafc5fac" providerId="AD" clId="Web-{E90005DE-38D2-5BAD-CDAD-529A9B85BAD6}" dt="2024-05-02T20:25:15.752" v="82"/>
                <pc2:cmRplyMkLst xmlns:pc2="http://schemas.microsoft.com/office/powerpoint/2019/9/main/command">
                  <pc:docMk/>
                  <pc:sldMk cId="3505622150" sldId="1558"/>
                  <pc2:cmMk id="{A4B11979-63EE-4FF2-81CC-E44A90453323}"/>
                  <pc2:cmRplyMk id="{255664BB-5D64-4C8F-99F8-E8D05455F088}"/>
                </pc2:cmRplyMkLst>
              </pc226:cmRplyChg>
            </pc226:cmChg>
          </p:ext>
        </pc:extLst>
      </pc:sldChg>
      <pc:sldChg chg="addSp modSp">
        <pc:chgData name="Garland, Seth" userId="S::sgarland@wmata.com::4f767c06-df4f-4c3a-92eb-226bcafc5fac" providerId="AD" clId="Web-{E90005DE-38D2-5BAD-CDAD-529A9B85BAD6}" dt="2024-05-02T20:22:43.601" v="81" actId="20577"/>
        <pc:sldMkLst>
          <pc:docMk/>
          <pc:sldMk cId="1251396430" sldId="1566"/>
        </pc:sldMkLst>
        <pc:spChg chg="mod">
          <ac:chgData name="Garland, Seth" userId="S::sgarland@wmata.com::4f767c06-df4f-4c3a-92eb-226bcafc5fac" providerId="AD" clId="Web-{E90005DE-38D2-5BAD-CDAD-529A9B85BAD6}" dt="2024-05-02T18:52:37.089" v="0" actId="20577"/>
          <ac:spMkLst>
            <pc:docMk/>
            <pc:sldMk cId="1251396430" sldId="1566"/>
            <ac:spMk id="2" creationId="{810FABD2-AC36-75FF-3B81-A4A227177618}"/>
          </ac:spMkLst>
        </pc:spChg>
        <pc:spChg chg="mod">
          <ac:chgData name="Garland, Seth" userId="S::sgarland@wmata.com::4f767c06-df4f-4c3a-92eb-226bcafc5fac" providerId="AD" clId="Web-{E90005DE-38D2-5BAD-CDAD-529A9B85BAD6}" dt="2024-05-02T18:52:40.901" v="2" actId="20577"/>
          <ac:spMkLst>
            <pc:docMk/>
            <pc:sldMk cId="1251396430" sldId="1566"/>
            <ac:spMk id="3" creationId="{7B58AB8B-B88B-9413-DC08-FB94D17A28C4}"/>
          </ac:spMkLst>
        </pc:spChg>
        <pc:spChg chg="add mod">
          <ac:chgData name="Garland, Seth" userId="S::sgarland@wmata.com::4f767c06-df4f-4c3a-92eb-226bcafc5fac" providerId="AD" clId="Web-{E90005DE-38D2-5BAD-CDAD-529A9B85BAD6}" dt="2024-05-02T20:22:43.601" v="81" actId="20577"/>
          <ac:spMkLst>
            <pc:docMk/>
            <pc:sldMk cId="1251396430" sldId="1566"/>
            <ac:spMk id="6" creationId="{6A7B22AE-0B9D-1302-99D6-53B115752E74}"/>
          </ac:spMkLst>
        </pc:spChg>
      </pc:sldChg>
      <pc:sldChg chg="addSp modSp">
        <pc:chgData name="Garland, Seth" userId="S::sgarland@wmata.com::4f767c06-df4f-4c3a-92eb-226bcafc5fac" providerId="AD" clId="Web-{E90005DE-38D2-5BAD-CDAD-529A9B85BAD6}" dt="2024-05-02T20:22:36.303" v="75" actId="20577"/>
        <pc:sldMkLst>
          <pc:docMk/>
          <pc:sldMk cId="405566850" sldId="1567"/>
        </pc:sldMkLst>
        <pc:spChg chg="add mod">
          <ac:chgData name="Garland, Seth" userId="S::sgarland@wmata.com::4f767c06-df4f-4c3a-92eb-226bcafc5fac" providerId="AD" clId="Web-{E90005DE-38D2-5BAD-CDAD-529A9B85BAD6}" dt="2024-05-02T20:22:36.303" v="75" actId="20577"/>
          <ac:spMkLst>
            <pc:docMk/>
            <pc:sldMk cId="405566850" sldId="1567"/>
            <ac:spMk id="8" creationId="{C08B7FBD-9C15-B2F8-0FCE-C15A04CFBB86}"/>
          </ac:spMkLst>
        </pc:spChg>
      </pc:sldChg>
    </pc:docChg>
  </pc:docChgLst>
  <pc:docChgLst>
    <pc:chgData name="Garland, Seth" userId="S::sgarland@wmata.com::4f767c06-df4f-4c3a-92eb-226bcafc5fac" providerId="AD" clId="Web-{832BA793-A6FE-3F04-6232-C8214F334547}"/>
    <pc:docChg chg="modSld">
      <pc:chgData name="Garland, Seth" userId="S::sgarland@wmata.com::4f767c06-df4f-4c3a-92eb-226bcafc5fac" providerId="AD" clId="Web-{832BA793-A6FE-3F04-6232-C8214F334547}" dt="2024-09-16T15:53:19.171" v="21" actId="20577"/>
      <pc:docMkLst>
        <pc:docMk/>
      </pc:docMkLst>
      <pc:sldChg chg="modSp">
        <pc:chgData name="Garland, Seth" userId="S::sgarland@wmata.com::4f767c06-df4f-4c3a-92eb-226bcafc5fac" providerId="AD" clId="Web-{832BA793-A6FE-3F04-6232-C8214F334547}" dt="2024-09-16T15:53:19.171" v="21" actId="20577"/>
        <pc:sldMkLst>
          <pc:docMk/>
          <pc:sldMk cId="1527742046" sldId="1550"/>
        </pc:sldMkLst>
        <pc:spChg chg="mod">
          <ac:chgData name="Garland, Seth" userId="S::sgarland@wmata.com::4f767c06-df4f-4c3a-92eb-226bcafc5fac" providerId="AD" clId="Web-{832BA793-A6FE-3F04-6232-C8214F334547}" dt="2024-09-16T15:53:19.171" v="21" actId="20577"/>
          <ac:spMkLst>
            <pc:docMk/>
            <pc:sldMk cId="1527742046" sldId="1550"/>
            <ac:spMk id="3" creationId="{60D2434B-7AFC-E924-0D3C-65F3D65844B3}"/>
          </ac:spMkLst>
        </pc:spChg>
      </pc:sldChg>
    </pc:docChg>
  </pc:docChgLst>
  <pc:docChgLst>
    <pc:chgData name="Yowell, Thomas R. (Ryan)" userId="f1446d20-6ee7-4ab7-8760-0fae548abbaf" providerId="ADAL" clId="{5721215B-DDF9-481C-8584-2E684CC2168B}"/>
    <pc:docChg chg="modSld">
      <pc:chgData name="Yowell, Thomas R. (Ryan)" userId="f1446d20-6ee7-4ab7-8760-0fae548abbaf" providerId="ADAL" clId="{5721215B-DDF9-481C-8584-2E684CC2168B}" dt="2024-06-06T18:19:21.022" v="7" actId="114"/>
      <pc:docMkLst>
        <pc:docMk/>
      </pc:docMkLst>
      <pc:sldChg chg="modSp mod">
        <pc:chgData name="Yowell, Thomas R. (Ryan)" userId="f1446d20-6ee7-4ab7-8760-0fae548abbaf" providerId="ADAL" clId="{5721215B-DDF9-481C-8584-2E684CC2168B}" dt="2024-06-06T18:19:21.022" v="7" actId="114"/>
        <pc:sldMkLst>
          <pc:docMk/>
          <pc:sldMk cId="1251396430" sldId="1566"/>
        </pc:sldMkLst>
        <pc:spChg chg="mod">
          <ac:chgData name="Yowell, Thomas R. (Ryan)" userId="f1446d20-6ee7-4ab7-8760-0fae548abbaf" providerId="ADAL" clId="{5721215B-DDF9-481C-8584-2E684CC2168B}" dt="2024-06-06T18:19:21.022" v="7" actId="114"/>
          <ac:spMkLst>
            <pc:docMk/>
            <pc:sldMk cId="1251396430" sldId="1566"/>
            <ac:spMk id="8" creationId="{1A538535-FE43-6A66-62DB-399AD02A68B2}"/>
          </ac:spMkLst>
        </pc:spChg>
      </pc:sldChg>
    </pc:docChg>
  </pc:docChgLst>
  <pc:docChgLst>
    <pc:chgData name="Yowell, Thomas R." userId="f1446d20-6ee7-4ab7-8760-0fae548abbaf" providerId="ADAL" clId="{ABD522EF-8E65-4934-BA9D-F482F21AAD0B}"/>
    <pc:docChg chg="undo custSel addSld delSld modSld sldOrd addSection delSection modSection">
      <pc:chgData name="Yowell, Thomas R." userId="f1446d20-6ee7-4ab7-8760-0fae548abbaf" providerId="ADAL" clId="{ABD522EF-8E65-4934-BA9D-F482F21AAD0B}" dt="2024-05-06T13:47:49.552" v="5917" actId="113"/>
      <pc:docMkLst>
        <pc:docMk/>
      </pc:docMkLst>
      <pc:sldChg chg="modSp mod">
        <pc:chgData name="Yowell, Thomas R." userId="f1446d20-6ee7-4ab7-8760-0fae548abbaf" providerId="ADAL" clId="{ABD522EF-8E65-4934-BA9D-F482F21AAD0B}" dt="2024-05-02T18:49:36.857" v="5615" actId="20577"/>
        <pc:sldMkLst>
          <pc:docMk/>
          <pc:sldMk cId="3898278346" sldId="266"/>
        </pc:sldMkLst>
        <pc:spChg chg="mod">
          <ac:chgData name="Yowell, Thomas R." userId="f1446d20-6ee7-4ab7-8760-0fae548abbaf" providerId="ADAL" clId="{ABD522EF-8E65-4934-BA9D-F482F21AAD0B}" dt="2024-05-02T18:49:36.857" v="5615" actId="20577"/>
          <ac:spMkLst>
            <pc:docMk/>
            <pc:sldMk cId="3898278346" sldId="266"/>
            <ac:spMk id="11" creationId="{872D8CB8-C48D-4B68-2941-1967843F123F}"/>
          </ac:spMkLst>
        </pc:spChg>
      </pc:sldChg>
      <pc:sldChg chg="del">
        <pc:chgData name="Yowell, Thomas R." userId="f1446d20-6ee7-4ab7-8760-0fae548abbaf" providerId="ADAL" clId="{ABD522EF-8E65-4934-BA9D-F482F21AAD0B}" dt="2024-04-30T14:41:55.673" v="1951" actId="47"/>
        <pc:sldMkLst>
          <pc:docMk/>
          <pc:sldMk cId="4023649244" sldId="1530"/>
        </pc:sldMkLst>
      </pc:sldChg>
      <pc:sldChg chg="addSp delSp modSp del mod">
        <pc:chgData name="Yowell, Thomas R." userId="f1446d20-6ee7-4ab7-8760-0fae548abbaf" providerId="ADAL" clId="{ABD522EF-8E65-4934-BA9D-F482F21AAD0B}" dt="2024-04-30T14:41:55.673" v="1951" actId="47"/>
        <pc:sldMkLst>
          <pc:docMk/>
          <pc:sldMk cId="1099034523" sldId="1532"/>
        </pc:sldMkLst>
        <pc:spChg chg="mod">
          <ac:chgData name="Yowell, Thomas R." userId="f1446d20-6ee7-4ab7-8760-0fae548abbaf" providerId="ADAL" clId="{ABD522EF-8E65-4934-BA9D-F482F21AAD0B}" dt="2024-04-30T14:36:45.376" v="1909"/>
          <ac:spMkLst>
            <pc:docMk/>
            <pc:sldMk cId="1099034523" sldId="1532"/>
            <ac:spMk id="23" creationId="{299074F9-0B3B-81B0-8421-032A666E3C44}"/>
          </ac:spMkLst>
        </pc:spChg>
        <pc:spChg chg="del">
          <ac:chgData name="Yowell, Thomas R." userId="f1446d20-6ee7-4ab7-8760-0fae548abbaf" providerId="ADAL" clId="{ABD522EF-8E65-4934-BA9D-F482F21AAD0B}" dt="2024-04-30T14:36:53.605" v="1911" actId="478"/>
          <ac:spMkLst>
            <pc:docMk/>
            <pc:sldMk cId="1099034523" sldId="1532"/>
            <ac:spMk id="35" creationId="{1AC424A9-DCE6-C131-9C16-84C0A3C7FE47}"/>
          </ac:spMkLst>
        </pc:spChg>
        <pc:spChg chg="del mod">
          <ac:chgData name="Yowell, Thomas R." userId="f1446d20-6ee7-4ab7-8760-0fae548abbaf" providerId="ADAL" clId="{ABD522EF-8E65-4934-BA9D-F482F21AAD0B}" dt="2024-04-30T14:36:00.589" v="1898" actId="478"/>
          <ac:spMkLst>
            <pc:docMk/>
            <pc:sldMk cId="1099034523" sldId="1532"/>
            <ac:spMk id="37" creationId="{C85460AD-47AF-AFAA-7986-49E65DDD9B1E}"/>
          </ac:spMkLst>
        </pc:spChg>
        <pc:picChg chg="add mod">
          <ac:chgData name="Yowell, Thomas R." userId="f1446d20-6ee7-4ab7-8760-0fae548abbaf" providerId="ADAL" clId="{ABD522EF-8E65-4934-BA9D-F482F21AAD0B}" dt="2024-04-30T14:37:02.979" v="1912"/>
          <ac:picMkLst>
            <pc:docMk/>
            <pc:sldMk cId="1099034523" sldId="1532"/>
            <ac:picMk id="2" creationId="{EB664269-1F72-6108-F591-F44075A04E74}"/>
          </ac:picMkLst>
        </pc:picChg>
        <pc:picChg chg="del">
          <ac:chgData name="Yowell, Thomas R." userId="f1446d20-6ee7-4ab7-8760-0fae548abbaf" providerId="ADAL" clId="{ABD522EF-8E65-4934-BA9D-F482F21AAD0B}" dt="2024-04-30T14:36:52.416" v="1910" actId="478"/>
          <ac:picMkLst>
            <pc:docMk/>
            <pc:sldMk cId="1099034523" sldId="1532"/>
            <ac:picMk id="1026" creationId="{2DB58436-B97C-1780-FF7A-646B91CA9023}"/>
          </ac:picMkLst>
        </pc:picChg>
      </pc:sldChg>
      <pc:sldChg chg="modSp del mod ord">
        <pc:chgData name="Yowell, Thomas R." userId="f1446d20-6ee7-4ab7-8760-0fae548abbaf" providerId="ADAL" clId="{ABD522EF-8E65-4934-BA9D-F482F21AAD0B}" dt="2024-04-30T14:37:19.670" v="1915" actId="47"/>
        <pc:sldMkLst>
          <pc:docMk/>
          <pc:sldMk cId="1114142653" sldId="1534"/>
        </pc:sldMkLst>
        <pc:spChg chg="mod">
          <ac:chgData name="Yowell, Thomas R." userId="f1446d20-6ee7-4ab7-8760-0fae548abbaf" providerId="ADAL" clId="{ABD522EF-8E65-4934-BA9D-F482F21AAD0B}" dt="2024-04-30T14:36:16.990" v="1899" actId="20577"/>
          <ac:spMkLst>
            <pc:docMk/>
            <pc:sldMk cId="1114142653" sldId="1534"/>
            <ac:spMk id="7" creationId="{FA246B31-AF13-585D-7A3A-8D8A43D969BE}"/>
          </ac:spMkLst>
        </pc:spChg>
      </pc:sldChg>
      <pc:sldChg chg="del">
        <pc:chgData name="Yowell, Thomas R." userId="f1446d20-6ee7-4ab7-8760-0fae548abbaf" providerId="ADAL" clId="{ABD522EF-8E65-4934-BA9D-F482F21AAD0B}" dt="2024-04-30T14:41:55.673" v="1951" actId="47"/>
        <pc:sldMkLst>
          <pc:docMk/>
          <pc:sldMk cId="2025571678" sldId="1535"/>
        </pc:sldMkLst>
      </pc:sldChg>
      <pc:sldChg chg="del">
        <pc:chgData name="Yowell, Thomas R." userId="f1446d20-6ee7-4ab7-8760-0fae548abbaf" providerId="ADAL" clId="{ABD522EF-8E65-4934-BA9D-F482F21AAD0B}" dt="2024-04-30T14:41:55.673" v="1951" actId="47"/>
        <pc:sldMkLst>
          <pc:docMk/>
          <pc:sldMk cId="3020114383" sldId="1536"/>
        </pc:sldMkLst>
      </pc:sldChg>
      <pc:sldChg chg="modSp del mod ord">
        <pc:chgData name="Yowell, Thomas R." userId="f1446d20-6ee7-4ab7-8760-0fae548abbaf" providerId="ADAL" clId="{ABD522EF-8E65-4934-BA9D-F482F21AAD0B}" dt="2024-04-30T14:41:55.673" v="1951" actId="47"/>
        <pc:sldMkLst>
          <pc:docMk/>
          <pc:sldMk cId="3206559101" sldId="1537"/>
        </pc:sldMkLst>
        <pc:spChg chg="mod">
          <ac:chgData name="Yowell, Thomas R." userId="f1446d20-6ee7-4ab7-8760-0fae548abbaf" providerId="ADAL" clId="{ABD522EF-8E65-4934-BA9D-F482F21AAD0B}" dt="2024-04-30T14:39:16.097" v="1949" actId="20577"/>
          <ac:spMkLst>
            <pc:docMk/>
            <pc:sldMk cId="3206559101" sldId="1537"/>
            <ac:spMk id="2" creationId="{98FEC883-322D-1D26-5939-A629D758B0E4}"/>
          </ac:spMkLst>
        </pc:spChg>
        <pc:spChg chg="mod">
          <ac:chgData name="Yowell, Thomas R." userId="f1446d20-6ee7-4ab7-8760-0fae548abbaf" providerId="ADAL" clId="{ABD522EF-8E65-4934-BA9D-F482F21AAD0B}" dt="2024-04-30T14:37:53.420" v="1934" actId="20577"/>
          <ac:spMkLst>
            <pc:docMk/>
            <pc:sldMk cId="3206559101" sldId="1537"/>
            <ac:spMk id="5" creationId="{C9BB969A-8F33-066C-21F6-92D1BD3AACC5}"/>
          </ac:spMkLst>
        </pc:spChg>
      </pc:sldChg>
      <pc:sldChg chg="modSp mod modCm">
        <pc:chgData name="Yowell, Thomas R." userId="f1446d20-6ee7-4ab7-8760-0fae548abbaf" providerId="ADAL" clId="{ABD522EF-8E65-4934-BA9D-F482F21AAD0B}" dt="2024-05-02T17:15:42.612" v="5016" actId="20577"/>
        <pc:sldMkLst>
          <pc:docMk/>
          <pc:sldMk cId="1118993006" sldId="1538"/>
        </pc:sldMkLst>
        <pc:spChg chg="mod">
          <ac:chgData name="Yowell, Thomas R." userId="f1446d20-6ee7-4ab7-8760-0fae548abbaf" providerId="ADAL" clId="{ABD522EF-8E65-4934-BA9D-F482F21AAD0B}" dt="2024-05-02T17:15:42.612" v="5016" actId="20577"/>
          <ac:spMkLst>
            <pc:docMk/>
            <pc:sldMk cId="1118993006" sldId="1538"/>
            <ac:spMk id="2" creationId="{701043C7-FC52-22BD-DBF9-694A65241F49}"/>
          </ac:spMkLst>
        </pc:spChg>
        <pc:extLst>
          <p:ext xmlns:p="http://schemas.openxmlformats.org/presentationml/2006/main" uri="{D6D511B9-2390-475A-947B-AFAB55BFBCF1}">
            <pc226:cmChg xmlns:pc226="http://schemas.microsoft.com/office/powerpoint/2022/06/main/command" chg="mod">
              <pc226:chgData name="Yowell, Thomas R." userId="f1446d20-6ee7-4ab7-8760-0fae548abbaf" providerId="ADAL" clId="{ABD522EF-8E65-4934-BA9D-F482F21AAD0B}" dt="2024-05-02T15:33:28.433" v="4998"/>
              <pc2:cmMkLst xmlns:pc2="http://schemas.microsoft.com/office/powerpoint/2019/9/main/command">
                <pc:docMk/>
                <pc:sldMk cId="1118993006" sldId="1538"/>
                <pc2:cmMk id="{54353BD7-C5A5-4DE2-9ABE-2F1FBDFC1CAD}"/>
              </pc2:cmMkLst>
              <pc226:cmRplyChg chg="add">
                <pc226:chgData name="Yowell, Thomas R." userId="f1446d20-6ee7-4ab7-8760-0fae548abbaf" providerId="ADAL" clId="{ABD522EF-8E65-4934-BA9D-F482F21AAD0B}" dt="2024-05-02T15:33:25.858" v="4997"/>
                <pc2:cmRplyMkLst xmlns:pc2="http://schemas.microsoft.com/office/powerpoint/2019/9/main/command">
                  <pc:docMk/>
                  <pc:sldMk cId="1118993006" sldId="1538"/>
                  <pc2:cmMk id="{54353BD7-C5A5-4DE2-9ABE-2F1FBDFC1CAD}"/>
                  <pc2:cmRplyMk id="{0B315E37-90C5-4B84-AFD6-BE7AD954CC0F}"/>
                </pc2:cmRplyMkLst>
              </pc226:cmRplyChg>
            </pc226:cmChg>
          </p:ext>
        </pc:extLst>
      </pc:sldChg>
      <pc:sldChg chg="modSp mod modCm">
        <pc:chgData name="Yowell, Thomas R." userId="f1446d20-6ee7-4ab7-8760-0fae548abbaf" providerId="ADAL" clId="{ABD522EF-8E65-4934-BA9D-F482F21AAD0B}" dt="2024-05-02T18:41:55.982" v="5599"/>
        <pc:sldMkLst>
          <pc:docMk/>
          <pc:sldMk cId="1113315583" sldId="1539"/>
        </pc:sldMkLst>
        <pc:spChg chg="mod">
          <ac:chgData name="Yowell, Thomas R." userId="f1446d20-6ee7-4ab7-8760-0fae548abbaf" providerId="ADAL" clId="{ABD522EF-8E65-4934-BA9D-F482F21AAD0B}" dt="2024-05-01T18:16:47.536" v="4832" actId="113"/>
          <ac:spMkLst>
            <pc:docMk/>
            <pc:sldMk cId="1113315583" sldId="1539"/>
            <ac:spMk id="7" creationId="{0BB6BC8B-03DB-45CA-B80B-12C104683E36}"/>
          </ac:spMkLst>
        </pc:spChg>
        <pc:extLst>
          <p:ext xmlns:p="http://schemas.openxmlformats.org/presentationml/2006/main" uri="{D6D511B9-2390-475A-947B-AFAB55BFBCF1}">
            <pc226:cmChg xmlns:pc226="http://schemas.microsoft.com/office/powerpoint/2022/06/main/command" chg="mod">
              <pc226:chgData name="Yowell, Thomas R." userId="f1446d20-6ee7-4ab7-8760-0fae548abbaf" providerId="ADAL" clId="{ABD522EF-8E65-4934-BA9D-F482F21AAD0B}" dt="2024-05-02T18:41:55.982" v="5599"/>
              <pc2:cmMkLst xmlns:pc2="http://schemas.microsoft.com/office/powerpoint/2019/9/main/command">
                <pc:docMk/>
                <pc:sldMk cId="1113315583" sldId="1539"/>
                <pc2:cmMk id="{D00AC45D-44E3-4D0F-909F-49A5A0378292}"/>
              </pc2:cmMkLst>
            </pc226:cmChg>
          </p:ext>
        </pc:extLst>
      </pc:sldChg>
      <pc:sldChg chg="addSp delSp modSp mod">
        <pc:chgData name="Yowell, Thomas R." userId="f1446d20-6ee7-4ab7-8760-0fae548abbaf" providerId="ADAL" clId="{ABD522EF-8E65-4934-BA9D-F482F21AAD0B}" dt="2024-04-30T14:16:58.905" v="858" actId="14100"/>
        <pc:sldMkLst>
          <pc:docMk/>
          <pc:sldMk cId="1683939884" sldId="1540"/>
        </pc:sldMkLst>
        <pc:spChg chg="mod">
          <ac:chgData name="Yowell, Thomas R." userId="f1446d20-6ee7-4ab7-8760-0fae548abbaf" providerId="ADAL" clId="{ABD522EF-8E65-4934-BA9D-F482F21AAD0B}" dt="2024-04-30T14:16:58.905" v="858" actId="14100"/>
          <ac:spMkLst>
            <pc:docMk/>
            <pc:sldMk cId="1683939884" sldId="1540"/>
            <ac:spMk id="5" creationId="{C021177D-40CA-BB39-F741-3CA705E01E98}"/>
          </ac:spMkLst>
        </pc:spChg>
        <pc:picChg chg="add del mod">
          <ac:chgData name="Yowell, Thomas R." userId="f1446d20-6ee7-4ab7-8760-0fae548abbaf" providerId="ADAL" clId="{ABD522EF-8E65-4934-BA9D-F482F21AAD0B}" dt="2024-04-30T14:11:46.799" v="822" actId="478"/>
          <ac:picMkLst>
            <pc:docMk/>
            <pc:sldMk cId="1683939884" sldId="1540"/>
            <ac:picMk id="1026" creationId="{9CE05F87-4029-5DFF-D41A-C8AE8B1109E9}"/>
          </ac:picMkLst>
        </pc:picChg>
      </pc:sldChg>
      <pc:sldChg chg="modSp mod">
        <pc:chgData name="Yowell, Thomas R." userId="f1446d20-6ee7-4ab7-8760-0fae548abbaf" providerId="ADAL" clId="{ABD522EF-8E65-4934-BA9D-F482F21AAD0B}" dt="2024-05-01T18:22:05.058" v="4871" actId="20577"/>
        <pc:sldMkLst>
          <pc:docMk/>
          <pc:sldMk cId="1942183180" sldId="1541"/>
        </pc:sldMkLst>
        <pc:spChg chg="mod">
          <ac:chgData name="Yowell, Thomas R." userId="f1446d20-6ee7-4ab7-8760-0fae548abbaf" providerId="ADAL" clId="{ABD522EF-8E65-4934-BA9D-F482F21AAD0B}" dt="2024-05-01T18:22:05.058" v="4871" actId="20577"/>
          <ac:spMkLst>
            <pc:docMk/>
            <pc:sldMk cId="1942183180" sldId="1541"/>
            <ac:spMk id="3" creationId="{52B7ED25-A921-B77A-A2B6-65DA3727C8E5}"/>
          </ac:spMkLst>
        </pc:spChg>
        <pc:spChg chg="mod">
          <ac:chgData name="Yowell, Thomas R." userId="f1446d20-6ee7-4ab7-8760-0fae548abbaf" providerId="ADAL" clId="{ABD522EF-8E65-4934-BA9D-F482F21AAD0B}" dt="2024-04-30T13:53:19.946" v="279" actId="20577"/>
          <ac:spMkLst>
            <pc:docMk/>
            <pc:sldMk cId="1942183180" sldId="1541"/>
            <ac:spMk id="8" creationId="{FE761C02-35A8-AE7F-5DDC-8714E6BBC5B9}"/>
          </ac:spMkLst>
        </pc:spChg>
      </pc:sldChg>
      <pc:sldChg chg="addSp delSp modSp mod modClrScheme chgLayout">
        <pc:chgData name="Yowell, Thomas R." userId="f1446d20-6ee7-4ab7-8760-0fae548abbaf" providerId="ADAL" clId="{ABD522EF-8E65-4934-BA9D-F482F21AAD0B}" dt="2024-05-01T18:23:04.790" v="4907" actId="20577"/>
        <pc:sldMkLst>
          <pc:docMk/>
          <pc:sldMk cId="899547779" sldId="1542"/>
        </pc:sldMkLst>
        <pc:spChg chg="mod ord">
          <ac:chgData name="Yowell, Thomas R." userId="f1446d20-6ee7-4ab7-8760-0fae548abbaf" providerId="ADAL" clId="{ABD522EF-8E65-4934-BA9D-F482F21AAD0B}" dt="2024-04-30T13:55:32.915" v="333" actId="700"/>
          <ac:spMkLst>
            <pc:docMk/>
            <pc:sldMk cId="899547779" sldId="1542"/>
            <ac:spMk id="2" creationId="{DA221939-6E62-9B9F-60F4-A150C0DE1E19}"/>
          </ac:spMkLst>
        </pc:spChg>
        <pc:spChg chg="mod ord">
          <ac:chgData name="Yowell, Thomas R." userId="f1446d20-6ee7-4ab7-8760-0fae548abbaf" providerId="ADAL" clId="{ABD522EF-8E65-4934-BA9D-F482F21AAD0B}" dt="2024-04-30T13:59:42.875" v="561" actId="20577"/>
          <ac:spMkLst>
            <pc:docMk/>
            <pc:sldMk cId="899547779" sldId="1542"/>
            <ac:spMk id="3" creationId="{DC6DFC61-54D6-6748-0867-BFBB8289372F}"/>
          </ac:spMkLst>
        </pc:spChg>
        <pc:spChg chg="mod ord">
          <ac:chgData name="Yowell, Thomas R." userId="f1446d20-6ee7-4ab7-8760-0fae548abbaf" providerId="ADAL" clId="{ABD522EF-8E65-4934-BA9D-F482F21AAD0B}" dt="2024-04-30T13:55:32.915" v="333" actId="700"/>
          <ac:spMkLst>
            <pc:docMk/>
            <pc:sldMk cId="899547779" sldId="1542"/>
            <ac:spMk id="4" creationId="{5563FBB6-05F6-A101-9BD1-A5A8B49F95BF}"/>
          </ac:spMkLst>
        </pc:spChg>
        <pc:spChg chg="mod ord">
          <ac:chgData name="Yowell, Thomas R." userId="f1446d20-6ee7-4ab7-8760-0fae548abbaf" providerId="ADAL" clId="{ABD522EF-8E65-4934-BA9D-F482F21AAD0B}" dt="2024-04-30T13:55:32.915" v="333" actId="700"/>
          <ac:spMkLst>
            <pc:docMk/>
            <pc:sldMk cId="899547779" sldId="1542"/>
            <ac:spMk id="5" creationId="{C96BB6BD-79E1-849F-9535-9758F3C5FE20}"/>
          </ac:spMkLst>
        </pc:spChg>
        <pc:spChg chg="del">
          <ac:chgData name="Yowell, Thomas R." userId="f1446d20-6ee7-4ab7-8760-0fae548abbaf" providerId="ADAL" clId="{ABD522EF-8E65-4934-BA9D-F482F21AAD0B}" dt="2024-04-30T13:54:11.355" v="292" actId="478"/>
          <ac:spMkLst>
            <pc:docMk/>
            <pc:sldMk cId="899547779" sldId="1542"/>
            <ac:spMk id="6" creationId="{787584D4-8AC5-9A8E-ADBB-65747299C320}"/>
          </ac:spMkLst>
        </pc:spChg>
        <pc:spChg chg="add del mod">
          <ac:chgData name="Yowell, Thomas R." userId="f1446d20-6ee7-4ab7-8760-0fae548abbaf" providerId="ADAL" clId="{ABD522EF-8E65-4934-BA9D-F482F21AAD0B}" dt="2024-04-30T13:55:48.265" v="338" actId="478"/>
          <ac:spMkLst>
            <pc:docMk/>
            <pc:sldMk cId="899547779" sldId="1542"/>
            <ac:spMk id="7" creationId="{08DD2D47-C6C0-5235-CEB1-909E538BA5C3}"/>
          </ac:spMkLst>
        </pc:spChg>
        <pc:spChg chg="add mod ord">
          <ac:chgData name="Yowell, Thomas R." userId="f1446d20-6ee7-4ab7-8760-0fae548abbaf" providerId="ADAL" clId="{ABD522EF-8E65-4934-BA9D-F482F21AAD0B}" dt="2024-05-01T16:40:34.966" v="4400" actId="20577"/>
          <ac:spMkLst>
            <pc:docMk/>
            <pc:sldMk cId="899547779" sldId="1542"/>
            <ac:spMk id="8" creationId="{A0BE9FDC-9B37-90A6-8879-A298533DB753}"/>
          </ac:spMkLst>
        </pc:spChg>
        <pc:spChg chg="add mod ord">
          <ac:chgData name="Yowell, Thomas R." userId="f1446d20-6ee7-4ab7-8760-0fae548abbaf" providerId="ADAL" clId="{ABD522EF-8E65-4934-BA9D-F482F21AAD0B}" dt="2024-04-30T13:57:27.034" v="516" actId="113"/>
          <ac:spMkLst>
            <pc:docMk/>
            <pc:sldMk cId="899547779" sldId="1542"/>
            <ac:spMk id="9" creationId="{9264BDD2-837B-26BA-F97E-693F8A6F418D}"/>
          </ac:spMkLst>
        </pc:spChg>
        <pc:spChg chg="add mod">
          <ac:chgData name="Yowell, Thomas R." userId="f1446d20-6ee7-4ab7-8760-0fae548abbaf" providerId="ADAL" clId="{ABD522EF-8E65-4934-BA9D-F482F21AAD0B}" dt="2024-05-01T18:23:04.790" v="4907" actId="20577"/>
          <ac:spMkLst>
            <pc:docMk/>
            <pc:sldMk cId="899547779" sldId="1542"/>
            <ac:spMk id="10" creationId="{F3F92AFF-9385-6AB6-125B-22E1EDF577A8}"/>
          </ac:spMkLst>
        </pc:spChg>
      </pc:sldChg>
      <pc:sldChg chg="modSp mod">
        <pc:chgData name="Yowell, Thomas R." userId="f1446d20-6ee7-4ab7-8760-0fae548abbaf" providerId="ADAL" clId="{ABD522EF-8E65-4934-BA9D-F482F21AAD0B}" dt="2024-04-30T13:59:17.427" v="544" actId="1076"/>
        <pc:sldMkLst>
          <pc:docMk/>
          <pc:sldMk cId="194290644" sldId="1543"/>
        </pc:sldMkLst>
        <pc:spChg chg="mod">
          <ac:chgData name="Yowell, Thomas R." userId="f1446d20-6ee7-4ab7-8760-0fae548abbaf" providerId="ADAL" clId="{ABD522EF-8E65-4934-BA9D-F482F21AAD0B}" dt="2024-04-30T13:58:41.230" v="538" actId="14100"/>
          <ac:spMkLst>
            <pc:docMk/>
            <pc:sldMk cId="194290644" sldId="1543"/>
            <ac:spMk id="3" creationId="{6F43936B-CE5F-0287-C391-455153EA951D}"/>
          </ac:spMkLst>
        </pc:spChg>
        <pc:picChg chg="mod modCrop">
          <ac:chgData name="Yowell, Thomas R." userId="f1446d20-6ee7-4ab7-8760-0fae548abbaf" providerId="ADAL" clId="{ABD522EF-8E65-4934-BA9D-F482F21AAD0B}" dt="2024-04-30T13:59:17.427" v="544" actId="1076"/>
          <ac:picMkLst>
            <pc:docMk/>
            <pc:sldMk cId="194290644" sldId="1543"/>
            <ac:picMk id="7" creationId="{5B3E7895-71B9-745B-51AE-C86608AA14B9}"/>
          </ac:picMkLst>
        </pc:picChg>
      </pc:sldChg>
      <pc:sldChg chg="addSp delSp modSp mod">
        <pc:chgData name="Yowell, Thomas R." userId="f1446d20-6ee7-4ab7-8760-0fae548abbaf" providerId="ADAL" clId="{ABD522EF-8E65-4934-BA9D-F482F21AAD0B}" dt="2024-04-30T14:54:58.999" v="2573"/>
        <pc:sldMkLst>
          <pc:docMk/>
          <pc:sldMk cId="1437735121" sldId="1544"/>
        </pc:sldMkLst>
        <pc:spChg chg="add del mod">
          <ac:chgData name="Yowell, Thomas R." userId="f1446d20-6ee7-4ab7-8760-0fae548abbaf" providerId="ADAL" clId="{ABD522EF-8E65-4934-BA9D-F482F21AAD0B}" dt="2024-04-30T14:54:58.999" v="2573"/>
          <ac:spMkLst>
            <pc:docMk/>
            <pc:sldMk cId="1437735121" sldId="1544"/>
            <ac:spMk id="2" creationId="{B98964E6-0001-9948-DEC8-47C761B5BF7F}"/>
          </ac:spMkLst>
        </pc:spChg>
        <pc:spChg chg="mod">
          <ac:chgData name="Yowell, Thomas R." userId="f1446d20-6ee7-4ab7-8760-0fae548abbaf" providerId="ADAL" clId="{ABD522EF-8E65-4934-BA9D-F482F21AAD0B}" dt="2024-04-30T14:16:21.038" v="835" actId="14100"/>
          <ac:spMkLst>
            <pc:docMk/>
            <pc:sldMk cId="1437735121" sldId="1544"/>
            <ac:spMk id="11" creationId="{6838E58D-53D1-FE0D-FCF4-35F531FAF8DA}"/>
          </ac:spMkLst>
        </pc:spChg>
      </pc:sldChg>
      <pc:sldChg chg="addSp delSp modSp mod">
        <pc:chgData name="Yowell, Thomas R." userId="f1446d20-6ee7-4ab7-8760-0fae548abbaf" providerId="ADAL" clId="{ABD522EF-8E65-4934-BA9D-F482F21AAD0B}" dt="2024-05-01T16:34:19.126" v="4337" actId="1076"/>
        <pc:sldMkLst>
          <pc:docMk/>
          <pc:sldMk cId="3250278903" sldId="1545"/>
        </pc:sldMkLst>
        <pc:spChg chg="mod">
          <ac:chgData name="Yowell, Thomas R." userId="f1446d20-6ee7-4ab7-8760-0fae548abbaf" providerId="ADAL" clId="{ABD522EF-8E65-4934-BA9D-F482F21AAD0B}" dt="2024-05-01T16:34:08.511" v="4333" actId="1076"/>
          <ac:spMkLst>
            <pc:docMk/>
            <pc:sldMk cId="3250278903" sldId="1545"/>
            <ac:spMk id="7" creationId="{CFAE4970-FAE1-3463-78AE-991608412509}"/>
          </ac:spMkLst>
        </pc:spChg>
        <pc:spChg chg="mod">
          <ac:chgData name="Yowell, Thomas R." userId="f1446d20-6ee7-4ab7-8760-0fae548abbaf" providerId="ADAL" clId="{ABD522EF-8E65-4934-BA9D-F482F21AAD0B}" dt="2024-05-01T16:34:08.511" v="4333" actId="1076"/>
          <ac:spMkLst>
            <pc:docMk/>
            <pc:sldMk cId="3250278903" sldId="1545"/>
            <ac:spMk id="8" creationId="{8A11694B-5124-BB7E-9136-65766B1D7A0D}"/>
          </ac:spMkLst>
        </pc:spChg>
        <pc:spChg chg="mod">
          <ac:chgData name="Yowell, Thomas R." userId="f1446d20-6ee7-4ab7-8760-0fae548abbaf" providerId="ADAL" clId="{ABD522EF-8E65-4934-BA9D-F482F21AAD0B}" dt="2024-04-30T14:16:51.654" v="856" actId="14100"/>
          <ac:spMkLst>
            <pc:docMk/>
            <pc:sldMk cId="3250278903" sldId="1545"/>
            <ac:spMk id="11" creationId="{6838E58D-53D1-FE0D-FCF4-35F531FAF8DA}"/>
          </ac:spMkLst>
        </pc:spChg>
        <pc:picChg chg="add mod">
          <ac:chgData name="Yowell, Thomas R." userId="f1446d20-6ee7-4ab7-8760-0fae548abbaf" providerId="ADAL" clId="{ABD522EF-8E65-4934-BA9D-F482F21AAD0B}" dt="2024-05-01T16:34:19.126" v="4337" actId="1076"/>
          <ac:picMkLst>
            <pc:docMk/>
            <pc:sldMk cId="3250278903" sldId="1545"/>
            <ac:picMk id="2" creationId="{6EB25255-DE8B-109B-5537-373EC2E2ED12}"/>
          </ac:picMkLst>
        </pc:picChg>
        <pc:picChg chg="add mod">
          <ac:chgData name="Yowell, Thomas R." userId="f1446d20-6ee7-4ab7-8760-0fae548abbaf" providerId="ADAL" clId="{ABD522EF-8E65-4934-BA9D-F482F21AAD0B}" dt="2024-05-01T16:34:19.126" v="4337" actId="1076"/>
          <ac:picMkLst>
            <pc:docMk/>
            <pc:sldMk cId="3250278903" sldId="1545"/>
            <ac:picMk id="3" creationId="{8AD71F7C-0D17-9ECB-866F-E76D91EA2DC3}"/>
          </ac:picMkLst>
        </pc:picChg>
        <pc:picChg chg="del">
          <ac:chgData name="Yowell, Thomas R." userId="f1446d20-6ee7-4ab7-8760-0fae548abbaf" providerId="ADAL" clId="{ABD522EF-8E65-4934-BA9D-F482F21AAD0B}" dt="2024-05-01T16:34:09.728" v="4335" actId="478"/>
          <ac:picMkLst>
            <pc:docMk/>
            <pc:sldMk cId="3250278903" sldId="1545"/>
            <ac:picMk id="5" creationId="{D44FF968-2230-74A1-F801-C2B1A7D43483}"/>
          </ac:picMkLst>
        </pc:picChg>
        <pc:picChg chg="del">
          <ac:chgData name="Yowell, Thomas R." userId="f1446d20-6ee7-4ab7-8760-0fae548abbaf" providerId="ADAL" clId="{ABD522EF-8E65-4934-BA9D-F482F21AAD0B}" dt="2024-05-01T16:34:09.320" v="4334" actId="478"/>
          <ac:picMkLst>
            <pc:docMk/>
            <pc:sldMk cId="3250278903" sldId="1545"/>
            <ac:picMk id="14" creationId="{9AA7E4F6-E5D2-26A5-01EE-4B37409050CD}"/>
          </ac:picMkLst>
        </pc:picChg>
      </pc:sldChg>
      <pc:sldChg chg="addSp delSp modSp mod">
        <pc:chgData name="Yowell, Thomas R." userId="f1446d20-6ee7-4ab7-8760-0fae548abbaf" providerId="ADAL" clId="{ABD522EF-8E65-4934-BA9D-F482F21AAD0B}" dt="2024-05-01T16:34:50.302" v="4343" actId="1076"/>
        <pc:sldMkLst>
          <pc:docMk/>
          <pc:sldMk cId="3446725308" sldId="1546"/>
        </pc:sldMkLst>
        <pc:spChg chg="mod">
          <ac:chgData name="Yowell, Thomas R." userId="f1446d20-6ee7-4ab7-8760-0fae548abbaf" providerId="ADAL" clId="{ABD522EF-8E65-4934-BA9D-F482F21AAD0B}" dt="2024-04-30T14:16:44.794" v="854" actId="14100"/>
          <ac:spMkLst>
            <pc:docMk/>
            <pc:sldMk cId="3446725308" sldId="1546"/>
            <ac:spMk id="2" creationId="{7F8005B7-407E-9B8F-E39C-7C0012B4A190}"/>
          </ac:spMkLst>
        </pc:spChg>
        <pc:picChg chg="add mod">
          <ac:chgData name="Yowell, Thomas R." userId="f1446d20-6ee7-4ab7-8760-0fae548abbaf" providerId="ADAL" clId="{ABD522EF-8E65-4934-BA9D-F482F21AAD0B}" dt="2024-05-01T16:34:50.302" v="4343" actId="1076"/>
          <ac:picMkLst>
            <pc:docMk/>
            <pc:sldMk cId="3446725308" sldId="1546"/>
            <ac:picMk id="6" creationId="{952591BA-3EB0-0A9D-3CF4-2CD3A890BAF4}"/>
          </ac:picMkLst>
        </pc:picChg>
        <pc:picChg chg="del">
          <ac:chgData name="Yowell, Thomas R." userId="f1446d20-6ee7-4ab7-8760-0fae548abbaf" providerId="ADAL" clId="{ABD522EF-8E65-4934-BA9D-F482F21AAD0B}" dt="2024-05-01T16:34:31.959" v="4338" actId="478"/>
          <ac:picMkLst>
            <pc:docMk/>
            <pc:sldMk cId="3446725308" sldId="1546"/>
            <ac:picMk id="7" creationId="{69EBE74B-CBDE-CE62-A960-3DD7D277D572}"/>
          </ac:picMkLst>
        </pc:picChg>
      </pc:sldChg>
      <pc:sldChg chg="addSp delSp modSp new del mod modClrScheme chgLayout">
        <pc:chgData name="Yowell, Thomas R." userId="f1446d20-6ee7-4ab7-8760-0fae548abbaf" providerId="ADAL" clId="{ABD522EF-8E65-4934-BA9D-F482F21AAD0B}" dt="2024-04-30T13:42:21.841" v="22" actId="47"/>
        <pc:sldMkLst>
          <pc:docMk/>
          <pc:sldMk cId="1555871664" sldId="1548"/>
        </pc:sldMkLst>
        <pc:spChg chg="del mod ord">
          <ac:chgData name="Yowell, Thomas R." userId="f1446d20-6ee7-4ab7-8760-0fae548abbaf" providerId="ADAL" clId="{ABD522EF-8E65-4934-BA9D-F482F21AAD0B}" dt="2024-04-30T13:41:32.164" v="1" actId="700"/>
          <ac:spMkLst>
            <pc:docMk/>
            <pc:sldMk cId="1555871664" sldId="1548"/>
            <ac:spMk id="2" creationId="{E6B33EF1-43E2-02D4-4456-9EC2FBDDB246}"/>
          </ac:spMkLst>
        </pc:spChg>
        <pc:spChg chg="del mod ord">
          <ac:chgData name="Yowell, Thomas R." userId="f1446d20-6ee7-4ab7-8760-0fae548abbaf" providerId="ADAL" clId="{ABD522EF-8E65-4934-BA9D-F482F21AAD0B}" dt="2024-04-30T13:41:32.164" v="1" actId="700"/>
          <ac:spMkLst>
            <pc:docMk/>
            <pc:sldMk cId="1555871664" sldId="1548"/>
            <ac:spMk id="3" creationId="{D3D950EE-97E8-8294-CBA7-EA8262A8A3B5}"/>
          </ac:spMkLst>
        </pc:spChg>
        <pc:spChg chg="mod ord">
          <ac:chgData name="Yowell, Thomas R." userId="f1446d20-6ee7-4ab7-8760-0fae548abbaf" providerId="ADAL" clId="{ABD522EF-8E65-4934-BA9D-F482F21AAD0B}" dt="2024-04-30T13:41:32.164" v="1" actId="700"/>
          <ac:spMkLst>
            <pc:docMk/>
            <pc:sldMk cId="1555871664" sldId="1548"/>
            <ac:spMk id="4" creationId="{FE6AE42D-804C-4896-FDAF-DDF62043C4A9}"/>
          </ac:spMkLst>
        </pc:spChg>
        <pc:spChg chg="add mod ord">
          <ac:chgData name="Yowell, Thomas R." userId="f1446d20-6ee7-4ab7-8760-0fae548abbaf" providerId="ADAL" clId="{ABD522EF-8E65-4934-BA9D-F482F21AAD0B}" dt="2024-04-30T13:41:32.164" v="1" actId="700"/>
          <ac:spMkLst>
            <pc:docMk/>
            <pc:sldMk cId="1555871664" sldId="1548"/>
            <ac:spMk id="5" creationId="{A812F475-E378-856B-C5D5-1C89F6A261A7}"/>
          </ac:spMkLst>
        </pc:spChg>
        <pc:spChg chg="add mod ord">
          <ac:chgData name="Yowell, Thomas R." userId="f1446d20-6ee7-4ab7-8760-0fae548abbaf" providerId="ADAL" clId="{ABD522EF-8E65-4934-BA9D-F482F21AAD0B}" dt="2024-04-30T13:41:32.164" v="1" actId="700"/>
          <ac:spMkLst>
            <pc:docMk/>
            <pc:sldMk cId="1555871664" sldId="1548"/>
            <ac:spMk id="6" creationId="{DA7F45F9-BD06-6B87-F74C-85D25A398C8C}"/>
          </ac:spMkLst>
        </pc:spChg>
        <pc:spChg chg="add mod ord">
          <ac:chgData name="Yowell, Thomas R." userId="f1446d20-6ee7-4ab7-8760-0fae548abbaf" providerId="ADAL" clId="{ABD522EF-8E65-4934-BA9D-F482F21AAD0B}" dt="2024-04-30T13:41:32.164" v="1" actId="700"/>
          <ac:spMkLst>
            <pc:docMk/>
            <pc:sldMk cId="1555871664" sldId="1548"/>
            <ac:spMk id="7" creationId="{58F31135-22CE-A347-8BCB-CB5A5C0D6495}"/>
          </ac:spMkLst>
        </pc:spChg>
        <pc:spChg chg="add mod ord">
          <ac:chgData name="Yowell, Thomas R." userId="f1446d20-6ee7-4ab7-8760-0fae548abbaf" providerId="ADAL" clId="{ABD522EF-8E65-4934-BA9D-F482F21AAD0B}" dt="2024-04-30T13:41:32.164" v="1" actId="700"/>
          <ac:spMkLst>
            <pc:docMk/>
            <pc:sldMk cId="1555871664" sldId="1548"/>
            <ac:spMk id="8" creationId="{FCE1D08A-21F0-A1B3-9BD2-D7199B63B542}"/>
          </ac:spMkLst>
        </pc:spChg>
      </pc:sldChg>
      <pc:sldChg chg="addSp delSp modSp new mod">
        <pc:chgData name="Yowell, Thomas R." userId="f1446d20-6ee7-4ab7-8760-0fae548abbaf" providerId="ADAL" clId="{ABD522EF-8E65-4934-BA9D-F482F21AAD0B}" dt="2024-05-02T15:34:10.375" v="4999" actId="14100"/>
        <pc:sldMkLst>
          <pc:docMk/>
          <pc:sldMk cId="3891365949" sldId="1549"/>
        </pc:sldMkLst>
        <pc:spChg chg="mod">
          <ac:chgData name="Yowell, Thomas R." userId="f1446d20-6ee7-4ab7-8760-0fae548abbaf" providerId="ADAL" clId="{ABD522EF-8E65-4934-BA9D-F482F21AAD0B}" dt="2024-04-30T13:42:10.849" v="21" actId="20577"/>
          <ac:spMkLst>
            <pc:docMk/>
            <pc:sldMk cId="3891365949" sldId="1549"/>
            <ac:spMk id="2" creationId="{5F8B903C-323B-8200-E826-2B14813ADF2B}"/>
          </ac:spMkLst>
        </pc:spChg>
        <pc:spChg chg="del">
          <ac:chgData name="Yowell, Thomas R." userId="f1446d20-6ee7-4ab7-8760-0fae548abbaf" providerId="ADAL" clId="{ABD522EF-8E65-4934-BA9D-F482F21AAD0B}" dt="2024-04-30T13:42:48.892" v="25"/>
          <ac:spMkLst>
            <pc:docMk/>
            <pc:sldMk cId="3891365949" sldId="1549"/>
            <ac:spMk id="3" creationId="{E161CFB7-C814-9D3B-E29D-00DE616DA7B2}"/>
          </ac:spMkLst>
        </pc:spChg>
        <pc:spChg chg="mod">
          <ac:chgData name="Yowell, Thomas R." userId="f1446d20-6ee7-4ab7-8760-0fae548abbaf" providerId="ADAL" clId="{ABD522EF-8E65-4934-BA9D-F482F21AAD0B}" dt="2024-04-30T13:42:24.308" v="24" actId="20577"/>
          <ac:spMkLst>
            <pc:docMk/>
            <pc:sldMk cId="3891365949" sldId="1549"/>
            <ac:spMk id="4" creationId="{9C17C62C-4F98-A478-3DD3-95FDB408779D}"/>
          </ac:spMkLst>
        </pc:spChg>
        <pc:graphicFrameChg chg="add mod">
          <ac:chgData name="Yowell, Thomas R." userId="f1446d20-6ee7-4ab7-8760-0fae548abbaf" providerId="ADAL" clId="{ABD522EF-8E65-4934-BA9D-F482F21AAD0B}" dt="2024-05-02T15:34:10.375" v="4999" actId="14100"/>
          <ac:graphicFrameMkLst>
            <pc:docMk/>
            <pc:sldMk cId="3891365949" sldId="1549"/>
            <ac:graphicFrameMk id="6" creationId="{65DE81EB-39F4-6848-66DE-F4634D466052}"/>
          </ac:graphicFrameMkLst>
        </pc:graphicFrameChg>
      </pc:sldChg>
      <pc:sldChg chg="addSp modSp new mod">
        <pc:chgData name="Yowell, Thomas R." userId="f1446d20-6ee7-4ab7-8760-0fae548abbaf" providerId="ADAL" clId="{ABD522EF-8E65-4934-BA9D-F482F21AAD0B}" dt="2024-05-02T15:32:32.789" v="4996" actId="113"/>
        <pc:sldMkLst>
          <pc:docMk/>
          <pc:sldMk cId="1527742046" sldId="1550"/>
        </pc:sldMkLst>
        <pc:spChg chg="mod">
          <ac:chgData name="Yowell, Thomas R." userId="f1446d20-6ee7-4ab7-8760-0fae548abbaf" providerId="ADAL" clId="{ABD522EF-8E65-4934-BA9D-F482F21AAD0B}" dt="2024-04-30T14:19:29.923" v="1009" actId="20577"/>
          <ac:spMkLst>
            <pc:docMk/>
            <pc:sldMk cId="1527742046" sldId="1550"/>
            <ac:spMk id="2" creationId="{7D07EF26-4885-CA8F-B083-A14C76DF2BC1}"/>
          </ac:spMkLst>
        </pc:spChg>
        <pc:spChg chg="mod">
          <ac:chgData name="Yowell, Thomas R." userId="f1446d20-6ee7-4ab7-8760-0fae548abbaf" providerId="ADAL" clId="{ABD522EF-8E65-4934-BA9D-F482F21AAD0B}" dt="2024-05-02T15:32:32.789" v="4996" actId="113"/>
          <ac:spMkLst>
            <pc:docMk/>
            <pc:sldMk cId="1527742046" sldId="1550"/>
            <ac:spMk id="3" creationId="{60D2434B-7AFC-E924-0D3C-65F3D65844B3}"/>
          </ac:spMkLst>
        </pc:spChg>
        <pc:spChg chg="mod">
          <ac:chgData name="Yowell, Thomas R." userId="f1446d20-6ee7-4ab7-8760-0fae548abbaf" providerId="ADAL" clId="{ABD522EF-8E65-4934-BA9D-F482F21AAD0B}" dt="2024-04-30T14:18:15.498" v="889" actId="20577"/>
          <ac:spMkLst>
            <pc:docMk/>
            <pc:sldMk cId="1527742046" sldId="1550"/>
            <ac:spMk id="5" creationId="{97B1D05B-4296-3D5F-2A79-71619E7E84CA}"/>
          </ac:spMkLst>
        </pc:spChg>
        <pc:spChg chg="add mod">
          <ac:chgData name="Yowell, Thomas R." userId="f1446d20-6ee7-4ab7-8760-0fae548abbaf" providerId="ADAL" clId="{ABD522EF-8E65-4934-BA9D-F482F21AAD0B}" dt="2024-04-30T15:17:05.736" v="3175" actId="20577"/>
          <ac:spMkLst>
            <pc:docMk/>
            <pc:sldMk cId="1527742046" sldId="1550"/>
            <ac:spMk id="6" creationId="{9C730FE9-60BB-B4C9-EA08-9B38BB89B205}"/>
          </ac:spMkLst>
        </pc:spChg>
        <pc:picChg chg="add mod">
          <ac:chgData name="Yowell, Thomas R." userId="f1446d20-6ee7-4ab7-8760-0fae548abbaf" providerId="ADAL" clId="{ABD522EF-8E65-4934-BA9D-F482F21AAD0B}" dt="2024-04-30T15:15:08.242" v="3043" actId="1076"/>
          <ac:picMkLst>
            <pc:docMk/>
            <pc:sldMk cId="1527742046" sldId="1550"/>
            <ac:picMk id="2050" creationId="{F7E058F1-1A77-1AB6-630D-4C756A413D81}"/>
          </ac:picMkLst>
        </pc:picChg>
      </pc:sldChg>
      <pc:sldChg chg="add del mod ord modShow">
        <pc:chgData name="Yowell, Thomas R." userId="f1446d20-6ee7-4ab7-8760-0fae548abbaf" providerId="ADAL" clId="{ABD522EF-8E65-4934-BA9D-F482F21AAD0B}" dt="2024-05-02T19:25:50.495" v="5616" actId="2696"/>
        <pc:sldMkLst>
          <pc:docMk/>
          <pc:sldMk cId="3297967165" sldId="1551"/>
        </pc:sldMkLst>
      </pc:sldChg>
      <pc:sldChg chg="add del mod ord replId modShow">
        <pc:chgData name="Yowell, Thomas R." userId="f1446d20-6ee7-4ab7-8760-0fae548abbaf" providerId="ADAL" clId="{ABD522EF-8E65-4934-BA9D-F482F21AAD0B}" dt="2024-05-02T19:25:50.495" v="5616" actId="2696"/>
        <pc:sldMkLst>
          <pc:docMk/>
          <pc:sldMk cId="2002682053" sldId="1552"/>
        </pc:sldMkLst>
      </pc:sldChg>
      <pc:sldChg chg="add del mod ord replId modShow">
        <pc:chgData name="Yowell, Thomas R." userId="f1446d20-6ee7-4ab7-8760-0fae548abbaf" providerId="ADAL" clId="{ABD522EF-8E65-4934-BA9D-F482F21AAD0B}" dt="2024-05-02T19:25:50.495" v="5616" actId="2696"/>
        <pc:sldMkLst>
          <pc:docMk/>
          <pc:sldMk cId="388598112" sldId="1553"/>
        </pc:sldMkLst>
      </pc:sldChg>
      <pc:sldChg chg="add del mod ord replId modShow">
        <pc:chgData name="Yowell, Thomas R." userId="f1446d20-6ee7-4ab7-8760-0fae548abbaf" providerId="ADAL" clId="{ABD522EF-8E65-4934-BA9D-F482F21AAD0B}" dt="2024-05-02T19:25:50.495" v="5616" actId="2696"/>
        <pc:sldMkLst>
          <pc:docMk/>
          <pc:sldMk cId="1826684950" sldId="1554"/>
        </pc:sldMkLst>
      </pc:sldChg>
      <pc:sldChg chg="add del mod ord replId modShow">
        <pc:chgData name="Yowell, Thomas R." userId="f1446d20-6ee7-4ab7-8760-0fae548abbaf" providerId="ADAL" clId="{ABD522EF-8E65-4934-BA9D-F482F21AAD0B}" dt="2024-05-02T19:25:50.495" v="5616" actId="2696"/>
        <pc:sldMkLst>
          <pc:docMk/>
          <pc:sldMk cId="3704006927" sldId="1555"/>
        </pc:sldMkLst>
      </pc:sldChg>
      <pc:sldChg chg="add del mod ord replId modShow">
        <pc:chgData name="Yowell, Thomas R." userId="f1446d20-6ee7-4ab7-8760-0fae548abbaf" providerId="ADAL" clId="{ABD522EF-8E65-4934-BA9D-F482F21AAD0B}" dt="2024-05-02T19:25:50.495" v="5616" actId="2696"/>
        <pc:sldMkLst>
          <pc:docMk/>
          <pc:sldMk cId="2951288839" sldId="1556"/>
        </pc:sldMkLst>
      </pc:sldChg>
      <pc:sldChg chg="addSp delSp modSp add mod modClrScheme modCm chgLayout">
        <pc:chgData name="Yowell, Thomas R." userId="f1446d20-6ee7-4ab7-8760-0fae548abbaf" providerId="ADAL" clId="{ABD522EF-8E65-4934-BA9D-F482F21AAD0B}" dt="2024-05-02T16:59:10.903" v="5003" actId="1036"/>
        <pc:sldMkLst>
          <pc:docMk/>
          <pc:sldMk cId="648283875" sldId="1557"/>
        </pc:sldMkLst>
        <pc:spChg chg="add mod ord">
          <ac:chgData name="Yowell, Thomas R." userId="f1446d20-6ee7-4ab7-8760-0fae548abbaf" providerId="ADAL" clId="{ABD522EF-8E65-4934-BA9D-F482F21AAD0B}" dt="2024-05-01T15:52:24.671" v="3739" actId="20577"/>
          <ac:spMkLst>
            <pc:docMk/>
            <pc:sldMk cId="648283875" sldId="1557"/>
            <ac:spMk id="2" creationId="{E55BF6E3-B276-02F6-0580-B62582E9E604}"/>
          </ac:spMkLst>
        </pc:spChg>
        <pc:spChg chg="mod ord">
          <ac:chgData name="Yowell, Thomas R." userId="f1446d20-6ee7-4ab7-8760-0fae548abbaf" providerId="ADAL" clId="{ABD522EF-8E65-4934-BA9D-F482F21AAD0B}" dt="2024-05-01T15:50:36.537" v="3735" actId="700"/>
          <ac:spMkLst>
            <pc:docMk/>
            <pc:sldMk cId="648283875" sldId="1557"/>
            <ac:spMk id="4" creationId="{E5D3E9FA-EBAC-888D-0F4D-CA500B5E967E}"/>
          </ac:spMkLst>
        </pc:spChg>
        <pc:spChg chg="add del mod">
          <ac:chgData name="Yowell, Thomas R." userId="f1446d20-6ee7-4ab7-8760-0fae548abbaf" providerId="ADAL" clId="{ABD522EF-8E65-4934-BA9D-F482F21AAD0B}" dt="2024-05-01T16:06:01.120" v="3767" actId="478"/>
          <ac:spMkLst>
            <pc:docMk/>
            <pc:sldMk cId="648283875" sldId="1557"/>
            <ac:spMk id="10" creationId="{E14FBE16-18DC-B6CE-2A1F-966A693B2016}"/>
          </ac:spMkLst>
        </pc:spChg>
        <pc:spChg chg="add del">
          <ac:chgData name="Yowell, Thomas R." userId="f1446d20-6ee7-4ab7-8760-0fae548abbaf" providerId="ADAL" clId="{ABD522EF-8E65-4934-BA9D-F482F21AAD0B}" dt="2024-05-01T16:08:44.483" v="3775" actId="478"/>
          <ac:spMkLst>
            <pc:docMk/>
            <pc:sldMk cId="648283875" sldId="1557"/>
            <ac:spMk id="13" creationId="{79831F88-F342-B018-2983-B6AE65A33551}"/>
          </ac:spMkLst>
        </pc:spChg>
        <pc:spChg chg="add mod">
          <ac:chgData name="Yowell, Thomas R." userId="f1446d20-6ee7-4ab7-8760-0fae548abbaf" providerId="ADAL" clId="{ABD522EF-8E65-4934-BA9D-F482F21AAD0B}" dt="2024-05-02T16:59:10.903" v="5003" actId="1036"/>
          <ac:spMkLst>
            <pc:docMk/>
            <pc:sldMk cId="648283875" sldId="1557"/>
            <ac:spMk id="14" creationId="{3E369215-A57B-BDF7-646C-84E686F796F3}"/>
          </ac:spMkLst>
        </pc:spChg>
        <pc:spChg chg="mod ord">
          <ac:chgData name="Yowell, Thomas R." userId="f1446d20-6ee7-4ab7-8760-0fae548abbaf" providerId="ADAL" clId="{ABD522EF-8E65-4934-BA9D-F482F21AAD0B}" dt="2024-05-01T15:50:36.537" v="3735" actId="700"/>
          <ac:spMkLst>
            <pc:docMk/>
            <pc:sldMk cId="648283875" sldId="1557"/>
            <ac:spMk id="17" creationId="{4FD5D352-6356-2077-F904-E940FFD6DA86}"/>
          </ac:spMkLst>
        </pc:spChg>
        <pc:spChg chg="mod ord">
          <ac:chgData name="Yowell, Thomas R." userId="f1446d20-6ee7-4ab7-8760-0fae548abbaf" providerId="ADAL" clId="{ABD522EF-8E65-4934-BA9D-F482F21AAD0B}" dt="2024-05-01T16:11:14.340" v="3910" actId="20577"/>
          <ac:spMkLst>
            <pc:docMk/>
            <pc:sldMk cId="648283875" sldId="1557"/>
            <ac:spMk id="23" creationId="{299074F9-0B3B-81B0-8421-032A666E3C44}"/>
          </ac:spMkLst>
        </pc:spChg>
        <pc:spChg chg="mod ord">
          <ac:chgData name="Yowell, Thomas R." userId="f1446d20-6ee7-4ab7-8760-0fae548abbaf" providerId="ADAL" clId="{ABD522EF-8E65-4934-BA9D-F482F21AAD0B}" dt="2024-05-01T15:50:36.537" v="3735" actId="700"/>
          <ac:spMkLst>
            <pc:docMk/>
            <pc:sldMk cId="648283875" sldId="1557"/>
            <ac:spMk id="24" creationId="{730DC0ED-3C82-3B71-A57B-F7A0144C70A9}"/>
          </ac:spMkLst>
        </pc:spChg>
        <pc:spChg chg="del mod">
          <ac:chgData name="Yowell, Thomas R." userId="f1446d20-6ee7-4ab7-8760-0fae548abbaf" providerId="ADAL" clId="{ABD522EF-8E65-4934-BA9D-F482F21AAD0B}" dt="2024-05-01T16:10:22.782" v="3835" actId="478"/>
          <ac:spMkLst>
            <pc:docMk/>
            <pc:sldMk cId="648283875" sldId="1557"/>
            <ac:spMk id="35" creationId="{1AC424A9-DCE6-C131-9C16-84C0A3C7FE47}"/>
          </ac:spMkLst>
        </pc:spChg>
        <pc:spChg chg="del">
          <ac:chgData name="Yowell, Thomas R." userId="f1446d20-6ee7-4ab7-8760-0fae548abbaf" providerId="ADAL" clId="{ABD522EF-8E65-4934-BA9D-F482F21AAD0B}" dt="2024-04-30T14:46:30.212" v="2125" actId="478"/>
          <ac:spMkLst>
            <pc:docMk/>
            <pc:sldMk cId="648283875" sldId="1557"/>
            <ac:spMk id="37" creationId="{C85460AD-47AF-AFAA-7986-49E65DDD9B1E}"/>
          </ac:spMkLst>
        </pc:spChg>
        <pc:grpChg chg="add mod">
          <ac:chgData name="Yowell, Thomas R." userId="f1446d20-6ee7-4ab7-8760-0fae548abbaf" providerId="ADAL" clId="{ABD522EF-8E65-4934-BA9D-F482F21AAD0B}" dt="2024-05-01T16:11:17.719" v="3911" actId="1076"/>
          <ac:grpSpMkLst>
            <pc:docMk/>
            <pc:sldMk cId="648283875" sldId="1557"/>
            <ac:grpSpMk id="15" creationId="{CE480006-5993-C7F1-7CBF-4FA597868A23}"/>
          </ac:grpSpMkLst>
        </pc:grpChg>
        <pc:picChg chg="add del mod">
          <ac:chgData name="Yowell, Thomas R." userId="f1446d20-6ee7-4ab7-8760-0fae548abbaf" providerId="ADAL" clId="{ABD522EF-8E65-4934-BA9D-F482F21AAD0B}" dt="2024-05-01T16:03:50.424" v="3749" actId="478"/>
          <ac:picMkLst>
            <pc:docMk/>
            <pc:sldMk cId="648283875" sldId="1557"/>
            <ac:picMk id="5" creationId="{7AF69A08-A0F2-24BC-1ED3-3DC675752D51}"/>
          </ac:picMkLst>
        </pc:picChg>
        <pc:picChg chg="add del mod">
          <ac:chgData name="Yowell, Thomas R." userId="f1446d20-6ee7-4ab7-8760-0fae548abbaf" providerId="ADAL" clId="{ABD522EF-8E65-4934-BA9D-F482F21AAD0B}" dt="2024-05-01T16:04:04.721" v="3753" actId="478"/>
          <ac:picMkLst>
            <pc:docMk/>
            <pc:sldMk cId="648283875" sldId="1557"/>
            <ac:picMk id="7" creationId="{DEA63EFD-9D8D-2AFF-CBD9-EEE3B0141EF7}"/>
          </ac:picMkLst>
        </pc:picChg>
        <pc:picChg chg="add del mod">
          <ac:chgData name="Yowell, Thomas R." userId="f1446d20-6ee7-4ab7-8760-0fae548abbaf" providerId="ADAL" clId="{ABD522EF-8E65-4934-BA9D-F482F21AAD0B}" dt="2024-05-01T16:07:07.241" v="3768" actId="478"/>
          <ac:picMkLst>
            <pc:docMk/>
            <pc:sldMk cId="648283875" sldId="1557"/>
            <ac:picMk id="9" creationId="{75C927FE-EBF1-C223-3CCF-E54A928A35CB}"/>
          </ac:picMkLst>
        </pc:picChg>
        <pc:picChg chg="add mod">
          <ac:chgData name="Yowell, Thomas R." userId="f1446d20-6ee7-4ab7-8760-0fae548abbaf" providerId="ADAL" clId="{ABD522EF-8E65-4934-BA9D-F482F21AAD0B}" dt="2024-05-01T16:09:34.604" v="3833" actId="164"/>
          <ac:picMkLst>
            <pc:docMk/>
            <pc:sldMk cId="648283875" sldId="1557"/>
            <ac:picMk id="12" creationId="{BE8587A6-566D-6441-0069-A3D6DED1FB1F}"/>
          </ac:picMkLst>
        </pc:picChg>
        <pc:picChg chg="del mod">
          <ac:chgData name="Yowell, Thomas R." userId="f1446d20-6ee7-4ab7-8760-0fae548abbaf" providerId="ADAL" clId="{ABD522EF-8E65-4934-BA9D-F482F21AAD0B}" dt="2024-05-01T16:10:22.782" v="3835" actId="478"/>
          <ac:picMkLst>
            <pc:docMk/>
            <pc:sldMk cId="648283875" sldId="1557"/>
            <ac:picMk id="1026" creationId="{2DB58436-B97C-1780-FF7A-646B91CA9023}"/>
          </ac:picMkLst>
        </pc:picChg>
        <pc:extLst>
          <p:ext xmlns:p="http://schemas.openxmlformats.org/presentationml/2006/main" uri="{D6D511B9-2390-475A-947B-AFAB55BFBCF1}">
            <pc226:cmChg xmlns:pc226="http://schemas.microsoft.com/office/powerpoint/2022/06/main/command" chg="mod">
              <pc226:chgData name="Yowell, Thomas R." userId="f1446d20-6ee7-4ab7-8760-0fae548abbaf" providerId="ADAL" clId="{ABD522EF-8E65-4934-BA9D-F482F21AAD0B}" dt="2024-05-01T15:35:02.544" v="3359"/>
              <pc2:cmMkLst xmlns:pc2="http://schemas.microsoft.com/office/powerpoint/2019/9/main/command">
                <pc:docMk/>
                <pc:sldMk cId="648283875" sldId="1557"/>
                <pc2:cmMk id="{DBBD7208-6174-4573-9F8A-4C00699DDCCE}"/>
              </pc2:cmMkLst>
            </pc226:cmChg>
            <pc226:cmChg xmlns:pc226="http://schemas.microsoft.com/office/powerpoint/2022/06/main/command" chg="mod">
              <pc226:chgData name="Yowell, Thomas R." userId="f1446d20-6ee7-4ab7-8760-0fae548abbaf" providerId="ADAL" clId="{ABD522EF-8E65-4934-BA9D-F482F21AAD0B}" dt="2024-05-01T16:11:52.421" v="3912"/>
              <pc2:cmMkLst xmlns:pc2="http://schemas.microsoft.com/office/powerpoint/2019/9/main/command">
                <pc:docMk/>
                <pc:sldMk cId="648283875" sldId="1557"/>
                <pc2:cmMk id="{93AB270B-6CC4-4154-A113-9CCCCAF94A9C}"/>
              </pc2:cmMkLst>
            </pc226:cmChg>
            <pc226:cmChg xmlns:pc226="http://schemas.microsoft.com/office/powerpoint/2022/06/main/command" chg="mod">
              <pc226:chgData name="Yowell, Thomas R." userId="f1446d20-6ee7-4ab7-8760-0fae548abbaf" providerId="ADAL" clId="{ABD522EF-8E65-4934-BA9D-F482F21AAD0B}" dt="2024-05-01T15:34:58.872" v="3358"/>
              <pc2:cmMkLst xmlns:pc2="http://schemas.microsoft.com/office/powerpoint/2019/9/main/command">
                <pc:docMk/>
                <pc:sldMk cId="648283875" sldId="1557"/>
                <pc2:cmMk id="{8DCA9CC0-C2A4-4B2B-A959-14008F9F183F}"/>
              </pc2:cmMkLst>
            </pc226:cmChg>
          </p:ext>
        </pc:extLst>
      </pc:sldChg>
      <pc:sldChg chg="addSp delSp modSp add mod modCm">
        <pc:chgData name="Yowell, Thomas R." userId="f1446d20-6ee7-4ab7-8760-0fae548abbaf" providerId="ADAL" clId="{ABD522EF-8E65-4934-BA9D-F482F21AAD0B}" dt="2024-05-02T18:45:31.371" v="5600"/>
        <pc:sldMkLst>
          <pc:docMk/>
          <pc:sldMk cId="3505622150" sldId="1558"/>
        </pc:sldMkLst>
        <pc:spChg chg="add mod">
          <ac:chgData name="Yowell, Thomas R." userId="f1446d20-6ee7-4ab7-8760-0fae548abbaf" providerId="ADAL" clId="{ABD522EF-8E65-4934-BA9D-F482F21AAD0B}" dt="2024-04-30T14:55:10.837" v="2578" actId="1076"/>
          <ac:spMkLst>
            <pc:docMk/>
            <pc:sldMk cId="3505622150" sldId="1558"/>
            <ac:spMk id="3" creationId="{F24975A2-3D35-B13A-83D4-FABE8CF1F742}"/>
          </ac:spMkLst>
        </pc:spChg>
        <pc:spChg chg="mod">
          <ac:chgData name="Yowell, Thomas R." userId="f1446d20-6ee7-4ab7-8760-0fae548abbaf" providerId="ADAL" clId="{ABD522EF-8E65-4934-BA9D-F482F21AAD0B}" dt="2024-05-01T16:17:44.635" v="3961" actId="20577"/>
          <ac:spMkLst>
            <pc:docMk/>
            <pc:sldMk cId="3505622150" sldId="1558"/>
            <ac:spMk id="11" creationId="{6838E58D-53D1-FE0D-FCF4-35F531FAF8DA}"/>
          </ac:spMkLst>
        </pc:spChg>
        <pc:spChg chg="mod">
          <ac:chgData name="Yowell, Thomas R." userId="f1446d20-6ee7-4ab7-8760-0fae548abbaf" providerId="ADAL" clId="{ABD522EF-8E65-4934-BA9D-F482F21AAD0B}" dt="2024-04-30T14:55:29.561" v="2583" actId="947"/>
          <ac:spMkLst>
            <pc:docMk/>
            <pc:sldMk cId="3505622150" sldId="1558"/>
            <ac:spMk id="13" creationId="{08D959DB-E10F-C1D6-1B00-AE0C3A40A597}"/>
          </ac:spMkLst>
        </pc:spChg>
        <pc:picChg chg="del mod">
          <ac:chgData name="Yowell, Thomas R." userId="f1446d20-6ee7-4ab7-8760-0fae548abbaf" providerId="ADAL" clId="{ABD522EF-8E65-4934-BA9D-F482F21AAD0B}" dt="2024-05-01T16:22:41.972" v="4134" actId="478"/>
          <ac:picMkLst>
            <pc:docMk/>
            <pc:sldMk cId="3505622150" sldId="1558"/>
            <ac:picMk id="2" creationId="{64E76DB5-4B59-3669-4A71-CF53AF44DCE7}"/>
          </ac:picMkLst>
        </pc:picChg>
        <pc:picChg chg="add mod">
          <ac:chgData name="Yowell, Thomas R." userId="f1446d20-6ee7-4ab7-8760-0fae548abbaf" providerId="ADAL" clId="{ABD522EF-8E65-4934-BA9D-F482F21AAD0B}" dt="2024-05-01T16:22:42.276" v="4135"/>
          <ac:picMkLst>
            <pc:docMk/>
            <pc:sldMk cId="3505622150" sldId="1558"/>
            <ac:picMk id="5" creationId="{7562000A-DA62-FCA9-4B75-3DB15BD94799}"/>
          </ac:picMkLst>
        </pc:picChg>
        <pc:extLst>
          <p:ext xmlns:p="http://schemas.openxmlformats.org/presentationml/2006/main" uri="{D6D511B9-2390-475A-947B-AFAB55BFBCF1}">
            <pc226:cmChg xmlns:pc226="http://schemas.microsoft.com/office/powerpoint/2022/06/main/command" chg="mod">
              <pc226:chgData name="Yowell, Thomas R." userId="f1446d20-6ee7-4ab7-8760-0fae548abbaf" providerId="ADAL" clId="{ABD522EF-8E65-4934-BA9D-F482F21AAD0B}" dt="2024-05-01T18:15:16.065" v="4755"/>
              <pc2:cmMkLst xmlns:pc2="http://schemas.microsoft.com/office/powerpoint/2019/9/main/command">
                <pc:docMk/>
                <pc:sldMk cId="3505622150" sldId="1558"/>
                <pc2:cmMk id="{2BC47714-1F70-42B1-B7E8-06FC4C0FDCE0}"/>
              </pc2:cmMkLst>
            </pc226:cmChg>
            <pc226:cmChg xmlns:pc226="http://schemas.microsoft.com/office/powerpoint/2022/06/main/command" chg="">
              <pc226:chgData name="Yowell, Thomas R." userId="f1446d20-6ee7-4ab7-8760-0fae548abbaf" providerId="ADAL" clId="{ABD522EF-8E65-4934-BA9D-F482F21AAD0B}" dt="2024-05-02T18:45:31.371" v="5600"/>
              <pc2:cmMkLst xmlns:pc2="http://schemas.microsoft.com/office/powerpoint/2019/9/main/command">
                <pc:docMk/>
                <pc:sldMk cId="3505622150" sldId="1558"/>
                <pc2:cmMk id="{A4B11979-63EE-4FF2-81CC-E44A90453323}"/>
              </pc2:cmMkLst>
              <pc226:cmRplyChg chg="add">
                <pc226:chgData name="Yowell, Thomas R." userId="f1446d20-6ee7-4ab7-8760-0fae548abbaf" providerId="ADAL" clId="{ABD522EF-8E65-4934-BA9D-F482F21AAD0B}" dt="2024-05-02T18:45:31.371" v="5600"/>
                <pc2:cmRplyMkLst xmlns:pc2="http://schemas.microsoft.com/office/powerpoint/2019/9/main/command">
                  <pc:docMk/>
                  <pc:sldMk cId="3505622150" sldId="1558"/>
                  <pc2:cmMk id="{A4B11979-63EE-4FF2-81CC-E44A90453323}"/>
                  <pc2:cmRplyMk id="{DD4D9F2C-E205-406C-8A2E-2C7677E52B6D}"/>
                </pc2:cmRplyMkLst>
              </pc226:cmRplyChg>
            </pc226:cmChg>
          </p:ext>
        </pc:extLst>
      </pc:sldChg>
      <pc:sldChg chg="addSp modSp add mod">
        <pc:chgData name="Yowell, Thomas R." userId="f1446d20-6ee7-4ab7-8760-0fae548abbaf" providerId="ADAL" clId="{ABD522EF-8E65-4934-BA9D-F482F21AAD0B}" dt="2024-05-01T16:17:48.985" v="3977" actId="20577"/>
        <pc:sldMkLst>
          <pc:docMk/>
          <pc:sldMk cId="4178415703" sldId="1559"/>
        </pc:sldMkLst>
        <pc:spChg chg="add mod">
          <ac:chgData name="Yowell, Thomas R." userId="f1446d20-6ee7-4ab7-8760-0fae548abbaf" providerId="ADAL" clId="{ABD522EF-8E65-4934-BA9D-F482F21AAD0B}" dt="2024-04-30T14:55:54.603" v="2586"/>
          <ac:spMkLst>
            <pc:docMk/>
            <pc:sldMk cId="4178415703" sldId="1559"/>
            <ac:spMk id="3" creationId="{4F5CADC0-5B43-E0A0-FDC9-F5D994F0F823}"/>
          </ac:spMkLst>
        </pc:spChg>
        <pc:spChg chg="mod">
          <ac:chgData name="Yowell, Thomas R." userId="f1446d20-6ee7-4ab7-8760-0fae548abbaf" providerId="ADAL" clId="{ABD522EF-8E65-4934-BA9D-F482F21AAD0B}" dt="2024-05-01T16:17:48.985" v="3977" actId="20577"/>
          <ac:spMkLst>
            <pc:docMk/>
            <pc:sldMk cId="4178415703" sldId="1559"/>
            <ac:spMk id="11" creationId="{6838E58D-53D1-FE0D-FCF4-35F531FAF8DA}"/>
          </ac:spMkLst>
        </pc:spChg>
        <pc:spChg chg="mod">
          <ac:chgData name="Yowell, Thomas R." userId="f1446d20-6ee7-4ab7-8760-0fae548abbaf" providerId="ADAL" clId="{ABD522EF-8E65-4934-BA9D-F482F21AAD0B}" dt="2024-04-30T14:55:39.806" v="2585" actId="20577"/>
          <ac:spMkLst>
            <pc:docMk/>
            <pc:sldMk cId="4178415703" sldId="1559"/>
            <ac:spMk id="13" creationId="{08D959DB-E10F-C1D6-1B00-AE0C3A40A597}"/>
          </ac:spMkLst>
        </pc:spChg>
        <pc:picChg chg="mod">
          <ac:chgData name="Yowell, Thomas R." userId="f1446d20-6ee7-4ab7-8760-0fae548abbaf" providerId="ADAL" clId="{ABD522EF-8E65-4934-BA9D-F482F21AAD0B}" dt="2024-04-30T14:54:12.506" v="2565" actId="1036"/>
          <ac:picMkLst>
            <pc:docMk/>
            <pc:sldMk cId="4178415703" sldId="1559"/>
            <ac:picMk id="2" creationId="{D369104E-486C-32FB-3A99-6F93BF1526D0}"/>
          </ac:picMkLst>
        </pc:picChg>
        <pc:picChg chg="mod">
          <ac:chgData name="Yowell, Thomas R." userId="f1446d20-6ee7-4ab7-8760-0fae548abbaf" providerId="ADAL" clId="{ABD522EF-8E65-4934-BA9D-F482F21AAD0B}" dt="2024-04-30T14:54:16.585" v="2566" actId="1076"/>
          <ac:picMkLst>
            <pc:docMk/>
            <pc:sldMk cId="4178415703" sldId="1559"/>
            <ac:picMk id="5" creationId="{FA4B9CB7-2A1C-1238-F575-C982ED8CE4DB}"/>
          </ac:picMkLst>
        </pc:picChg>
      </pc:sldChg>
      <pc:sldChg chg="addSp delSp modSp add mod">
        <pc:chgData name="Yowell, Thomas R." userId="f1446d20-6ee7-4ab7-8760-0fae548abbaf" providerId="ADAL" clId="{ABD522EF-8E65-4934-BA9D-F482F21AAD0B}" dt="2024-05-02T19:44:33.170" v="5623" actId="20577"/>
        <pc:sldMkLst>
          <pc:docMk/>
          <pc:sldMk cId="1122911369" sldId="1560"/>
        </pc:sldMkLst>
        <pc:spChg chg="add mod">
          <ac:chgData name="Yowell, Thomas R." userId="f1446d20-6ee7-4ab7-8760-0fae548abbaf" providerId="ADAL" clId="{ABD522EF-8E65-4934-BA9D-F482F21AAD0B}" dt="2024-05-01T18:12:04.306" v="4723" actId="20577"/>
          <ac:spMkLst>
            <pc:docMk/>
            <pc:sldMk cId="1122911369" sldId="1560"/>
            <ac:spMk id="2" creationId="{A5FE9D6D-F8C2-2321-B50A-AEDA07FBEE01}"/>
          </ac:spMkLst>
        </pc:spChg>
        <pc:spChg chg="del mod">
          <ac:chgData name="Yowell, Thomas R." userId="f1446d20-6ee7-4ab7-8760-0fae548abbaf" providerId="ADAL" clId="{ABD522EF-8E65-4934-BA9D-F482F21AAD0B}" dt="2024-05-01T18:11:46.070" v="4657" actId="478"/>
          <ac:spMkLst>
            <pc:docMk/>
            <pc:sldMk cId="1122911369" sldId="1560"/>
            <ac:spMk id="5" creationId="{B0E5CA6E-308E-2ABF-6AE1-F6EA627274F6}"/>
          </ac:spMkLst>
        </pc:spChg>
        <pc:spChg chg="mod">
          <ac:chgData name="Yowell, Thomas R." userId="f1446d20-6ee7-4ab7-8760-0fae548abbaf" providerId="ADAL" clId="{ABD522EF-8E65-4934-BA9D-F482F21AAD0B}" dt="2024-05-02T19:44:33.170" v="5623" actId="20577"/>
          <ac:spMkLst>
            <pc:docMk/>
            <pc:sldMk cId="1122911369" sldId="1560"/>
            <ac:spMk id="23" creationId="{299074F9-0B3B-81B0-8421-032A666E3C44}"/>
          </ac:spMkLst>
        </pc:spChg>
        <pc:picChg chg="del mod">
          <ac:chgData name="Yowell, Thomas R." userId="f1446d20-6ee7-4ab7-8760-0fae548abbaf" providerId="ADAL" clId="{ABD522EF-8E65-4934-BA9D-F482F21AAD0B}" dt="2024-05-01T18:11:44.955" v="4656" actId="478"/>
          <ac:picMkLst>
            <pc:docMk/>
            <pc:sldMk cId="1122911369" sldId="1560"/>
            <ac:picMk id="3" creationId="{F00BC830-EF9B-0CC3-CCB7-6A0CF6AC2697}"/>
          </ac:picMkLst>
        </pc:picChg>
        <pc:picChg chg="add mod">
          <ac:chgData name="Yowell, Thomas R." userId="f1446d20-6ee7-4ab7-8760-0fae548abbaf" providerId="ADAL" clId="{ABD522EF-8E65-4934-BA9D-F482F21AAD0B}" dt="2024-05-01T18:09:57.584" v="4647" actId="1076"/>
          <ac:picMkLst>
            <pc:docMk/>
            <pc:sldMk cId="1122911369" sldId="1560"/>
            <ac:picMk id="1026" creationId="{EE435CC6-BBCD-40E3-AE4A-2D2F6954007E}"/>
          </ac:picMkLst>
        </pc:picChg>
      </pc:sldChg>
      <pc:sldChg chg="addSp delSp modSp add mod">
        <pc:chgData name="Yowell, Thomas R." userId="f1446d20-6ee7-4ab7-8760-0fae548abbaf" providerId="ADAL" clId="{ABD522EF-8E65-4934-BA9D-F482F21AAD0B}" dt="2024-05-03T16:39:55.386" v="5635" actId="20577"/>
        <pc:sldMkLst>
          <pc:docMk/>
          <pc:sldMk cId="2719572919" sldId="1561"/>
        </pc:sldMkLst>
        <pc:spChg chg="add del mod">
          <ac:chgData name="Yowell, Thomas R." userId="f1446d20-6ee7-4ab7-8760-0fae548abbaf" providerId="ADAL" clId="{ABD522EF-8E65-4934-BA9D-F482F21AAD0B}" dt="2024-05-01T13:34:03.418" v="3182" actId="478"/>
          <ac:spMkLst>
            <pc:docMk/>
            <pc:sldMk cId="2719572919" sldId="1561"/>
            <ac:spMk id="2" creationId="{3C782C60-2B46-7428-091F-A20C9402777D}"/>
          </ac:spMkLst>
        </pc:spChg>
        <pc:spChg chg="add mod">
          <ac:chgData name="Yowell, Thomas R." userId="f1446d20-6ee7-4ab7-8760-0fae548abbaf" providerId="ADAL" clId="{ABD522EF-8E65-4934-BA9D-F482F21AAD0B}" dt="2024-05-01T13:37:10.054" v="3286" actId="20577"/>
          <ac:spMkLst>
            <pc:docMk/>
            <pc:sldMk cId="2719572919" sldId="1561"/>
            <ac:spMk id="5" creationId="{0F4C1B11-4E09-355C-5508-11AAAE7BD293}"/>
          </ac:spMkLst>
        </pc:spChg>
        <pc:spChg chg="mod">
          <ac:chgData name="Yowell, Thomas R." userId="f1446d20-6ee7-4ab7-8760-0fae548abbaf" providerId="ADAL" clId="{ABD522EF-8E65-4934-BA9D-F482F21AAD0B}" dt="2024-05-03T16:39:55.386" v="5635" actId="20577"/>
          <ac:spMkLst>
            <pc:docMk/>
            <pc:sldMk cId="2719572919" sldId="1561"/>
            <ac:spMk id="7" creationId="{FA246B31-AF13-585D-7A3A-8D8A43D969BE}"/>
          </ac:spMkLst>
        </pc:spChg>
        <pc:picChg chg="add del mod">
          <ac:chgData name="Yowell, Thomas R." userId="f1446d20-6ee7-4ab7-8760-0fae548abbaf" providerId="ADAL" clId="{ABD522EF-8E65-4934-BA9D-F482F21AAD0B}" dt="2024-05-01T13:34:01.767" v="3181"/>
          <ac:picMkLst>
            <pc:docMk/>
            <pc:sldMk cId="2719572919" sldId="1561"/>
            <ac:picMk id="3" creationId="{C282825D-4DDC-56B1-E3F5-138D23FF67EE}"/>
          </ac:picMkLst>
        </pc:picChg>
        <pc:picChg chg="add del mod">
          <ac:chgData name="Yowell, Thomas R." userId="f1446d20-6ee7-4ab7-8760-0fae548abbaf" providerId="ADAL" clId="{ABD522EF-8E65-4934-BA9D-F482F21AAD0B}" dt="2024-05-01T13:34:57.721" v="3190" actId="478"/>
          <ac:picMkLst>
            <pc:docMk/>
            <pc:sldMk cId="2719572919" sldId="1561"/>
            <ac:picMk id="1026" creationId="{C5B4CFA1-6F48-FADB-842E-EB0C5833AABE}"/>
          </ac:picMkLst>
        </pc:picChg>
        <pc:picChg chg="add mod">
          <ac:chgData name="Yowell, Thomas R." userId="f1446d20-6ee7-4ab7-8760-0fae548abbaf" providerId="ADAL" clId="{ABD522EF-8E65-4934-BA9D-F482F21AAD0B}" dt="2024-05-02T22:48:47.520" v="5626" actId="732"/>
          <ac:picMkLst>
            <pc:docMk/>
            <pc:sldMk cId="2719572919" sldId="1561"/>
            <ac:picMk id="1028" creationId="{62DE7887-26E1-52A1-C351-C0A857A3C2E8}"/>
          </ac:picMkLst>
        </pc:picChg>
        <pc:picChg chg="del mod">
          <ac:chgData name="Yowell, Thomas R." userId="f1446d20-6ee7-4ab7-8760-0fae548abbaf" providerId="ADAL" clId="{ABD522EF-8E65-4934-BA9D-F482F21AAD0B}" dt="2024-05-01T13:33:48.186" v="3177" actId="478"/>
          <ac:picMkLst>
            <pc:docMk/>
            <pc:sldMk cId="2719572919" sldId="1561"/>
            <ac:picMk id="2050" creationId="{2DE75CDC-69F8-A189-247C-4DCE8A451984}"/>
          </ac:picMkLst>
        </pc:picChg>
      </pc:sldChg>
      <pc:sldChg chg="addSp modSp add mod">
        <pc:chgData name="Yowell, Thomas R." userId="f1446d20-6ee7-4ab7-8760-0fae548abbaf" providerId="ADAL" clId="{ABD522EF-8E65-4934-BA9D-F482F21AAD0B}" dt="2024-05-02T15:31:47.208" v="4995" actId="20577"/>
        <pc:sldMkLst>
          <pc:docMk/>
          <pc:sldMk cId="3255216137" sldId="1562"/>
        </pc:sldMkLst>
        <pc:spChg chg="mod">
          <ac:chgData name="Yowell, Thomas R." userId="f1446d20-6ee7-4ab7-8760-0fae548abbaf" providerId="ADAL" clId="{ABD522EF-8E65-4934-BA9D-F482F21AAD0B}" dt="2024-05-01T15:33:50.374" v="3357" actId="20577"/>
          <ac:spMkLst>
            <pc:docMk/>
            <pc:sldMk cId="3255216137" sldId="1562"/>
            <ac:spMk id="2" creationId="{98FEC883-322D-1D26-5939-A629D758B0E4}"/>
          </ac:spMkLst>
        </pc:spChg>
        <pc:spChg chg="add mod">
          <ac:chgData name="Yowell, Thomas R." userId="f1446d20-6ee7-4ab7-8760-0fae548abbaf" providerId="ADAL" clId="{ABD522EF-8E65-4934-BA9D-F482F21AAD0B}" dt="2024-05-02T15:31:47.208" v="4995" actId="20577"/>
          <ac:spMkLst>
            <pc:docMk/>
            <pc:sldMk cId="3255216137" sldId="1562"/>
            <ac:spMk id="7" creationId="{6BF6D57F-10BF-CAE0-7C61-AB24FE3E1D21}"/>
          </ac:spMkLst>
        </pc:spChg>
      </pc:sldChg>
      <pc:sldChg chg="addSp delSp modSp add mod">
        <pc:chgData name="Yowell, Thomas R." userId="f1446d20-6ee7-4ab7-8760-0fae548abbaf" providerId="ADAL" clId="{ABD522EF-8E65-4934-BA9D-F482F21AAD0B}" dt="2024-05-01T18:14:19.012" v="4747" actId="20577"/>
        <pc:sldMkLst>
          <pc:docMk/>
          <pc:sldMk cId="1359995628" sldId="1563"/>
        </pc:sldMkLst>
        <pc:spChg chg="add mod">
          <ac:chgData name="Yowell, Thomas R." userId="f1446d20-6ee7-4ab7-8760-0fae548abbaf" providerId="ADAL" clId="{ABD522EF-8E65-4934-BA9D-F482F21AAD0B}" dt="2024-05-01T16:28:21.758" v="4241" actId="14100"/>
          <ac:spMkLst>
            <pc:docMk/>
            <pc:sldMk cId="1359995628" sldId="1563"/>
            <ac:spMk id="2" creationId="{1043ADBE-FF11-28D2-D581-687EC54FA0F9}"/>
          </ac:spMkLst>
        </pc:spChg>
        <pc:spChg chg="mod">
          <ac:chgData name="Yowell, Thomas R." userId="f1446d20-6ee7-4ab7-8760-0fae548abbaf" providerId="ADAL" clId="{ABD522EF-8E65-4934-BA9D-F482F21AAD0B}" dt="2024-05-01T16:17:30.700" v="3945" actId="1036"/>
          <ac:spMkLst>
            <pc:docMk/>
            <pc:sldMk cId="1359995628" sldId="1563"/>
            <ac:spMk id="4" creationId="{D01BBFAA-DA26-B8B5-611C-78299A94F773}"/>
          </ac:spMkLst>
        </pc:spChg>
        <pc:spChg chg="mod">
          <ac:chgData name="Yowell, Thomas R." userId="f1446d20-6ee7-4ab7-8760-0fae548abbaf" providerId="ADAL" clId="{ABD522EF-8E65-4934-BA9D-F482F21AAD0B}" dt="2024-05-01T16:27:15.230" v="4235" actId="20577"/>
          <ac:spMkLst>
            <pc:docMk/>
            <pc:sldMk cId="1359995628" sldId="1563"/>
            <ac:spMk id="7" creationId="{CFAE4970-FAE1-3463-78AE-991608412509}"/>
          </ac:spMkLst>
        </pc:spChg>
        <pc:spChg chg="del mod">
          <ac:chgData name="Yowell, Thomas R." userId="f1446d20-6ee7-4ab7-8760-0fae548abbaf" providerId="ADAL" clId="{ABD522EF-8E65-4934-BA9D-F482F21AAD0B}" dt="2024-05-01T16:28:38.376" v="4242" actId="478"/>
          <ac:spMkLst>
            <pc:docMk/>
            <pc:sldMk cId="1359995628" sldId="1563"/>
            <ac:spMk id="8" creationId="{8A11694B-5124-BB7E-9136-65766B1D7A0D}"/>
          </ac:spMkLst>
        </pc:spChg>
        <pc:spChg chg="mod">
          <ac:chgData name="Yowell, Thomas R." userId="f1446d20-6ee7-4ab7-8760-0fae548abbaf" providerId="ADAL" clId="{ABD522EF-8E65-4934-BA9D-F482F21AAD0B}" dt="2024-05-01T18:14:19.012" v="4747" actId="20577"/>
          <ac:spMkLst>
            <pc:docMk/>
            <pc:sldMk cId="1359995628" sldId="1563"/>
            <ac:spMk id="11" creationId="{6838E58D-53D1-FE0D-FCF4-35F531FAF8DA}"/>
          </ac:spMkLst>
        </pc:spChg>
        <pc:picChg chg="add mod">
          <ac:chgData name="Yowell, Thomas R." userId="f1446d20-6ee7-4ab7-8760-0fae548abbaf" providerId="ADAL" clId="{ABD522EF-8E65-4934-BA9D-F482F21AAD0B}" dt="2024-05-01T16:32:58.067" v="4252"/>
          <ac:picMkLst>
            <pc:docMk/>
            <pc:sldMk cId="1359995628" sldId="1563"/>
            <ac:picMk id="3" creationId="{44A4A48E-B2C3-F73E-32D4-7270814EF1A1}"/>
          </ac:picMkLst>
        </pc:picChg>
        <pc:picChg chg="del mod">
          <ac:chgData name="Yowell, Thomas R." userId="f1446d20-6ee7-4ab7-8760-0fae548abbaf" providerId="ADAL" clId="{ABD522EF-8E65-4934-BA9D-F482F21AAD0B}" dt="2024-05-01T16:32:57.897" v="4251" actId="478"/>
          <ac:picMkLst>
            <pc:docMk/>
            <pc:sldMk cId="1359995628" sldId="1563"/>
            <ac:picMk id="5" creationId="{D44FF968-2230-74A1-F801-C2B1A7D43483}"/>
          </ac:picMkLst>
        </pc:picChg>
        <pc:picChg chg="del mod">
          <ac:chgData name="Yowell, Thomas R." userId="f1446d20-6ee7-4ab7-8760-0fae548abbaf" providerId="ADAL" clId="{ABD522EF-8E65-4934-BA9D-F482F21AAD0B}" dt="2024-05-01T16:25:04.153" v="4202" actId="478"/>
          <ac:picMkLst>
            <pc:docMk/>
            <pc:sldMk cId="1359995628" sldId="1563"/>
            <ac:picMk id="14" creationId="{9AA7E4F6-E5D2-26A5-01EE-4B37409050CD}"/>
          </ac:picMkLst>
        </pc:picChg>
      </pc:sldChg>
      <pc:sldChg chg="addSp delSp modSp add mod">
        <pc:chgData name="Yowell, Thomas R." userId="f1446d20-6ee7-4ab7-8760-0fae548abbaf" providerId="ADAL" clId="{ABD522EF-8E65-4934-BA9D-F482F21AAD0B}" dt="2024-05-01T18:14:22.716" v="4753" actId="20577"/>
        <pc:sldMkLst>
          <pc:docMk/>
          <pc:sldMk cId="1925447402" sldId="1564"/>
        </pc:sldMkLst>
        <pc:spChg chg="mod">
          <ac:chgData name="Yowell, Thomas R." userId="f1446d20-6ee7-4ab7-8760-0fae548abbaf" providerId="ADAL" clId="{ABD522EF-8E65-4934-BA9D-F482F21AAD0B}" dt="2024-05-01T16:28:08.013" v="4238" actId="20577"/>
          <ac:spMkLst>
            <pc:docMk/>
            <pc:sldMk cId="1925447402" sldId="1564"/>
            <ac:spMk id="2" creationId="{1043ADBE-FF11-28D2-D581-687EC54FA0F9}"/>
          </ac:spMkLst>
        </pc:spChg>
        <pc:spChg chg="mod">
          <ac:chgData name="Yowell, Thomas R." userId="f1446d20-6ee7-4ab7-8760-0fae548abbaf" providerId="ADAL" clId="{ABD522EF-8E65-4934-BA9D-F482F21AAD0B}" dt="2024-05-01T16:27:21.558" v="4236"/>
          <ac:spMkLst>
            <pc:docMk/>
            <pc:sldMk cId="1925447402" sldId="1564"/>
            <ac:spMk id="7" creationId="{CFAE4970-FAE1-3463-78AE-991608412509}"/>
          </ac:spMkLst>
        </pc:spChg>
        <pc:spChg chg="mod">
          <ac:chgData name="Yowell, Thomas R." userId="f1446d20-6ee7-4ab7-8760-0fae548abbaf" providerId="ADAL" clId="{ABD522EF-8E65-4934-BA9D-F482F21AAD0B}" dt="2024-05-01T16:27:33.565" v="4237" actId="20577"/>
          <ac:spMkLst>
            <pc:docMk/>
            <pc:sldMk cId="1925447402" sldId="1564"/>
            <ac:spMk id="8" creationId="{8A11694B-5124-BB7E-9136-65766B1D7A0D}"/>
          </ac:spMkLst>
        </pc:spChg>
        <pc:spChg chg="mod">
          <ac:chgData name="Yowell, Thomas R." userId="f1446d20-6ee7-4ab7-8760-0fae548abbaf" providerId="ADAL" clId="{ABD522EF-8E65-4934-BA9D-F482F21AAD0B}" dt="2024-05-01T18:14:22.716" v="4753" actId="20577"/>
          <ac:spMkLst>
            <pc:docMk/>
            <pc:sldMk cId="1925447402" sldId="1564"/>
            <ac:spMk id="11" creationId="{6838E58D-53D1-FE0D-FCF4-35F531FAF8DA}"/>
          </ac:spMkLst>
        </pc:spChg>
        <pc:picChg chg="del">
          <ac:chgData name="Yowell, Thomas R." userId="f1446d20-6ee7-4ab7-8760-0fae548abbaf" providerId="ADAL" clId="{ABD522EF-8E65-4934-BA9D-F482F21AAD0B}" dt="2024-05-01T16:32:36.966" v="4243" actId="478"/>
          <ac:picMkLst>
            <pc:docMk/>
            <pc:sldMk cId="1925447402" sldId="1564"/>
            <ac:picMk id="5" creationId="{D44FF968-2230-74A1-F801-C2B1A7D43483}"/>
          </ac:picMkLst>
        </pc:picChg>
        <pc:picChg chg="add mod">
          <ac:chgData name="Yowell, Thomas R." userId="f1446d20-6ee7-4ab7-8760-0fae548abbaf" providerId="ADAL" clId="{ABD522EF-8E65-4934-BA9D-F482F21AAD0B}" dt="2024-05-01T16:32:52.818" v="4250" actId="1076"/>
          <ac:picMkLst>
            <pc:docMk/>
            <pc:sldMk cId="1925447402" sldId="1564"/>
            <ac:picMk id="6" creationId="{704A0F03-9CC9-BF42-7460-2EC623FFF04E}"/>
          </ac:picMkLst>
        </pc:picChg>
      </pc:sldChg>
      <pc:sldChg chg="addSp delSp modSp new mod modClrScheme chgLayout">
        <pc:chgData name="Yowell, Thomas R." userId="f1446d20-6ee7-4ab7-8760-0fae548abbaf" providerId="ADAL" clId="{ABD522EF-8E65-4934-BA9D-F482F21AAD0B}" dt="2024-05-01T18:18:34.087" v="4843"/>
        <pc:sldMkLst>
          <pc:docMk/>
          <pc:sldMk cId="2455081935" sldId="1565"/>
        </pc:sldMkLst>
        <pc:spChg chg="del mod ord">
          <ac:chgData name="Yowell, Thomas R." userId="f1446d20-6ee7-4ab7-8760-0fae548abbaf" providerId="ADAL" clId="{ABD522EF-8E65-4934-BA9D-F482F21AAD0B}" dt="2024-05-01T18:18:22.629" v="4834" actId="700"/>
          <ac:spMkLst>
            <pc:docMk/>
            <pc:sldMk cId="2455081935" sldId="1565"/>
            <ac:spMk id="2" creationId="{45BED9C3-04C4-76E1-9C7A-263B20F2369C}"/>
          </ac:spMkLst>
        </pc:spChg>
        <pc:spChg chg="del">
          <ac:chgData name="Yowell, Thomas R." userId="f1446d20-6ee7-4ab7-8760-0fae548abbaf" providerId="ADAL" clId="{ABD522EF-8E65-4934-BA9D-F482F21AAD0B}" dt="2024-05-01T18:18:22.629" v="4834" actId="700"/>
          <ac:spMkLst>
            <pc:docMk/>
            <pc:sldMk cId="2455081935" sldId="1565"/>
            <ac:spMk id="3" creationId="{4FAF11BA-3953-160B-5521-138649B5C41E}"/>
          </ac:spMkLst>
        </pc:spChg>
        <pc:spChg chg="mod ord">
          <ac:chgData name="Yowell, Thomas R." userId="f1446d20-6ee7-4ab7-8760-0fae548abbaf" providerId="ADAL" clId="{ABD522EF-8E65-4934-BA9D-F482F21AAD0B}" dt="2024-05-01T18:18:22.629" v="4834" actId="700"/>
          <ac:spMkLst>
            <pc:docMk/>
            <pc:sldMk cId="2455081935" sldId="1565"/>
            <ac:spMk id="4" creationId="{D64584B9-16E4-CD67-54B1-525E59DCFE54}"/>
          </ac:spMkLst>
        </pc:spChg>
        <pc:spChg chg="del mod ord">
          <ac:chgData name="Yowell, Thomas R." userId="f1446d20-6ee7-4ab7-8760-0fae548abbaf" providerId="ADAL" clId="{ABD522EF-8E65-4934-BA9D-F482F21AAD0B}" dt="2024-05-01T18:18:22.629" v="4834" actId="700"/>
          <ac:spMkLst>
            <pc:docMk/>
            <pc:sldMk cId="2455081935" sldId="1565"/>
            <ac:spMk id="5" creationId="{81DAF1A0-6598-3488-AD43-221FE7D861FC}"/>
          </ac:spMkLst>
        </pc:spChg>
        <pc:spChg chg="add mod ord">
          <ac:chgData name="Yowell, Thomas R." userId="f1446d20-6ee7-4ab7-8760-0fae548abbaf" providerId="ADAL" clId="{ABD522EF-8E65-4934-BA9D-F482F21AAD0B}" dt="2024-05-01T18:18:26.212" v="4842" actId="20577"/>
          <ac:spMkLst>
            <pc:docMk/>
            <pc:sldMk cId="2455081935" sldId="1565"/>
            <ac:spMk id="6" creationId="{FA885D73-1946-1CD7-EA8B-470568BA7950}"/>
          </ac:spMkLst>
        </pc:spChg>
        <pc:spChg chg="add mod ord">
          <ac:chgData name="Yowell, Thomas R." userId="f1446d20-6ee7-4ab7-8760-0fae548abbaf" providerId="ADAL" clId="{ABD522EF-8E65-4934-BA9D-F482F21AAD0B}" dt="2024-05-01T18:18:34.087" v="4843"/>
          <ac:spMkLst>
            <pc:docMk/>
            <pc:sldMk cId="2455081935" sldId="1565"/>
            <ac:spMk id="7" creationId="{869FFD70-20EC-3ABB-5DAB-BB79BF6FF7E6}"/>
          </ac:spMkLst>
        </pc:spChg>
      </pc:sldChg>
      <pc:sldChg chg="addSp delSp modSp new mod ord">
        <pc:chgData name="Yowell, Thomas R." userId="f1446d20-6ee7-4ab7-8760-0fae548abbaf" providerId="ADAL" clId="{ABD522EF-8E65-4934-BA9D-F482F21AAD0B}" dt="2024-05-06T13:46:11.963" v="5898" actId="113"/>
        <pc:sldMkLst>
          <pc:docMk/>
          <pc:sldMk cId="1251396430" sldId="1566"/>
        </pc:sldMkLst>
        <pc:spChg chg="mod">
          <ac:chgData name="Yowell, Thomas R." userId="f1446d20-6ee7-4ab7-8760-0fae548abbaf" providerId="ADAL" clId="{ABD522EF-8E65-4934-BA9D-F482F21AAD0B}" dt="2024-05-02T17:55:26.110" v="5441" actId="20577"/>
          <ac:spMkLst>
            <pc:docMk/>
            <pc:sldMk cId="1251396430" sldId="1566"/>
            <ac:spMk id="2" creationId="{810FABD2-AC36-75FF-3B81-A4A227177618}"/>
          </ac:spMkLst>
        </pc:spChg>
        <pc:spChg chg="mod">
          <ac:chgData name="Yowell, Thomas R." userId="f1446d20-6ee7-4ab7-8760-0fae548abbaf" providerId="ADAL" clId="{ABD522EF-8E65-4934-BA9D-F482F21AAD0B}" dt="2024-05-06T13:46:11.963" v="5898" actId="113"/>
          <ac:spMkLst>
            <pc:docMk/>
            <pc:sldMk cId="1251396430" sldId="1566"/>
            <ac:spMk id="3" creationId="{7B58AB8B-B88B-9413-DC08-FB94D17A28C4}"/>
          </ac:spMkLst>
        </pc:spChg>
        <pc:spChg chg="mod">
          <ac:chgData name="Yowell, Thomas R." userId="f1446d20-6ee7-4ab7-8760-0fae548abbaf" providerId="ADAL" clId="{ABD522EF-8E65-4934-BA9D-F482F21AAD0B}" dt="2024-05-02T17:31:50.148" v="5131" actId="20577"/>
          <ac:spMkLst>
            <pc:docMk/>
            <pc:sldMk cId="1251396430" sldId="1566"/>
            <ac:spMk id="5" creationId="{C0C4AAA9-FB2F-BD27-6E88-7A9B792FB536}"/>
          </ac:spMkLst>
        </pc:spChg>
        <pc:spChg chg="mod">
          <ac:chgData name="Yowell, Thomas R." userId="f1446d20-6ee7-4ab7-8760-0fae548abbaf" providerId="ADAL" clId="{ABD522EF-8E65-4934-BA9D-F482F21AAD0B}" dt="2024-05-06T13:41:35.755" v="5791" actId="20577"/>
          <ac:spMkLst>
            <pc:docMk/>
            <pc:sldMk cId="1251396430" sldId="1566"/>
            <ac:spMk id="6" creationId="{6A7B22AE-0B9D-1302-99D6-53B115752E74}"/>
          </ac:spMkLst>
        </pc:spChg>
        <pc:graphicFrameChg chg="add mod">
          <ac:chgData name="Yowell, Thomas R." userId="f1446d20-6ee7-4ab7-8760-0fae548abbaf" providerId="ADAL" clId="{ABD522EF-8E65-4934-BA9D-F482F21AAD0B}" dt="2024-05-02T17:18:09.919" v="5071"/>
          <ac:graphicFrameMkLst>
            <pc:docMk/>
            <pc:sldMk cId="1251396430" sldId="1566"/>
            <ac:graphicFrameMk id="6" creationId="{8FFE5505-DDAE-501A-9A89-4801623B1EB8}"/>
          </ac:graphicFrameMkLst>
        </pc:graphicFrameChg>
        <pc:graphicFrameChg chg="add del mod">
          <ac:chgData name="Yowell, Thomas R." userId="f1446d20-6ee7-4ab7-8760-0fae548abbaf" providerId="ADAL" clId="{ABD522EF-8E65-4934-BA9D-F482F21AAD0B}" dt="2024-05-02T17:20:15.464" v="5074" actId="478"/>
          <ac:graphicFrameMkLst>
            <pc:docMk/>
            <pc:sldMk cId="1251396430" sldId="1566"/>
            <ac:graphicFrameMk id="7" creationId="{8FFE5505-DDAE-501A-9A89-4801623B1EB8}"/>
          </ac:graphicFrameMkLst>
        </pc:graphicFrameChg>
        <pc:graphicFrameChg chg="add mod">
          <ac:chgData name="Yowell, Thomas R." userId="f1446d20-6ee7-4ab7-8760-0fae548abbaf" providerId="ADAL" clId="{ABD522EF-8E65-4934-BA9D-F482F21AAD0B}" dt="2024-05-06T13:41:12.268" v="5781" actId="1036"/>
          <ac:graphicFrameMkLst>
            <pc:docMk/>
            <pc:sldMk cId="1251396430" sldId="1566"/>
            <ac:graphicFrameMk id="7" creationId="{C0965455-056A-475E-9A8E-CD1CD1DE9F29}"/>
          </ac:graphicFrameMkLst>
        </pc:graphicFrameChg>
        <pc:graphicFrameChg chg="add mod">
          <ac:chgData name="Yowell, Thomas R." userId="f1446d20-6ee7-4ab7-8760-0fae548abbaf" providerId="ADAL" clId="{ABD522EF-8E65-4934-BA9D-F482F21AAD0B}" dt="2024-05-06T13:41:12.268" v="5781" actId="1036"/>
          <ac:graphicFrameMkLst>
            <pc:docMk/>
            <pc:sldMk cId="1251396430" sldId="1566"/>
            <ac:graphicFrameMk id="8" creationId="{8FFE5505-DDAE-501A-9A89-4801623B1EB8}"/>
          </ac:graphicFrameMkLst>
        </pc:graphicFrameChg>
        <pc:graphicFrameChg chg="add del mod">
          <ac:chgData name="Yowell, Thomas R." userId="f1446d20-6ee7-4ab7-8760-0fae548abbaf" providerId="ADAL" clId="{ABD522EF-8E65-4934-BA9D-F482F21AAD0B}" dt="2024-05-02T17:55:29.084" v="5442" actId="478"/>
          <ac:graphicFrameMkLst>
            <pc:docMk/>
            <pc:sldMk cId="1251396430" sldId="1566"/>
            <ac:graphicFrameMk id="9" creationId="{E5F9F708-9C6D-7AED-EF60-8539FD633868}"/>
          </ac:graphicFrameMkLst>
        </pc:graphicFrameChg>
        <pc:graphicFrameChg chg="add del mod">
          <ac:chgData name="Yowell, Thomas R." userId="f1446d20-6ee7-4ab7-8760-0fae548abbaf" providerId="ADAL" clId="{ABD522EF-8E65-4934-BA9D-F482F21AAD0B}" dt="2024-05-02T17:53:10.430" v="5432"/>
          <ac:graphicFrameMkLst>
            <pc:docMk/>
            <pc:sldMk cId="1251396430" sldId="1566"/>
            <ac:graphicFrameMk id="10" creationId="{BC5C2CCF-16DC-603B-C91D-D0EA4AE2F67B}"/>
          </ac:graphicFrameMkLst>
        </pc:graphicFrameChg>
      </pc:sldChg>
      <pc:sldChg chg="addSp delSp modSp add mod">
        <pc:chgData name="Yowell, Thomas R." userId="f1446d20-6ee7-4ab7-8760-0fae548abbaf" providerId="ADAL" clId="{ABD522EF-8E65-4934-BA9D-F482F21AAD0B}" dt="2024-05-06T13:47:49.552" v="5917" actId="113"/>
        <pc:sldMkLst>
          <pc:docMk/>
          <pc:sldMk cId="405566850" sldId="1567"/>
        </pc:sldMkLst>
        <pc:spChg chg="mod">
          <ac:chgData name="Yowell, Thomas R." userId="f1446d20-6ee7-4ab7-8760-0fae548abbaf" providerId="ADAL" clId="{ABD522EF-8E65-4934-BA9D-F482F21AAD0B}" dt="2024-05-02T18:22:38.963" v="5465" actId="20577"/>
          <ac:spMkLst>
            <pc:docMk/>
            <pc:sldMk cId="405566850" sldId="1567"/>
            <ac:spMk id="2" creationId="{810FABD2-AC36-75FF-3B81-A4A227177618}"/>
          </ac:spMkLst>
        </pc:spChg>
        <pc:spChg chg="mod">
          <ac:chgData name="Yowell, Thomas R." userId="f1446d20-6ee7-4ab7-8760-0fae548abbaf" providerId="ADAL" clId="{ABD522EF-8E65-4934-BA9D-F482F21AAD0B}" dt="2024-05-06T13:47:49.552" v="5917" actId="113"/>
          <ac:spMkLst>
            <pc:docMk/>
            <pc:sldMk cId="405566850" sldId="1567"/>
            <ac:spMk id="3" creationId="{7B58AB8B-B88B-9413-DC08-FB94D17A28C4}"/>
          </ac:spMkLst>
        </pc:spChg>
        <pc:spChg chg="mod">
          <ac:chgData name="Yowell, Thomas R." userId="f1446d20-6ee7-4ab7-8760-0fae548abbaf" providerId="ADAL" clId="{ABD522EF-8E65-4934-BA9D-F482F21AAD0B}" dt="2024-05-06T13:41:51.395" v="5801" actId="20577"/>
          <ac:spMkLst>
            <pc:docMk/>
            <pc:sldMk cId="405566850" sldId="1567"/>
            <ac:spMk id="8" creationId="{C08B7FBD-9C15-B2F8-0FCE-C15A04CFBB86}"/>
          </ac:spMkLst>
        </pc:spChg>
        <pc:graphicFrameChg chg="add mod">
          <ac:chgData name="Yowell, Thomas R." userId="f1446d20-6ee7-4ab7-8760-0fae548abbaf" providerId="ADAL" clId="{ABD522EF-8E65-4934-BA9D-F482F21AAD0B}" dt="2024-05-06T13:45:40.419" v="5887" actId="14100"/>
          <ac:graphicFrameMkLst>
            <pc:docMk/>
            <pc:sldMk cId="405566850" sldId="1567"/>
            <ac:graphicFrameMk id="6" creationId="{E5F9F708-9C6D-7AED-EF60-8539FD633868}"/>
          </ac:graphicFrameMkLst>
        </pc:graphicFrameChg>
        <pc:graphicFrameChg chg="add del mod">
          <ac:chgData name="Yowell, Thomas R." userId="f1446d20-6ee7-4ab7-8760-0fae548abbaf" providerId="ADAL" clId="{ABD522EF-8E65-4934-BA9D-F482F21AAD0B}" dt="2024-05-02T18:39:26.045" v="5563" actId="478"/>
          <ac:graphicFrameMkLst>
            <pc:docMk/>
            <pc:sldMk cId="405566850" sldId="1567"/>
            <ac:graphicFrameMk id="7" creationId="{0EE3FDAF-3839-F624-E85D-4F4A28BC38D1}"/>
          </ac:graphicFrameMkLst>
        </pc:graphicFrameChg>
        <pc:graphicFrameChg chg="del">
          <ac:chgData name="Yowell, Thomas R." userId="f1446d20-6ee7-4ab7-8760-0fae548abbaf" providerId="ADAL" clId="{ABD522EF-8E65-4934-BA9D-F482F21AAD0B}" dt="2024-05-02T18:12:57.308" v="5456" actId="478"/>
          <ac:graphicFrameMkLst>
            <pc:docMk/>
            <pc:sldMk cId="405566850" sldId="1567"/>
            <ac:graphicFrameMk id="8" creationId="{8FFE5505-DDAE-501A-9A89-4801623B1EB8}"/>
          </ac:graphicFrameMkLst>
        </pc:graphicFrameChg>
        <pc:graphicFrameChg chg="del">
          <ac:chgData name="Yowell, Thomas R." userId="f1446d20-6ee7-4ab7-8760-0fae548abbaf" providerId="ADAL" clId="{ABD522EF-8E65-4934-BA9D-F482F21AAD0B}" dt="2024-05-02T18:12:59.043" v="5457" actId="478"/>
          <ac:graphicFrameMkLst>
            <pc:docMk/>
            <pc:sldMk cId="405566850" sldId="1567"/>
            <ac:graphicFrameMk id="9" creationId="{E5F9F708-9C6D-7AED-EF60-8539FD633868}"/>
          </ac:graphicFrameMkLst>
        </pc:graphicFrameChg>
        <pc:graphicFrameChg chg="add mod">
          <ac:chgData name="Yowell, Thomas R." userId="f1446d20-6ee7-4ab7-8760-0fae548abbaf" providerId="ADAL" clId="{ABD522EF-8E65-4934-BA9D-F482F21AAD0B}" dt="2024-05-06T13:45:40.419" v="5887" actId="14100"/>
          <ac:graphicFrameMkLst>
            <pc:docMk/>
            <pc:sldMk cId="405566850" sldId="1567"/>
            <ac:graphicFrameMk id="10" creationId="{0EE3FDAF-3839-F624-E85D-4F4A28BC38D1}"/>
          </ac:graphicFrameMkLst>
        </pc:graphicFrameChg>
      </pc:sldChg>
    </pc:docChg>
  </pc:docChgLst>
  <pc:docChgLst>
    <pc:chgData name="Yowell, Thomas R. (Ryan)" userId="f1446d20-6ee7-4ab7-8760-0fae548abbaf" providerId="ADAL" clId="{7149B897-1D31-45E2-A020-B9FE0A824FAE}"/>
    <pc:docChg chg="undo redo custSel addSld delSld modSld sldOrd modSection">
      <pc:chgData name="Yowell, Thomas R. (Ryan)" userId="f1446d20-6ee7-4ab7-8760-0fae548abbaf" providerId="ADAL" clId="{7149B897-1D31-45E2-A020-B9FE0A824FAE}" dt="2024-09-16T17:27:48.626" v="981" actId="207"/>
      <pc:docMkLst>
        <pc:docMk/>
      </pc:docMkLst>
      <pc:sldChg chg="modSp mod">
        <pc:chgData name="Yowell, Thomas R. (Ryan)" userId="f1446d20-6ee7-4ab7-8760-0fae548abbaf" providerId="ADAL" clId="{7149B897-1D31-45E2-A020-B9FE0A824FAE}" dt="2024-08-23T14:43:49.756" v="380" actId="404"/>
        <pc:sldMkLst>
          <pc:docMk/>
          <pc:sldMk cId="3898278346" sldId="266"/>
        </pc:sldMkLst>
        <pc:spChg chg="mod">
          <ac:chgData name="Yowell, Thomas R. (Ryan)" userId="f1446d20-6ee7-4ab7-8760-0fae548abbaf" providerId="ADAL" clId="{7149B897-1D31-45E2-A020-B9FE0A824FAE}" dt="2024-08-23T14:43:49.756" v="380" actId="404"/>
          <ac:spMkLst>
            <pc:docMk/>
            <pc:sldMk cId="3898278346" sldId="266"/>
            <ac:spMk id="10" creationId="{8DBC6D5E-6026-B62B-DC0C-6CA7F49C912C}"/>
          </ac:spMkLst>
        </pc:spChg>
      </pc:sldChg>
      <pc:sldChg chg="modSp mod">
        <pc:chgData name="Yowell, Thomas R. (Ryan)" userId="f1446d20-6ee7-4ab7-8760-0fae548abbaf" providerId="ADAL" clId="{7149B897-1D31-45E2-A020-B9FE0A824FAE}" dt="2024-08-23T15:04:08.179" v="466" actId="114"/>
        <pc:sldMkLst>
          <pc:docMk/>
          <pc:sldMk cId="710227117" sldId="295"/>
        </pc:sldMkLst>
        <pc:spChg chg="mod">
          <ac:chgData name="Yowell, Thomas R. (Ryan)" userId="f1446d20-6ee7-4ab7-8760-0fae548abbaf" providerId="ADAL" clId="{7149B897-1D31-45E2-A020-B9FE0A824FAE}" dt="2024-08-23T15:04:08.179" v="466" actId="114"/>
          <ac:spMkLst>
            <pc:docMk/>
            <pc:sldMk cId="710227117" sldId="295"/>
            <ac:spMk id="7" creationId="{34934082-D140-0EC4-5732-978E68E41F0F}"/>
          </ac:spMkLst>
        </pc:spChg>
      </pc:sldChg>
      <pc:sldChg chg="modSp mod delCm">
        <pc:chgData name="Yowell, Thomas R. (Ryan)" userId="f1446d20-6ee7-4ab7-8760-0fae548abbaf" providerId="ADAL" clId="{7149B897-1D31-45E2-A020-B9FE0A824FAE}" dt="2024-09-05T18:16:18.243" v="848"/>
        <pc:sldMkLst>
          <pc:docMk/>
          <pc:sldMk cId="2432396484" sldId="1531"/>
        </pc:sldMkLst>
        <pc:spChg chg="mod">
          <ac:chgData name="Yowell, Thomas R. (Ryan)" userId="f1446d20-6ee7-4ab7-8760-0fae548abbaf" providerId="ADAL" clId="{7149B897-1D31-45E2-A020-B9FE0A824FAE}" dt="2024-08-23T14:04:43.808" v="27" actId="20577"/>
          <ac:spMkLst>
            <pc:docMk/>
            <pc:sldMk cId="2432396484" sldId="1531"/>
            <ac:spMk id="2" creationId="{B78B3651-8CCA-D956-D0E2-DB1327C9B66A}"/>
          </ac:spMkLst>
        </pc:spChg>
        <pc:extLst>
          <p:ext xmlns:p="http://schemas.openxmlformats.org/presentationml/2006/main" uri="{D6D511B9-2390-475A-947B-AFAB55BFBCF1}">
            <pc226:cmChg xmlns:pc226="http://schemas.microsoft.com/office/powerpoint/2022/06/main/command" chg="del">
              <pc226:chgData name="Yowell, Thomas R. (Ryan)" userId="f1446d20-6ee7-4ab7-8760-0fae548abbaf" providerId="ADAL" clId="{7149B897-1D31-45E2-A020-B9FE0A824FAE}" dt="2024-09-05T18:16:18.243" v="848"/>
              <pc2:cmMkLst xmlns:pc2="http://schemas.microsoft.com/office/powerpoint/2019/9/main/command">
                <pc:docMk/>
                <pc:sldMk cId="2432396484" sldId="1531"/>
                <pc2:cmMk id="{44E69DC3-A7DB-414A-927E-04F92C115903}"/>
              </pc2:cmMkLst>
            </pc226:cmChg>
          </p:ext>
        </pc:extLst>
      </pc:sldChg>
      <pc:sldChg chg="modSp mod delCm modCm">
        <pc:chgData name="Yowell, Thomas R. (Ryan)" userId="f1446d20-6ee7-4ab7-8760-0fae548abbaf" providerId="ADAL" clId="{7149B897-1D31-45E2-A020-B9FE0A824FAE}" dt="2024-09-10T20:26:28.950" v="884"/>
        <pc:sldMkLst>
          <pc:docMk/>
          <pc:sldMk cId="4006134979" sldId="1533"/>
        </pc:sldMkLst>
        <pc:spChg chg="mod">
          <ac:chgData name="Yowell, Thomas R. (Ryan)" userId="f1446d20-6ee7-4ab7-8760-0fae548abbaf" providerId="ADAL" clId="{7149B897-1D31-45E2-A020-B9FE0A824FAE}" dt="2024-08-23T15:29:27.010" v="532" actId="20577"/>
          <ac:spMkLst>
            <pc:docMk/>
            <pc:sldMk cId="4006134979" sldId="1533"/>
            <ac:spMk id="6" creationId="{710DF4D7-A264-2D0F-6D33-CE223EB0B55A}"/>
          </ac:spMkLst>
        </pc:spChg>
        <pc:extLst>
          <p:ext xmlns:p="http://schemas.openxmlformats.org/presentationml/2006/main" uri="{D6D511B9-2390-475A-947B-AFAB55BFBCF1}">
            <pc226:cmChg xmlns:pc226="http://schemas.microsoft.com/office/powerpoint/2022/06/main/command" chg="del mod">
              <pc226:chgData name="Yowell, Thomas R. (Ryan)" userId="f1446d20-6ee7-4ab7-8760-0fae548abbaf" providerId="ADAL" clId="{7149B897-1D31-45E2-A020-B9FE0A824FAE}" dt="2024-09-10T20:26:28.950" v="884"/>
              <pc2:cmMkLst xmlns:pc2="http://schemas.microsoft.com/office/powerpoint/2019/9/main/command">
                <pc:docMk/>
                <pc:sldMk cId="4006134979" sldId="1533"/>
                <pc2:cmMk id="{EDD096B7-36CA-426C-A82B-72249D410AB6}"/>
              </pc2:cmMkLst>
            </pc226:cmChg>
          </p:ext>
        </pc:extLst>
      </pc:sldChg>
      <pc:sldChg chg="modSp del mod">
        <pc:chgData name="Yowell, Thomas R. (Ryan)" userId="f1446d20-6ee7-4ab7-8760-0fae548abbaf" providerId="ADAL" clId="{7149B897-1D31-45E2-A020-B9FE0A824FAE}" dt="2024-08-23T15:28:23.434" v="517" actId="47"/>
        <pc:sldMkLst>
          <pc:docMk/>
          <pc:sldMk cId="1118993006" sldId="1538"/>
        </pc:sldMkLst>
        <pc:spChg chg="mod">
          <ac:chgData name="Yowell, Thomas R. (Ryan)" userId="f1446d20-6ee7-4ab7-8760-0fae548abbaf" providerId="ADAL" clId="{7149B897-1D31-45E2-A020-B9FE0A824FAE}" dt="2024-08-23T15:03:46.600" v="464" actId="20577"/>
          <ac:spMkLst>
            <pc:docMk/>
            <pc:sldMk cId="1118993006" sldId="1538"/>
            <ac:spMk id="2" creationId="{701043C7-FC52-22BD-DBF9-694A65241F49}"/>
          </ac:spMkLst>
        </pc:spChg>
      </pc:sldChg>
      <pc:sldChg chg="modSp mod">
        <pc:chgData name="Yowell, Thomas R. (Ryan)" userId="f1446d20-6ee7-4ab7-8760-0fae548abbaf" providerId="ADAL" clId="{7149B897-1D31-45E2-A020-B9FE0A824FAE}" dt="2024-08-23T15:02:29.882" v="440" actId="113"/>
        <pc:sldMkLst>
          <pc:docMk/>
          <pc:sldMk cId="1113315583" sldId="1539"/>
        </pc:sldMkLst>
        <pc:spChg chg="mod">
          <ac:chgData name="Yowell, Thomas R. (Ryan)" userId="f1446d20-6ee7-4ab7-8760-0fae548abbaf" providerId="ADAL" clId="{7149B897-1D31-45E2-A020-B9FE0A824FAE}" dt="2024-08-23T15:02:29.882" v="440" actId="113"/>
          <ac:spMkLst>
            <pc:docMk/>
            <pc:sldMk cId="1113315583" sldId="1539"/>
            <ac:spMk id="7" creationId="{0BB6BC8B-03DB-45CA-B80B-12C104683E36}"/>
          </ac:spMkLst>
        </pc:spChg>
      </pc:sldChg>
      <pc:sldChg chg="modSp mod">
        <pc:chgData name="Yowell, Thomas R. (Ryan)" userId="f1446d20-6ee7-4ab7-8760-0fae548abbaf" providerId="ADAL" clId="{7149B897-1D31-45E2-A020-B9FE0A824FAE}" dt="2024-08-23T15:03:07.937" v="444" actId="113"/>
        <pc:sldMkLst>
          <pc:docMk/>
          <pc:sldMk cId="899547779" sldId="1542"/>
        </pc:sldMkLst>
        <pc:spChg chg="mod">
          <ac:chgData name="Yowell, Thomas R. (Ryan)" userId="f1446d20-6ee7-4ab7-8760-0fae548abbaf" providerId="ADAL" clId="{7149B897-1D31-45E2-A020-B9FE0A824FAE}" dt="2024-08-23T15:03:07.937" v="444" actId="113"/>
          <ac:spMkLst>
            <pc:docMk/>
            <pc:sldMk cId="899547779" sldId="1542"/>
            <ac:spMk id="8" creationId="{A0BE9FDC-9B37-90A6-8879-A298533DB753}"/>
          </ac:spMkLst>
        </pc:spChg>
      </pc:sldChg>
      <pc:sldChg chg="modSp mod">
        <pc:chgData name="Yowell, Thomas R. (Ryan)" userId="f1446d20-6ee7-4ab7-8760-0fae548abbaf" providerId="ADAL" clId="{7149B897-1D31-45E2-A020-B9FE0A824FAE}" dt="2024-08-23T15:29:59.637" v="556" actId="20577"/>
        <pc:sldMkLst>
          <pc:docMk/>
          <pc:sldMk cId="3891365949" sldId="1549"/>
        </pc:sldMkLst>
        <pc:spChg chg="mod">
          <ac:chgData name="Yowell, Thomas R. (Ryan)" userId="f1446d20-6ee7-4ab7-8760-0fae548abbaf" providerId="ADAL" clId="{7149B897-1D31-45E2-A020-B9FE0A824FAE}" dt="2024-08-23T15:29:59.637" v="556" actId="20577"/>
          <ac:spMkLst>
            <pc:docMk/>
            <pc:sldMk cId="3891365949" sldId="1549"/>
            <ac:spMk id="2" creationId="{5F8B903C-323B-8200-E826-2B14813ADF2B}"/>
          </ac:spMkLst>
        </pc:spChg>
        <pc:graphicFrameChg chg="mod">
          <ac:chgData name="Yowell, Thomas R. (Ryan)" userId="f1446d20-6ee7-4ab7-8760-0fae548abbaf" providerId="ADAL" clId="{7149B897-1D31-45E2-A020-B9FE0A824FAE}" dt="2024-08-23T15:29:49.782" v="533" actId="20577"/>
          <ac:graphicFrameMkLst>
            <pc:docMk/>
            <pc:sldMk cId="3891365949" sldId="1549"/>
            <ac:graphicFrameMk id="6" creationId="{65DE81EB-39F4-6848-66DE-F4634D466052}"/>
          </ac:graphicFrameMkLst>
        </pc:graphicFrameChg>
      </pc:sldChg>
      <pc:sldChg chg="modSp mod">
        <pc:chgData name="Yowell, Thomas R. (Ryan)" userId="f1446d20-6ee7-4ab7-8760-0fae548abbaf" providerId="ADAL" clId="{7149B897-1D31-45E2-A020-B9FE0A824FAE}" dt="2024-09-16T17:26:03.865" v="980" actId="20577"/>
        <pc:sldMkLst>
          <pc:docMk/>
          <pc:sldMk cId="1527742046" sldId="1550"/>
        </pc:sldMkLst>
        <pc:spChg chg="mod">
          <ac:chgData name="Yowell, Thomas R. (Ryan)" userId="f1446d20-6ee7-4ab7-8760-0fae548abbaf" providerId="ADAL" clId="{7149B897-1D31-45E2-A020-B9FE0A824FAE}" dt="2024-09-16T17:26:03.865" v="980" actId="20577"/>
          <ac:spMkLst>
            <pc:docMk/>
            <pc:sldMk cId="1527742046" sldId="1550"/>
            <ac:spMk id="3" creationId="{60D2434B-7AFC-E924-0D3C-65F3D65844B3}"/>
          </ac:spMkLst>
        </pc:spChg>
        <pc:spChg chg="mod">
          <ac:chgData name="Yowell, Thomas R. (Ryan)" userId="f1446d20-6ee7-4ab7-8760-0fae548abbaf" providerId="ADAL" clId="{7149B897-1D31-45E2-A020-B9FE0A824FAE}" dt="2024-08-23T15:31:04.451" v="608" actId="20577"/>
          <ac:spMkLst>
            <pc:docMk/>
            <pc:sldMk cId="1527742046" sldId="1550"/>
            <ac:spMk id="6" creationId="{9C730FE9-60BB-B4C9-EA08-9B38BB89B205}"/>
          </ac:spMkLst>
        </pc:spChg>
      </pc:sldChg>
      <pc:sldChg chg="addSp delSp modSp mod">
        <pc:chgData name="Yowell, Thomas R. (Ryan)" userId="f1446d20-6ee7-4ab7-8760-0fae548abbaf" providerId="ADAL" clId="{7149B897-1D31-45E2-A020-B9FE0A824FAE}" dt="2024-09-10T20:34:14.936" v="964" actId="113"/>
        <pc:sldMkLst>
          <pc:docMk/>
          <pc:sldMk cId="648283875" sldId="1557"/>
        </pc:sldMkLst>
        <pc:spChg chg="add mod">
          <ac:chgData name="Yowell, Thomas R. (Ryan)" userId="f1446d20-6ee7-4ab7-8760-0fae548abbaf" providerId="ADAL" clId="{7149B897-1D31-45E2-A020-B9FE0A824FAE}" dt="2024-08-23T14:34:11.187" v="262" actId="1076"/>
          <ac:spMkLst>
            <pc:docMk/>
            <pc:sldMk cId="648283875" sldId="1557"/>
            <ac:spMk id="8" creationId="{2CF6F3E4-B98B-C920-E8F2-63C41E49C15C}"/>
          </ac:spMkLst>
        </pc:spChg>
        <pc:spChg chg="mod">
          <ac:chgData name="Yowell, Thomas R. (Ryan)" userId="f1446d20-6ee7-4ab7-8760-0fae548abbaf" providerId="ADAL" clId="{7149B897-1D31-45E2-A020-B9FE0A824FAE}" dt="2024-08-23T14:32:26.356" v="237" actId="20577"/>
          <ac:spMkLst>
            <pc:docMk/>
            <pc:sldMk cId="648283875" sldId="1557"/>
            <ac:spMk id="17" creationId="{4FD5D352-6356-2077-F904-E940FFD6DA86}"/>
          </ac:spMkLst>
        </pc:spChg>
        <pc:spChg chg="mod">
          <ac:chgData name="Yowell, Thomas R. (Ryan)" userId="f1446d20-6ee7-4ab7-8760-0fae548abbaf" providerId="ADAL" clId="{7149B897-1D31-45E2-A020-B9FE0A824FAE}" dt="2024-09-10T20:34:14.936" v="964" actId="113"/>
          <ac:spMkLst>
            <pc:docMk/>
            <pc:sldMk cId="648283875" sldId="1557"/>
            <ac:spMk id="23" creationId="{299074F9-0B3B-81B0-8421-032A666E3C44}"/>
          </ac:spMkLst>
        </pc:spChg>
        <pc:grpChg chg="add mod">
          <ac:chgData name="Yowell, Thomas R. (Ryan)" userId="f1446d20-6ee7-4ab7-8760-0fae548abbaf" providerId="ADAL" clId="{7149B897-1D31-45E2-A020-B9FE0A824FAE}" dt="2024-08-23T14:34:11.187" v="262" actId="1076"/>
          <ac:grpSpMkLst>
            <pc:docMk/>
            <pc:sldMk cId="648283875" sldId="1557"/>
            <ac:grpSpMk id="6" creationId="{4072B70B-0A12-CB7D-7E8A-87895879A0EB}"/>
          </ac:grpSpMkLst>
        </pc:grpChg>
        <pc:picChg chg="add mod modCrop">
          <ac:chgData name="Yowell, Thomas R. (Ryan)" userId="f1446d20-6ee7-4ab7-8760-0fae548abbaf" providerId="ADAL" clId="{7149B897-1D31-45E2-A020-B9FE0A824FAE}" dt="2024-08-23T14:33:36.172" v="256" actId="732"/>
          <ac:picMkLst>
            <pc:docMk/>
            <pc:sldMk cId="648283875" sldId="1557"/>
            <ac:picMk id="3" creationId="{EC5D5057-5E39-D885-C6E5-29971606DC9F}"/>
          </ac:picMkLst>
        </pc:picChg>
        <pc:picChg chg="add mod modCrop">
          <ac:chgData name="Yowell, Thomas R. (Ryan)" userId="f1446d20-6ee7-4ab7-8760-0fae548abbaf" providerId="ADAL" clId="{7149B897-1D31-45E2-A020-B9FE0A824FAE}" dt="2024-08-23T14:33:51.927" v="258" actId="1076"/>
          <ac:picMkLst>
            <pc:docMk/>
            <pc:sldMk cId="648283875" sldId="1557"/>
            <ac:picMk id="5" creationId="{9533974E-F5AF-5EDA-394C-00585062D865}"/>
          </ac:picMkLst>
        </pc:picChg>
        <pc:picChg chg="del">
          <ac:chgData name="Yowell, Thomas R. (Ryan)" userId="f1446d20-6ee7-4ab7-8760-0fae548abbaf" providerId="ADAL" clId="{7149B897-1D31-45E2-A020-B9FE0A824FAE}" dt="2024-08-23T14:26:36.683" v="60" actId="478"/>
          <ac:picMkLst>
            <pc:docMk/>
            <pc:sldMk cId="648283875" sldId="1557"/>
            <ac:picMk id="7" creationId="{D00F23DA-A505-6DB8-E52A-B46D9A928756}"/>
          </ac:picMkLst>
        </pc:picChg>
      </pc:sldChg>
      <pc:sldChg chg="modSp mod">
        <pc:chgData name="Yowell, Thomas R. (Ryan)" userId="f1446d20-6ee7-4ab7-8760-0fae548abbaf" providerId="ADAL" clId="{7149B897-1D31-45E2-A020-B9FE0A824FAE}" dt="2024-08-23T14:44:37.655" v="386"/>
        <pc:sldMkLst>
          <pc:docMk/>
          <pc:sldMk cId="3505622150" sldId="1558"/>
        </pc:sldMkLst>
        <pc:spChg chg="mod">
          <ac:chgData name="Yowell, Thomas R. (Ryan)" userId="f1446d20-6ee7-4ab7-8760-0fae548abbaf" providerId="ADAL" clId="{7149B897-1D31-45E2-A020-B9FE0A824FAE}" dt="2024-08-23T14:36:33.961" v="279" actId="20577"/>
          <ac:spMkLst>
            <pc:docMk/>
            <pc:sldMk cId="3505622150" sldId="1558"/>
            <ac:spMk id="3" creationId="{F24975A2-3D35-B13A-83D4-FABE8CF1F742}"/>
          </ac:spMkLst>
        </pc:spChg>
        <pc:spChg chg="mod">
          <ac:chgData name="Yowell, Thomas R. (Ryan)" userId="f1446d20-6ee7-4ab7-8760-0fae548abbaf" providerId="ADAL" clId="{7149B897-1D31-45E2-A020-B9FE0A824FAE}" dt="2024-08-23T14:44:37.655" v="386"/>
          <ac:spMkLst>
            <pc:docMk/>
            <pc:sldMk cId="3505622150" sldId="1558"/>
            <ac:spMk id="7" creationId="{CFAE4970-FAE1-3463-78AE-991608412509}"/>
          </ac:spMkLst>
        </pc:spChg>
        <pc:spChg chg="mod">
          <ac:chgData name="Yowell, Thomas R. (Ryan)" userId="f1446d20-6ee7-4ab7-8760-0fae548abbaf" providerId="ADAL" clId="{7149B897-1D31-45E2-A020-B9FE0A824FAE}" dt="2024-08-23T14:44:34.674" v="384"/>
          <ac:spMkLst>
            <pc:docMk/>
            <pc:sldMk cId="3505622150" sldId="1558"/>
            <ac:spMk id="11" creationId="{6838E58D-53D1-FE0D-FCF4-35F531FAF8DA}"/>
          </ac:spMkLst>
        </pc:spChg>
      </pc:sldChg>
      <pc:sldChg chg="modSp mod">
        <pc:chgData name="Yowell, Thomas R. (Ryan)" userId="f1446d20-6ee7-4ab7-8760-0fae548abbaf" providerId="ADAL" clId="{7149B897-1D31-45E2-A020-B9FE0A824FAE}" dt="2024-08-23T14:44:44.539" v="390"/>
        <pc:sldMkLst>
          <pc:docMk/>
          <pc:sldMk cId="4178415703" sldId="1559"/>
        </pc:sldMkLst>
        <pc:spChg chg="mod">
          <ac:chgData name="Yowell, Thomas R. (Ryan)" userId="f1446d20-6ee7-4ab7-8760-0fae548abbaf" providerId="ADAL" clId="{7149B897-1D31-45E2-A020-B9FE0A824FAE}" dt="2024-08-23T14:36:29.466" v="276" actId="20577"/>
          <ac:spMkLst>
            <pc:docMk/>
            <pc:sldMk cId="4178415703" sldId="1559"/>
            <ac:spMk id="3" creationId="{4F5CADC0-5B43-E0A0-FDC9-F5D994F0F823}"/>
          </ac:spMkLst>
        </pc:spChg>
        <pc:spChg chg="mod">
          <ac:chgData name="Yowell, Thomas R. (Ryan)" userId="f1446d20-6ee7-4ab7-8760-0fae548abbaf" providerId="ADAL" clId="{7149B897-1D31-45E2-A020-B9FE0A824FAE}" dt="2024-08-23T14:44:42.529" v="388"/>
          <ac:spMkLst>
            <pc:docMk/>
            <pc:sldMk cId="4178415703" sldId="1559"/>
            <ac:spMk id="7" creationId="{CFAE4970-FAE1-3463-78AE-991608412509}"/>
          </ac:spMkLst>
        </pc:spChg>
        <pc:spChg chg="mod">
          <ac:chgData name="Yowell, Thomas R. (Ryan)" userId="f1446d20-6ee7-4ab7-8760-0fae548abbaf" providerId="ADAL" clId="{7149B897-1D31-45E2-A020-B9FE0A824FAE}" dt="2024-08-23T14:44:44.539" v="390"/>
          <ac:spMkLst>
            <pc:docMk/>
            <pc:sldMk cId="4178415703" sldId="1559"/>
            <ac:spMk id="8" creationId="{8A11694B-5124-BB7E-9136-65766B1D7A0D}"/>
          </ac:spMkLst>
        </pc:spChg>
      </pc:sldChg>
      <pc:sldChg chg="modSp mod">
        <pc:chgData name="Yowell, Thomas R. (Ryan)" userId="f1446d20-6ee7-4ab7-8760-0fae548abbaf" providerId="ADAL" clId="{7149B897-1D31-45E2-A020-B9FE0A824FAE}" dt="2024-08-23T14:46:42.988" v="401" actId="20577"/>
        <pc:sldMkLst>
          <pc:docMk/>
          <pc:sldMk cId="1122911369" sldId="1560"/>
        </pc:sldMkLst>
        <pc:spChg chg="mod">
          <ac:chgData name="Yowell, Thomas R. (Ryan)" userId="f1446d20-6ee7-4ab7-8760-0fae548abbaf" providerId="ADAL" clId="{7149B897-1D31-45E2-A020-B9FE0A824FAE}" dt="2024-08-23T14:37:46.612" v="288" actId="1076"/>
          <ac:spMkLst>
            <pc:docMk/>
            <pc:sldMk cId="1122911369" sldId="1560"/>
            <ac:spMk id="2" creationId="{A5FE9D6D-F8C2-2321-B50A-AEDA07FBEE01}"/>
          </ac:spMkLst>
        </pc:spChg>
        <pc:spChg chg="mod">
          <ac:chgData name="Yowell, Thomas R. (Ryan)" userId="f1446d20-6ee7-4ab7-8760-0fae548abbaf" providerId="ADAL" clId="{7149B897-1D31-45E2-A020-B9FE0A824FAE}" dt="2024-08-23T14:46:42.988" v="401" actId="20577"/>
          <ac:spMkLst>
            <pc:docMk/>
            <pc:sldMk cId="1122911369" sldId="1560"/>
            <ac:spMk id="23" creationId="{299074F9-0B3B-81B0-8421-032A666E3C44}"/>
          </ac:spMkLst>
        </pc:spChg>
        <pc:picChg chg="mod">
          <ac:chgData name="Yowell, Thomas R. (Ryan)" userId="f1446d20-6ee7-4ab7-8760-0fae548abbaf" providerId="ADAL" clId="{7149B897-1D31-45E2-A020-B9FE0A824FAE}" dt="2024-08-23T14:37:38.537" v="285" actId="14100"/>
          <ac:picMkLst>
            <pc:docMk/>
            <pc:sldMk cId="1122911369" sldId="1560"/>
            <ac:picMk id="5" creationId="{0B3A3DD3-B362-54B6-B655-CB95F92E3CA1}"/>
          </ac:picMkLst>
        </pc:picChg>
      </pc:sldChg>
      <pc:sldChg chg="del">
        <pc:chgData name="Yowell, Thomas R. (Ryan)" userId="f1446d20-6ee7-4ab7-8760-0fae548abbaf" providerId="ADAL" clId="{7149B897-1D31-45E2-A020-B9FE0A824FAE}" dt="2024-08-23T14:37:58.575" v="289" actId="47"/>
        <pc:sldMkLst>
          <pc:docMk/>
          <pc:sldMk cId="2719572919" sldId="1561"/>
        </pc:sldMkLst>
      </pc:sldChg>
      <pc:sldChg chg="modSp mod">
        <pc:chgData name="Yowell, Thomas R. (Ryan)" userId="f1446d20-6ee7-4ab7-8760-0fae548abbaf" providerId="ADAL" clId="{7149B897-1D31-45E2-A020-B9FE0A824FAE}" dt="2024-08-23T14:42:57.140" v="375" actId="20577"/>
        <pc:sldMkLst>
          <pc:docMk/>
          <pc:sldMk cId="3255216137" sldId="1562"/>
        </pc:sldMkLst>
        <pc:spChg chg="mod">
          <ac:chgData name="Yowell, Thomas R. (Ryan)" userId="f1446d20-6ee7-4ab7-8760-0fae548abbaf" providerId="ADAL" clId="{7149B897-1D31-45E2-A020-B9FE0A824FAE}" dt="2024-08-23T14:42:57.140" v="375" actId="20577"/>
          <ac:spMkLst>
            <pc:docMk/>
            <pc:sldMk cId="3255216137" sldId="1562"/>
            <ac:spMk id="2" creationId="{98FEC883-322D-1D26-5939-A629D758B0E4}"/>
          </ac:spMkLst>
        </pc:spChg>
      </pc:sldChg>
      <pc:sldChg chg="modSp mod">
        <pc:chgData name="Yowell, Thomas R. (Ryan)" userId="f1446d20-6ee7-4ab7-8760-0fae548abbaf" providerId="ADAL" clId="{7149B897-1D31-45E2-A020-B9FE0A824FAE}" dt="2024-08-23T14:45:10.603" v="392"/>
        <pc:sldMkLst>
          <pc:docMk/>
          <pc:sldMk cId="1359995628" sldId="1563"/>
        </pc:sldMkLst>
        <pc:spChg chg="mod">
          <ac:chgData name="Yowell, Thomas R. (Ryan)" userId="f1446d20-6ee7-4ab7-8760-0fae548abbaf" providerId="ADAL" clId="{7149B897-1D31-45E2-A020-B9FE0A824FAE}" dt="2024-08-23T14:45:10.603" v="392"/>
          <ac:spMkLst>
            <pc:docMk/>
            <pc:sldMk cId="1359995628" sldId="1563"/>
            <ac:spMk id="7" creationId="{CFAE4970-FAE1-3463-78AE-991608412509}"/>
          </ac:spMkLst>
        </pc:spChg>
      </pc:sldChg>
      <pc:sldChg chg="modSp mod">
        <pc:chgData name="Yowell, Thomas R. (Ryan)" userId="f1446d20-6ee7-4ab7-8760-0fae548abbaf" providerId="ADAL" clId="{7149B897-1D31-45E2-A020-B9FE0A824FAE}" dt="2024-08-23T14:45:15.563" v="396"/>
        <pc:sldMkLst>
          <pc:docMk/>
          <pc:sldMk cId="1925447402" sldId="1564"/>
        </pc:sldMkLst>
        <pc:spChg chg="mod">
          <ac:chgData name="Yowell, Thomas R. (Ryan)" userId="f1446d20-6ee7-4ab7-8760-0fae548abbaf" providerId="ADAL" clId="{7149B897-1D31-45E2-A020-B9FE0A824FAE}" dt="2024-08-23T14:45:14.142" v="394"/>
          <ac:spMkLst>
            <pc:docMk/>
            <pc:sldMk cId="1925447402" sldId="1564"/>
            <ac:spMk id="7" creationId="{CFAE4970-FAE1-3463-78AE-991608412509}"/>
          </ac:spMkLst>
        </pc:spChg>
        <pc:spChg chg="mod">
          <ac:chgData name="Yowell, Thomas R. (Ryan)" userId="f1446d20-6ee7-4ab7-8760-0fae548abbaf" providerId="ADAL" clId="{7149B897-1D31-45E2-A020-B9FE0A824FAE}" dt="2024-08-23T14:45:15.563" v="396"/>
          <ac:spMkLst>
            <pc:docMk/>
            <pc:sldMk cId="1925447402" sldId="1564"/>
            <ac:spMk id="8" creationId="{8A11694B-5124-BB7E-9136-65766B1D7A0D}"/>
          </ac:spMkLst>
        </pc:spChg>
      </pc:sldChg>
      <pc:sldChg chg="modSp mod ord delCm modCm">
        <pc:chgData name="Yowell, Thomas R. (Ryan)" userId="f1446d20-6ee7-4ab7-8760-0fae548abbaf" providerId="ADAL" clId="{7149B897-1D31-45E2-A020-B9FE0A824FAE}" dt="2024-09-05T18:16:12.577" v="847"/>
        <pc:sldMkLst>
          <pc:docMk/>
          <pc:sldMk cId="2455081935" sldId="1565"/>
        </pc:sldMkLst>
        <pc:spChg chg="mod">
          <ac:chgData name="Yowell, Thomas R. (Ryan)" userId="f1446d20-6ee7-4ab7-8760-0fae548abbaf" providerId="ADAL" clId="{7149B897-1D31-45E2-A020-B9FE0A824FAE}" dt="2024-08-23T15:29:13.881" v="528"/>
          <ac:spMkLst>
            <pc:docMk/>
            <pc:sldMk cId="2455081935" sldId="1565"/>
            <ac:spMk id="6" creationId="{FA885D73-1946-1CD7-EA8B-470568BA7950}"/>
          </ac:spMkLst>
        </pc:spChg>
        <pc:extLst>
          <p:ext xmlns:p="http://schemas.openxmlformats.org/presentationml/2006/main" uri="{D6D511B9-2390-475A-947B-AFAB55BFBCF1}">
            <pc226:cmChg xmlns:pc226="http://schemas.microsoft.com/office/powerpoint/2022/06/main/command" chg="del mod">
              <pc226:chgData name="Yowell, Thomas R. (Ryan)" userId="f1446d20-6ee7-4ab7-8760-0fae548abbaf" providerId="ADAL" clId="{7149B897-1D31-45E2-A020-B9FE0A824FAE}" dt="2024-09-05T18:16:12.577" v="847"/>
              <pc2:cmMkLst xmlns:pc2="http://schemas.microsoft.com/office/powerpoint/2019/9/main/command">
                <pc:docMk/>
                <pc:sldMk cId="2455081935" sldId="1565"/>
                <pc2:cmMk id="{D0824717-C209-483C-AD85-3E7BAD3C3CA1}"/>
              </pc2:cmMkLst>
            </pc226:cmChg>
          </p:ext>
        </pc:extLst>
      </pc:sldChg>
      <pc:sldChg chg="modSp mod ord">
        <pc:chgData name="Yowell, Thomas R. (Ryan)" userId="f1446d20-6ee7-4ab7-8760-0fae548abbaf" providerId="ADAL" clId="{7149B897-1D31-45E2-A020-B9FE0A824FAE}" dt="2024-09-10T20:36:37.786" v="966"/>
        <pc:sldMkLst>
          <pc:docMk/>
          <pc:sldMk cId="2530458824" sldId="1567"/>
        </pc:sldMkLst>
        <pc:spChg chg="mod">
          <ac:chgData name="Yowell, Thomas R. (Ryan)" userId="f1446d20-6ee7-4ab7-8760-0fae548abbaf" providerId="ADAL" clId="{7149B897-1D31-45E2-A020-B9FE0A824FAE}" dt="2024-08-23T15:03:54.039" v="465" actId="20577"/>
          <ac:spMkLst>
            <pc:docMk/>
            <pc:sldMk cId="2530458824" sldId="1567"/>
            <ac:spMk id="5" creationId="{C021177D-40CA-BB39-F741-3CA705E01E98}"/>
          </ac:spMkLst>
        </pc:spChg>
      </pc:sldChg>
      <pc:sldChg chg="modSp mod">
        <pc:chgData name="Yowell, Thomas R. (Ryan)" userId="f1446d20-6ee7-4ab7-8760-0fae548abbaf" providerId="ADAL" clId="{7149B897-1D31-45E2-A020-B9FE0A824FAE}" dt="2024-09-10T20:26:51.854" v="885" actId="3626"/>
        <pc:sldMkLst>
          <pc:docMk/>
          <pc:sldMk cId="1304025699" sldId="1568"/>
        </pc:sldMkLst>
        <pc:spChg chg="mod">
          <ac:chgData name="Yowell, Thomas R. (Ryan)" userId="f1446d20-6ee7-4ab7-8760-0fae548abbaf" providerId="ADAL" clId="{7149B897-1D31-45E2-A020-B9FE0A824FAE}" dt="2024-09-10T20:26:51.854" v="885" actId="3626"/>
          <ac:spMkLst>
            <pc:docMk/>
            <pc:sldMk cId="1304025699" sldId="1568"/>
            <ac:spMk id="2" creationId="{2219113E-9EE4-1251-BB6E-7C891780B303}"/>
          </ac:spMkLst>
        </pc:spChg>
      </pc:sldChg>
      <pc:sldChg chg="addSp delSp modSp mod modClrScheme chgLayout">
        <pc:chgData name="Yowell, Thomas R. (Ryan)" userId="f1446d20-6ee7-4ab7-8760-0fae548abbaf" providerId="ADAL" clId="{7149B897-1D31-45E2-A020-B9FE0A824FAE}" dt="2024-09-10T20:39:29.663" v="978" actId="1076"/>
        <pc:sldMkLst>
          <pc:docMk/>
          <pc:sldMk cId="3653384057" sldId="1569"/>
        </pc:sldMkLst>
        <pc:spChg chg="mod ord">
          <ac:chgData name="Yowell, Thomas R. (Ryan)" userId="f1446d20-6ee7-4ab7-8760-0fae548abbaf" providerId="ADAL" clId="{7149B897-1D31-45E2-A020-B9FE0A824FAE}" dt="2024-09-10T20:27:42.397" v="892" actId="700"/>
          <ac:spMkLst>
            <pc:docMk/>
            <pc:sldMk cId="3653384057" sldId="1569"/>
            <ac:spMk id="3" creationId="{4A91E8E5-907B-14B1-E30C-DDB720CE2FB6}"/>
          </ac:spMkLst>
        </pc:spChg>
        <pc:spChg chg="mod ord">
          <ac:chgData name="Yowell, Thomas R. (Ryan)" userId="f1446d20-6ee7-4ab7-8760-0fae548abbaf" providerId="ADAL" clId="{7149B897-1D31-45E2-A020-B9FE0A824FAE}" dt="2024-09-10T20:27:42.397" v="892" actId="700"/>
          <ac:spMkLst>
            <pc:docMk/>
            <pc:sldMk cId="3653384057" sldId="1569"/>
            <ac:spMk id="4" creationId="{9D67CC84-20BA-73E6-C10C-F38425227114}"/>
          </ac:spMkLst>
        </pc:spChg>
        <pc:spChg chg="mod ord">
          <ac:chgData name="Yowell, Thomas R. (Ryan)" userId="f1446d20-6ee7-4ab7-8760-0fae548abbaf" providerId="ADAL" clId="{7149B897-1D31-45E2-A020-B9FE0A824FAE}" dt="2024-09-10T20:33:02.212" v="955" actId="13926"/>
          <ac:spMkLst>
            <pc:docMk/>
            <pc:sldMk cId="3653384057" sldId="1569"/>
            <ac:spMk id="5" creationId="{8330AD89-1A60-8EE4-FFB4-6B00D62D9D72}"/>
          </ac:spMkLst>
        </pc:spChg>
        <pc:spChg chg="mod ord">
          <ac:chgData name="Yowell, Thomas R. (Ryan)" userId="f1446d20-6ee7-4ab7-8760-0fae548abbaf" providerId="ADAL" clId="{7149B897-1D31-45E2-A020-B9FE0A824FAE}" dt="2024-09-10T20:39:28.005" v="977" actId="14100"/>
          <ac:spMkLst>
            <pc:docMk/>
            <pc:sldMk cId="3653384057" sldId="1569"/>
            <ac:spMk id="6" creationId="{7ECDB777-E475-6CA2-34EE-91D3032475AD}"/>
          </ac:spMkLst>
        </pc:spChg>
        <pc:spChg chg="add del mod">
          <ac:chgData name="Yowell, Thomas R. (Ryan)" userId="f1446d20-6ee7-4ab7-8760-0fae548abbaf" providerId="ADAL" clId="{7149B897-1D31-45E2-A020-B9FE0A824FAE}" dt="2024-08-23T15:29:02.984" v="522" actId="478"/>
          <ac:spMkLst>
            <pc:docMk/>
            <pc:sldMk cId="3653384057" sldId="1569"/>
            <ac:spMk id="7" creationId="{BAA79425-4FFE-A920-A5B9-33910455EBE8}"/>
          </ac:spMkLst>
        </pc:spChg>
        <pc:spChg chg="add del mod">
          <ac:chgData name="Yowell, Thomas R. (Ryan)" userId="f1446d20-6ee7-4ab7-8760-0fae548abbaf" providerId="ADAL" clId="{7149B897-1D31-45E2-A020-B9FE0A824FAE}" dt="2024-09-10T20:27:28.863" v="891" actId="478"/>
          <ac:spMkLst>
            <pc:docMk/>
            <pc:sldMk cId="3653384057" sldId="1569"/>
            <ac:spMk id="7" creationId="{CF4A44D9-5B5A-9974-3BE7-E83780DA20E6}"/>
          </ac:spMkLst>
        </pc:spChg>
        <pc:spChg chg="del mod">
          <ac:chgData name="Yowell, Thomas R. (Ryan)" userId="f1446d20-6ee7-4ab7-8760-0fae548abbaf" providerId="ADAL" clId="{7149B897-1D31-45E2-A020-B9FE0A824FAE}" dt="2024-09-10T20:27:27.781" v="890" actId="478"/>
          <ac:spMkLst>
            <pc:docMk/>
            <pc:sldMk cId="3653384057" sldId="1569"/>
            <ac:spMk id="10" creationId="{2368DAB8-5969-F867-FBED-3C23E3B42703}"/>
          </ac:spMkLst>
        </pc:spChg>
        <pc:picChg chg="add del mod">
          <ac:chgData name="Yowell, Thomas R. (Ryan)" userId="f1446d20-6ee7-4ab7-8760-0fae548abbaf" providerId="ADAL" clId="{7149B897-1D31-45E2-A020-B9FE0A824FAE}" dt="2024-09-10T20:27:26.277" v="889" actId="478"/>
          <ac:picMkLst>
            <pc:docMk/>
            <pc:sldMk cId="3653384057" sldId="1569"/>
            <ac:picMk id="9" creationId="{A432C062-204B-1C4C-3C89-73BC2584E0A7}"/>
          </ac:picMkLst>
        </pc:picChg>
        <pc:picChg chg="add del mod">
          <ac:chgData name="Yowell, Thomas R. (Ryan)" userId="f1446d20-6ee7-4ab7-8760-0fae548abbaf" providerId="ADAL" clId="{7149B897-1D31-45E2-A020-B9FE0A824FAE}" dt="2024-09-10T20:28:50.278" v="907" actId="478"/>
          <ac:picMkLst>
            <pc:docMk/>
            <pc:sldMk cId="3653384057" sldId="1569"/>
            <ac:picMk id="11" creationId="{27EB6F16-E708-D05A-40C6-91EB6C7F861F}"/>
          </ac:picMkLst>
        </pc:picChg>
        <pc:picChg chg="add del mod">
          <ac:chgData name="Yowell, Thomas R. (Ryan)" userId="f1446d20-6ee7-4ab7-8760-0fae548abbaf" providerId="ADAL" clId="{7149B897-1D31-45E2-A020-B9FE0A824FAE}" dt="2024-09-10T20:31:53.487" v="912" actId="478"/>
          <ac:picMkLst>
            <pc:docMk/>
            <pc:sldMk cId="3653384057" sldId="1569"/>
            <ac:picMk id="13" creationId="{27FA4969-F3D9-6FFA-ADB4-4B008BA233B9}"/>
          </ac:picMkLst>
        </pc:picChg>
        <pc:picChg chg="add del mod">
          <ac:chgData name="Yowell, Thomas R. (Ryan)" userId="f1446d20-6ee7-4ab7-8760-0fae548abbaf" providerId="ADAL" clId="{7149B897-1D31-45E2-A020-B9FE0A824FAE}" dt="2024-09-10T20:38:32.970" v="972" actId="478"/>
          <ac:picMkLst>
            <pc:docMk/>
            <pc:sldMk cId="3653384057" sldId="1569"/>
            <ac:picMk id="15" creationId="{34229BF7-6FAE-E2F6-C722-F2FB67C74989}"/>
          </ac:picMkLst>
        </pc:picChg>
        <pc:picChg chg="add mod">
          <ac:chgData name="Yowell, Thomas R. (Ryan)" userId="f1446d20-6ee7-4ab7-8760-0fae548abbaf" providerId="ADAL" clId="{7149B897-1D31-45E2-A020-B9FE0A824FAE}" dt="2024-09-10T20:39:29.663" v="978" actId="1076"/>
          <ac:picMkLst>
            <pc:docMk/>
            <pc:sldMk cId="3653384057" sldId="1569"/>
            <ac:picMk id="17" creationId="{4E797999-FBBA-9F6C-92DD-17B9B9AC92A3}"/>
          </ac:picMkLst>
        </pc:picChg>
      </pc:sldChg>
      <pc:sldChg chg="addSp delSp modSp new mod ord">
        <pc:chgData name="Yowell, Thomas R. (Ryan)" userId="f1446d20-6ee7-4ab7-8760-0fae548abbaf" providerId="ADAL" clId="{7149B897-1D31-45E2-A020-B9FE0A824FAE}" dt="2024-08-23T15:22:11.953" v="514" actId="1076"/>
        <pc:sldMkLst>
          <pc:docMk/>
          <pc:sldMk cId="405927374" sldId="1570"/>
        </pc:sldMkLst>
        <pc:spChg chg="mod">
          <ac:chgData name="Yowell, Thomas R. (Ryan)" userId="f1446d20-6ee7-4ab7-8760-0fae548abbaf" providerId="ADAL" clId="{7149B897-1D31-45E2-A020-B9FE0A824FAE}" dt="2024-08-23T15:18:53.982" v="498" actId="20577"/>
          <ac:spMkLst>
            <pc:docMk/>
            <pc:sldMk cId="405927374" sldId="1570"/>
            <ac:spMk id="2" creationId="{E5426777-DD7B-55B6-C539-CA5553895F19}"/>
          </ac:spMkLst>
        </pc:spChg>
        <pc:spChg chg="del">
          <ac:chgData name="Yowell, Thomas R. (Ryan)" userId="f1446d20-6ee7-4ab7-8760-0fae548abbaf" providerId="ADAL" clId="{7149B897-1D31-45E2-A020-B9FE0A824FAE}" dt="2024-08-23T15:14:40.632" v="476"/>
          <ac:spMkLst>
            <pc:docMk/>
            <pc:sldMk cId="405927374" sldId="1570"/>
            <ac:spMk id="3" creationId="{FA0E0B7F-95AF-9082-F98A-8EF3676BBDC2}"/>
          </ac:spMkLst>
        </pc:spChg>
        <pc:spChg chg="mod">
          <ac:chgData name="Yowell, Thomas R. (Ryan)" userId="f1446d20-6ee7-4ab7-8760-0fae548abbaf" providerId="ADAL" clId="{7149B897-1D31-45E2-A020-B9FE0A824FAE}" dt="2024-08-23T15:18:30.525" v="484" actId="20577"/>
          <ac:spMkLst>
            <pc:docMk/>
            <pc:sldMk cId="405927374" sldId="1570"/>
            <ac:spMk id="4" creationId="{F4F49F21-05F8-BEA2-AD28-80F1D8F6B254}"/>
          </ac:spMkLst>
        </pc:spChg>
        <pc:spChg chg="add mod">
          <ac:chgData name="Yowell, Thomas R. (Ryan)" userId="f1446d20-6ee7-4ab7-8760-0fae548abbaf" providerId="ADAL" clId="{7149B897-1D31-45E2-A020-B9FE0A824FAE}" dt="2024-08-23T15:19:03.681" v="501" actId="1076"/>
          <ac:spMkLst>
            <pc:docMk/>
            <pc:sldMk cId="405927374" sldId="1570"/>
            <ac:spMk id="7" creationId="{A48722D5-7FC1-C3F7-01A9-A78E6B338234}"/>
          </ac:spMkLst>
        </pc:spChg>
        <pc:spChg chg="add mod">
          <ac:chgData name="Yowell, Thomas R. (Ryan)" userId="f1446d20-6ee7-4ab7-8760-0fae548abbaf" providerId="ADAL" clId="{7149B897-1D31-45E2-A020-B9FE0A824FAE}" dt="2024-08-23T15:22:11.953" v="514" actId="1076"/>
          <ac:spMkLst>
            <pc:docMk/>
            <pc:sldMk cId="405927374" sldId="1570"/>
            <ac:spMk id="8" creationId="{AC732BFF-841F-61CB-56FE-2A375D278C0F}"/>
          </ac:spMkLst>
        </pc:spChg>
        <pc:picChg chg="add mod">
          <ac:chgData name="Yowell, Thomas R. (Ryan)" userId="f1446d20-6ee7-4ab7-8760-0fae548abbaf" providerId="ADAL" clId="{7149B897-1D31-45E2-A020-B9FE0A824FAE}" dt="2024-08-23T15:20:15.396" v="507" actId="208"/>
          <ac:picMkLst>
            <pc:docMk/>
            <pc:sldMk cId="405927374" sldId="1570"/>
            <ac:picMk id="6" creationId="{A91894D2-79AB-71F5-8B7B-CE6348EA3E52}"/>
          </ac:picMkLst>
        </pc:picChg>
        <pc:picChg chg="add del mod modCrop">
          <ac:chgData name="Yowell, Thomas R. (Ryan)" userId="f1446d20-6ee7-4ab7-8760-0fae548abbaf" providerId="ADAL" clId="{7149B897-1D31-45E2-A020-B9FE0A824FAE}" dt="2024-08-23T15:21:59.847" v="509" actId="478"/>
          <ac:picMkLst>
            <pc:docMk/>
            <pc:sldMk cId="405927374" sldId="1570"/>
            <ac:picMk id="9" creationId="{F206D5D7-AFBF-2B7A-F24D-2E210789017E}"/>
          </ac:picMkLst>
        </pc:picChg>
        <pc:picChg chg="add mod">
          <ac:chgData name="Yowell, Thomas R. (Ryan)" userId="f1446d20-6ee7-4ab7-8760-0fae548abbaf" providerId="ADAL" clId="{7149B897-1D31-45E2-A020-B9FE0A824FAE}" dt="2024-08-23T15:22:07.377" v="513" actId="14100"/>
          <ac:picMkLst>
            <pc:docMk/>
            <pc:sldMk cId="405927374" sldId="1570"/>
            <ac:picMk id="11" creationId="{CAAD8A44-9E94-02A4-197E-9FB6DE2A7C0F}"/>
          </ac:picMkLst>
        </pc:picChg>
      </pc:sldChg>
      <pc:sldChg chg="add del">
        <pc:chgData name="Yowell, Thomas R. (Ryan)" userId="f1446d20-6ee7-4ab7-8760-0fae548abbaf" providerId="ADAL" clId="{7149B897-1D31-45E2-A020-B9FE0A824FAE}" dt="2024-08-23T14:35:56.427" v="273" actId="47"/>
        <pc:sldMkLst>
          <pc:docMk/>
          <pc:sldMk cId="1915033824" sldId="1570"/>
        </pc:sldMkLst>
      </pc:sldChg>
      <pc:sldChg chg="addSp modSp new mod">
        <pc:chgData name="Yowell, Thomas R. (Ryan)" userId="f1446d20-6ee7-4ab7-8760-0fae548abbaf" providerId="ADAL" clId="{7149B897-1D31-45E2-A020-B9FE0A824FAE}" dt="2024-09-16T17:27:48.626" v="981" actId="207"/>
        <pc:sldMkLst>
          <pc:docMk/>
          <pc:sldMk cId="2368490100" sldId="1571"/>
        </pc:sldMkLst>
        <pc:spChg chg="mod">
          <ac:chgData name="Yowell, Thomas R. (Ryan)" userId="f1446d20-6ee7-4ab7-8760-0fae548abbaf" providerId="ADAL" clId="{7149B897-1D31-45E2-A020-B9FE0A824FAE}" dt="2024-08-26T16:15:07.737" v="627" actId="20577"/>
          <ac:spMkLst>
            <pc:docMk/>
            <pc:sldMk cId="2368490100" sldId="1571"/>
            <ac:spMk id="2" creationId="{F81AF839-C62C-9053-5839-D7C9CBD3573E}"/>
          </ac:spMkLst>
        </pc:spChg>
        <pc:spChg chg="mod">
          <ac:chgData name="Yowell, Thomas R. (Ryan)" userId="f1446d20-6ee7-4ab7-8760-0fae548abbaf" providerId="ADAL" clId="{7149B897-1D31-45E2-A020-B9FE0A824FAE}" dt="2024-09-05T18:15:52.730" v="846" actId="114"/>
          <ac:spMkLst>
            <pc:docMk/>
            <pc:sldMk cId="2368490100" sldId="1571"/>
            <ac:spMk id="3" creationId="{C733268A-763A-CC5C-0A3C-C4CF7B092551}"/>
          </ac:spMkLst>
        </pc:spChg>
        <pc:spChg chg="mod">
          <ac:chgData name="Yowell, Thomas R. (Ryan)" userId="f1446d20-6ee7-4ab7-8760-0fae548abbaf" providerId="ADAL" clId="{7149B897-1D31-45E2-A020-B9FE0A824FAE}" dt="2024-08-26T16:15:47.763" v="747" actId="20577"/>
          <ac:spMkLst>
            <pc:docMk/>
            <pc:sldMk cId="2368490100" sldId="1571"/>
            <ac:spMk id="4" creationId="{01AD8231-5962-AD4B-68E4-DE510B5EDD15}"/>
          </ac:spMkLst>
        </pc:spChg>
        <pc:spChg chg="add mod">
          <ac:chgData name="Yowell, Thomas R. (Ryan)" userId="f1446d20-6ee7-4ab7-8760-0fae548abbaf" providerId="ADAL" clId="{7149B897-1D31-45E2-A020-B9FE0A824FAE}" dt="2024-08-27T14:19:03.554" v="843" actId="1035"/>
          <ac:spMkLst>
            <pc:docMk/>
            <pc:sldMk cId="2368490100" sldId="1571"/>
            <ac:spMk id="8" creationId="{017729DD-CBAD-0657-E163-343F140FF053}"/>
          </ac:spMkLst>
        </pc:spChg>
        <pc:graphicFrameChg chg="add mod">
          <ac:chgData name="Yowell, Thomas R. (Ryan)" userId="f1446d20-6ee7-4ab7-8760-0fae548abbaf" providerId="ADAL" clId="{7149B897-1D31-45E2-A020-B9FE0A824FAE}" dt="2024-09-16T17:27:48.626" v="981" actId="207"/>
          <ac:graphicFrameMkLst>
            <pc:docMk/>
            <pc:sldMk cId="2368490100" sldId="1571"/>
            <ac:graphicFrameMk id="6" creationId="{7AC69500-ABC6-2B95-CDCF-8E79BFF9339B}"/>
          </ac:graphicFrameMkLst>
        </pc:graphicFrameChg>
        <pc:cxnChg chg="add mod">
          <ac:chgData name="Yowell, Thomas R. (Ryan)" userId="f1446d20-6ee7-4ab7-8760-0fae548abbaf" providerId="ADAL" clId="{7149B897-1D31-45E2-A020-B9FE0A824FAE}" dt="2024-08-26T16:16:44.465" v="752" actId="1076"/>
          <ac:cxnSpMkLst>
            <pc:docMk/>
            <pc:sldMk cId="2368490100" sldId="1571"/>
            <ac:cxnSpMk id="7" creationId="{C58EBC2F-DE17-10E0-B4A6-A41F935D15D3}"/>
          </ac:cxnSpMkLst>
        </pc:cxnChg>
      </pc:sldChg>
    </pc:docChg>
  </pc:docChgLst>
  <pc:docChgLst>
    <pc:chgData name="Garland, Seth" userId="S::sgarland@wmata.com::4f767c06-df4f-4c3a-92eb-226bcafc5fac" providerId="AD" clId="Web-{4D691D5D-AE6C-F412-2B50-DA4D8061DE19}"/>
    <pc:docChg chg="sldOrd">
      <pc:chgData name="Garland, Seth" userId="S::sgarland@wmata.com::4f767c06-df4f-4c3a-92eb-226bcafc5fac" providerId="AD" clId="Web-{4D691D5D-AE6C-F412-2B50-DA4D8061DE19}" dt="2024-06-04T19:02:13.206" v="0"/>
      <pc:docMkLst>
        <pc:docMk/>
      </pc:docMkLst>
      <pc:sldChg chg="ord">
        <pc:chgData name="Garland, Seth" userId="S::sgarland@wmata.com::4f767c06-df4f-4c3a-92eb-226bcafc5fac" providerId="AD" clId="Web-{4D691D5D-AE6C-F412-2B50-DA4D8061DE19}" dt="2024-06-04T19:02:13.206" v="0"/>
        <pc:sldMkLst>
          <pc:docMk/>
          <pc:sldMk cId="1925447402" sldId="1564"/>
        </pc:sldMkLst>
      </pc:sldChg>
    </pc:docChg>
  </pc:docChgLst>
  <pc:docChgLst>
    <pc:chgData name="Yowell, Thomas R." userId="f1446d20-6ee7-4ab7-8760-0fae548abbaf" providerId="ADAL" clId="{D73A8D2B-4F14-43AA-8803-B871A71FAAF4}"/>
    <pc:docChg chg="undo custSel addSld delSld modSld sldOrd modSection">
      <pc:chgData name="Yowell, Thomas R." userId="f1446d20-6ee7-4ab7-8760-0fae548abbaf" providerId="ADAL" clId="{D73A8D2B-4F14-43AA-8803-B871A71FAAF4}" dt="2024-04-26T13:58:32.726" v="5571"/>
      <pc:docMkLst>
        <pc:docMk/>
      </pc:docMkLst>
      <pc:sldChg chg="modSp mod">
        <pc:chgData name="Yowell, Thomas R." userId="f1446d20-6ee7-4ab7-8760-0fae548abbaf" providerId="ADAL" clId="{D73A8D2B-4F14-43AA-8803-B871A71FAAF4}" dt="2024-04-25T14:36:29.211" v="415" actId="13926"/>
        <pc:sldMkLst>
          <pc:docMk/>
          <pc:sldMk cId="3898278346" sldId="266"/>
        </pc:sldMkLst>
        <pc:spChg chg="mod">
          <ac:chgData name="Yowell, Thomas R." userId="f1446d20-6ee7-4ab7-8760-0fae548abbaf" providerId="ADAL" clId="{D73A8D2B-4F14-43AA-8803-B871A71FAAF4}" dt="2024-04-24T16:35:20.061" v="66" actId="139"/>
          <ac:spMkLst>
            <pc:docMk/>
            <pc:sldMk cId="3898278346" sldId="266"/>
            <ac:spMk id="10" creationId="{8DBC6D5E-6026-B62B-DC0C-6CA7F49C912C}"/>
          </ac:spMkLst>
        </pc:spChg>
        <pc:spChg chg="mod">
          <ac:chgData name="Yowell, Thomas R." userId="f1446d20-6ee7-4ab7-8760-0fae548abbaf" providerId="ADAL" clId="{D73A8D2B-4F14-43AA-8803-B871A71FAAF4}" dt="2024-04-24T16:34:55.423" v="51" actId="20577"/>
          <ac:spMkLst>
            <pc:docMk/>
            <pc:sldMk cId="3898278346" sldId="266"/>
            <ac:spMk id="11" creationId="{872D8CB8-C48D-4B68-2941-1967843F123F}"/>
          </ac:spMkLst>
        </pc:spChg>
        <pc:spChg chg="mod">
          <ac:chgData name="Yowell, Thomas R." userId="f1446d20-6ee7-4ab7-8760-0fae548abbaf" providerId="ADAL" clId="{D73A8D2B-4F14-43AA-8803-B871A71FAAF4}" dt="2024-04-25T14:36:29.211" v="415" actId="13926"/>
          <ac:spMkLst>
            <pc:docMk/>
            <pc:sldMk cId="3898278346" sldId="266"/>
            <ac:spMk id="13" creationId="{2E95B9F3-0E95-B08D-DB36-B04387D71EBF}"/>
          </ac:spMkLst>
        </pc:spChg>
      </pc:sldChg>
      <pc:sldChg chg="addSp delSp modSp del mod">
        <pc:chgData name="Yowell, Thomas R." userId="f1446d20-6ee7-4ab7-8760-0fae548abbaf" providerId="ADAL" clId="{D73A8D2B-4F14-43AA-8803-B871A71FAAF4}" dt="2024-04-25T18:31:47.568" v="1336" actId="2696"/>
        <pc:sldMkLst>
          <pc:docMk/>
          <pc:sldMk cId="3625613877" sldId="269"/>
        </pc:sldMkLst>
        <pc:spChg chg="add mod">
          <ac:chgData name="Yowell, Thomas R." userId="f1446d20-6ee7-4ab7-8760-0fae548abbaf" providerId="ADAL" clId="{D73A8D2B-4F14-43AA-8803-B871A71FAAF4}" dt="2024-04-25T14:39:32.893" v="522" actId="947"/>
          <ac:spMkLst>
            <pc:docMk/>
            <pc:sldMk cId="3625613877" sldId="269"/>
            <ac:spMk id="2" creationId="{2641A210-4EA4-AC03-8BD4-DF79A23CF4DA}"/>
          </ac:spMkLst>
        </pc:spChg>
        <pc:spChg chg="add mod">
          <ac:chgData name="Yowell, Thomas R." userId="f1446d20-6ee7-4ab7-8760-0fae548abbaf" providerId="ADAL" clId="{D73A8D2B-4F14-43AA-8803-B871A71FAAF4}" dt="2024-04-25T18:31:38.246" v="1335" actId="1076"/>
          <ac:spMkLst>
            <pc:docMk/>
            <pc:sldMk cId="3625613877" sldId="269"/>
            <ac:spMk id="7" creationId="{CFAE4970-FAE1-3463-78AE-991608412509}"/>
          </ac:spMkLst>
        </pc:spChg>
        <pc:spChg chg="add del mod">
          <ac:chgData name="Yowell, Thomas R." userId="f1446d20-6ee7-4ab7-8760-0fae548abbaf" providerId="ADAL" clId="{D73A8D2B-4F14-43AA-8803-B871A71FAAF4}" dt="2024-04-25T14:40:05.247" v="525" actId="478"/>
          <ac:spMkLst>
            <pc:docMk/>
            <pc:sldMk cId="3625613877" sldId="269"/>
            <ac:spMk id="8" creationId="{8A11694B-5124-BB7E-9136-65766B1D7A0D}"/>
          </ac:spMkLst>
        </pc:spChg>
        <pc:spChg chg="add del mod">
          <ac:chgData name="Yowell, Thomas R." userId="f1446d20-6ee7-4ab7-8760-0fae548abbaf" providerId="ADAL" clId="{D73A8D2B-4F14-43AA-8803-B871A71FAAF4}" dt="2024-04-25T18:31:33.358" v="1334" actId="478"/>
          <ac:spMkLst>
            <pc:docMk/>
            <pc:sldMk cId="3625613877" sldId="269"/>
            <ac:spMk id="9" creationId="{FF9A7B30-D309-1183-12F1-B3579DF1CFCF}"/>
          </ac:spMkLst>
        </pc:spChg>
        <pc:spChg chg="mod">
          <ac:chgData name="Yowell, Thomas R." userId="f1446d20-6ee7-4ab7-8760-0fae548abbaf" providerId="ADAL" clId="{D73A8D2B-4F14-43AA-8803-B871A71FAAF4}" dt="2024-04-25T16:22:29.998" v="718" actId="20577"/>
          <ac:spMkLst>
            <pc:docMk/>
            <pc:sldMk cId="3625613877" sldId="269"/>
            <ac:spMk id="11" creationId="{6838E58D-53D1-FE0D-FCF4-35F531FAF8DA}"/>
          </ac:spMkLst>
        </pc:spChg>
        <pc:spChg chg="mod">
          <ac:chgData name="Yowell, Thomas R." userId="f1446d20-6ee7-4ab7-8760-0fae548abbaf" providerId="ADAL" clId="{D73A8D2B-4F14-43AA-8803-B871A71FAAF4}" dt="2024-04-25T14:36:07.593" v="405"/>
          <ac:spMkLst>
            <pc:docMk/>
            <pc:sldMk cId="3625613877" sldId="269"/>
            <ac:spMk id="12" creationId="{237C3127-3F20-74CE-186D-A4F4372F3A15}"/>
          </ac:spMkLst>
        </pc:spChg>
        <pc:spChg chg="del mod">
          <ac:chgData name="Yowell, Thomas R." userId="f1446d20-6ee7-4ab7-8760-0fae548abbaf" providerId="ADAL" clId="{D73A8D2B-4F14-43AA-8803-B871A71FAAF4}" dt="2024-04-25T18:31:30.521" v="1333" actId="478"/>
          <ac:spMkLst>
            <pc:docMk/>
            <pc:sldMk cId="3625613877" sldId="269"/>
            <ac:spMk id="13" creationId="{08D959DB-E10F-C1D6-1B00-AE0C3A40A597}"/>
          </ac:spMkLst>
        </pc:spChg>
        <pc:picChg chg="add del mod modCrop">
          <ac:chgData name="Yowell, Thomas R." userId="f1446d20-6ee7-4ab7-8760-0fae548abbaf" providerId="ADAL" clId="{D73A8D2B-4F14-43AA-8803-B871A71FAAF4}" dt="2024-04-25T14:40:03.506" v="524" actId="478"/>
          <ac:picMkLst>
            <pc:docMk/>
            <pc:sldMk cId="3625613877" sldId="269"/>
            <ac:picMk id="3" creationId="{C999547D-015C-06B2-082E-91FE1F1771F1}"/>
          </ac:picMkLst>
        </pc:picChg>
        <pc:picChg chg="add mod">
          <ac:chgData name="Yowell, Thomas R." userId="f1446d20-6ee7-4ab7-8760-0fae548abbaf" providerId="ADAL" clId="{D73A8D2B-4F14-43AA-8803-B871A71FAAF4}" dt="2024-04-25T18:31:38.246" v="1335" actId="1076"/>
          <ac:picMkLst>
            <pc:docMk/>
            <pc:sldMk cId="3625613877" sldId="269"/>
            <ac:picMk id="6" creationId="{CDB9125C-4D71-C736-88B0-C88B536621DD}"/>
          </ac:picMkLst>
        </pc:picChg>
      </pc:sldChg>
      <pc:sldChg chg="del">
        <pc:chgData name="Yowell, Thomas R." userId="f1446d20-6ee7-4ab7-8760-0fae548abbaf" providerId="ADAL" clId="{D73A8D2B-4F14-43AA-8803-B871A71FAAF4}" dt="2024-04-25T14:47:51.198" v="529" actId="47"/>
        <pc:sldMkLst>
          <pc:docMk/>
          <pc:sldMk cId="1490890251" sldId="270"/>
        </pc:sldMkLst>
      </pc:sldChg>
      <pc:sldChg chg="addSp delSp modSp del mod">
        <pc:chgData name="Yowell, Thomas R." userId="f1446d20-6ee7-4ab7-8760-0fae548abbaf" providerId="ADAL" clId="{D73A8D2B-4F14-43AA-8803-B871A71FAAF4}" dt="2024-04-25T14:47:54.724" v="530" actId="47"/>
        <pc:sldMkLst>
          <pc:docMk/>
          <pc:sldMk cId="3098767285" sldId="271"/>
        </pc:sldMkLst>
        <pc:spChg chg="mod">
          <ac:chgData name="Yowell, Thomas R." userId="f1446d20-6ee7-4ab7-8760-0fae548abbaf" providerId="ADAL" clId="{D73A8D2B-4F14-43AA-8803-B871A71FAAF4}" dt="2024-04-25T14:36:16.722" v="406"/>
          <ac:spMkLst>
            <pc:docMk/>
            <pc:sldMk cId="3098767285" sldId="271"/>
            <ac:spMk id="4" creationId="{7DBD000C-1E3E-8A7B-A635-F21D808F7C88}"/>
          </ac:spMkLst>
        </pc:spChg>
        <pc:picChg chg="add del mod">
          <ac:chgData name="Yowell, Thomas R." userId="f1446d20-6ee7-4ab7-8760-0fae548abbaf" providerId="ADAL" clId="{D73A8D2B-4F14-43AA-8803-B871A71FAAF4}" dt="2024-04-24T17:13:32.203" v="85" actId="478"/>
          <ac:picMkLst>
            <pc:docMk/>
            <pc:sldMk cId="3098767285" sldId="271"/>
            <ac:picMk id="6" creationId="{1D2F91BD-8323-81E7-8B1B-F9627D727E79}"/>
          </ac:picMkLst>
        </pc:picChg>
        <pc:picChg chg="add del mod">
          <ac:chgData name="Yowell, Thomas R." userId="f1446d20-6ee7-4ab7-8760-0fae548abbaf" providerId="ADAL" clId="{D73A8D2B-4F14-43AA-8803-B871A71FAAF4}" dt="2024-04-24T16:41:32.295" v="84" actId="478"/>
          <ac:picMkLst>
            <pc:docMk/>
            <pc:sldMk cId="3098767285" sldId="271"/>
            <ac:picMk id="9" creationId="{C64DB9F2-DC44-B412-B70F-9DDBA9225560}"/>
          </ac:picMkLst>
        </pc:picChg>
        <pc:picChg chg="add del mod">
          <ac:chgData name="Yowell, Thomas R." userId="f1446d20-6ee7-4ab7-8760-0fae548abbaf" providerId="ADAL" clId="{D73A8D2B-4F14-43AA-8803-B871A71FAAF4}" dt="2024-04-24T17:14:26.641" v="91" actId="478"/>
          <ac:picMkLst>
            <pc:docMk/>
            <pc:sldMk cId="3098767285" sldId="271"/>
            <ac:picMk id="11" creationId="{168942EE-3675-D82C-BFA7-540A5C754121}"/>
          </ac:picMkLst>
        </pc:picChg>
      </pc:sldChg>
      <pc:sldChg chg="del">
        <pc:chgData name="Yowell, Thomas R." userId="f1446d20-6ee7-4ab7-8760-0fae548abbaf" providerId="ADAL" clId="{D73A8D2B-4F14-43AA-8803-B871A71FAAF4}" dt="2024-04-25T14:47:51.198" v="529" actId="47"/>
        <pc:sldMkLst>
          <pc:docMk/>
          <pc:sldMk cId="2375259212" sldId="272"/>
        </pc:sldMkLst>
      </pc:sldChg>
      <pc:sldChg chg="del">
        <pc:chgData name="Yowell, Thomas R." userId="f1446d20-6ee7-4ab7-8760-0fae548abbaf" providerId="ADAL" clId="{D73A8D2B-4F14-43AA-8803-B871A71FAAF4}" dt="2024-04-25T14:47:51.198" v="529" actId="47"/>
        <pc:sldMkLst>
          <pc:docMk/>
          <pc:sldMk cId="1306499334" sldId="273"/>
        </pc:sldMkLst>
      </pc:sldChg>
      <pc:sldChg chg="del">
        <pc:chgData name="Yowell, Thomas R." userId="f1446d20-6ee7-4ab7-8760-0fae548abbaf" providerId="ADAL" clId="{D73A8D2B-4F14-43AA-8803-B871A71FAAF4}" dt="2024-04-25T14:47:51.198" v="529" actId="47"/>
        <pc:sldMkLst>
          <pc:docMk/>
          <pc:sldMk cId="3529514540" sldId="274"/>
        </pc:sldMkLst>
      </pc:sldChg>
      <pc:sldChg chg="del">
        <pc:chgData name="Yowell, Thomas R." userId="f1446d20-6ee7-4ab7-8760-0fae548abbaf" providerId="ADAL" clId="{D73A8D2B-4F14-43AA-8803-B871A71FAAF4}" dt="2024-04-25T14:47:51.198" v="529" actId="47"/>
        <pc:sldMkLst>
          <pc:docMk/>
          <pc:sldMk cId="2283905119" sldId="275"/>
        </pc:sldMkLst>
      </pc:sldChg>
      <pc:sldChg chg="del">
        <pc:chgData name="Yowell, Thomas R." userId="f1446d20-6ee7-4ab7-8760-0fae548abbaf" providerId="ADAL" clId="{D73A8D2B-4F14-43AA-8803-B871A71FAAF4}" dt="2024-04-25T14:47:51.198" v="529" actId="47"/>
        <pc:sldMkLst>
          <pc:docMk/>
          <pc:sldMk cId="2861057014" sldId="276"/>
        </pc:sldMkLst>
      </pc:sldChg>
      <pc:sldChg chg="del">
        <pc:chgData name="Yowell, Thomas R." userId="f1446d20-6ee7-4ab7-8760-0fae548abbaf" providerId="ADAL" clId="{D73A8D2B-4F14-43AA-8803-B871A71FAAF4}" dt="2024-04-25T14:47:51.198" v="529" actId="47"/>
        <pc:sldMkLst>
          <pc:docMk/>
          <pc:sldMk cId="3988701982" sldId="277"/>
        </pc:sldMkLst>
      </pc:sldChg>
      <pc:sldChg chg="modSp del mod">
        <pc:chgData name="Yowell, Thomas R." userId="f1446d20-6ee7-4ab7-8760-0fae548abbaf" providerId="ADAL" clId="{D73A8D2B-4F14-43AA-8803-B871A71FAAF4}" dt="2024-04-25T14:47:51.198" v="529" actId="47"/>
        <pc:sldMkLst>
          <pc:docMk/>
          <pc:sldMk cId="3289797005" sldId="278"/>
        </pc:sldMkLst>
        <pc:spChg chg="mod">
          <ac:chgData name="Yowell, Thomas R." userId="f1446d20-6ee7-4ab7-8760-0fae548abbaf" providerId="ADAL" clId="{D73A8D2B-4F14-43AA-8803-B871A71FAAF4}" dt="2024-04-25T14:47:31.022" v="528" actId="207"/>
          <ac:spMkLst>
            <pc:docMk/>
            <pc:sldMk cId="3289797005" sldId="278"/>
            <ac:spMk id="5" creationId="{B771372B-5E14-6638-CFE0-9C66DA42A608}"/>
          </ac:spMkLst>
        </pc:spChg>
      </pc:sldChg>
      <pc:sldChg chg="del">
        <pc:chgData name="Yowell, Thomas R." userId="f1446d20-6ee7-4ab7-8760-0fae548abbaf" providerId="ADAL" clId="{D73A8D2B-4F14-43AA-8803-B871A71FAAF4}" dt="2024-04-25T14:47:51.198" v="529" actId="47"/>
        <pc:sldMkLst>
          <pc:docMk/>
          <pc:sldMk cId="1538486471" sldId="279"/>
        </pc:sldMkLst>
      </pc:sldChg>
      <pc:sldChg chg="del">
        <pc:chgData name="Yowell, Thomas R." userId="f1446d20-6ee7-4ab7-8760-0fae548abbaf" providerId="ADAL" clId="{D73A8D2B-4F14-43AA-8803-B871A71FAAF4}" dt="2024-04-25T14:47:51.198" v="529" actId="47"/>
        <pc:sldMkLst>
          <pc:docMk/>
          <pc:sldMk cId="2051048187" sldId="280"/>
        </pc:sldMkLst>
      </pc:sldChg>
      <pc:sldChg chg="del">
        <pc:chgData name="Yowell, Thomas R." userId="f1446d20-6ee7-4ab7-8760-0fae548abbaf" providerId="ADAL" clId="{D73A8D2B-4F14-43AA-8803-B871A71FAAF4}" dt="2024-04-25T14:47:51.198" v="529" actId="47"/>
        <pc:sldMkLst>
          <pc:docMk/>
          <pc:sldMk cId="859953950" sldId="281"/>
        </pc:sldMkLst>
      </pc:sldChg>
      <pc:sldChg chg="del">
        <pc:chgData name="Yowell, Thomas R." userId="f1446d20-6ee7-4ab7-8760-0fae548abbaf" providerId="ADAL" clId="{D73A8D2B-4F14-43AA-8803-B871A71FAAF4}" dt="2024-04-25T14:47:51.198" v="529" actId="47"/>
        <pc:sldMkLst>
          <pc:docMk/>
          <pc:sldMk cId="2608585593" sldId="282"/>
        </pc:sldMkLst>
      </pc:sldChg>
      <pc:sldChg chg="del">
        <pc:chgData name="Yowell, Thomas R." userId="f1446d20-6ee7-4ab7-8760-0fae548abbaf" providerId="ADAL" clId="{D73A8D2B-4F14-43AA-8803-B871A71FAAF4}" dt="2024-04-25T14:47:51.198" v="529" actId="47"/>
        <pc:sldMkLst>
          <pc:docMk/>
          <pc:sldMk cId="571455783" sldId="283"/>
        </pc:sldMkLst>
      </pc:sldChg>
      <pc:sldChg chg="del">
        <pc:chgData name="Yowell, Thomas R." userId="f1446d20-6ee7-4ab7-8760-0fae548abbaf" providerId="ADAL" clId="{D73A8D2B-4F14-43AA-8803-B871A71FAAF4}" dt="2024-04-25T14:47:51.198" v="529" actId="47"/>
        <pc:sldMkLst>
          <pc:docMk/>
          <pc:sldMk cId="3344336852" sldId="284"/>
        </pc:sldMkLst>
      </pc:sldChg>
      <pc:sldChg chg="del">
        <pc:chgData name="Yowell, Thomas R." userId="f1446d20-6ee7-4ab7-8760-0fae548abbaf" providerId="ADAL" clId="{D73A8D2B-4F14-43AA-8803-B871A71FAAF4}" dt="2024-04-25T14:47:51.198" v="529" actId="47"/>
        <pc:sldMkLst>
          <pc:docMk/>
          <pc:sldMk cId="912624020" sldId="285"/>
        </pc:sldMkLst>
      </pc:sldChg>
      <pc:sldChg chg="del">
        <pc:chgData name="Yowell, Thomas R." userId="f1446d20-6ee7-4ab7-8760-0fae548abbaf" providerId="ADAL" clId="{D73A8D2B-4F14-43AA-8803-B871A71FAAF4}" dt="2024-04-25T14:47:51.198" v="529" actId="47"/>
        <pc:sldMkLst>
          <pc:docMk/>
          <pc:sldMk cId="36232168" sldId="286"/>
        </pc:sldMkLst>
      </pc:sldChg>
      <pc:sldChg chg="del">
        <pc:chgData name="Yowell, Thomas R." userId="f1446d20-6ee7-4ab7-8760-0fae548abbaf" providerId="ADAL" clId="{D73A8D2B-4F14-43AA-8803-B871A71FAAF4}" dt="2024-04-25T14:47:51.198" v="529" actId="47"/>
        <pc:sldMkLst>
          <pc:docMk/>
          <pc:sldMk cId="1892686491" sldId="287"/>
        </pc:sldMkLst>
      </pc:sldChg>
      <pc:sldChg chg="del">
        <pc:chgData name="Yowell, Thomas R." userId="f1446d20-6ee7-4ab7-8760-0fae548abbaf" providerId="ADAL" clId="{D73A8D2B-4F14-43AA-8803-B871A71FAAF4}" dt="2024-04-25T14:47:51.198" v="529" actId="47"/>
        <pc:sldMkLst>
          <pc:docMk/>
          <pc:sldMk cId="3681984462" sldId="288"/>
        </pc:sldMkLst>
      </pc:sldChg>
      <pc:sldChg chg="del">
        <pc:chgData name="Yowell, Thomas R." userId="f1446d20-6ee7-4ab7-8760-0fae548abbaf" providerId="ADAL" clId="{D73A8D2B-4F14-43AA-8803-B871A71FAAF4}" dt="2024-04-25T14:47:51.198" v="529" actId="47"/>
        <pc:sldMkLst>
          <pc:docMk/>
          <pc:sldMk cId="3105582072" sldId="289"/>
        </pc:sldMkLst>
      </pc:sldChg>
      <pc:sldChg chg="del">
        <pc:chgData name="Yowell, Thomas R." userId="f1446d20-6ee7-4ab7-8760-0fae548abbaf" providerId="ADAL" clId="{D73A8D2B-4F14-43AA-8803-B871A71FAAF4}" dt="2024-04-25T14:47:51.198" v="529" actId="47"/>
        <pc:sldMkLst>
          <pc:docMk/>
          <pc:sldMk cId="3227401644" sldId="290"/>
        </pc:sldMkLst>
      </pc:sldChg>
      <pc:sldChg chg="del">
        <pc:chgData name="Yowell, Thomas R." userId="f1446d20-6ee7-4ab7-8760-0fae548abbaf" providerId="ADAL" clId="{D73A8D2B-4F14-43AA-8803-B871A71FAAF4}" dt="2024-04-25T14:47:51.198" v="529" actId="47"/>
        <pc:sldMkLst>
          <pc:docMk/>
          <pc:sldMk cId="1367405453" sldId="291"/>
        </pc:sldMkLst>
      </pc:sldChg>
      <pc:sldChg chg="del">
        <pc:chgData name="Yowell, Thomas R." userId="f1446d20-6ee7-4ab7-8760-0fae548abbaf" providerId="ADAL" clId="{D73A8D2B-4F14-43AA-8803-B871A71FAAF4}" dt="2024-04-25T14:47:51.198" v="529" actId="47"/>
        <pc:sldMkLst>
          <pc:docMk/>
          <pc:sldMk cId="618036253" sldId="292"/>
        </pc:sldMkLst>
      </pc:sldChg>
      <pc:sldChg chg="del">
        <pc:chgData name="Yowell, Thomas R." userId="f1446d20-6ee7-4ab7-8760-0fae548abbaf" providerId="ADAL" clId="{D73A8D2B-4F14-43AA-8803-B871A71FAAF4}" dt="2024-04-25T14:47:51.198" v="529" actId="47"/>
        <pc:sldMkLst>
          <pc:docMk/>
          <pc:sldMk cId="680398030" sldId="293"/>
        </pc:sldMkLst>
      </pc:sldChg>
      <pc:sldChg chg="del">
        <pc:chgData name="Yowell, Thomas R." userId="f1446d20-6ee7-4ab7-8760-0fae548abbaf" providerId="ADAL" clId="{D73A8D2B-4F14-43AA-8803-B871A71FAAF4}" dt="2024-04-25T14:47:51.198" v="529" actId="47"/>
        <pc:sldMkLst>
          <pc:docMk/>
          <pc:sldMk cId="3581809232" sldId="294"/>
        </pc:sldMkLst>
      </pc:sldChg>
      <pc:sldChg chg="modSp mod">
        <pc:chgData name="Yowell, Thomas R." userId="f1446d20-6ee7-4ab7-8760-0fae548abbaf" providerId="ADAL" clId="{D73A8D2B-4F14-43AA-8803-B871A71FAAF4}" dt="2024-04-25T14:46:46.059" v="526"/>
        <pc:sldMkLst>
          <pc:docMk/>
          <pc:sldMk cId="710227117" sldId="295"/>
        </pc:sldMkLst>
        <pc:spChg chg="mod">
          <ac:chgData name="Yowell, Thomas R." userId="f1446d20-6ee7-4ab7-8760-0fae548abbaf" providerId="ADAL" clId="{D73A8D2B-4F14-43AA-8803-B871A71FAAF4}" dt="2024-04-25T14:46:46.059" v="526"/>
          <ac:spMkLst>
            <pc:docMk/>
            <pc:sldMk cId="710227117" sldId="295"/>
            <ac:spMk id="4" creationId="{5722992A-025B-B123-7F65-EC311E876795}"/>
          </ac:spMkLst>
        </pc:spChg>
      </pc:sldChg>
      <pc:sldChg chg="del">
        <pc:chgData name="Yowell, Thomas R." userId="f1446d20-6ee7-4ab7-8760-0fae548abbaf" providerId="ADAL" clId="{D73A8D2B-4F14-43AA-8803-B871A71FAAF4}" dt="2024-04-25T14:47:51.198" v="529" actId="47"/>
        <pc:sldMkLst>
          <pc:docMk/>
          <pc:sldMk cId="598593946" sldId="296"/>
        </pc:sldMkLst>
      </pc:sldChg>
      <pc:sldChg chg="del">
        <pc:chgData name="Yowell, Thomas R." userId="f1446d20-6ee7-4ab7-8760-0fae548abbaf" providerId="ADAL" clId="{D73A8D2B-4F14-43AA-8803-B871A71FAAF4}" dt="2024-04-25T14:47:54.724" v="530" actId="47"/>
        <pc:sldMkLst>
          <pc:docMk/>
          <pc:sldMk cId="150160668" sldId="1529"/>
        </pc:sldMkLst>
      </pc:sldChg>
      <pc:sldChg chg="addSp delSp modSp add mod">
        <pc:chgData name="Yowell, Thomas R." userId="f1446d20-6ee7-4ab7-8760-0fae548abbaf" providerId="ADAL" clId="{D73A8D2B-4F14-43AA-8803-B871A71FAAF4}" dt="2024-04-26T13:53:36.571" v="5542" actId="478"/>
        <pc:sldMkLst>
          <pc:docMk/>
          <pc:sldMk cId="4023649244" sldId="1530"/>
        </pc:sldMkLst>
        <pc:spChg chg="add del mod">
          <ac:chgData name="Yowell, Thomas R." userId="f1446d20-6ee7-4ab7-8760-0fae548abbaf" providerId="ADAL" clId="{D73A8D2B-4F14-43AA-8803-B871A71FAAF4}" dt="2024-04-25T18:36:24.556" v="1385" actId="478"/>
          <ac:spMkLst>
            <pc:docMk/>
            <pc:sldMk cId="4023649244" sldId="1530"/>
            <ac:spMk id="2" creationId="{2641A210-4EA4-AC03-8BD4-DF79A23CF4DA}"/>
          </ac:spMkLst>
        </pc:spChg>
        <pc:spChg chg="mod">
          <ac:chgData name="Yowell, Thomas R." userId="f1446d20-6ee7-4ab7-8760-0fae548abbaf" providerId="ADAL" clId="{D73A8D2B-4F14-43AA-8803-B871A71FAAF4}" dt="2024-04-25T18:43:09.702" v="1549" actId="20577"/>
          <ac:spMkLst>
            <pc:docMk/>
            <pc:sldMk cId="4023649244" sldId="1530"/>
            <ac:spMk id="7" creationId="{CFAE4970-FAE1-3463-78AE-991608412509}"/>
          </ac:spMkLst>
        </pc:spChg>
        <pc:spChg chg="del mod">
          <ac:chgData name="Yowell, Thomas R." userId="f1446d20-6ee7-4ab7-8760-0fae548abbaf" providerId="ADAL" clId="{D73A8D2B-4F14-43AA-8803-B871A71FAAF4}" dt="2024-04-25T18:37:42.380" v="1483" actId="478"/>
          <ac:spMkLst>
            <pc:docMk/>
            <pc:sldMk cId="4023649244" sldId="1530"/>
            <ac:spMk id="8" creationId="{8A11694B-5124-BB7E-9136-65766B1D7A0D}"/>
          </ac:spMkLst>
        </pc:spChg>
        <pc:spChg chg="add del mod">
          <ac:chgData name="Yowell, Thomas R." userId="f1446d20-6ee7-4ab7-8760-0fae548abbaf" providerId="ADAL" clId="{D73A8D2B-4F14-43AA-8803-B871A71FAAF4}" dt="2024-04-25T18:32:08.991" v="1344" actId="478"/>
          <ac:spMkLst>
            <pc:docMk/>
            <pc:sldMk cId="4023649244" sldId="1530"/>
            <ac:spMk id="9" creationId="{0352FFBE-75B8-7928-F184-BC4F88B7F977}"/>
          </ac:spMkLst>
        </pc:spChg>
        <pc:spChg chg="mod">
          <ac:chgData name="Yowell, Thomas R." userId="f1446d20-6ee7-4ab7-8760-0fae548abbaf" providerId="ADAL" clId="{D73A8D2B-4F14-43AA-8803-B871A71FAAF4}" dt="2024-04-25T16:22:35.767" v="719"/>
          <ac:spMkLst>
            <pc:docMk/>
            <pc:sldMk cId="4023649244" sldId="1530"/>
            <ac:spMk id="11" creationId="{6838E58D-53D1-FE0D-FCF4-35F531FAF8DA}"/>
          </ac:spMkLst>
        </pc:spChg>
        <pc:spChg chg="add del mod">
          <ac:chgData name="Yowell, Thomas R." userId="f1446d20-6ee7-4ab7-8760-0fae548abbaf" providerId="ADAL" clId="{D73A8D2B-4F14-43AA-8803-B871A71FAAF4}" dt="2024-04-25T18:37:14.769" v="1480" actId="113"/>
          <ac:spMkLst>
            <pc:docMk/>
            <pc:sldMk cId="4023649244" sldId="1530"/>
            <ac:spMk id="13" creationId="{08D959DB-E10F-C1D6-1B00-AE0C3A40A597}"/>
          </ac:spMkLst>
        </pc:spChg>
        <pc:spChg chg="add del mod">
          <ac:chgData name="Yowell, Thomas R." userId="f1446d20-6ee7-4ab7-8760-0fae548abbaf" providerId="ADAL" clId="{D73A8D2B-4F14-43AA-8803-B871A71FAAF4}" dt="2024-04-25T18:36:04.088" v="1375" actId="478"/>
          <ac:spMkLst>
            <pc:docMk/>
            <pc:sldMk cId="4023649244" sldId="1530"/>
            <ac:spMk id="14" creationId="{04E0445B-8C4E-4C35-37B3-F27C6A498DD6}"/>
          </ac:spMkLst>
        </pc:spChg>
        <pc:picChg chg="add mod">
          <ac:chgData name="Yowell, Thomas R." userId="f1446d20-6ee7-4ab7-8760-0fae548abbaf" providerId="ADAL" clId="{D73A8D2B-4F14-43AA-8803-B871A71FAAF4}" dt="2024-04-26T13:50:28.654" v="5526"/>
          <ac:picMkLst>
            <pc:docMk/>
            <pc:sldMk cId="4023649244" sldId="1530"/>
            <ac:picMk id="2" creationId="{64E76DB5-4B59-3669-4A71-CF53AF44DCE7}"/>
          </ac:picMkLst>
        </pc:picChg>
        <pc:picChg chg="add del mod">
          <ac:chgData name="Yowell, Thomas R." userId="f1446d20-6ee7-4ab7-8760-0fae548abbaf" providerId="ADAL" clId="{D73A8D2B-4F14-43AA-8803-B871A71FAAF4}" dt="2024-04-26T13:53:36.571" v="5542" actId="478"/>
          <ac:picMkLst>
            <pc:docMk/>
            <pc:sldMk cId="4023649244" sldId="1530"/>
            <ac:picMk id="3" creationId="{93C853EF-F7C8-B63C-8E1E-5EBCEDADD6D2}"/>
          </ac:picMkLst>
        </pc:picChg>
        <pc:picChg chg="del mod">
          <ac:chgData name="Yowell, Thomas R." userId="f1446d20-6ee7-4ab7-8760-0fae548abbaf" providerId="ADAL" clId="{D73A8D2B-4F14-43AA-8803-B871A71FAAF4}" dt="2024-04-25T18:37:40.443" v="1482" actId="478"/>
          <ac:picMkLst>
            <pc:docMk/>
            <pc:sldMk cId="4023649244" sldId="1530"/>
            <ac:picMk id="3" creationId="{C999547D-015C-06B2-082E-91FE1F1771F1}"/>
          </ac:picMkLst>
        </pc:picChg>
        <pc:picChg chg="del mod">
          <ac:chgData name="Yowell, Thomas R." userId="f1446d20-6ee7-4ab7-8760-0fae548abbaf" providerId="ADAL" clId="{D73A8D2B-4F14-43AA-8803-B871A71FAAF4}" dt="2024-04-26T13:50:28.478" v="5525" actId="478"/>
          <ac:picMkLst>
            <pc:docMk/>
            <pc:sldMk cId="4023649244" sldId="1530"/>
            <ac:picMk id="6" creationId="{CDB9125C-4D71-C736-88B0-C88B536621DD}"/>
          </ac:picMkLst>
        </pc:picChg>
      </pc:sldChg>
      <pc:sldChg chg="modSp new mod">
        <pc:chgData name="Yowell, Thomas R." userId="f1446d20-6ee7-4ab7-8760-0fae548abbaf" providerId="ADAL" clId="{D73A8D2B-4F14-43AA-8803-B871A71FAAF4}" dt="2024-04-25T14:54:25.519" v="598"/>
        <pc:sldMkLst>
          <pc:docMk/>
          <pc:sldMk cId="2432396484" sldId="1531"/>
        </pc:sldMkLst>
        <pc:spChg chg="mod">
          <ac:chgData name="Yowell, Thomas R." userId="f1446d20-6ee7-4ab7-8760-0fae548abbaf" providerId="ADAL" clId="{D73A8D2B-4F14-43AA-8803-B871A71FAAF4}" dt="2024-04-25T14:54:24.369" v="597" actId="20577"/>
          <ac:spMkLst>
            <pc:docMk/>
            <pc:sldMk cId="2432396484" sldId="1531"/>
            <ac:spMk id="2" creationId="{B78B3651-8CCA-D956-D0E2-DB1327C9B66A}"/>
          </ac:spMkLst>
        </pc:spChg>
        <pc:spChg chg="mod">
          <ac:chgData name="Yowell, Thomas R." userId="f1446d20-6ee7-4ab7-8760-0fae548abbaf" providerId="ADAL" clId="{D73A8D2B-4F14-43AA-8803-B871A71FAAF4}" dt="2024-04-25T14:54:25.519" v="598"/>
          <ac:spMkLst>
            <pc:docMk/>
            <pc:sldMk cId="2432396484" sldId="1531"/>
            <ac:spMk id="3" creationId="{B9330939-6557-5A37-927E-1BA9DE8A2EBA}"/>
          </ac:spMkLst>
        </pc:spChg>
      </pc:sldChg>
      <pc:sldChg chg="addSp delSp modSp new mod modClrScheme chgLayout">
        <pc:chgData name="Yowell, Thomas R." userId="f1446d20-6ee7-4ab7-8760-0fae548abbaf" providerId="ADAL" clId="{D73A8D2B-4F14-43AA-8803-B871A71FAAF4}" dt="2024-04-26T13:13:21.552" v="4972" actId="20577"/>
        <pc:sldMkLst>
          <pc:docMk/>
          <pc:sldMk cId="1099034523" sldId="1532"/>
        </pc:sldMkLst>
        <pc:spChg chg="del mod ord">
          <ac:chgData name="Yowell, Thomas R." userId="f1446d20-6ee7-4ab7-8760-0fae548abbaf" providerId="ADAL" clId="{D73A8D2B-4F14-43AA-8803-B871A71FAAF4}" dt="2024-04-25T14:52:45.186" v="545" actId="700"/>
          <ac:spMkLst>
            <pc:docMk/>
            <pc:sldMk cId="1099034523" sldId="1532"/>
            <ac:spMk id="2" creationId="{EDCE317C-AF10-F9C5-BAA5-E58FE8C047BB}"/>
          </ac:spMkLst>
        </pc:spChg>
        <pc:spChg chg="del mod ord">
          <ac:chgData name="Yowell, Thomas R." userId="f1446d20-6ee7-4ab7-8760-0fae548abbaf" providerId="ADAL" clId="{D73A8D2B-4F14-43AA-8803-B871A71FAAF4}" dt="2024-04-25T14:52:45.186" v="545" actId="700"/>
          <ac:spMkLst>
            <pc:docMk/>
            <pc:sldMk cId="1099034523" sldId="1532"/>
            <ac:spMk id="3" creationId="{77655EB3-29C7-8CBD-8DF5-709DB7054D90}"/>
          </ac:spMkLst>
        </pc:spChg>
        <pc:spChg chg="mod ord">
          <ac:chgData name="Yowell, Thomas R." userId="f1446d20-6ee7-4ab7-8760-0fae548abbaf" providerId="ADAL" clId="{D73A8D2B-4F14-43AA-8803-B871A71FAAF4}" dt="2024-04-25T17:57:20.006" v="856" actId="700"/>
          <ac:spMkLst>
            <pc:docMk/>
            <pc:sldMk cId="1099034523" sldId="1532"/>
            <ac:spMk id="4" creationId="{E5D3E9FA-EBAC-888D-0F4D-CA500B5E967E}"/>
          </ac:spMkLst>
        </pc:spChg>
        <pc:spChg chg="add del mod ord">
          <ac:chgData name="Yowell, Thomas R." userId="f1446d20-6ee7-4ab7-8760-0fae548abbaf" providerId="ADAL" clId="{D73A8D2B-4F14-43AA-8803-B871A71FAAF4}" dt="2024-04-25T14:52:53.317" v="546" actId="700"/>
          <ac:spMkLst>
            <pc:docMk/>
            <pc:sldMk cId="1099034523" sldId="1532"/>
            <ac:spMk id="5" creationId="{9E94E910-26CC-1A4F-7C3B-76960FD938FF}"/>
          </ac:spMkLst>
        </pc:spChg>
        <pc:spChg chg="add del mod ord">
          <ac:chgData name="Yowell, Thomas R." userId="f1446d20-6ee7-4ab7-8760-0fae548abbaf" providerId="ADAL" clId="{D73A8D2B-4F14-43AA-8803-B871A71FAAF4}" dt="2024-04-25T14:52:53.317" v="546" actId="700"/>
          <ac:spMkLst>
            <pc:docMk/>
            <pc:sldMk cId="1099034523" sldId="1532"/>
            <ac:spMk id="6" creationId="{82EA3CD9-FF22-92FA-48A7-C89D0EDDFFED}"/>
          </ac:spMkLst>
        </pc:spChg>
        <pc:spChg chg="add del mod ord">
          <ac:chgData name="Yowell, Thomas R." userId="f1446d20-6ee7-4ab7-8760-0fae548abbaf" providerId="ADAL" clId="{D73A8D2B-4F14-43AA-8803-B871A71FAAF4}" dt="2024-04-25T14:52:53.317" v="546" actId="700"/>
          <ac:spMkLst>
            <pc:docMk/>
            <pc:sldMk cId="1099034523" sldId="1532"/>
            <ac:spMk id="7" creationId="{CEE56664-4A1C-CD19-3DD6-13E6AE50EB68}"/>
          </ac:spMkLst>
        </pc:spChg>
        <pc:spChg chg="add del mod ord">
          <ac:chgData name="Yowell, Thomas R." userId="f1446d20-6ee7-4ab7-8760-0fae548abbaf" providerId="ADAL" clId="{D73A8D2B-4F14-43AA-8803-B871A71FAAF4}" dt="2024-04-25T14:53:05.742" v="547" actId="700"/>
          <ac:spMkLst>
            <pc:docMk/>
            <pc:sldMk cId="1099034523" sldId="1532"/>
            <ac:spMk id="8" creationId="{A7F84F50-59D8-C944-472D-7A5D3EF8BDA0}"/>
          </ac:spMkLst>
        </pc:spChg>
        <pc:spChg chg="add del mod ord">
          <ac:chgData name="Yowell, Thomas R." userId="f1446d20-6ee7-4ab7-8760-0fae548abbaf" providerId="ADAL" clId="{D73A8D2B-4F14-43AA-8803-B871A71FAAF4}" dt="2024-04-25T14:53:05.742" v="547" actId="700"/>
          <ac:spMkLst>
            <pc:docMk/>
            <pc:sldMk cId="1099034523" sldId="1532"/>
            <ac:spMk id="9" creationId="{4DFACAA5-B9F1-BDEC-2210-908D2A77D90F}"/>
          </ac:spMkLst>
        </pc:spChg>
        <pc:spChg chg="add del mod ord">
          <ac:chgData name="Yowell, Thomas R." userId="f1446d20-6ee7-4ab7-8760-0fae548abbaf" providerId="ADAL" clId="{D73A8D2B-4F14-43AA-8803-B871A71FAAF4}" dt="2024-04-25T14:53:05.742" v="547" actId="700"/>
          <ac:spMkLst>
            <pc:docMk/>
            <pc:sldMk cId="1099034523" sldId="1532"/>
            <ac:spMk id="10" creationId="{B754808D-41B6-1662-7B4D-DC80D401DCD6}"/>
          </ac:spMkLst>
        </pc:spChg>
        <pc:spChg chg="add del mod ord">
          <ac:chgData name="Yowell, Thomas R." userId="f1446d20-6ee7-4ab7-8760-0fae548abbaf" providerId="ADAL" clId="{D73A8D2B-4F14-43AA-8803-B871A71FAAF4}" dt="2024-04-25T14:53:10.466" v="548" actId="700"/>
          <ac:spMkLst>
            <pc:docMk/>
            <pc:sldMk cId="1099034523" sldId="1532"/>
            <ac:spMk id="11" creationId="{821CC42E-07E9-2589-5F22-ACE9D4F46673}"/>
          </ac:spMkLst>
        </pc:spChg>
        <pc:spChg chg="add del mod ord">
          <ac:chgData name="Yowell, Thomas R." userId="f1446d20-6ee7-4ab7-8760-0fae548abbaf" providerId="ADAL" clId="{D73A8D2B-4F14-43AA-8803-B871A71FAAF4}" dt="2024-04-25T14:53:10.466" v="548" actId="700"/>
          <ac:spMkLst>
            <pc:docMk/>
            <pc:sldMk cId="1099034523" sldId="1532"/>
            <ac:spMk id="12" creationId="{72998489-9421-D28F-4868-C6E3B71DBC3A}"/>
          </ac:spMkLst>
        </pc:spChg>
        <pc:spChg chg="add del mod ord">
          <ac:chgData name="Yowell, Thomas R." userId="f1446d20-6ee7-4ab7-8760-0fae548abbaf" providerId="ADAL" clId="{D73A8D2B-4F14-43AA-8803-B871A71FAAF4}" dt="2024-04-25T14:53:10.466" v="548" actId="700"/>
          <ac:spMkLst>
            <pc:docMk/>
            <pc:sldMk cId="1099034523" sldId="1532"/>
            <ac:spMk id="13" creationId="{008E55D0-0F13-D943-9FDE-B0761E37D49C}"/>
          </ac:spMkLst>
        </pc:spChg>
        <pc:spChg chg="add del mod ord">
          <ac:chgData name="Yowell, Thomas R." userId="f1446d20-6ee7-4ab7-8760-0fae548abbaf" providerId="ADAL" clId="{D73A8D2B-4F14-43AA-8803-B871A71FAAF4}" dt="2024-04-25T14:53:20.568" v="549" actId="700"/>
          <ac:spMkLst>
            <pc:docMk/>
            <pc:sldMk cId="1099034523" sldId="1532"/>
            <ac:spMk id="14" creationId="{E146089D-871C-C43D-46B7-C30CB22D76C0}"/>
          </ac:spMkLst>
        </pc:spChg>
        <pc:spChg chg="add del mod ord">
          <ac:chgData name="Yowell, Thomas R." userId="f1446d20-6ee7-4ab7-8760-0fae548abbaf" providerId="ADAL" clId="{D73A8D2B-4F14-43AA-8803-B871A71FAAF4}" dt="2024-04-25T14:53:20.568" v="549" actId="700"/>
          <ac:spMkLst>
            <pc:docMk/>
            <pc:sldMk cId="1099034523" sldId="1532"/>
            <ac:spMk id="15" creationId="{03134524-A67B-84E4-D504-723BFE87F1A7}"/>
          </ac:spMkLst>
        </pc:spChg>
        <pc:spChg chg="add del mod ord">
          <ac:chgData name="Yowell, Thomas R." userId="f1446d20-6ee7-4ab7-8760-0fae548abbaf" providerId="ADAL" clId="{D73A8D2B-4F14-43AA-8803-B871A71FAAF4}" dt="2024-04-25T14:53:20.568" v="549" actId="700"/>
          <ac:spMkLst>
            <pc:docMk/>
            <pc:sldMk cId="1099034523" sldId="1532"/>
            <ac:spMk id="16" creationId="{3BEAB527-7180-4AAB-F2FF-4521F7422467}"/>
          </ac:spMkLst>
        </pc:spChg>
        <pc:spChg chg="add mod ord">
          <ac:chgData name="Yowell, Thomas R." userId="f1446d20-6ee7-4ab7-8760-0fae548abbaf" providerId="ADAL" clId="{D73A8D2B-4F14-43AA-8803-B871A71FAAF4}" dt="2024-04-25T17:57:20.006" v="856" actId="700"/>
          <ac:spMkLst>
            <pc:docMk/>
            <pc:sldMk cId="1099034523" sldId="1532"/>
            <ac:spMk id="17" creationId="{4FD5D352-6356-2077-F904-E940FFD6DA86}"/>
          </ac:spMkLst>
        </pc:spChg>
        <pc:spChg chg="add del mod ord">
          <ac:chgData name="Yowell, Thomas R." userId="f1446d20-6ee7-4ab7-8760-0fae548abbaf" providerId="ADAL" clId="{D73A8D2B-4F14-43AA-8803-B871A71FAAF4}" dt="2024-04-25T16:16:05.907" v="627" actId="700"/>
          <ac:spMkLst>
            <pc:docMk/>
            <pc:sldMk cId="1099034523" sldId="1532"/>
            <ac:spMk id="18" creationId="{2632C5BF-FE32-A75B-25E2-117DDFD55F48}"/>
          </ac:spMkLst>
        </pc:spChg>
        <pc:spChg chg="add del mod ord">
          <ac:chgData name="Yowell, Thomas R." userId="f1446d20-6ee7-4ab7-8760-0fae548abbaf" providerId="ADAL" clId="{D73A8D2B-4F14-43AA-8803-B871A71FAAF4}" dt="2024-04-25T16:16:05.907" v="627" actId="700"/>
          <ac:spMkLst>
            <pc:docMk/>
            <pc:sldMk cId="1099034523" sldId="1532"/>
            <ac:spMk id="19" creationId="{ED13059A-B9D6-89FD-CC70-6905DB47CBAD}"/>
          </ac:spMkLst>
        </pc:spChg>
        <pc:spChg chg="add del mod ord">
          <ac:chgData name="Yowell, Thomas R." userId="f1446d20-6ee7-4ab7-8760-0fae548abbaf" providerId="ADAL" clId="{D73A8D2B-4F14-43AA-8803-B871A71FAAF4}" dt="2024-04-25T16:16:05.907" v="627" actId="700"/>
          <ac:spMkLst>
            <pc:docMk/>
            <pc:sldMk cId="1099034523" sldId="1532"/>
            <ac:spMk id="20" creationId="{9513798C-6D3F-159A-2175-ADBCECF75EA2}"/>
          </ac:spMkLst>
        </pc:spChg>
        <pc:spChg chg="add del mod ord">
          <ac:chgData name="Yowell, Thomas R." userId="f1446d20-6ee7-4ab7-8760-0fae548abbaf" providerId="ADAL" clId="{D73A8D2B-4F14-43AA-8803-B871A71FAAF4}" dt="2024-04-25T16:16:05.907" v="627" actId="700"/>
          <ac:spMkLst>
            <pc:docMk/>
            <pc:sldMk cId="1099034523" sldId="1532"/>
            <ac:spMk id="21" creationId="{380E2795-C4ED-CC1C-0C6E-806B8612F8B5}"/>
          </ac:spMkLst>
        </pc:spChg>
        <pc:spChg chg="add del mod ord">
          <ac:chgData name="Yowell, Thomas R." userId="f1446d20-6ee7-4ab7-8760-0fae548abbaf" providerId="ADAL" clId="{D73A8D2B-4F14-43AA-8803-B871A71FAAF4}" dt="2024-04-25T16:16:05.907" v="627" actId="700"/>
          <ac:spMkLst>
            <pc:docMk/>
            <pc:sldMk cId="1099034523" sldId="1532"/>
            <ac:spMk id="22" creationId="{83F1102E-C9C1-B2FD-F005-C14DC974A604}"/>
          </ac:spMkLst>
        </pc:spChg>
        <pc:spChg chg="add mod ord">
          <ac:chgData name="Yowell, Thomas R." userId="f1446d20-6ee7-4ab7-8760-0fae548abbaf" providerId="ADAL" clId="{D73A8D2B-4F14-43AA-8803-B871A71FAAF4}" dt="2024-04-26T13:13:21.552" v="4972" actId="20577"/>
          <ac:spMkLst>
            <pc:docMk/>
            <pc:sldMk cId="1099034523" sldId="1532"/>
            <ac:spMk id="23" creationId="{299074F9-0B3B-81B0-8421-032A666E3C44}"/>
          </ac:spMkLst>
        </pc:spChg>
        <pc:spChg chg="add mod ord">
          <ac:chgData name="Yowell, Thomas R." userId="f1446d20-6ee7-4ab7-8760-0fae548abbaf" providerId="ADAL" clId="{D73A8D2B-4F14-43AA-8803-B871A71FAAF4}" dt="2024-04-25T17:57:20.006" v="856" actId="700"/>
          <ac:spMkLst>
            <pc:docMk/>
            <pc:sldMk cId="1099034523" sldId="1532"/>
            <ac:spMk id="24" creationId="{730DC0ED-3C82-3B71-A57B-F7A0144C70A9}"/>
          </ac:spMkLst>
        </pc:spChg>
        <pc:spChg chg="add del mod">
          <ac:chgData name="Yowell, Thomas R." userId="f1446d20-6ee7-4ab7-8760-0fae548abbaf" providerId="ADAL" clId="{D73A8D2B-4F14-43AA-8803-B871A71FAAF4}" dt="2024-04-25T17:56:59.611" v="852" actId="478"/>
          <ac:spMkLst>
            <pc:docMk/>
            <pc:sldMk cId="1099034523" sldId="1532"/>
            <ac:spMk id="29" creationId="{06C987CA-BC2D-B581-670E-7E5DD724ACBE}"/>
          </ac:spMkLst>
        </pc:spChg>
        <pc:spChg chg="add del mod">
          <ac:chgData name="Yowell, Thomas R." userId="f1446d20-6ee7-4ab7-8760-0fae548abbaf" providerId="ADAL" clId="{D73A8D2B-4F14-43AA-8803-B871A71FAAF4}" dt="2024-04-25T17:57:02.729" v="854" actId="478"/>
          <ac:spMkLst>
            <pc:docMk/>
            <pc:sldMk cId="1099034523" sldId="1532"/>
            <ac:spMk id="30" creationId="{30AD61B7-0303-C5C4-F172-E3FAC7705891}"/>
          </ac:spMkLst>
        </pc:spChg>
        <pc:spChg chg="add del mod">
          <ac:chgData name="Yowell, Thomas R." userId="f1446d20-6ee7-4ab7-8760-0fae548abbaf" providerId="ADAL" clId="{D73A8D2B-4F14-43AA-8803-B871A71FAAF4}" dt="2024-04-25T17:57:00.646" v="853" actId="478"/>
          <ac:spMkLst>
            <pc:docMk/>
            <pc:sldMk cId="1099034523" sldId="1532"/>
            <ac:spMk id="31" creationId="{13063CAF-3D6E-2762-74BB-9BB51A692F7A}"/>
          </ac:spMkLst>
        </pc:spChg>
        <pc:spChg chg="add del mod">
          <ac:chgData name="Yowell, Thomas R." userId="f1446d20-6ee7-4ab7-8760-0fae548abbaf" providerId="ADAL" clId="{D73A8D2B-4F14-43AA-8803-B871A71FAAF4}" dt="2024-04-25T17:56:58.260" v="851" actId="478"/>
          <ac:spMkLst>
            <pc:docMk/>
            <pc:sldMk cId="1099034523" sldId="1532"/>
            <ac:spMk id="32" creationId="{62970F3B-7FD5-E40E-13CB-DE228AB7C796}"/>
          </ac:spMkLst>
        </pc:spChg>
        <pc:spChg chg="add mod">
          <ac:chgData name="Yowell, Thomas R." userId="f1446d20-6ee7-4ab7-8760-0fae548abbaf" providerId="ADAL" clId="{D73A8D2B-4F14-43AA-8803-B871A71FAAF4}" dt="2024-04-25T18:28:32.169" v="1295" actId="20577"/>
          <ac:spMkLst>
            <pc:docMk/>
            <pc:sldMk cId="1099034523" sldId="1532"/>
            <ac:spMk id="35" creationId="{1AC424A9-DCE6-C131-9C16-84C0A3C7FE47}"/>
          </ac:spMkLst>
        </pc:spChg>
        <pc:spChg chg="add mod">
          <ac:chgData name="Yowell, Thomas R." userId="f1446d20-6ee7-4ab7-8760-0fae548abbaf" providerId="ADAL" clId="{D73A8D2B-4F14-43AA-8803-B871A71FAAF4}" dt="2024-04-25T18:28:11.106" v="1273" actId="20577"/>
          <ac:spMkLst>
            <pc:docMk/>
            <pc:sldMk cId="1099034523" sldId="1532"/>
            <ac:spMk id="37" creationId="{C85460AD-47AF-AFAA-7986-49E65DDD9B1E}"/>
          </ac:spMkLst>
        </pc:spChg>
        <pc:graphicFrameChg chg="add del mod">
          <ac:chgData name="Yowell, Thomas R." userId="f1446d20-6ee7-4ab7-8760-0fae548abbaf" providerId="ADAL" clId="{D73A8D2B-4F14-43AA-8803-B871A71FAAF4}" dt="2024-04-25T18:25:29.381" v="1184" actId="478"/>
          <ac:graphicFrameMkLst>
            <pc:docMk/>
            <pc:sldMk cId="1099034523" sldId="1532"/>
            <ac:graphicFrameMk id="36" creationId="{3AA5B56F-1343-5F68-02C9-D850CF111F42}"/>
          </ac:graphicFrameMkLst>
        </pc:graphicFrameChg>
        <pc:picChg chg="add del mod modCrop">
          <ac:chgData name="Yowell, Thomas R." userId="f1446d20-6ee7-4ab7-8760-0fae548abbaf" providerId="ADAL" clId="{D73A8D2B-4F14-43AA-8803-B871A71FAAF4}" dt="2024-04-25T17:46:50.694" v="746" actId="478"/>
          <ac:picMkLst>
            <pc:docMk/>
            <pc:sldMk cId="1099034523" sldId="1532"/>
            <ac:picMk id="26" creationId="{018D8BB2-4409-5946-E55B-9BE96AEE8F9D}"/>
          </ac:picMkLst>
        </pc:picChg>
        <pc:picChg chg="add del mod modCrop">
          <ac:chgData name="Yowell, Thomas R." userId="f1446d20-6ee7-4ab7-8760-0fae548abbaf" providerId="ADAL" clId="{D73A8D2B-4F14-43AA-8803-B871A71FAAF4}" dt="2024-04-25T17:54:09.613" v="826" actId="478"/>
          <ac:picMkLst>
            <pc:docMk/>
            <pc:sldMk cId="1099034523" sldId="1532"/>
            <ac:picMk id="28" creationId="{8B48059C-17DD-3E89-8770-3D382563BC24}"/>
          </ac:picMkLst>
        </pc:picChg>
        <pc:picChg chg="add del mod ord modCrop">
          <ac:chgData name="Yowell, Thomas R." userId="f1446d20-6ee7-4ab7-8760-0fae548abbaf" providerId="ADAL" clId="{D73A8D2B-4F14-43AA-8803-B871A71FAAF4}" dt="2024-04-25T17:56:56.520" v="850" actId="478"/>
          <ac:picMkLst>
            <pc:docMk/>
            <pc:sldMk cId="1099034523" sldId="1532"/>
            <ac:picMk id="34" creationId="{E1AD05C9-F930-2EA5-B46B-FD25EDB0E4A9}"/>
          </ac:picMkLst>
        </pc:picChg>
        <pc:picChg chg="add del mod">
          <ac:chgData name="Yowell, Thomas R." userId="f1446d20-6ee7-4ab7-8760-0fae548abbaf" providerId="ADAL" clId="{D73A8D2B-4F14-43AA-8803-B871A71FAAF4}" dt="2024-04-25T18:32:32.163" v="1348" actId="478"/>
          <ac:picMkLst>
            <pc:docMk/>
            <pc:sldMk cId="1099034523" sldId="1532"/>
            <ac:picMk id="1026" creationId="{2DB58436-B97C-1780-FF7A-646B91CA9023}"/>
          </ac:picMkLst>
        </pc:picChg>
      </pc:sldChg>
      <pc:sldChg chg="addSp delSp modSp new mod modClrScheme chgLayout">
        <pc:chgData name="Yowell, Thomas R." userId="f1446d20-6ee7-4ab7-8760-0fae548abbaf" providerId="ADAL" clId="{D73A8D2B-4F14-43AA-8803-B871A71FAAF4}" dt="2024-04-25T16:18:33.933" v="653" actId="242"/>
        <pc:sldMkLst>
          <pc:docMk/>
          <pc:sldMk cId="4006134979" sldId="1533"/>
        </pc:sldMkLst>
        <pc:spChg chg="del mod ord">
          <ac:chgData name="Yowell, Thomas R." userId="f1446d20-6ee7-4ab7-8760-0fae548abbaf" providerId="ADAL" clId="{D73A8D2B-4F14-43AA-8803-B871A71FAAF4}" dt="2024-04-25T14:53:48.081" v="551" actId="700"/>
          <ac:spMkLst>
            <pc:docMk/>
            <pc:sldMk cId="4006134979" sldId="1533"/>
            <ac:spMk id="2" creationId="{9C65E030-2BD6-B254-06E4-69298C3B1D66}"/>
          </ac:spMkLst>
        </pc:spChg>
        <pc:spChg chg="del">
          <ac:chgData name="Yowell, Thomas R." userId="f1446d20-6ee7-4ab7-8760-0fae548abbaf" providerId="ADAL" clId="{D73A8D2B-4F14-43AA-8803-B871A71FAAF4}" dt="2024-04-25T14:53:48.081" v="551" actId="700"/>
          <ac:spMkLst>
            <pc:docMk/>
            <pc:sldMk cId="4006134979" sldId="1533"/>
            <ac:spMk id="3" creationId="{E43417C5-277F-5D67-F470-8FD872B4806F}"/>
          </ac:spMkLst>
        </pc:spChg>
        <pc:spChg chg="mod ord">
          <ac:chgData name="Yowell, Thomas R." userId="f1446d20-6ee7-4ab7-8760-0fae548abbaf" providerId="ADAL" clId="{D73A8D2B-4F14-43AA-8803-B871A71FAAF4}" dt="2024-04-25T14:53:48.081" v="551" actId="700"/>
          <ac:spMkLst>
            <pc:docMk/>
            <pc:sldMk cId="4006134979" sldId="1533"/>
            <ac:spMk id="4" creationId="{9ED643F1-5BA1-5227-35E3-84003E20320A}"/>
          </ac:spMkLst>
        </pc:spChg>
        <pc:spChg chg="del mod ord">
          <ac:chgData name="Yowell, Thomas R." userId="f1446d20-6ee7-4ab7-8760-0fae548abbaf" providerId="ADAL" clId="{D73A8D2B-4F14-43AA-8803-B871A71FAAF4}" dt="2024-04-25T14:53:48.081" v="551" actId="700"/>
          <ac:spMkLst>
            <pc:docMk/>
            <pc:sldMk cId="4006134979" sldId="1533"/>
            <ac:spMk id="5" creationId="{83BD9400-7550-00DD-AFBD-2F7760E99C4A}"/>
          </ac:spMkLst>
        </pc:spChg>
        <pc:spChg chg="add mod ord">
          <ac:chgData name="Yowell, Thomas R." userId="f1446d20-6ee7-4ab7-8760-0fae548abbaf" providerId="ADAL" clId="{D73A8D2B-4F14-43AA-8803-B871A71FAAF4}" dt="2024-04-25T14:53:53.209" v="566" actId="20577"/>
          <ac:spMkLst>
            <pc:docMk/>
            <pc:sldMk cId="4006134979" sldId="1533"/>
            <ac:spMk id="6" creationId="{710DF4D7-A264-2D0F-6D33-CE223EB0B55A}"/>
          </ac:spMkLst>
        </pc:spChg>
        <pc:spChg chg="add mod ord">
          <ac:chgData name="Yowell, Thomas R." userId="f1446d20-6ee7-4ab7-8760-0fae548abbaf" providerId="ADAL" clId="{D73A8D2B-4F14-43AA-8803-B871A71FAAF4}" dt="2024-04-25T16:18:33.933" v="653" actId="242"/>
          <ac:spMkLst>
            <pc:docMk/>
            <pc:sldMk cId="4006134979" sldId="1533"/>
            <ac:spMk id="7" creationId="{F96D975D-249D-EAFC-6B01-301C85AC15F0}"/>
          </ac:spMkLst>
        </pc:spChg>
      </pc:sldChg>
      <pc:sldChg chg="addSp delSp modSp new mod modClrScheme chgLayout">
        <pc:chgData name="Yowell, Thomas R." userId="f1446d20-6ee7-4ab7-8760-0fae548abbaf" providerId="ADAL" clId="{D73A8D2B-4F14-43AA-8803-B871A71FAAF4}" dt="2024-04-26T13:17:14.645" v="5192" actId="20577"/>
        <pc:sldMkLst>
          <pc:docMk/>
          <pc:sldMk cId="1114142653" sldId="1534"/>
        </pc:sldMkLst>
        <pc:spChg chg="del mod ord">
          <ac:chgData name="Yowell, Thomas R." userId="f1446d20-6ee7-4ab7-8760-0fae548abbaf" providerId="ADAL" clId="{D73A8D2B-4F14-43AA-8803-B871A71FAAF4}" dt="2024-04-25T18:03:56.553" v="1024" actId="700"/>
          <ac:spMkLst>
            <pc:docMk/>
            <pc:sldMk cId="1114142653" sldId="1534"/>
            <ac:spMk id="2" creationId="{837E1351-B41B-925B-5CB0-6D5DAA568AF4}"/>
          </ac:spMkLst>
        </pc:spChg>
        <pc:spChg chg="del mod ord">
          <ac:chgData name="Yowell, Thomas R." userId="f1446d20-6ee7-4ab7-8760-0fae548abbaf" providerId="ADAL" clId="{D73A8D2B-4F14-43AA-8803-B871A71FAAF4}" dt="2024-04-25T18:03:56.553" v="1024" actId="700"/>
          <ac:spMkLst>
            <pc:docMk/>
            <pc:sldMk cId="1114142653" sldId="1534"/>
            <ac:spMk id="3" creationId="{2140CAD1-6F48-B435-537C-3438E644D6D3}"/>
          </ac:spMkLst>
        </pc:spChg>
        <pc:spChg chg="mod ord">
          <ac:chgData name="Yowell, Thomas R." userId="f1446d20-6ee7-4ab7-8760-0fae548abbaf" providerId="ADAL" clId="{D73A8D2B-4F14-43AA-8803-B871A71FAAF4}" dt="2024-04-25T18:03:56.553" v="1024" actId="700"/>
          <ac:spMkLst>
            <pc:docMk/>
            <pc:sldMk cId="1114142653" sldId="1534"/>
            <ac:spMk id="4" creationId="{95A6C348-5F05-7337-0C98-8F72F2D8E56D}"/>
          </ac:spMkLst>
        </pc:spChg>
        <pc:spChg chg="del mod ord">
          <ac:chgData name="Yowell, Thomas R." userId="f1446d20-6ee7-4ab7-8760-0fae548abbaf" providerId="ADAL" clId="{D73A8D2B-4F14-43AA-8803-B871A71FAAF4}" dt="2024-04-25T18:03:56.553" v="1024" actId="700"/>
          <ac:spMkLst>
            <pc:docMk/>
            <pc:sldMk cId="1114142653" sldId="1534"/>
            <ac:spMk id="5" creationId="{E20E93DE-2749-CDEB-A0ED-CD7BC086D3EC}"/>
          </ac:spMkLst>
        </pc:spChg>
        <pc:spChg chg="add mod ord">
          <ac:chgData name="Yowell, Thomas R." userId="f1446d20-6ee7-4ab7-8760-0fae548abbaf" providerId="ADAL" clId="{D73A8D2B-4F14-43AA-8803-B871A71FAAF4}" dt="2024-04-25T18:04:44" v="1107" actId="20577"/>
          <ac:spMkLst>
            <pc:docMk/>
            <pc:sldMk cId="1114142653" sldId="1534"/>
            <ac:spMk id="6" creationId="{F115A142-2404-5F80-50E2-D4AB9FC31185}"/>
          </ac:spMkLst>
        </pc:spChg>
        <pc:spChg chg="add mod ord">
          <ac:chgData name="Yowell, Thomas R." userId="f1446d20-6ee7-4ab7-8760-0fae548abbaf" providerId="ADAL" clId="{D73A8D2B-4F14-43AA-8803-B871A71FAAF4}" dt="2024-04-26T13:17:14.645" v="5192" actId="20577"/>
          <ac:spMkLst>
            <pc:docMk/>
            <pc:sldMk cId="1114142653" sldId="1534"/>
            <ac:spMk id="7" creationId="{FA246B31-AF13-585D-7A3A-8D8A43D969BE}"/>
          </ac:spMkLst>
        </pc:spChg>
        <pc:spChg chg="add mod ord">
          <ac:chgData name="Yowell, Thomas R." userId="f1446d20-6ee7-4ab7-8760-0fae548abbaf" providerId="ADAL" clId="{D73A8D2B-4F14-43AA-8803-B871A71FAAF4}" dt="2024-04-25T18:05:01.134" v="1109" actId="20577"/>
          <ac:spMkLst>
            <pc:docMk/>
            <pc:sldMk cId="1114142653" sldId="1534"/>
            <ac:spMk id="8" creationId="{89121299-B3D3-CD03-46B8-D6C9AD5A3F30}"/>
          </ac:spMkLst>
        </pc:spChg>
        <pc:spChg chg="add del mod ord">
          <ac:chgData name="Yowell, Thomas R." userId="f1446d20-6ee7-4ab7-8760-0fae548abbaf" providerId="ADAL" clId="{D73A8D2B-4F14-43AA-8803-B871A71FAAF4}" dt="2024-04-25T19:18:38.500" v="2518"/>
          <ac:spMkLst>
            <pc:docMk/>
            <pc:sldMk cId="1114142653" sldId="1534"/>
            <ac:spMk id="9" creationId="{7717DA4C-E1BC-3645-DDCF-D966C5AFEDD1}"/>
          </ac:spMkLst>
        </pc:spChg>
        <pc:picChg chg="add mod">
          <ac:chgData name="Yowell, Thomas R." userId="f1446d20-6ee7-4ab7-8760-0fae548abbaf" providerId="ADAL" clId="{D73A8D2B-4F14-43AA-8803-B871A71FAAF4}" dt="2024-04-25T19:19:09.285" v="2526" actId="208"/>
          <ac:picMkLst>
            <pc:docMk/>
            <pc:sldMk cId="1114142653" sldId="1534"/>
            <ac:picMk id="2050" creationId="{2DE75CDC-69F8-A189-247C-4DCE8A451984}"/>
          </ac:picMkLst>
        </pc:picChg>
      </pc:sldChg>
      <pc:sldChg chg="addSp delSp modSp add mod ord">
        <pc:chgData name="Yowell, Thomas R." userId="f1446d20-6ee7-4ab7-8760-0fae548abbaf" providerId="ADAL" clId="{D73A8D2B-4F14-43AA-8803-B871A71FAAF4}" dt="2024-04-26T13:16:30.816" v="5191" actId="113"/>
        <pc:sldMkLst>
          <pc:docMk/>
          <pc:sldMk cId="2025571678" sldId="1535"/>
        </pc:sldMkLst>
        <pc:spChg chg="add mod">
          <ac:chgData name="Yowell, Thomas R." userId="f1446d20-6ee7-4ab7-8760-0fae548abbaf" providerId="ADAL" clId="{D73A8D2B-4F14-43AA-8803-B871A71FAAF4}" dt="2024-04-25T19:12:01.603" v="2509" actId="20577"/>
          <ac:spMkLst>
            <pc:docMk/>
            <pc:sldMk cId="2025571678" sldId="1535"/>
            <ac:spMk id="5" creationId="{B0E5CA6E-308E-2ABF-6AE1-F6EA627274F6}"/>
          </ac:spMkLst>
        </pc:spChg>
        <pc:spChg chg="mod">
          <ac:chgData name="Yowell, Thomas R." userId="f1446d20-6ee7-4ab7-8760-0fae548abbaf" providerId="ADAL" clId="{D73A8D2B-4F14-43AA-8803-B871A71FAAF4}" dt="2024-04-25T19:36:48.807" v="2844" actId="313"/>
          <ac:spMkLst>
            <pc:docMk/>
            <pc:sldMk cId="2025571678" sldId="1535"/>
            <ac:spMk id="17" creationId="{4FD5D352-6356-2077-F904-E940FFD6DA86}"/>
          </ac:spMkLst>
        </pc:spChg>
        <pc:spChg chg="mod">
          <ac:chgData name="Yowell, Thomas R." userId="f1446d20-6ee7-4ab7-8760-0fae548abbaf" providerId="ADAL" clId="{D73A8D2B-4F14-43AA-8803-B871A71FAAF4}" dt="2024-04-26T13:16:30.816" v="5191" actId="113"/>
          <ac:spMkLst>
            <pc:docMk/>
            <pc:sldMk cId="2025571678" sldId="1535"/>
            <ac:spMk id="23" creationId="{299074F9-0B3B-81B0-8421-032A666E3C44}"/>
          </ac:spMkLst>
        </pc:spChg>
        <pc:spChg chg="del mod">
          <ac:chgData name="Yowell, Thomas R." userId="f1446d20-6ee7-4ab7-8760-0fae548abbaf" providerId="ADAL" clId="{D73A8D2B-4F14-43AA-8803-B871A71FAAF4}" dt="2024-04-25T18:53:29.757" v="2433" actId="478"/>
          <ac:spMkLst>
            <pc:docMk/>
            <pc:sldMk cId="2025571678" sldId="1535"/>
            <ac:spMk id="35" creationId="{1AC424A9-DCE6-C131-9C16-84C0A3C7FE47}"/>
          </ac:spMkLst>
        </pc:spChg>
        <pc:picChg chg="add mod modCrop">
          <ac:chgData name="Yowell, Thomas R." userId="f1446d20-6ee7-4ab7-8760-0fae548abbaf" providerId="ADAL" clId="{D73A8D2B-4F14-43AA-8803-B871A71FAAF4}" dt="2024-04-25T19:08:30.306" v="2444" actId="1076"/>
          <ac:picMkLst>
            <pc:docMk/>
            <pc:sldMk cId="2025571678" sldId="1535"/>
            <ac:picMk id="3" creationId="{F00BC830-EF9B-0CC3-CCB7-6A0CF6AC2697}"/>
          </ac:picMkLst>
        </pc:picChg>
        <pc:picChg chg="del mod">
          <ac:chgData name="Yowell, Thomas R." userId="f1446d20-6ee7-4ab7-8760-0fae548abbaf" providerId="ADAL" clId="{D73A8D2B-4F14-43AA-8803-B871A71FAAF4}" dt="2024-04-25T18:53:27.338" v="2432" actId="478"/>
          <ac:picMkLst>
            <pc:docMk/>
            <pc:sldMk cId="2025571678" sldId="1535"/>
            <ac:picMk id="1026" creationId="{2DB58436-B97C-1780-FF7A-646B91CA9023}"/>
          </ac:picMkLst>
        </pc:picChg>
      </pc:sldChg>
      <pc:sldChg chg="addSp delSp modSp add mod">
        <pc:chgData name="Yowell, Thomas R." userId="f1446d20-6ee7-4ab7-8760-0fae548abbaf" providerId="ADAL" clId="{D73A8D2B-4F14-43AA-8803-B871A71FAAF4}" dt="2024-04-26T13:53:24.688" v="5540" actId="1076"/>
        <pc:sldMkLst>
          <pc:docMk/>
          <pc:sldMk cId="3020114383" sldId="1536"/>
        </pc:sldMkLst>
        <pc:spChg chg="mod">
          <ac:chgData name="Yowell, Thomas R." userId="f1446d20-6ee7-4ab7-8760-0fae548abbaf" providerId="ADAL" clId="{D73A8D2B-4F14-43AA-8803-B871A71FAAF4}" dt="2024-04-25T18:43:01.367" v="1547" actId="20577"/>
          <ac:spMkLst>
            <pc:docMk/>
            <pc:sldMk cId="3020114383" sldId="1536"/>
            <ac:spMk id="7" creationId="{CFAE4970-FAE1-3463-78AE-991608412509}"/>
          </ac:spMkLst>
        </pc:spChg>
        <pc:spChg chg="mod">
          <ac:chgData name="Yowell, Thomas R." userId="f1446d20-6ee7-4ab7-8760-0fae548abbaf" providerId="ADAL" clId="{D73A8D2B-4F14-43AA-8803-B871A71FAAF4}" dt="2024-04-25T18:43:05.185" v="1548" actId="20577"/>
          <ac:spMkLst>
            <pc:docMk/>
            <pc:sldMk cId="3020114383" sldId="1536"/>
            <ac:spMk id="8" creationId="{8A11694B-5124-BB7E-9136-65766B1D7A0D}"/>
          </ac:spMkLst>
        </pc:spChg>
        <pc:picChg chg="add mod">
          <ac:chgData name="Yowell, Thomas R." userId="f1446d20-6ee7-4ab7-8760-0fae548abbaf" providerId="ADAL" clId="{D73A8D2B-4F14-43AA-8803-B871A71FAAF4}" dt="2024-04-26T13:50:25.922" v="5524" actId="1076"/>
          <ac:picMkLst>
            <pc:docMk/>
            <pc:sldMk cId="3020114383" sldId="1536"/>
            <ac:picMk id="2" creationId="{D369104E-486C-32FB-3A99-6F93BF1526D0}"/>
          </ac:picMkLst>
        </pc:picChg>
        <pc:picChg chg="del">
          <ac:chgData name="Yowell, Thomas R." userId="f1446d20-6ee7-4ab7-8760-0fae548abbaf" providerId="ADAL" clId="{D73A8D2B-4F14-43AA-8803-B871A71FAAF4}" dt="2024-04-26T13:53:20.688" v="5538" actId="478"/>
          <ac:picMkLst>
            <pc:docMk/>
            <pc:sldMk cId="3020114383" sldId="1536"/>
            <ac:picMk id="3" creationId="{C999547D-015C-06B2-082E-91FE1F1771F1}"/>
          </ac:picMkLst>
        </pc:picChg>
        <pc:picChg chg="add mod">
          <ac:chgData name="Yowell, Thomas R." userId="f1446d20-6ee7-4ab7-8760-0fae548abbaf" providerId="ADAL" clId="{D73A8D2B-4F14-43AA-8803-B871A71FAAF4}" dt="2024-04-26T13:53:24.688" v="5540" actId="1076"/>
          <ac:picMkLst>
            <pc:docMk/>
            <pc:sldMk cId="3020114383" sldId="1536"/>
            <ac:picMk id="5" creationId="{FA4B9CB7-2A1C-1238-F575-C982ED8CE4DB}"/>
          </ac:picMkLst>
        </pc:picChg>
        <pc:picChg chg="del">
          <ac:chgData name="Yowell, Thomas R." userId="f1446d20-6ee7-4ab7-8760-0fae548abbaf" providerId="ADAL" clId="{D73A8D2B-4F14-43AA-8803-B871A71FAAF4}" dt="2024-04-26T13:50:23.057" v="5522" actId="478"/>
          <ac:picMkLst>
            <pc:docMk/>
            <pc:sldMk cId="3020114383" sldId="1536"/>
            <ac:picMk id="6" creationId="{CDB9125C-4D71-C736-88B0-C88B536621DD}"/>
          </ac:picMkLst>
        </pc:picChg>
      </pc:sldChg>
      <pc:sldChg chg="modSp new mod addCm">
        <pc:chgData name="Yowell, Thomas R." userId="f1446d20-6ee7-4ab7-8760-0fae548abbaf" providerId="ADAL" clId="{D73A8D2B-4F14-43AA-8803-B871A71FAAF4}" dt="2024-04-26T13:31:58.222" v="5393" actId="113"/>
        <pc:sldMkLst>
          <pc:docMk/>
          <pc:sldMk cId="3206559101" sldId="1537"/>
        </pc:sldMkLst>
        <pc:spChg chg="mod">
          <ac:chgData name="Yowell, Thomas R." userId="f1446d20-6ee7-4ab7-8760-0fae548abbaf" providerId="ADAL" clId="{D73A8D2B-4F14-43AA-8803-B871A71FAAF4}" dt="2024-04-26T13:31:58.222" v="5393" actId="113"/>
          <ac:spMkLst>
            <pc:docMk/>
            <pc:sldMk cId="3206559101" sldId="1537"/>
            <ac:spMk id="2" creationId="{98FEC883-322D-1D26-5939-A629D758B0E4}"/>
          </ac:spMkLst>
        </pc:spChg>
        <pc:spChg chg="mod">
          <ac:chgData name="Yowell, Thomas R." userId="f1446d20-6ee7-4ab7-8760-0fae548abbaf" providerId="ADAL" clId="{D73A8D2B-4F14-43AA-8803-B871A71FAAF4}" dt="2024-04-25T19:39:54.740" v="2952" actId="20577"/>
          <ac:spMkLst>
            <pc:docMk/>
            <pc:sldMk cId="3206559101" sldId="1537"/>
            <ac:spMk id="5" creationId="{C9BB969A-8F33-066C-21F6-92D1BD3AACC5}"/>
          </ac:spMkLst>
        </pc:spChg>
        <pc:spChg chg="mod">
          <ac:chgData name="Yowell, Thomas R." userId="f1446d20-6ee7-4ab7-8760-0fae548abbaf" providerId="ADAL" clId="{D73A8D2B-4F14-43AA-8803-B871A71FAAF4}" dt="2024-04-25T19:41:17.140" v="3005" actId="20577"/>
          <ac:spMkLst>
            <pc:docMk/>
            <pc:sldMk cId="3206559101" sldId="1537"/>
            <ac:spMk id="6" creationId="{12438BB4-8109-5755-470B-1959AE0A9712}"/>
          </ac:spMkLst>
        </pc:spChg>
        <pc:extLst>
          <p:ext xmlns:p="http://schemas.openxmlformats.org/presentationml/2006/main" uri="{D6D511B9-2390-475A-947B-AFAB55BFBCF1}">
            <pc226:cmChg xmlns:pc226="http://schemas.microsoft.com/office/powerpoint/2022/06/main/command" chg="add">
              <pc226:chgData name="Yowell, Thomas R." userId="f1446d20-6ee7-4ab7-8760-0fae548abbaf" providerId="ADAL" clId="{D73A8D2B-4F14-43AA-8803-B871A71FAAF4}" dt="2024-04-26T13:17:56.763" v="5193"/>
              <pc2:cmMkLst xmlns:pc2="http://schemas.microsoft.com/office/powerpoint/2019/9/main/command">
                <pc:docMk/>
                <pc:sldMk cId="3206559101" sldId="1537"/>
                <pc2:cmMk id="{EAA4D5C2-03E5-4662-9222-00863ABF9F77}"/>
              </pc2:cmMkLst>
            </pc226:cmChg>
          </p:ext>
        </pc:extLst>
      </pc:sldChg>
      <pc:sldChg chg="modSp new mod">
        <pc:chgData name="Yowell, Thomas R." userId="f1446d20-6ee7-4ab7-8760-0fae548abbaf" providerId="ADAL" clId="{D73A8D2B-4F14-43AA-8803-B871A71FAAF4}" dt="2024-04-26T13:27:47.195" v="5310" actId="20577"/>
        <pc:sldMkLst>
          <pc:docMk/>
          <pc:sldMk cId="1118993006" sldId="1538"/>
        </pc:sldMkLst>
        <pc:spChg chg="mod">
          <ac:chgData name="Yowell, Thomas R." userId="f1446d20-6ee7-4ab7-8760-0fae548abbaf" providerId="ADAL" clId="{D73A8D2B-4F14-43AA-8803-B871A71FAAF4}" dt="2024-04-26T13:27:47.195" v="5310" actId="20577"/>
          <ac:spMkLst>
            <pc:docMk/>
            <pc:sldMk cId="1118993006" sldId="1538"/>
            <ac:spMk id="2" creationId="{701043C7-FC52-22BD-DBF9-694A65241F49}"/>
          </ac:spMkLst>
        </pc:spChg>
        <pc:spChg chg="mod">
          <ac:chgData name="Yowell, Thomas R." userId="f1446d20-6ee7-4ab7-8760-0fae548abbaf" providerId="ADAL" clId="{D73A8D2B-4F14-43AA-8803-B871A71FAAF4}" dt="2024-04-25T21:10:50.342" v="4966"/>
          <ac:spMkLst>
            <pc:docMk/>
            <pc:sldMk cId="1118993006" sldId="1538"/>
            <ac:spMk id="3" creationId="{C763A48B-4BBC-1ADB-9888-6691AC5235AF}"/>
          </ac:spMkLst>
        </pc:spChg>
      </pc:sldChg>
      <pc:sldChg chg="addSp delSp modSp new mod modClrScheme chgLayout">
        <pc:chgData name="Yowell, Thomas R." userId="f1446d20-6ee7-4ab7-8760-0fae548abbaf" providerId="ADAL" clId="{D73A8D2B-4F14-43AA-8803-B871A71FAAF4}" dt="2024-04-25T20:21:20.597" v="4123" actId="20577"/>
        <pc:sldMkLst>
          <pc:docMk/>
          <pc:sldMk cId="1113315583" sldId="1539"/>
        </pc:sldMkLst>
        <pc:spChg chg="del mod ord">
          <ac:chgData name="Yowell, Thomas R." userId="f1446d20-6ee7-4ab7-8760-0fae548abbaf" providerId="ADAL" clId="{D73A8D2B-4F14-43AA-8803-B871A71FAAF4}" dt="2024-04-25T19:48:28.742" v="3419" actId="700"/>
          <ac:spMkLst>
            <pc:docMk/>
            <pc:sldMk cId="1113315583" sldId="1539"/>
            <ac:spMk id="2" creationId="{31959787-A7A4-9F69-AFDF-46E455C4C53E}"/>
          </ac:spMkLst>
        </pc:spChg>
        <pc:spChg chg="del mod ord">
          <ac:chgData name="Yowell, Thomas R." userId="f1446d20-6ee7-4ab7-8760-0fae548abbaf" providerId="ADAL" clId="{D73A8D2B-4F14-43AA-8803-B871A71FAAF4}" dt="2024-04-25T19:48:28.742" v="3419" actId="700"/>
          <ac:spMkLst>
            <pc:docMk/>
            <pc:sldMk cId="1113315583" sldId="1539"/>
            <ac:spMk id="3" creationId="{BA72B693-A5DA-79D0-DC54-15FD60D01029}"/>
          </ac:spMkLst>
        </pc:spChg>
        <pc:spChg chg="mod ord">
          <ac:chgData name="Yowell, Thomas R." userId="f1446d20-6ee7-4ab7-8760-0fae548abbaf" providerId="ADAL" clId="{D73A8D2B-4F14-43AA-8803-B871A71FAAF4}" dt="2024-04-25T20:08:18.890" v="3575" actId="700"/>
          <ac:spMkLst>
            <pc:docMk/>
            <pc:sldMk cId="1113315583" sldId="1539"/>
            <ac:spMk id="4" creationId="{39574ABA-EDF1-0746-2E80-1F7FC0D72B33}"/>
          </ac:spMkLst>
        </pc:spChg>
        <pc:spChg chg="add mod ord">
          <ac:chgData name="Yowell, Thomas R." userId="f1446d20-6ee7-4ab7-8760-0fae548abbaf" providerId="ADAL" clId="{D73A8D2B-4F14-43AA-8803-B871A71FAAF4}" dt="2024-04-25T20:08:57.343" v="3667" actId="20577"/>
          <ac:spMkLst>
            <pc:docMk/>
            <pc:sldMk cId="1113315583" sldId="1539"/>
            <ac:spMk id="5" creationId="{A5FCC889-DD6D-A6C6-2E4E-452B73B7DCAC}"/>
          </ac:spMkLst>
        </pc:spChg>
        <pc:spChg chg="add mod ord">
          <ac:chgData name="Yowell, Thomas R." userId="f1446d20-6ee7-4ab7-8760-0fae548abbaf" providerId="ADAL" clId="{D73A8D2B-4F14-43AA-8803-B871A71FAAF4}" dt="2024-04-25T20:08:18.890" v="3575" actId="700"/>
          <ac:spMkLst>
            <pc:docMk/>
            <pc:sldMk cId="1113315583" sldId="1539"/>
            <ac:spMk id="6" creationId="{F4E9B5DE-FAFA-746F-436D-1BAECAE85A35}"/>
          </ac:spMkLst>
        </pc:spChg>
        <pc:spChg chg="add mod ord">
          <ac:chgData name="Yowell, Thomas R." userId="f1446d20-6ee7-4ab7-8760-0fae548abbaf" providerId="ADAL" clId="{D73A8D2B-4F14-43AA-8803-B871A71FAAF4}" dt="2024-04-25T20:21:20.597" v="4123" actId="20577"/>
          <ac:spMkLst>
            <pc:docMk/>
            <pc:sldMk cId="1113315583" sldId="1539"/>
            <ac:spMk id="7" creationId="{0BB6BC8B-03DB-45CA-B80B-12C104683E36}"/>
          </ac:spMkLst>
        </pc:spChg>
        <pc:spChg chg="add del">
          <ac:chgData name="Yowell, Thomas R." userId="f1446d20-6ee7-4ab7-8760-0fae548abbaf" providerId="ADAL" clId="{D73A8D2B-4F14-43AA-8803-B871A71FAAF4}" dt="2024-04-25T20:19:37.817" v="4036" actId="22"/>
          <ac:spMkLst>
            <pc:docMk/>
            <pc:sldMk cId="1113315583" sldId="1539"/>
            <ac:spMk id="13" creationId="{27516294-ED29-AFF5-5DE8-7D886F628854}"/>
          </ac:spMkLst>
        </pc:spChg>
        <pc:spChg chg="add mod">
          <ac:chgData name="Yowell, Thomas R." userId="f1446d20-6ee7-4ab7-8760-0fae548abbaf" providerId="ADAL" clId="{D73A8D2B-4F14-43AA-8803-B871A71FAAF4}" dt="2024-04-25T20:20:43.525" v="4115" actId="20577"/>
          <ac:spMkLst>
            <pc:docMk/>
            <pc:sldMk cId="1113315583" sldId="1539"/>
            <ac:spMk id="14" creationId="{EC8124D1-80F2-7F66-B1D1-0DDA8E1C296C}"/>
          </ac:spMkLst>
        </pc:spChg>
        <pc:picChg chg="add del mod modCrop">
          <ac:chgData name="Yowell, Thomas R." userId="f1446d20-6ee7-4ab7-8760-0fae548abbaf" providerId="ADAL" clId="{D73A8D2B-4F14-43AA-8803-B871A71FAAF4}" dt="2024-04-25T20:18:33.116" v="4022" actId="478"/>
          <ac:picMkLst>
            <pc:docMk/>
            <pc:sldMk cId="1113315583" sldId="1539"/>
            <ac:picMk id="9" creationId="{0CA6E32C-E16B-CAE6-BCF8-8626F2D0E2EC}"/>
          </ac:picMkLst>
        </pc:picChg>
        <pc:picChg chg="add mod modCrop">
          <ac:chgData name="Yowell, Thomas R." userId="f1446d20-6ee7-4ab7-8760-0fae548abbaf" providerId="ADAL" clId="{D73A8D2B-4F14-43AA-8803-B871A71FAAF4}" dt="2024-04-25T20:19:19.110" v="4034" actId="1076"/>
          <ac:picMkLst>
            <pc:docMk/>
            <pc:sldMk cId="1113315583" sldId="1539"/>
            <ac:picMk id="11" creationId="{EA98C4D5-EF67-76F3-EB8B-9DE14965372D}"/>
          </ac:picMkLst>
        </pc:picChg>
      </pc:sldChg>
      <pc:sldChg chg="addSp delSp modSp new mod modClrScheme chgLayout">
        <pc:chgData name="Yowell, Thomas R." userId="f1446d20-6ee7-4ab7-8760-0fae548abbaf" providerId="ADAL" clId="{D73A8D2B-4F14-43AA-8803-B871A71FAAF4}" dt="2024-04-26T13:31:07.061" v="5357" actId="1076"/>
        <pc:sldMkLst>
          <pc:docMk/>
          <pc:sldMk cId="1683939884" sldId="1540"/>
        </pc:sldMkLst>
        <pc:spChg chg="del mod ord">
          <ac:chgData name="Yowell, Thomas R." userId="f1446d20-6ee7-4ab7-8760-0fae548abbaf" providerId="ADAL" clId="{D73A8D2B-4F14-43AA-8803-B871A71FAAF4}" dt="2024-04-25T19:48:40.981" v="3421" actId="700"/>
          <ac:spMkLst>
            <pc:docMk/>
            <pc:sldMk cId="1683939884" sldId="1540"/>
            <ac:spMk id="2" creationId="{9EE8D4ED-F33F-94A2-EAF0-21A73B26BF23}"/>
          </ac:spMkLst>
        </pc:spChg>
        <pc:spChg chg="del mod ord">
          <ac:chgData name="Yowell, Thomas R." userId="f1446d20-6ee7-4ab7-8760-0fae548abbaf" providerId="ADAL" clId="{D73A8D2B-4F14-43AA-8803-B871A71FAAF4}" dt="2024-04-25T19:48:40.981" v="3421" actId="700"/>
          <ac:spMkLst>
            <pc:docMk/>
            <pc:sldMk cId="1683939884" sldId="1540"/>
            <ac:spMk id="3" creationId="{FFA75F5C-4D73-1406-8B82-A6A820DEF9F1}"/>
          </ac:spMkLst>
        </pc:spChg>
        <pc:spChg chg="mod ord">
          <ac:chgData name="Yowell, Thomas R." userId="f1446d20-6ee7-4ab7-8760-0fae548abbaf" providerId="ADAL" clId="{D73A8D2B-4F14-43AA-8803-B871A71FAAF4}" dt="2024-04-25T19:48:40.981" v="3421" actId="700"/>
          <ac:spMkLst>
            <pc:docMk/>
            <pc:sldMk cId="1683939884" sldId="1540"/>
            <ac:spMk id="4" creationId="{2AF938D2-BEC2-30EC-B448-2EBB3DC32FB3}"/>
          </ac:spMkLst>
        </pc:spChg>
        <pc:spChg chg="add mod ord">
          <ac:chgData name="Yowell, Thomas R." userId="f1446d20-6ee7-4ab7-8760-0fae548abbaf" providerId="ADAL" clId="{D73A8D2B-4F14-43AA-8803-B871A71FAAF4}" dt="2024-04-26T13:30:06.677" v="5349"/>
          <ac:spMkLst>
            <pc:docMk/>
            <pc:sldMk cId="1683939884" sldId="1540"/>
            <ac:spMk id="5" creationId="{C021177D-40CA-BB39-F741-3CA705E01E98}"/>
          </ac:spMkLst>
        </pc:spChg>
        <pc:spChg chg="add del mod ord">
          <ac:chgData name="Yowell, Thomas R." userId="f1446d20-6ee7-4ab7-8760-0fae548abbaf" providerId="ADAL" clId="{D73A8D2B-4F14-43AA-8803-B871A71FAAF4}" dt="2024-04-26T13:29:57.346" v="5347" actId="22"/>
          <ac:spMkLst>
            <pc:docMk/>
            <pc:sldMk cId="1683939884" sldId="1540"/>
            <ac:spMk id="6" creationId="{4650C8E1-7BA1-F009-0235-71584F6010CE}"/>
          </ac:spMkLst>
        </pc:spChg>
        <pc:spChg chg="add mod ord">
          <ac:chgData name="Yowell, Thomas R." userId="f1446d20-6ee7-4ab7-8760-0fae548abbaf" providerId="ADAL" clId="{D73A8D2B-4F14-43AA-8803-B871A71FAAF4}" dt="2024-04-26T13:28:16.729" v="5346" actId="20577"/>
          <ac:spMkLst>
            <pc:docMk/>
            <pc:sldMk cId="1683939884" sldId="1540"/>
            <ac:spMk id="7" creationId="{58DD78A7-68F7-C415-A8CF-B737E5BB4930}"/>
          </ac:spMkLst>
        </pc:spChg>
        <pc:picChg chg="add mod ord">
          <ac:chgData name="Yowell, Thomas R." userId="f1446d20-6ee7-4ab7-8760-0fae548abbaf" providerId="ADAL" clId="{D73A8D2B-4F14-43AA-8803-B871A71FAAF4}" dt="2024-04-26T13:31:07.061" v="5357" actId="1076"/>
          <ac:picMkLst>
            <pc:docMk/>
            <pc:sldMk cId="1683939884" sldId="1540"/>
            <ac:picMk id="3" creationId="{30CED6C5-70B2-0A7A-8CCE-62AE19E1E941}"/>
          </ac:picMkLst>
        </pc:picChg>
        <pc:picChg chg="add mod">
          <ac:chgData name="Yowell, Thomas R." userId="f1446d20-6ee7-4ab7-8760-0fae548abbaf" providerId="ADAL" clId="{D73A8D2B-4F14-43AA-8803-B871A71FAAF4}" dt="2024-04-26T13:31:07.061" v="5357" actId="1076"/>
          <ac:picMkLst>
            <pc:docMk/>
            <pc:sldMk cId="1683939884" sldId="1540"/>
            <ac:picMk id="9" creationId="{36F446E4-9EA4-11ED-49FB-77A3CD475A68}"/>
          </ac:picMkLst>
        </pc:picChg>
      </pc:sldChg>
      <pc:sldChg chg="addSp modSp new mod">
        <pc:chgData name="Yowell, Thomas R." userId="f1446d20-6ee7-4ab7-8760-0fae548abbaf" providerId="ADAL" clId="{D73A8D2B-4F14-43AA-8803-B871A71FAAF4}" dt="2024-04-25T21:09:59.560" v="4949" actId="14100"/>
        <pc:sldMkLst>
          <pc:docMk/>
          <pc:sldMk cId="1942183180" sldId="1541"/>
        </pc:sldMkLst>
        <pc:spChg chg="mod">
          <ac:chgData name="Yowell, Thomas R." userId="f1446d20-6ee7-4ab7-8760-0fae548abbaf" providerId="ADAL" clId="{D73A8D2B-4F14-43AA-8803-B871A71FAAF4}" dt="2024-04-25T21:06:15.295" v="4821" actId="20577"/>
          <ac:spMkLst>
            <pc:docMk/>
            <pc:sldMk cId="1942183180" sldId="1541"/>
            <ac:spMk id="2" creationId="{4ABAD073-5234-BCFC-FC8D-50AFA11C9449}"/>
          </ac:spMkLst>
        </pc:spChg>
        <pc:spChg chg="mod">
          <ac:chgData name="Yowell, Thomas R." userId="f1446d20-6ee7-4ab7-8760-0fae548abbaf" providerId="ADAL" clId="{D73A8D2B-4F14-43AA-8803-B871A71FAAF4}" dt="2024-04-25T20:30:59.422" v="4170" actId="9"/>
          <ac:spMkLst>
            <pc:docMk/>
            <pc:sldMk cId="1942183180" sldId="1541"/>
            <ac:spMk id="3" creationId="{52B7ED25-A921-B77A-A2B6-65DA3727C8E5}"/>
          </ac:spMkLst>
        </pc:spChg>
        <pc:spChg chg="mod">
          <ac:chgData name="Yowell, Thomas R." userId="f1446d20-6ee7-4ab7-8760-0fae548abbaf" providerId="ADAL" clId="{D73A8D2B-4F14-43AA-8803-B871A71FAAF4}" dt="2024-04-25T20:27:52.676" v="4168" actId="20577"/>
          <ac:spMkLst>
            <pc:docMk/>
            <pc:sldMk cId="1942183180" sldId="1541"/>
            <ac:spMk id="5" creationId="{CFFAAD85-2B2C-70B5-3C05-FD7D3DE9A658}"/>
          </ac:spMkLst>
        </pc:spChg>
        <pc:spChg chg="add mod">
          <ac:chgData name="Yowell, Thomas R." userId="f1446d20-6ee7-4ab7-8760-0fae548abbaf" providerId="ADAL" clId="{D73A8D2B-4F14-43AA-8803-B871A71FAAF4}" dt="2024-04-25T21:09:59.560" v="4949" actId="14100"/>
          <ac:spMkLst>
            <pc:docMk/>
            <pc:sldMk cId="1942183180" sldId="1541"/>
            <ac:spMk id="8" creationId="{FE761C02-35A8-AE7F-5DDC-8714E6BBC5B9}"/>
          </ac:spMkLst>
        </pc:spChg>
        <pc:picChg chg="add mod">
          <ac:chgData name="Yowell, Thomas R." userId="f1446d20-6ee7-4ab7-8760-0fae548abbaf" providerId="ADAL" clId="{D73A8D2B-4F14-43AA-8803-B871A71FAAF4}" dt="2024-04-25T21:09:41.863" v="4945" actId="1076"/>
          <ac:picMkLst>
            <pc:docMk/>
            <pc:sldMk cId="1942183180" sldId="1541"/>
            <ac:picMk id="7" creationId="{44AB725C-02B8-C9C3-842C-B51858D419DE}"/>
          </ac:picMkLst>
        </pc:picChg>
      </pc:sldChg>
      <pc:sldChg chg="addSp delSp modSp new mod">
        <pc:chgData name="Yowell, Thomas R." userId="f1446d20-6ee7-4ab7-8760-0fae548abbaf" providerId="ADAL" clId="{D73A8D2B-4F14-43AA-8803-B871A71FAAF4}" dt="2024-04-26T13:26:01.904" v="5248" actId="1076"/>
        <pc:sldMkLst>
          <pc:docMk/>
          <pc:sldMk cId="899547779" sldId="1542"/>
        </pc:sldMkLst>
        <pc:spChg chg="mod">
          <ac:chgData name="Yowell, Thomas R." userId="f1446d20-6ee7-4ab7-8760-0fae548abbaf" providerId="ADAL" clId="{D73A8D2B-4F14-43AA-8803-B871A71FAAF4}" dt="2024-04-25T20:32:34.068" v="4339" actId="20577"/>
          <ac:spMkLst>
            <pc:docMk/>
            <pc:sldMk cId="899547779" sldId="1542"/>
            <ac:spMk id="2" creationId="{DA221939-6E62-9B9F-60F4-A150C0DE1E19}"/>
          </ac:spMkLst>
        </pc:spChg>
        <pc:spChg chg="mod">
          <ac:chgData name="Yowell, Thomas R." userId="f1446d20-6ee7-4ab7-8760-0fae548abbaf" providerId="ADAL" clId="{D73A8D2B-4F14-43AA-8803-B871A71FAAF4}" dt="2024-04-25T21:10:30.254" v="4965" actId="20577"/>
          <ac:spMkLst>
            <pc:docMk/>
            <pc:sldMk cId="899547779" sldId="1542"/>
            <ac:spMk id="3" creationId="{DC6DFC61-54D6-6748-0867-BFBB8289372F}"/>
          </ac:spMkLst>
        </pc:spChg>
        <pc:spChg chg="mod">
          <ac:chgData name="Yowell, Thomas R." userId="f1446d20-6ee7-4ab7-8760-0fae548abbaf" providerId="ADAL" clId="{D73A8D2B-4F14-43AA-8803-B871A71FAAF4}" dt="2024-04-25T20:35:04.428" v="4376" actId="20577"/>
          <ac:spMkLst>
            <pc:docMk/>
            <pc:sldMk cId="899547779" sldId="1542"/>
            <ac:spMk id="5" creationId="{C96BB6BD-79E1-849F-9535-9758F3C5FE20}"/>
          </ac:spMkLst>
        </pc:spChg>
        <pc:spChg chg="add mod">
          <ac:chgData name="Yowell, Thomas R." userId="f1446d20-6ee7-4ab7-8760-0fae548abbaf" providerId="ADAL" clId="{D73A8D2B-4F14-43AA-8803-B871A71FAAF4}" dt="2024-04-26T13:26:01.904" v="5248" actId="1076"/>
          <ac:spMkLst>
            <pc:docMk/>
            <pc:sldMk cId="899547779" sldId="1542"/>
            <ac:spMk id="6" creationId="{787584D4-8AC5-9A8E-ADBB-65747299C320}"/>
          </ac:spMkLst>
        </pc:spChg>
        <pc:spChg chg="add del mod">
          <ac:chgData name="Yowell, Thomas R." userId="f1446d20-6ee7-4ab7-8760-0fae548abbaf" providerId="ADAL" clId="{D73A8D2B-4F14-43AA-8803-B871A71FAAF4}" dt="2024-04-25T20:56:07.868" v="4441" actId="478"/>
          <ac:spMkLst>
            <pc:docMk/>
            <pc:sldMk cId="899547779" sldId="1542"/>
            <ac:spMk id="6" creationId="{DBEAC49E-CCED-6116-2768-40C415C301CF}"/>
          </ac:spMkLst>
        </pc:spChg>
        <pc:spChg chg="add del mod">
          <ac:chgData name="Yowell, Thomas R." userId="f1446d20-6ee7-4ab7-8760-0fae548abbaf" providerId="ADAL" clId="{D73A8D2B-4F14-43AA-8803-B871A71FAAF4}" dt="2024-04-25T20:57:04.314" v="4449" actId="478"/>
          <ac:spMkLst>
            <pc:docMk/>
            <pc:sldMk cId="899547779" sldId="1542"/>
            <ac:spMk id="7" creationId="{A09B2F19-0852-489B-A0D4-9E2E5165D41C}"/>
          </ac:spMkLst>
        </pc:spChg>
        <pc:picChg chg="add del mod">
          <ac:chgData name="Yowell, Thomas R." userId="f1446d20-6ee7-4ab7-8760-0fae548abbaf" providerId="ADAL" clId="{D73A8D2B-4F14-43AA-8803-B871A71FAAF4}" dt="2024-04-25T20:57:04.781" v="4451" actId="478"/>
          <ac:picMkLst>
            <pc:docMk/>
            <pc:sldMk cId="899547779" sldId="1542"/>
            <ac:picMk id="4098" creationId="{B1B5D785-66EA-8C9A-C7FF-63119F913EE0}"/>
          </ac:picMkLst>
        </pc:picChg>
      </pc:sldChg>
      <pc:sldChg chg="addSp modSp new mod">
        <pc:chgData name="Yowell, Thomas R." userId="f1446d20-6ee7-4ab7-8760-0fae548abbaf" providerId="ADAL" clId="{D73A8D2B-4F14-43AA-8803-B871A71FAAF4}" dt="2024-04-26T13:25:22.968" v="5202" actId="1076"/>
        <pc:sldMkLst>
          <pc:docMk/>
          <pc:sldMk cId="194290644" sldId="1543"/>
        </pc:sldMkLst>
        <pc:spChg chg="mod">
          <ac:chgData name="Yowell, Thomas R." userId="f1446d20-6ee7-4ab7-8760-0fae548abbaf" providerId="ADAL" clId="{D73A8D2B-4F14-43AA-8803-B871A71FAAF4}" dt="2024-04-25T21:06:56.711" v="4891" actId="20577"/>
          <ac:spMkLst>
            <pc:docMk/>
            <pc:sldMk cId="194290644" sldId="1543"/>
            <ac:spMk id="2" creationId="{752CA02A-E913-C1A1-5684-8E9E85139026}"/>
          </ac:spMkLst>
        </pc:spChg>
        <pc:spChg chg="mod">
          <ac:chgData name="Yowell, Thomas R." userId="f1446d20-6ee7-4ab7-8760-0fae548abbaf" providerId="ADAL" clId="{D73A8D2B-4F14-43AA-8803-B871A71FAAF4}" dt="2024-04-25T21:07:40.117" v="4905" actId="20577"/>
          <ac:spMkLst>
            <pc:docMk/>
            <pc:sldMk cId="194290644" sldId="1543"/>
            <ac:spMk id="3" creationId="{6F43936B-CE5F-0287-C391-455153EA951D}"/>
          </ac:spMkLst>
        </pc:spChg>
        <pc:spChg chg="mod">
          <ac:chgData name="Yowell, Thomas R." userId="f1446d20-6ee7-4ab7-8760-0fae548abbaf" providerId="ADAL" clId="{D73A8D2B-4F14-43AA-8803-B871A71FAAF4}" dt="2024-04-25T21:07:50.468" v="4907" actId="20577"/>
          <ac:spMkLst>
            <pc:docMk/>
            <pc:sldMk cId="194290644" sldId="1543"/>
            <ac:spMk id="5" creationId="{E53E5ADF-2FC7-752E-948B-7D8935D0B9C8}"/>
          </ac:spMkLst>
        </pc:spChg>
        <pc:picChg chg="add mod">
          <ac:chgData name="Yowell, Thomas R." userId="f1446d20-6ee7-4ab7-8760-0fae548abbaf" providerId="ADAL" clId="{D73A8D2B-4F14-43AA-8803-B871A71FAAF4}" dt="2024-04-26T13:25:22.968" v="5202" actId="1076"/>
          <ac:picMkLst>
            <pc:docMk/>
            <pc:sldMk cId="194290644" sldId="1543"/>
            <ac:picMk id="7" creationId="{5B3E7895-71B9-745B-51AE-C86608AA14B9}"/>
          </ac:picMkLst>
        </pc:picChg>
      </pc:sldChg>
      <pc:sldChg chg="addSp delSp modSp add mod">
        <pc:chgData name="Yowell, Thomas R." userId="f1446d20-6ee7-4ab7-8760-0fae548abbaf" providerId="ADAL" clId="{D73A8D2B-4F14-43AA-8803-B871A71FAAF4}" dt="2024-04-26T13:53:49.946" v="5543" actId="1076"/>
        <pc:sldMkLst>
          <pc:docMk/>
          <pc:sldMk cId="1437735121" sldId="1544"/>
        </pc:sldMkLst>
        <pc:spChg chg="add del mod">
          <ac:chgData name="Yowell, Thomas R." userId="f1446d20-6ee7-4ab7-8760-0fae548abbaf" providerId="ADAL" clId="{D73A8D2B-4F14-43AA-8803-B871A71FAAF4}" dt="2024-04-26T13:26:47.036" v="5251" actId="478"/>
          <ac:spMkLst>
            <pc:docMk/>
            <pc:sldMk cId="1437735121" sldId="1544"/>
            <ac:spMk id="5" creationId="{4ADBAEB8-7127-F059-EC04-33782646E34A}"/>
          </ac:spMkLst>
        </pc:spChg>
        <pc:spChg chg="mod">
          <ac:chgData name="Yowell, Thomas R." userId="f1446d20-6ee7-4ab7-8760-0fae548abbaf" providerId="ADAL" clId="{D73A8D2B-4F14-43AA-8803-B871A71FAAF4}" dt="2024-04-26T13:53:49.946" v="5543" actId="1076"/>
          <ac:spMkLst>
            <pc:docMk/>
            <pc:sldMk cId="1437735121" sldId="1544"/>
            <ac:spMk id="7" creationId="{CFAE4970-FAE1-3463-78AE-991608412509}"/>
          </ac:spMkLst>
        </pc:spChg>
        <pc:spChg chg="mod">
          <ac:chgData name="Yowell, Thomas R." userId="f1446d20-6ee7-4ab7-8760-0fae548abbaf" providerId="ADAL" clId="{D73A8D2B-4F14-43AA-8803-B871A71FAAF4}" dt="2024-04-26T13:53:49.946" v="5543" actId="1076"/>
          <ac:spMkLst>
            <pc:docMk/>
            <pc:sldMk cId="1437735121" sldId="1544"/>
            <ac:spMk id="8" creationId="{8A11694B-5124-BB7E-9136-65766B1D7A0D}"/>
          </ac:spMkLst>
        </pc:spChg>
        <pc:spChg chg="mod">
          <ac:chgData name="Yowell, Thomas R." userId="f1446d20-6ee7-4ab7-8760-0fae548abbaf" providerId="ADAL" clId="{D73A8D2B-4F14-43AA-8803-B871A71FAAF4}" dt="2024-04-26T13:27:56.100" v="5344" actId="20577"/>
          <ac:spMkLst>
            <pc:docMk/>
            <pc:sldMk cId="1437735121" sldId="1544"/>
            <ac:spMk id="11" creationId="{6838E58D-53D1-FE0D-FCF4-35F531FAF8DA}"/>
          </ac:spMkLst>
        </pc:spChg>
        <pc:spChg chg="del">
          <ac:chgData name="Yowell, Thomas R." userId="f1446d20-6ee7-4ab7-8760-0fae548abbaf" providerId="ADAL" clId="{D73A8D2B-4F14-43AA-8803-B871A71FAAF4}" dt="2024-04-26T13:26:44.875" v="5250" actId="478"/>
          <ac:spMkLst>
            <pc:docMk/>
            <pc:sldMk cId="1437735121" sldId="1544"/>
            <ac:spMk id="13" creationId="{08D959DB-E10F-C1D6-1B00-AE0C3A40A597}"/>
          </ac:spMkLst>
        </pc:spChg>
        <pc:picChg chg="del mod">
          <ac:chgData name="Yowell, Thomas R." userId="f1446d20-6ee7-4ab7-8760-0fae548abbaf" providerId="ADAL" clId="{D73A8D2B-4F14-43AA-8803-B871A71FAAF4}" dt="2024-04-26T13:52:35.859" v="5527" actId="478"/>
          <ac:picMkLst>
            <pc:docMk/>
            <pc:sldMk cId="1437735121" sldId="1544"/>
            <ac:picMk id="3" creationId="{C999547D-015C-06B2-082E-91FE1F1771F1}"/>
          </ac:picMkLst>
        </pc:picChg>
        <pc:picChg chg="del mod">
          <ac:chgData name="Yowell, Thomas R." userId="f1446d20-6ee7-4ab7-8760-0fae548abbaf" providerId="ADAL" clId="{D73A8D2B-4F14-43AA-8803-B871A71FAAF4}" dt="2024-04-26T13:50:00.606" v="5515" actId="478"/>
          <ac:picMkLst>
            <pc:docMk/>
            <pc:sldMk cId="1437735121" sldId="1544"/>
            <ac:picMk id="6" creationId="{CDB9125C-4D71-C736-88B0-C88B536621DD}"/>
          </ac:picMkLst>
        </pc:picChg>
        <pc:picChg chg="add mod">
          <ac:chgData name="Yowell, Thomas R." userId="f1446d20-6ee7-4ab7-8760-0fae548abbaf" providerId="ADAL" clId="{D73A8D2B-4F14-43AA-8803-B871A71FAAF4}" dt="2024-04-26T13:53:49.946" v="5543" actId="1076"/>
          <ac:picMkLst>
            <pc:docMk/>
            <pc:sldMk cId="1437735121" sldId="1544"/>
            <ac:picMk id="10" creationId="{7E259550-0ED1-75C6-F483-B9E10E85E999}"/>
          </ac:picMkLst>
        </pc:picChg>
        <pc:picChg chg="add del mod">
          <ac:chgData name="Yowell, Thomas R." userId="f1446d20-6ee7-4ab7-8760-0fae548abbaf" providerId="ADAL" clId="{D73A8D2B-4F14-43AA-8803-B871A71FAAF4}" dt="2024-04-26T13:52:50.915" v="5530" actId="478"/>
          <ac:picMkLst>
            <pc:docMk/>
            <pc:sldMk cId="1437735121" sldId="1544"/>
            <ac:picMk id="15" creationId="{1FD6BD23-D4F8-CD36-2FBE-82AA1C831FC0}"/>
          </ac:picMkLst>
        </pc:picChg>
        <pc:picChg chg="add mod">
          <ac:chgData name="Yowell, Thomas R." userId="f1446d20-6ee7-4ab7-8760-0fae548abbaf" providerId="ADAL" clId="{D73A8D2B-4F14-43AA-8803-B871A71FAAF4}" dt="2024-04-26T13:53:49.946" v="5543" actId="1076"/>
          <ac:picMkLst>
            <pc:docMk/>
            <pc:sldMk cId="1437735121" sldId="1544"/>
            <ac:picMk id="17" creationId="{A5B7B000-15A3-8695-9E49-4CEAA6C68836}"/>
          </ac:picMkLst>
        </pc:picChg>
      </pc:sldChg>
      <pc:sldChg chg="addSp delSp modSp add mod">
        <pc:chgData name="Yowell, Thomas R." userId="f1446d20-6ee7-4ab7-8760-0fae548abbaf" providerId="ADAL" clId="{D73A8D2B-4F14-43AA-8803-B871A71FAAF4}" dt="2024-04-26T13:48:06.637" v="5514" actId="1076"/>
        <pc:sldMkLst>
          <pc:docMk/>
          <pc:sldMk cId="3250278903" sldId="1545"/>
        </pc:sldMkLst>
        <pc:spChg chg="mod">
          <ac:chgData name="Yowell, Thomas R." userId="f1446d20-6ee7-4ab7-8760-0fae548abbaf" providerId="ADAL" clId="{D73A8D2B-4F14-43AA-8803-B871A71FAAF4}" dt="2024-04-26T13:40:46.477" v="5469" actId="20577"/>
          <ac:spMkLst>
            <pc:docMk/>
            <pc:sldMk cId="3250278903" sldId="1545"/>
            <ac:spMk id="7" creationId="{CFAE4970-FAE1-3463-78AE-991608412509}"/>
          </ac:spMkLst>
        </pc:spChg>
        <pc:spChg chg="mod">
          <ac:chgData name="Yowell, Thomas R." userId="f1446d20-6ee7-4ab7-8760-0fae548abbaf" providerId="ADAL" clId="{D73A8D2B-4F14-43AA-8803-B871A71FAAF4}" dt="2024-04-26T13:34:35.586" v="5425" actId="20577"/>
          <ac:spMkLst>
            <pc:docMk/>
            <pc:sldMk cId="3250278903" sldId="1545"/>
            <ac:spMk id="8" creationId="{8A11694B-5124-BB7E-9136-65766B1D7A0D}"/>
          </ac:spMkLst>
        </pc:spChg>
        <pc:spChg chg="mod">
          <ac:chgData name="Yowell, Thomas R." userId="f1446d20-6ee7-4ab7-8760-0fae548abbaf" providerId="ADAL" clId="{D73A8D2B-4F14-43AA-8803-B871A71FAAF4}" dt="2024-04-26T13:45:52.650" v="5504" actId="20577"/>
          <ac:spMkLst>
            <pc:docMk/>
            <pc:sldMk cId="3250278903" sldId="1545"/>
            <ac:spMk id="11" creationId="{6838E58D-53D1-FE0D-FCF4-35F531FAF8DA}"/>
          </ac:spMkLst>
        </pc:spChg>
        <pc:picChg chg="del">
          <ac:chgData name="Yowell, Thomas R." userId="f1446d20-6ee7-4ab7-8760-0fae548abbaf" providerId="ADAL" clId="{D73A8D2B-4F14-43AA-8803-B871A71FAAF4}" dt="2024-04-26T13:35:49.020" v="5450" actId="478"/>
          <ac:picMkLst>
            <pc:docMk/>
            <pc:sldMk cId="3250278903" sldId="1545"/>
            <ac:picMk id="3" creationId="{C999547D-015C-06B2-082E-91FE1F1771F1}"/>
          </ac:picMkLst>
        </pc:picChg>
        <pc:picChg chg="add mod modCrop">
          <ac:chgData name="Yowell, Thomas R." userId="f1446d20-6ee7-4ab7-8760-0fae548abbaf" providerId="ADAL" clId="{D73A8D2B-4F14-43AA-8803-B871A71FAAF4}" dt="2024-04-26T13:45:55.618" v="5505" actId="1076"/>
          <ac:picMkLst>
            <pc:docMk/>
            <pc:sldMk cId="3250278903" sldId="1545"/>
            <ac:picMk id="5" creationId="{D44FF968-2230-74A1-F801-C2B1A7D43483}"/>
          </ac:picMkLst>
        </pc:picChg>
        <pc:picChg chg="del">
          <ac:chgData name="Yowell, Thomas R." userId="f1446d20-6ee7-4ab7-8760-0fae548abbaf" providerId="ADAL" clId="{D73A8D2B-4F14-43AA-8803-B871A71FAAF4}" dt="2024-04-26T13:35:47.701" v="5449" actId="478"/>
          <ac:picMkLst>
            <pc:docMk/>
            <pc:sldMk cId="3250278903" sldId="1545"/>
            <ac:picMk id="6" creationId="{CDB9125C-4D71-C736-88B0-C88B536621DD}"/>
          </ac:picMkLst>
        </pc:picChg>
        <pc:picChg chg="add del">
          <ac:chgData name="Yowell, Thomas R." userId="f1446d20-6ee7-4ab7-8760-0fae548abbaf" providerId="ADAL" clId="{D73A8D2B-4F14-43AA-8803-B871A71FAAF4}" dt="2024-04-26T13:47:44.527" v="5507" actId="478"/>
          <ac:picMkLst>
            <pc:docMk/>
            <pc:sldMk cId="3250278903" sldId="1545"/>
            <ac:picMk id="10" creationId="{465238D2-DA7D-0351-4D8A-9873C75BF0C7}"/>
          </ac:picMkLst>
        </pc:picChg>
        <pc:picChg chg="add mod">
          <ac:chgData name="Yowell, Thomas R." userId="f1446d20-6ee7-4ab7-8760-0fae548abbaf" providerId="ADAL" clId="{D73A8D2B-4F14-43AA-8803-B871A71FAAF4}" dt="2024-04-26T13:48:06.637" v="5514" actId="1076"/>
          <ac:picMkLst>
            <pc:docMk/>
            <pc:sldMk cId="3250278903" sldId="1545"/>
            <ac:picMk id="14" creationId="{9AA7E4F6-E5D2-26A5-01EE-4B37409050CD}"/>
          </ac:picMkLst>
        </pc:picChg>
      </pc:sldChg>
      <pc:sldChg chg="addSp delSp modSp new mod">
        <pc:chgData name="Yowell, Thomas R." userId="f1446d20-6ee7-4ab7-8760-0fae548abbaf" providerId="ADAL" clId="{D73A8D2B-4F14-43AA-8803-B871A71FAAF4}" dt="2024-04-26T13:58:29.978" v="5570" actId="20577"/>
        <pc:sldMkLst>
          <pc:docMk/>
          <pc:sldMk cId="3446725308" sldId="1546"/>
        </pc:sldMkLst>
        <pc:spChg chg="mod">
          <ac:chgData name="Yowell, Thomas R." userId="f1446d20-6ee7-4ab7-8760-0fae548abbaf" providerId="ADAL" clId="{D73A8D2B-4F14-43AA-8803-B871A71FAAF4}" dt="2024-04-26T13:58:00.954" v="5556"/>
          <ac:spMkLst>
            <pc:docMk/>
            <pc:sldMk cId="3446725308" sldId="1546"/>
            <ac:spMk id="2" creationId="{7F8005B7-407E-9B8F-E39C-7C0012B4A190}"/>
          </ac:spMkLst>
        </pc:spChg>
        <pc:spChg chg="del">
          <ac:chgData name="Yowell, Thomas R." userId="f1446d20-6ee7-4ab7-8760-0fae548abbaf" providerId="ADAL" clId="{D73A8D2B-4F14-43AA-8803-B871A71FAAF4}" dt="2024-04-26T13:57:23.975" v="5546" actId="478"/>
          <ac:spMkLst>
            <pc:docMk/>
            <pc:sldMk cId="3446725308" sldId="1546"/>
            <ac:spMk id="3" creationId="{F95EC4B8-899F-D895-F057-E427C00C6B85}"/>
          </ac:spMkLst>
        </pc:spChg>
        <pc:spChg chg="mod">
          <ac:chgData name="Yowell, Thomas R." userId="f1446d20-6ee7-4ab7-8760-0fae548abbaf" providerId="ADAL" clId="{D73A8D2B-4F14-43AA-8803-B871A71FAAF4}" dt="2024-04-26T13:58:29.978" v="5570" actId="20577"/>
          <ac:spMkLst>
            <pc:docMk/>
            <pc:sldMk cId="3446725308" sldId="1546"/>
            <ac:spMk id="5" creationId="{D2A54EFF-2E03-954A-0D08-FA039E12FCF8}"/>
          </ac:spMkLst>
        </pc:spChg>
        <pc:picChg chg="add mod">
          <ac:chgData name="Yowell, Thomas R." userId="f1446d20-6ee7-4ab7-8760-0fae548abbaf" providerId="ADAL" clId="{D73A8D2B-4F14-43AA-8803-B871A71FAAF4}" dt="2024-04-26T13:57:50.427" v="5555" actId="1076"/>
          <ac:picMkLst>
            <pc:docMk/>
            <pc:sldMk cId="3446725308" sldId="1546"/>
            <ac:picMk id="7" creationId="{69EBE74B-CBDE-CE62-A960-3DD7D277D572}"/>
          </ac:picMkLst>
        </pc:picChg>
        <pc:picChg chg="add mod">
          <ac:chgData name="Yowell, Thomas R." userId="f1446d20-6ee7-4ab7-8760-0fae548abbaf" providerId="ADAL" clId="{D73A8D2B-4F14-43AA-8803-B871A71FAAF4}" dt="2024-04-26T13:57:49.436" v="5554" actId="1076"/>
          <ac:picMkLst>
            <pc:docMk/>
            <pc:sldMk cId="3446725308" sldId="1546"/>
            <ac:picMk id="9" creationId="{AF8606FF-4859-6F5E-708C-72E278D4006A}"/>
          </ac:picMkLst>
        </pc:picChg>
      </pc:sldChg>
      <pc:sldChg chg="addSp delSp modSp new mod modClrScheme chgLayout">
        <pc:chgData name="Yowell, Thomas R." userId="f1446d20-6ee7-4ab7-8760-0fae548abbaf" providerId="ADAL" clId="{D73A8D2B-4F14-43AA-8803-B871A71FAAF4}" dt="2024-04-26T13:58:32.726" v="5571"/>
        <pc:sldMkLst>
          <pc:docMk/>
          <pc:sldMk cId="2676139260" sldId="1547"/>
        </pc:sldMkLst>
        <pc:spChg chg="del mod ord">
          <ac:chgData name="Yowell, Thomas R." userId="f1446d20-6ee7-4ab7-8760-0fae548abbaf" providerId="ADAL" clId="{D73A8D2B-4F14-43AA-8803-B871A71FAAF4}" dt="2024-04-26T13:58:13.698" v="5558" actId="700"/>
          <ac:spMkLst>
            <pc:docMk/>
            <pc:sldMk cId="2676139260" sldId="1547"/>
            <ac:spMk id="2" creationId="{7841D352-8B00-63DD-38E1-D1801C38946A}"/>
          </ac:spMkLst>
        </pc:spChg>
        <pc:spChg chg="del">
          <ac:chgData name="Yowell, Thomas R." userId="f1446d20-6ee7-4ab7-8760-0fae548abbaf" providerId="ADAL" clId="{D73A8D2B-4F14-43AA-8803-B871A71FAAF4}" dt="2024-04-26T13:58:13.698" v="5558" actId="700"/>
          <ac:spMkLst>
            <pc:docMk/>
            <pc:sldMk cId="2676139260" sldId="1547"/>
            <ac:spMk id="3" creationId="{A85E60EE-0226-34E5-9064-EED978359AE2}"/>
          </ac:spMkLst>
        </pc:spChg>
        <pc:spChg chg="mod ord">
          <ac:chgData name="Yowell, Thomas R." userId="f1446d20-6ee7-4ab7-8760-0fae548abbaf" providerId="ADAL" clId="{D73A8D2B-4F14-43AA-8803-B871A71FAAF4}" dt="2024-04-26T13:58:13.698" v="5558" actId="700"/>
          <ac:spMkLst>
            <pc:docMk/>
            <pc:sldMk cId="2676139260" sldId="1547"/>
            <ac:spMk id="4" creationId="{353CC7AA-D302-AEBE-16F9-61283AE843AC}"/>
          </ac:spMkLst>
        </pc:spChg>
        <pc:spChg chg="del mod ord">
          <ac:chgData name="Yowell, Thomas R." userId="f1446d20-6ee7-4ab7-8760-0fae548abbaf" providerId="ADAL" clId="{D73A8D2B-4F14-43AA-8803-B871A71FAAF4}" dt="2024-04-26T13:58:13.698" v="5558" actId="700"/>
          <ac:spMkLst>
            <pc:docMk/>
            <pc:sldMk cId="2676139260" sldId="1547"/>
            <ac:spMk id="5" creationId="{B5A19737-CAE5-DBE0-4A4C-33CDE7ABF4F5}"/>
          </ac:spMkLst>
        </pc:spChg>
        <pc:spChg chg="add mod ord">
          <ac:chgData name="Yowell, Thomas R." userId="f1446d20-6ee7-4ab7-8760-0fae548abbaf" providerId="ADAL" clId="{D73A8D2B-4F14-43AA-8803-B871A71FAAF4}" dt="2024-04-26T13:58:15.902" v="5568" actId="20577"/>
          <ac:spMkLst>
            <pc:docMk/>
            <pc:sldMk cId="2676139260" sldId="1547"/>
            <ac:spMk id="6" creationId="{B986CB51-130C-FFD9-F842-AEEA27203E4C}"/>
          </ac:spMkLst>
        </pc:spChg>
        <pc:spChg chg="add mod ord">
          <ac:chgData name="Yowell, Thomas R." userId="f1446d20-6ee7-4ab7-8760-0fae548abbaf" providerId="ADAL" clId="{D73A8D2B-4F14-43AA-8803-B871A71FAAF4}" dt="2024-04-26T13:58:32.726" v="5571"/>
          <ac:spMkLst>
            <pc:docMk/>
            <pc:sldMk cId="2676139260" sldId="1547"/>
            <ac:spMk id="7" creationId="{4BEEF369-3CF1-5D08-2BF4-A3C5092AA88B}"/>
          </ac:spMkLst>
        </pc:spChg>
      </pc:sldChg>
    </pc:docChg>
  </pc:docChgLst>
  <pc:docChgLst>
    <pc:chgData name="Garland, Seth" userId="S::sgarland@wmata.com::4f767c06-df4f-4c3a-92eb-226bcafc5fac" providerId="AD" clId="Web-{D1EB51E7-D21C-E7E9-AB02-79AC5C6A0470}"/>
    <pc:docChg chg="modSld">
      <pc:chgData name="Garland, Seth" userId="S::sgarland@wmata.com::4f767c06-df4f-4c3a-92eb-226bcafc5fac" providerId="AD" clId="Web-{D1EB51E7-D21C-E7E9-AB02-79AC5C6A0470}" dt="2024-04-26T18:05:47.201" v="4" actId="20577"/>
      <pc:docMkLst>
        <pc:docMk/>
      </pc:docMkLst>
      <pc:sldChg chg="modSp">
        <pc:chgData name="Garland, Seth" userId="S::sgarland@wmata.com::4f767c06-df4f-4c3a-92eb-226bcafc5fac" providerId="AD" clId="Web-{D1EB51E7-D21C-E7E9-AB02-79AC5C6A0470}" dt="2024-04-26T18:05:47.201" v="4" actId="20577"/>
        <pc:sldMkLst>
          <pc:docMk/>
          <pc:sldMk cId="1114142653" sldId="1534"/>
        </pc:sldMkLst>
        <pc:spChg chg="mod">
          <ac:chgData name="Garland, Seth" userId="S::sgarland@wmata.com::4f767c06-df4f-4c3a-92eb-226bcafc5fac" providerId="AD" clId="Web-{D1EB51E7-D21C-E7E9-AB02-79AC5C6A0470}" dt="2024-04-26T18:05:47.201" v="4" actId="20577"/>
          <ac:spMkLst>
            <pc:docMk/>
            <pc:sldMk cId="1114142653" sldId="1534"/>
            <ac:spMk id="7" creationId="{FA246B31-AF13-585D-7A3A-8D8A43D969BE}"/>
          </ac:spMkLst>
        </pc:spChg>
      </pc:sldChg>
    </pc:docChg>
  </pc:docChgLst>
  <pc:docChgLst>
    <pc:chgData name="Garland, Seth" userId="S::sgarland@wmata.com::4f767c06-df4f-4c3a-92eb-226bcafc5fac" providerId="AD" clId="Web-{E80EEADC-220D-6467-1025-93CD4C084D2C}"/>
    <pc:docChg chg="sldOrd">
      <pc:chgData name="Garland, Seth" userId="S::sgarland@wmata.com::4f767c06-df4f-4c3a-92eb-226bcafc5fac" providerId="AD" clId="Web-{E80EEADC-220D-6467-1025-93CD4C084D2C}" dt="2024-08-14T15:42:35.215" v="0"/>
      <pc:docMkLst>
        <pc:docMk/>
      </pc:docMkLst>
      <pc:sldChg chg="ord">
        <pc:chgData name="Garland, Seth" userId="S::sgarland@wmata.com::4f767c06-df4f-4c3a-92eb-226bcafc5fac" providerId="AD" clId="Web-{E80EEADC-220D-6467-1025-93CD4C084D2C}" dt="2024-08-14T15:42:35.215" v="0"/>
        <pc:sldMkLst>
          <pc:docMk/>
          <pc:sldMk cId="3505622150" sldId="1558"/>
        </pc:sldMkLst>
      </pc:sldChg>
    </pc:docChg>
  </pc:docChgLst>
  <pc:docChgLst>
    <pc:chgData name="Garland, Seth" userId="S::sgarland@wmata.com::4f767c06-df4f-4c3a-92eb-226bcafc5fac" providerId="AD" clId="Web-{EEFD2F05-2BCE-4B96-34FD-672555E01FC0}"/>
    <pc:docChg chg="sldOrd">
      <pc:chgData name="Garland, Seth" userId="S::sgarland@wmata.com::4f767c06-df4f-4c3a-92eb-226bcafc5fac" providerId="AD" clId="Web-{EEFD2F05-2BCE-4B96-34FD-672555E01FC0}" dt="2024-05-01T14:06:15.803" v="6"/>
      <pc:docMkLst>
        <pc:docMk/>
      </pc:docMkLst>
      <pc:sldChg chg="addCm">
        <pc:chgData name="Garland, Seth" userId="S::sgarland@wmata.com::4f767c06-df4f-4c3a-92eb-226bcafc5fac" providerId="AD" clId="Web-{EEFD2F05-2BCE-4B96-34FD-672555E01FC0}" dt="2024-05-01T14:06:15.803" v="6"/>
        <pc:sldMkLst>
          <pc:docMk/>
          <pc:sldMk cId="1118993006" sldId="1538"/>
        </pc:sldMkLst>
        <pc:extLst>
          <p:ext xmlns:p="http://schemas.openxmlformats.org/presentationml/2006/main" uri="{D6D511B9-2390-475A-947B-AFAB55BFBCF1}">
            <pc226:cmChg xmlns:pc226="http://schemas.microsoft.com/office/powerpoint/2022/06/main/command" chg="add">
              <pc226:chgData name="Garland, Seth" userId="S::sgarland@wmata.com::4f767c06-df4f-4c3a-92eb-226bcafc5fac" providerId="AD" clId="Web-{EEFD2F05-2BCE-4B96-34FD-672555E01FC0}" dt="2024-05-01T14:06:15.803" v="6"/>
              <pc2:cmMkLst xmlns:pc2="http://schemas.microsoft.com/office/powerpoint/2019/9/main/command">
                <pc:docMk/>
                <pc:sldMk cId="1118993006" sldId="1538"/>
                <pc2:cmMk id="{54353BD7-C5A5-4DE2-9ABE-2F1FBDFC1CAD}"/>
              </pc2:cmMkLst>
            </pc226:cmChg>
          </p:ext>
        </pc:extLst>
      </pc:sldChg>
      <pc:sldChg chg="addCm">
        <pc:chgData name="Garland, Seth" userId="S::sgarland@wmata.com::4f767c06-df4f-4c3a-92eb-226bcafc5fac" providerId="AD" clId="Web-{EEFD2F05-2BCE-4B96-34FD-672555E01FC0}" dt="2024-05-01T14:02:53.648" v="5"/>
        <pc:sldMkLst>
          <pc:docMk/>
          <pc:sldMk cId="1113315583" sldId="1539"/>
        </pc:sldMkLst>
        <pc:extLst>
          <p:ext xmlns:p="http://schemas.openxmlformats.org/presentationml/2006/main" uri="{D6D511B9-2390-475A-947B-AFAB55BFBCF1}">
            <pc226:cmChg xmlns:pc226="http://schemas.microsoft.com/office/powerpoint/2022/06/main/command" chg="add">
              <pc226:chgData name="Garland, Seth" userId="S::sgarland@wmata.com::4f767c06-df4f-4c3a-92eb-226bcafc5fac" providerId="AD" clId="Web-{EEFD2F05-2BCE-4B96-34FD-672555E01FC0}" dt="2024-05-01T14:02:53.648" v="5"/>
              <pc2:cmMkLst xmlns:pc2="http://schemas.microsoft.com/office/powerpoint/2019/9/main/command">
                <pc:docMk/>
                <pc:sldMk cId="1113315583" sldId="1539"/>
                <pc2:cmMk id="{D00AC45D-44E3-4D0F-909F-49A5A0378292}"/>
              </pc2:cmMkLst>
            </pc226:cmChg>
          </p:ext>
        </pc:extLst>
      </pc:sldChg>
      <pc:sldChg chg="addCm">
        <pc:chgData name="Garland, Seth" userId="S::sgarland@wmata.com::4f767c06-df4f-4c3a-92eb-226bcafc5fac" providerId="AD" clId="Web-{EEFD2F05-2BCE-4B96-34FD-672555E01FC0}" dt="2024-05-01T13:48:06.508" v="2"/>
        <pc:sldMkLst>
          <pc:docMk/>
          <pc:sldMk cId="648283875" sldId="1557"/>
        </pc:sldMkLst>
        <pc:extLst>
          <p:ext xmlns:p="http://schemas.openxmlformats.org/presentationml/2006/main" uri="{D6D511B9-2390-475A-947B-AFAB55BFBCF1}">
            <pc226:cmChg xmlns:pc226="http://schemas.microsoft.com/office/powerpoint/2022/06/main/command" chg="add">
              <pc226:chgData name="Garland, Seth" userId="S::sgarland@wmata.com::4f767c06-df4f-4c3a-92eb-226bcafc5fac" providerId="AD" clId="Web-{EEFD2F05-2BCE-4B96-34FD-672555E01FC0}" dt="2024-05-01T13:48:06.508" v="2"/>
              <pc2:cmMkLst xmlns:pc2="http://schemas.microsoft.com/office/powerpoint/2019/9/main/command">
                <pc:docMk/>
                <pc:sldMk cId="648283875" sldId="1557"/>
                <pc2:cmMk id="{DBBD7208-6174-4573-9F8A-4C00699DDCCE}"/>
              </pc2:cmMkLst>
            </pc226:cmChg>
          </p:ext>
        </pc:extLst>
      </pc:sldChg>
      <pc:sldChg chg="addCm">
        <pc:chgData name="Garland, Seth" userId="S::sgarland@wmata.com::4f767c06-df4f-4c3a-92eb-226bcafc5fac" providerId="AD" clId="Web-{EEFD2F05-2BCE-4B96-34FD-672555E01FC0}" dt="2024-05-01T13:53:03.388" v="3"/>
        <pc:sldMkLst>
          <pc:docMk/>
          <pc:sldMk cId="3505622150" sldId="1558"/>
        </pc:sldMkLst>
        <pc:extLst>
          <p:ext xmlns:p="http://schemas.openxmlformats.org/presentationml/2006/main" uri="{D6D511B9-2390-475A-947B-AFAB55BFBCF1}">
            <pc226:cmChg xmlns:pc226="http://schemas.microsoft.com/office/powerpoint/2022/06/main/command" chg="add">
              <pc226:chgData name="Garland, Seth" userId="S::sgarland@wmata.com::4f767c06-df4f-4c3a-92eb-226bcafc5fac" providerId="AD" clId="Web-{EEFD2F05-2BCE-4B96-34FD-672555E01FC0}" dt="2024-05-01T13:47:01.879" v="1"/>
              <pc2:cmMkLst xmlns:pc2="http://schemas.microsoft.com/office/powerpoint/2019/9/main/command">
                <pc:docMk/>
                <pc:sldMk cId="3505622150" sldId="1558"/>
                <pc2:cmMk id="{2BC47714-1F70-42B1-B7E8-06FC4C0FDCE0}"/>
              </pc2:cmMkLst>
            </pc226:cmChg>
            <pc226:cmChg xmlns:pc226="http://schemas.microsoft.com/office/powerpoint/2022/06/main/command" chg="add">
              <pc226:chgData name="Garland, Seth" userId="S::sgarland@wmata.com::4f767c06-df4f-4c3a-92eb-226bcafc5fac" providerId="AD" clId="Web-{EEFD2F05-2BCE-4B96-34FD-672555E01FC0}" dt="2024-05-01T13:53:03.388" v="3"/>
              <pc2:cmMkLst xmlns:pc2="http://schemas.microsoft.com/office/powerpoint/2019/9/main/command">
                <pc:docMk/>
                <pc:sldMk cId="3505622150" sldId="1558"/>
                <pc2:cmMk id="{A4B11979-63EE-4FF2-81CC-E44A90453323}"/>
              </pc2:cmMkLst>
            </pc226:cmChg>
          </p:ext>
        </pc:extLst>
      </pc:sldChg>
      <pc:sldChg chg="ord">
        <pc:chgData name="Garland, Seth" userId="S::sgarland@wmata.com::4f767c06-df4f-4c3a-92eb-226bcafc5fac" providerId="AD" clId="Web-{EEFD2F05-2BCE-4B96-34FD-672555E01FC0}" dt="2024-05-01T13:39:36.051" v="0"/>
        <pc:sldMkLst>
          <pc:docMk/>
          <pc:sldMk cId="1122911369" sldId="1560"/>
        </pc:sldMkLst>
      </pc:sldChg>
      <pc:sldChg chg="addCm">
        <pc:chgData name="Garland, Seth" userId="S::sgarland@wmata.com::4f767c06-df4f-4c3a-92eb-226bcafc5fac" providerId="AD" clId="Web-{EEFD2F05-2BCE-4B96-34FD-672555E01FC0}" dt="2024-05-01T13:58:56.179" v="4"/>
        <pc:sldMkLst>
          <pc:docMk/>
          <pc:sldMk cId="2719572919" sldId="1561"/>
        </pc:sldMkLst>
        <pc:extLst>
          <p:ext xmlns:p="http://schemas.openxmlformats.org/presentationml/2006/main" uri="{D6D511B9-2390-475A-947B-AFAB55BFBCF1}">
            <pc226:cmChg xmlns:pc226="http://schemas.microsoft.com/office/powerpoint/2022/06/main/command" chg="add">
              <pc226:chgData name="Garland, Seth" userId="S::sgarland@wmata.com::4f767c06-df4f-4c3a-92eb-226bcafc5fac" providerId="AD" clId="Web-{EEFD2F05-2BCE-4B96-34FD-672555E01FC0}" dt="2024-05-01T13:58:56.179" v="4"/>
              <pc2:cmMkLst xmlns:pc2="http://schemas.microsoft.com/office/powerpoint/2019/9/main/command">
                <pc:docMk/>
                <pc:sldMk cId="2719572919" sldId="1561"/>
                <pc2:cmMk id="{10F62C9A-0A64-4518-B8A2-5825462C78D0}"/>
              </pc2:cmMkLst>
            </pc226:cmChg>
          </p:ext>
        </pc:extLst>
      </pc:sldChg>
    </pc:docChg>
  </pc:docChgLst>
  <pc:docChgLst>
    <pc:chgData name="Garland, Seth" userId="S::sgarland@wmata.com::4f767c06-df4f-4c3a-92eb-226bcafc5fac" providerId="AD" clId="Web-{46A83843-3ED8-A7FF-16E8-ABBD6DC4094F}"/>
    <pc:docChg chg="mod modSld">
      <pc:chgData name="Garland, Seth" userId="S::sgarland@wmata.com::4f767c06-df4f-4c3a-92eb-226bcafc5fac" providerId="AD" clId="Web-{46A83843-3ED8-A7FF-16E8-ABBD6DC4094F}" dt="2024-05-01T12:58:54.913" v="49"/>
      <pc:docMkLst>
        <pc:docMk/>
      </pc:docMkLst>
      <pc:sldChg chg="modSp addCm modCm">
        <pc:chgData name="Garland, Seth" userId="S::sgarland@wmata.com::4f767c06-df4f-4c3a-92eb-226bcafc5fac" providerId="AD" clId="Web-{46A83843-3ED8-A7FF-16E8-ABBD6DC4094F}" dt="2024-05-01T12:58:54.913" v="49"/>
        <pc:sldMkLst>
          <pc:docMk/>
          <pc:sldMk cId="648283875" sldId="1557"/>
        </pc:sldMkLst>
        <pc:spChg chg="mod">
          <ac:chgData name="Garland, Seth" userId="S::sgarland@wmata.com::4f767c06-df4f-4c3a-92eb-226bcafc5fac" providerId="AD" clId="Web-{46A83843-3ED8-A7FF-16E8-ABBD6DC4094F}" dt="2024-05-01T12:58:44.913" v="48" actId="20577"/>
          <ac:spMkLst>
            <pc:docMk/>
            <pc:sldMk cId="648283875" sldId="1557"/>
            <ac:spMk id="23" creationId="{299074F9-0B3B-81B0-8421-032A666E3C44}"/>
          </ac:spMkLst>
        </pc:spChg>
        <pc:extLst>
          <p:ext xmlns:p="http://schemas.openxmlformats.org/presentationml/2006/main" uri="{D6D511B9-2390-475A-947B-AFAB55BFBCF1}">
            <pc226:cmChg xmlns:pc226="http://schemas.microsoft.com/office/powerpoint/2022/06/main/command" chg="add">
              <pc226:chgData name="Garland, Seth" userId="S::sgarland@wmata.com::4f767c06-df4f-4c3a-92eb-226bcafc5fac" providerId="AD" clId="Web-{46A83843-3ED8-A7FF-16E8-ABBD6DC4094F}" dt="2024-05-01T12:57:22.521" v="38"/>
              <pc2:cmMkLst xmlns:pc2="http://schemas.microsoft.com/office/powerpoint/2019/9/main/command">
                <pc:docMk/>
                <pc:sldMk cId="648283875" sldId="1557"/>
                <pc2:cmMk id="{93AB270B-6CC4-4154-A113-9CCCCAF94A9C}"/>
              </pc2:cmMkLst>
            </pc226:cmChg>
            <pc226:cmChg xmlns:pc226="http://schemas.microsoft.com/office/powerpoint/2022/06/main/command" chg="add mod">
              <pc226:chgData name="Garland, Seth" userId="S::sgarland@wmata.com::4f767c06-df4f-4c3a-92eb-226bcafc5fac" providerId="AD" clId="Web-{46A83843-3ED8-A7FF-16E8-ABBD6DC4094F}" dt="2024-05-01T12:58:54.913" v="49"/>
              <pc2:cmMkLst xmlns:pc2="http://schemas.microsoft.com/office/powerpoint/2019/9/main/command">
                <pc:docMk/>
                <pc:sldMk cId="648283875" sldId="1557"/>
                <pc2:cmMk id="{8DCA9CC0-C2A4-4B2B-A959-14008F9F183F}"/>
              </pc2:cmMkLst>
            </pc226:cmChg>
          </p:ext>
        </pc:extLst>
      </pc:sldChg>
    </pc:docChg>
  </pc:docChgLst>
  <pc:docChgLst>
    <pc:chgData name="Garland, Seth" userId="S::sgarland@wmata.com::4f767c06-df4f-4c3a-92eb-226bcafc5fac" providerId="AD" clId="Web-{E0F4B69E-CC79-C74C-C870-9D4D852289AC}"/>
    <pc:docChg chg="addSld modSection">
      <pc:chgData name="Garland, Seth" userId="S::sgarland@wmata.com::4f767c06-df4f-4c3a-92eb-226bcafc5fac" providerId="AD" clId="Web-{E0F4B69E-CC79-C74C-C870-9D4D852289AC}" dt="2024-05-06T15:50:12.421" v="0"/>
      <pc:docMkLst>
        <pc:docMk/>
      </pc:docMkLst>
      <pc:sldChg chg="new">
        <pc:chgData name="Garland, Seth" userId="S::sgarland@wmata.com::4f767c06-df4f-4c3a-92eb-226bcafc5fac" providerId="AD" clId="Web-{E0F4B69E-CC79-C74C-C870-9D4D852289AC}" dt="2024-05-06T15:50:12.421" v="0"/>
        <pc:sldMkLst>
          <pc:docMk/>
          <pc:sldMk cId="646514061" sldId="1568"/>
        </pc:sldMkLst>
      </pc:sldChg>
    </pc:docChg>
  </pc:docChgLst>
  <pc:docChgLst>
    <pc:chgData name="Yowell, Thomas R. (Ryan)" userId="f1446d20-6ee7-4ab7-8760-0fae548abbaf" providerId="ADAL" clId="{31D847A8-544D-479F-800E-23A3A0F36F7C}"/>
    <pc:docChg chg="undo custSel addSld delSld modSld modSection">
      <pc:chgData name="Yowell, Thomas R. (Ryan)" userId="f1446d20-6ee7-4ab7-8760-0fae548abbaf" providerId="ADAL" clId="{31D847A8-544D-479F-800E-23A3A0F36F7C}" dt="2024-08-01T14:57:15.878" v="1147" actId="478"/>
      <pc:docMkLst>
        <pc:docMk/>
      </pc:docMkLst>
      <pc:sldChg chg="modSp mod">
        <pc:chgData name="Yowell, Thomas R. (Ryan)" userId="f1446d20-6ee7-4ab7-8760-0fae548abbaf" providerId="ADAL" clId="{31D847A8-544D-479F-800E-23A3A0F36F7C}" dt="2024-08-01T14:28:49.788" v="829" actId="20577"/>
        <pc:sldMkLst>
          <pc:docMk/>
          <pc:sldMk cId="3898278346" sldId="266"/>
        </pc:sldMkLst>
        <pc:spChg chg="mod">
          <ac:chgData name="Yowell, Thomas R. (Ryan)" userId="f1446d20-6ee7-4ab7-8760-0fae548abbaf" providerId="ADAL" clId="{31D847A8-544D-479F-800E-23A3A0F36F7C}" dt="2024-08-01T14:28:49.788" v="829" actId="20577"/>
          <ac:spMkLst>
            <pc:docMk/>
            <pc:sldMk cId="3898278346" sldId="266"/>
            <ac:spMk id="11" creationId="{872D8CB8-C48D-4B68-2941-1967843F123F}"/>
          </ac:spMkLst>
        </pc:spChg>
        <pc:spChg chg="mod">
          <ac:chgData name="Yowell, Thomas R. (Ryan)" userId="f1446d20-6ee7-4ab7-8760-0fae548abbaf" providerId="ADAL" clId="{31D847A8-544D-479F-800E-23A3A0F36F7C}" dt="2024-07-31T15:58:53.534" v="11" actId="20577"/>
          <ac:spMkLst>
            <pc:docMk/>
            <pc:sldMk cId="3898278346" sldId="266"/>
            <ac:spMk id="13" creationId="{2E95B9F3-0E95-B08D-DB36-B04387D71EBF}"/>
          </ac:spMkLst>
        </pc:spChg>
      </pc:sldChg>
      <pc:sldChg chg="addSp modSp mod">
        <pc:chgData name="Yowell, Thomas R. (Ryan)" userId="f1446d20-6ee7-4ab7-8760-0fae548abbaf" providerId="ADAL" clId="{31D847A8-544D-479F-800E-23A3A0F36F7C}" dt="2024-08-01T14:43:40.253" v="897" actId="20577"/>
        <pc:sldMkLst>
          <pc:docMk/>
          <pc:sldMk cId="710227117" sldId="295"/>
        </pc:sldMkLst>
        <pc:spChg chg="add mod">
          <ac:chgData name="Yowell, Thomas R. (Ryan)" userId="f1446d20-6ee7-4ab7-8760-0fae548abbaf" providerId="ADAL" clId="{31D847A8-544D-479F-800E-23A3A0F36F7C}" dt="2024-07-31T16:32:12.787" v="782" actId="1076"/>
          <ac:spMkLst>
            <pc:docMk/>
            <pc:sldMk cId="710227117" sldId="295"/>
            <ac:spMk id="5" creationId="{1266DB32-8B8B-4F30-5A46-BAB0A2A9EE35}"/>
          </ac:spMkLst>
        </pc:spChg>
        <pc:spChg chg="add mod">
          <ac:chgData name="Yowell, Thomas R. (Ryan)" userId="f1446d20-6ee7-4ab7-8760-0fae548abbaf" providerId="ADAL" clId="{31D847A8-544D-479F-800E-23A3A0F36F7C}" dt="2024-07-31T16:32:12.787" v="782" actId="1076"/>
          <ac:spMkLst>
            <pc:docMk/>
            <pc:sldMk cId="710227117" sldId="295"/>
            <ac:spMk id="6" creationId="{D46C4E76-FC4E-0BE8-C1B4-0E9BFA8C4934}"/>
          </ac:spMkLst>
        </pc:spChg>
        <pc:spChg chg="add mod">
          <ac:chgData name="Yowell, Thomas R. (Ryan)" userId="f1446d20-6ee7-4ab7-8760-0fae548abbaf" providerId="ADAL" clId="{31D847A8-544D-479F-800E-23A3A0F36F7C}" dt="2024-08-01T14:43:40.253" v="897" actId="20577"/>
          <ac:spMkLst>
            <pc:docMk/>
            <pc:sldMk cId="710227117" sldId="295"/>
            <ac:spMk id="7" creationId="{34934082-D140-0EC4-5732-978E68E41F0F}"/>
          </ac:spMkLst>
        </pc:spChg>
      </pc:sldChg>
      <pc:sldChg chg="modSp mod">
        <pc:chgData name="Yowell, Thomas R. (Ryan)" userId="f1446d20-6ee7-4ab7-8760-0fae548abbaf" providerId="ADAL" clId="{31D847A8-544D-479F-800E-23A3A0F36F7C}" dt="2024-07-31T16:24:10.902" v="535" actId="20577"/>
        <pc:sldMkLst>
          <pc:docMk/>
          <pc:sldMk cId="1113315583" sldId="1539"/>
        </pc:sldMkLst>
        <pc:spChg chg="mod">
          <ac:chgData name="Yowell, Thomas R. (Ryan)" userId="f1446d20-6ee7-4ab7-8760-0fae548abbaf" providerId="ADAL" clId="{31D847A8-544D-479F-800E-23A3A0F36F7C}" dt="2024-07-31T16:24:10.902" v="535" actId="20577"/>
          <ac:spMkLst>
            <pc:docMk/>
            <pc:sldMk cId="1113315583" sldId="1539"/>
            <ac:spMk id="7" creationId="{0BB6BC8B-03DB-45CA-B80B-12C104683E36}"/>
          </ac:spMkLst>
        </pc:spChg>
      </pc:sldChg>
      <pc:sldChg chg="del">
        <pc:chgData name="Yowell, Thomas R. (Ryan)" userId="f1446d20-6ee7-4ab7-8760-0fae548abbaf" providerId="ADAL" clId="{31D847A8-544D-479F-800E-23A3A0F36F7C}" dt="2024-07-31T16:29:13.898" v="634" actId="47"/>
        <pc:sldMkLst>
          <pc:docMk/>
          <pc:sldMk cId="2676139260" sldId="1547"/>
        </pc:sldMkLst>
      </pc:sldChg>
      <pc:sldChg chg="modSp mod">
        <pc:chgData name="Yowell, Thomas R. (Ryan)" userId="f1446d20-6ee7-4ab7-8760-0fae548abbaf" providerId="ADAL" clId="{31D847A8-544D-479F-800E-23A3A0F36F7C}" dt="2024-08-01T14:43:09.369" v="886" actId="20577"/>
        <pc:sldMkLst>
          <pc:docMk/>
          <pc:sldMk cId="3891365949" sldId="1549"/>
        </pc:sldMkLst>
        <pc:spChg chg="mod">
          <ac:chgData name="Yowell, Thomas R. (Ryan)" userId="f1446d20-6ee7-4ab7-8760-0fae548abbaf" providerId="ADAL" clId="{31D847A8-544D-479F-800E-23A3A0F36F7C}" dt="2024-07-31T16:40:42.968" v="824" actId="20577"/>
          <ac:spMkLst>
            <pc:docMk/>
            <pc:sldMk cId="3891365949" sldId="1549"/>
            <ac:spMk id="2" creationId="{5F8B903C-323B-8200-E826-2B14813ADF2B}"/>
          </ac:spMkLst>
        </pc:spChg>
        <pc:graphicFrameChg chg="mod">
          <ac:chgData name="Yowell, Thomas R. (Ryan)" userId="f1446d20-6ee7-4ab7-8760-0fae548abbaf" providerId="ADAL" clId="{31D847A8-544D-479F-800E-23A3A0F36F7C}" dt="2024-08-01T14:43:09.369" v="886" actId="20577"/>
          <ac:graphicFrameMkLst>
            <pc:docMk/>
            <pc:sldMk cId="3891365949" sldId="1549"/>
            <ac:graphicFrameMk id="6" creationId="{65DE81EB-39F4-6848-66DE-F4634D466052}"/>
          </ac:graphicFrameMkLst>
        </pc:graphicFrameChg>
      </pc:sldChg>
      <pc:sldChg chg="modSp mod">
        <pc:chgData name="Yowell, Thomas R. (Ryan)" userId="f1446d20-6ee7-4ab7-8760-0fae548abbaf" providerId="ADAL" clId="{31D847A8-544D-479F-800E-23A3A0F36F7C}" dt="2024-07-31T16:26:54.801" v="593" actId="20577"/>
        <pc:sldMkLst>
          <pc:docMk/>
          <pc:sldMk cId="1527742046" sldId="1550"/>
        </pc:sldMkLst>
        <pc:spChg chg="mod">
          <ac:chgData name="Yowell, Thomas R. (Ryan)" userId="f1446d20-6ee7-4ab7-8760-0fae548abbaf" providerId="ADAL" clId="{31D847A8-544D-479F-800E-23A3A0F36F7C}" dt="2024-07-31T16:26:54.801" v="593" actId="20577"/>
          <ac:spMkLst>
            <pc:docMk/>
            <pc:sldMk cId="1527742046" sldId="1550"/>
            <ac:spMk id="3" creationId="{60D2434B-7AFC-E924-0D3C-65F3D65844B3}"/>
          </ac:spMkLst>
        </pc:spChg>
      </pc:sldChg>
      <pc:sldChg chg="addSp delSp modSp mod modClrScheme chgLayout">
        <pc:chgData name="Yowell, Thomas R. (Ryan)" userId="f1446d20-6ee7-4ab7-8760-0fae548abbaf" providerId="ADAL" clId="{31D847A8-544D-479F-800E-23A3A0F36F7C}" dt="2024-08-01T14:57:15.878" v="1147" actId="478"/>
        <pc:sldMkLst>
          <pc:docMk/>
          <pc:sldMk cId="648283875" sldId="1557"/>
        </pc:sldMkLst>
        <pc:spChg chg="del mod ord">
          <ac:chgData name="Yowell, Thomas R. (Ryan)" userId="f1446d20-6ee7-4ab7-8760-0fae548abbaf" providerId="ADAL" clId="{31D847A8-544D-479F-800E-23A3A0F36F7C}" dt="2024-08-01T14:57:15.878" v="1147" actId="478"/>
          <ac:spMkLst>
            <pc:docMk/>
            <pc:sldMk cId="648283875" sldId="1557"/>
            <ac:spMk id="2" creationId="{E55BF6E3-B276-02F6-0580-B62582E9E604}"/>
          </ac:spMkLst>
        </pc:spChg>
        <pc:spChg chg="mod ord">
          <ac:chgData name="Yowell, Thomas R. (Ryan)" userId="f1446d20-6ee7-4ab7-8760-0fae548abbaf" providerId="ADAL" clId="{31D847A8-544D-479F-800E-23A3A0F36F7C}" dt="2024-07-31T16:07:52.888" v="157" actId="700"/>
          <ac:spMkLst>
            <pc:docMk/>
            <pc:sldMk cId="648283875" sldId="1557"/>
            <ac:spMk id="4" creationId="{E5D3E9FA-EBAC-888D-0F4D-CA500B5E967E}"/>
          </ac:spMkLst>
        </pc:spChg>
        <pc:spChg chg="add del mod">
          <ac:chgData name="Yowell, Thomas R. (Ryan)" userId="f1446d20-6ee7-4ab7-8760-0fae548abbaf" providerId="ADAL" clId="{31D847A8-544D-479F-800E-23A3A0F36F7C}" dt="2024-08-01T14:29:34.065" v="836" actId="478"/>
          <ac:spMkLst>
            <pc:docMk/>
            <pc:sldMk cId="648283875" sldId="1557"/>
            <ac:spMk id="5" creationId="{228CD6BE-2144-9D4C-6D35-941BBF13640F}"/>
          </ac:spMkLst>
        </pc:spChg>
        <pc:spChg chg="mod topLvl">
          <ac:chgData name="Yowell, Thomas R. (Ryan)" userId="f1446d20-6ee7-4ab7-8760-0fae548abbaf" providerId="ADAL" clId="{31D847A8-544D-479F-800E-23A3A0F36F7C}" dt="2024-07-31T16:07:39.311" v="154" actId="164"/>
          <ac:spMkLst>
            <pc:docMk/>
            <pc:sldMk cId="648283875" sldId="1557"/>
            <ac:spMk id="14" creationId="{3E369215-A57B-BDF7-646C-84E686F796F3}"/>
          </ac:spMkLst>
        </pc:spChg>
        <pc:spChg chg="mod ord">
          <ac:chgData name="Yowell, Thomas R. (Ryan)" userId="f1446d20-6ee7-4ab7-8760-0fae548abbaf" providerId="ADAL" clId="{31D847A8-544D-479F-800E-23A3A0F36F7C}" dt="2024-07-31T16:07:52.888" v="157" actId="700"/>
          <ac:spMkLst>
            <pc:docMk/>
            <pc:sldMk cId="648283875" sldId="1557"/>
            <ac:spMk id="17" creationId="{4FD5D352-6356-2077-F904-E940FFD6DA86}"/>
          </ac:spMkLst>
        </pc:spChg>
        <pc:spChg chg="mod ord">
          <ac:chgData name="Yowell, Thomas R. (Ryan)" userId="f1446d20-6ee7-4ab7-8760-0fae548abbaf" providerId="ADAL" clId="{31D847A8-544D-479F-800E-23A3A0F36F7C}" dt="2024-08-01T14:29:15.720" v="830" actId="114"/>
          <ac:spMkLst>
            <pc:docMk/>
            <pc:sldMk cId="648283875" sldId="1557"/>
            <ac:spMk id="23" creationId="{299074F9-0B3B-81B0-8421-032A666E3C44}"/>
          </ac:spMkLst>
        </pc:spChg>
        <pc:spChg chg="mod ord">
          <ac:chgData name="Yowell, Thomas R. (Ryan)" userId="f1446d20-6ee7-4ab7-8760-0fae548abbaf" providerId="ADAL" clId="{31D847A8-544D-479F-800E-23A3A0F36F7C}" dt="2024-07-31T16:07:52.888" v="157" actId="700"/>
          <ac:spMkLst>
            <pc:docMk/>
            <pc:sldMk cId="648283875" sldId="1557"/>
            <ac:spMk id="24" creationId="{730DC0ED-3C82-3B71-A57B-F7A0144C70A9}"/>
          </ac:spMkLst>
        </pc:spChg>
        <pc:grpChg chg="add del mod">
          <ac:chgData name="Yowell, Thomas R. (Ryan)" userId="f1446d20-6ee7-4ab7-8760-0fae548abbaf" providerId="ADAL" clId="{31D847A8-544D-479F-800E-23A3A0F36F7C}" dt="2024-08-01T14:29:34.520" v="837" actId="478"/>
          <ac:grpSpMkLst>
            <pc:docMk/>
            <pc:sldMk cId="648283875" sldId="1557"/>
            <ac:grpSpMk id="3" creationId="{2CAACFC5-F5DA-8EAF-FC32-A1EF30660693}"/>
          </ac:grpSpMkLst>
        </pc:grpChg>
        <pc:grpChg chg="del">
          <ac:chgData name="Yowell, Thomas R. (Ryan)" userId="f1446d20-6ee7-4ab7-8760-0fae548abbaf" providerId="ADAL" clId="{31D847A8-544D-479F-800E-23A3A0F36F7C}" dt="2024-07-31T16:07:36.504" v="153" actId="165"/>
          <ac:grpSpMkLst>
            <pc:docMk/>
            <pc:sldMk cId="648283875" sldId="1557"/>
            <ac:grpSpMk id="15" creationId="{CE480006-5993-C7F1-7CBF-4FA597868A23}"/>
          </ac:grpSpMkLst>
        </pc:grpChg>
        <pc:picChg chg="add mod">
          <ac:chgData name="Yowell, Thomas R. (Ryan)" userId="f1446d20-6ee7-4ab7-8760-0fae548abbaf" providerId="ADAL" clId="{31D847A8-544D-479F-800E-23A3A0F36F7C}" dt="2024-08-01T14:30:00.179" v="844" actId="1076"/>
          <ac:picMkLst>
            <pc:docMk/>
            <pc:sldMk cId="648283875" sldId="1557"/>
            <ac:picMk id="7" creationId="{D00F23DA-A505-6DB8-E52A-B46D9A928756}"/>
          </ac:picMkLst>
        </pc:picChg>
        <pc:picChg chg="mod topLvl">
          <ac:chgData name="Yowell, Thomas R. (Ryan)" userId="f1446d20-6ee7-4ab7-8760-0fae548abbaf" providerId="ADAL" clId="{31D847A8-544D-479F-800E-23A3A0F36F7C}" dt="2024-07-31T16:07:39.311" v="154" actId="164"/>
          <ac:picMkLst>
            <pc:docMk/>
            <pc:sldMk cId="648283875" sldId="1557"/>
            <ac:picMk id="12" creationId="{BE8587A6-566D-6441-0069-A3D6DED1FB1F}"/>
          </ac:picMkLst>
        </pc:picChg>
      </pc:sldChg>
      <pc:sldChg chg="modSp mod">
        <pc:chgData name="Yowell, Thomas R. (Ryan)" userId="f1446d20-6ee7-4ab7-8760-0fae548abbaf" providerId="ADAL" clId="{31D847A8-544D-479F-800E-23A3A0F36F7C}" dt="2024-07-31T16:19:18.227" v="517" actId="20577"/>
        <pc:sldMkLst>
          <pc:docMk/>
          <pc:sldMk cId="2719572919" sldId="1561"/>
        </pc:sldMkLst>
        <pc:spChg chg="mod">
          <ac:chgData name="Yowell, Thomas R. (Ryan)" userId="f1446d20-6ee7-4ab7-8760-0fae548abbaf" providerId="ADAL" clId="{31D847A8-544D-479F-800E-23A3A0F36F7C}" dt="2024-07-31T16:19:18.227" v="517" actId="20577"/>
          <ac:spMkLst>
            <pc:docMk/>
            <pc:sldMk cId="2719572919" sldId="1561"/>
            <ac:spMk id="7" creationId="{FA246B31-AF13-585D-7A3A-8D8A43D969BE}"/>
          </ac:spMkLst>
        </pc:spChg>
      </pc:sldChg>
      <pc:sldChg chg="addSp delSp modSp mod">
        <pc:chgData name="Yowell, Thomas R. (Ryan)" userId="f1446d20-6ee7-4ab7-8760-0fae548abbaf" providerId="ADAL" clId="{31D847A8-544D-479F-800E-23A3A0F36F7C}" dt="2024-07-31T16:17:28.751" v="516" actId="1076"/>
        <pc:sldMkLst>
          <pc:docMk/>
          <pc:sldMk cId="3255216137" sldId="1562"/>
        </pc:sldMkLst>
        <pc:spChg chg="mod">
          <ac:chgData name="Yowell, Thomas R. (Ryan)" userId="f1446d20-6ee7-4ab7-8760-0fae548abbaf" providerId="ADAL" clId="{31D847A8-544D-479F-800E-23A3A0F36F7C}" dt="2024-07-31T16:16:21.726" v="506" actId="20577"/>
          <ac:spMkLst>
            <pc:docMk/>
            <pc:sldMk cId="3255216137" sldId="1562"/>
            <ac:spMk id="2" creationId="{98FEC883-322D-1D26-5939-A629D758B0E4}"/>
          </ac:spMkLst>
        </pc:spChg>
        <pc:spChg chg="mod">
          <ac:chgData name="Yowell, Thomas R. (Ryan)" userId="f1446d20-6ee7-4ab7-8760-0fae548abbaf" providerId="ADAL" clId="{31D847A8-544D-479F-800E-23A3A0F36F7C}" dt="2024-07-31T16:17:28.751" v="516" actId="1076"/>
          <ac:spMkLst>
            <pc:docMk/>
            <pc:sldMk cId="3255216137" sldId="1562"/>
            <ac:spMk id="10" creationId="{FD926EDB-BD90-C99F-4FB1-BD46F1BDDE19}"/>
          </ac:spMkLst>
        </pc:spChg>
        <pc:picChg chg="add mod">
          <ac:chgData name="Yowell, Thomas R. (Ryan)" userId="f1446d20-6ee7-4ab7-8760-0fae548abbaf" providerId="ADAL" clId="{31D847A8-544D-479F-800E-23A3A0F36F7C}" dt="2024-07-31T16:17:26.482" v="515" actId="1076"/>
          <ac:picMkLst>
            <pc:docMk/>
            <pc:sldMk cId="3255216137" sldId="1562"/>
            <ac:picMk id="7" creationId="{CDF8DE75-F985-73B8-4E42-DE145215563A}"/>
          </ac:picMkLst>
        </pc:picChg>
        <pc:picChg chg="del">
          <ac:chgData name="Yowell, Thomas R. (Ryan)" userId="f1446d20-6ee7-4ab7-8760-0fae548abbaf" providerId="ADAL" clId="{31D847A8-544D-479F-800E-23A3A0F36F7C}" dt="2024-07-31T16:17:11.036" v="507" actId="478"/>
          <ac:picMkLst>
            <pc:docMk/>
            <pc:sldMk cId="3255216137" sldId="1562"/>
            <ac:picMk id="12" creationId="{04AD5D6F-26FD-5F2C-BEEB-A51F6CDE5030}"/>
          </ac:picMkLst>
        </pc:picChg>
      </pc:sldChg>
      <pc:sldChg chg="modSp mod">
        <pc:chgData name="Yowell, Thomas R. (Ryan)" userId="f1446d20-6ee7-4ab7-8760-0fae548abbaf" providerId="ADAL" clId="{31D847A8-544D-479F-800E-23A3A0F36F7C}" dt="2024-08-01T14:43:03.622" v="877" actId="20577"/>
        <pc:sldMkLst>
          <pc:docMk/>
          <pc:sldMk cId="2455081935" sldId="1565"/>
        </pc:sldMkLst>
        <pc:spChg chg="mod">
          <ac:chgData name="Yowell, Thomas R. (Ryan)" userId="f1446d20-6ee7-4ab7-8760-0fae548abbaf" providerId="ADAL" clId="{31D847A8-544D-479F-800E-23A3A0F36F7C}" dt="2024-08-01T14:43:03.622" v="877" actId="20577"/>
          <ac:spMkLst>
            <pc:docMk/>
            <pc:sldMk cId="2455081935" sldId="1565"/>
            <ac:spMk id="6" creationId="{FA885D73-1946-1CD7-EA8B-470568BA7950}"/>
          </ac:spMkLst>
        </pc:spChg>
      </pc:sldChg>
      <pc:sldChg chg="del">
        <pc:chgData name="Yowell, Thomas R. (Ryan)" userId="f1446d20-6ee7-4ab7-8760-0fae548abbaf" providerId="ADAL" clId="{31D847A8-544D-479F-800E-23A3A0F36F7C}" dt="2024-07-31T16:40:04.433" v="784" actId="47"/>
        <pc:sldMkLst>
          <pc:docMk/>
          <pc:sldMk cId="1251396430" sldId="1566"/>
        </pc:sldMkLst>
      </pc:sldChg>
      <pc:sldChg chg="addSp delSp modSp mod">
        <pc:chgData name="Yowell, Thomas R. (Ryan)" userId="f1446d20-6ee7-4ab7-8760-0fae548abbaf" providerId="ADAL" clId="{31D847A8-544D-479F-800E-23A3A0F36F7C}" dt="2024-08-01T14:41:51.509" v="851" actId="1076"/>
        <pc:sldMkLst>
          <pc:docMk/>
          <pc:sldMk cId="2530458824" sldId="1567"/>
        </pc:sldMkLst>
        <pc:picChg chg="add mod ord">
          <ac:chgData name="Yowell, Thomas R. (Ryan)" userId="f1446d20-6ee7-4ab7-8760-0fae548abbaf" providerId="ADAL" clId="{31D847A8-544D-479F-800E-23A3A0F36F7C}" dt="2024-08-01T14:41:51.509" v="851" actId="1076"/>
          <ac:picMkLst>
            <pc:docMk/>
            <pc:sldMk cId="2530458824" sldId="1567"/>
            <ac:picMk id="3" creationId="{20911C2D-7827-B8CF-0D9B-B083468FD7F1}"/>
          </ac:picMkLst>
        </pc:picChg>
        <pc:picChg chg="del">
          <ac:chgData name="Yowell, Thomas R. (Ryan)" userId="f1446d20-6ee7-4ab7-8760-0fae548abbaf" providerId="ADAL" clId="{31D847A8-544D-479F-800E-23A3A0F36F7C}" dt="2024-08-01T14:41:31.185" v="845" actId="478"/>
          <ac:picMkLst>
            <pc:docMk/>
            <pc:sldMk cId="2530458824" sldId="1567"/>
            <ac:picMk id="9" creationId="{36F446E4-9EA4-11ED-49FB-77A3CD475A68}"/>
          </ac:picMkLst>
        </pc:picChg>
      </pc:sldChg>
      <pc:sldChg chg="new del">
        <pc:chgData name="Yowell, Thomas R. (Ryan)" userId="f1446d20-6ee7-4ab7-8760-0fae548abbaf" providerId="ADAL" clId="{31D847A8-544D-479F-800E-23A3A0F36F7C}" dt="2024-07-31T16:29:38.032" v="636" actId="47"/>
        <pc:sldMkLst>
          <pc:docMk/>
          <pc:sldMk cId="502837569" sldId="1569"/>
        </pc:sldMkLst>
      </pc:sldChg>
      <pc:sldChg chg="addSp delSp modSp new mod modClrScheme chgLayout">
        <pc:chgData name="Yowell, Thomas R. (Ryan)" userId="f1446d20-6ee7-4ab7-8760-0fae548abbaf" providerId="ADAL" clId="{31D847A8-544D-479F-800E-23A3A0F36F7C}" dt="2024-08-01T14:56:54.966" v="1146" actId="20577"/>
        <pc:sldMkLst>
          <pc:docMk/>
          <pc:sldMk cId="3653384057" sldId="1569"/>
        </pc:sldMkLst>
        <pc:spChg chg="del mod ord">
          <ac:chgData name="Yowell, Thomas R. (Ryan)" userId="f1446d20-6ee7-4ab7-8760-0fae548abbaf" providerId="ADAL" clId="{31D847A8-544D-479F-800E-23A3A0F36F7C}" dt="2024-08-01T14:44:14.682" v="898" actId="700"/>
          <ac:spMkLst>
            <pc:docMk/>
            <pc:sldMk cId="3653384057" sldId="1569"/>
            <ac:spMk id="2" creationId="{B1962F20-520F-F440-6B11-EA1424A1FFF9}"/>
          </ac:spMkLst>
        </pc:spChg>
        <pc:spChg chg="mod ord">
          <ac:chgData name="Yowell, Thomas R. (Ryan)" userId="f1446d20-6ee7-4ab7-8760-0fae548abbaf" providerId="ADAL" clId="{31D847A8-544D-479F-800E-23A3A0F36F7C}" dt="2024-08-01T14:44:14.682" v="898" actId="700"/>
          <ac:spMkLst>
            <pc:docMk/>
            <pc:sldMk cId="3653384057" sldId="1569"/>
            <ac:spMk id="3" creationId="{4A91E8E5-907B-14B1-E30C-DDB720CE2FB6}"/>
          </ac:spMkLst>
        </pc:spChg>
        <pc:spChg chg="mod ord">
          <ac:chgData name="Yowell, Thomas R. (Ryan)" userId="f1446d20-6ee7-4ab7-8760-0fae548abbaf" providerId="ADAL" clId="{31D847A8-544D-479F-800E-23A3A0F36F7C}" dt="2024-08-01T14:44:14.682" v="898" actId="700"/>
          <ac:spMkLst>
            <pc:docMk/>
            <pc:sldMk cId="3653384057" sldId="1569"/>
            <ac:spMk id="4" creationId="{9D67CC84-20BA-73E6-C10C-F38425227114}"/>
          </ac:spMkLst>
        </pc:spChg>
        <pc:spChg chg="add mod ord">
          <ac:chgData name="Yowell, Thomas R. (Ryan)" userId="f1446d20-6ee7-4ab7-8760-0fae548abbaf" providerId="ADAL" clId="{31D847A8-544D-479F-800E-23A3A0F36F7C}" dt="2024-08-01T14:46:46.728" v="1037" actId="20577"/>
          <ac:spMkLst>
            <pc:docMk/>
            <pc:sldMk cId="3653384057" sldId="1569"/>
            <ac:spMk id="5" creationId="{8330AD89-1A60-8EE4-FFB4-6B00D62D9D72}"/>
          </ac:spMkLst>
        </pc:spChg>
        <pc:spChg chg="add mod ord">
          <ac:chgData name="Yowell, Thomas R. (Ryan)" userId="f1446d20-6ee7-4ab7-8760-0fae548abbaf" providerId="ADAL" clId="{31D847A8-544D-479F-800E-23A3A0F36F7C}" dt="2024-08-01T14:46:53.838" v="1038" actId="113"/>
          <ac:spMkLst>
            <pc:docMk/>
            <pc:sldMk cId="3653384057" sldId="1569"/>
            <ac:spMk id="6" creationId="{7ECDB777-E475-6CA2-34EE-91D3032475AD}"/>
          </ac:spMkLst>
        </pc:spChg>
        <pc:spChg chg="add del mod ord">
          <ac:chgData name="Yowell, Thomas R. (Ryan)" userId="f1446d20-6ee7-4ab7-8760-0fae548abbaf" providerId="ADAL" clId="{31D847A8-544D-479F-800E-23A3A0F36F7C}" dt="2024-08-01T14:56:17.108" v="1039" actId="22"/>
          <ac:spMkLst>
            <pc:docMk/>
            <pc:sldMk cId="3653384057" sldId="1569"/>
            <ac:spMk id="7" creationId="{DD3B771E-C316-8DEB-014B-4B5D4052A42F}"/>
          </ac:spMkLst>
        </pc:spChg>
        <pc:spChg chg="add mod">
          <ac:chgData name="Yowell, Thomas R. (Ryan)" userId="f1446d20-6ee7-4ab7-8760-0fae548abbaf" providerId="ADAL" clId="{31D847A8-544D-479F-800E-23A3A0F36F7C}" dt="2024-08-01T14:56:54.966" v="1146" actId="20577"/>
          <ac:spMkLst>
            <pc:docMk/>
            <pc:sldMk cId="3653384057" sldId="1569"/>
            <ac:spMk id="10" creationId="{2368DAB8-5969-F867-FBED-3C23E3B42703}"/>
          </ac:spMkLst>
        </pc:spChg>
        <pc:picChg chg="add mod ord">
          <ac:chgData name="Yowell, Thomas R. (Ryan)" userId="f1446d20-6ee7-4ab7-8760-0fae548abbaf" providerId="ADAL" clId="{31D847A8-544D-479F-800E-23A3A0F36F7C}" dt="2024-08-01T14:56:19.796" v="1040" actId="1076"/>
          <ac:picMkLst>
            <pc:docMk/>
            <pc:sldMk cId="3653384057" sldId="1569"/>
            <ac:picMk id="9" creationId="{A432C062-204B-1C4C-3C89-73BC2584E0A7}"/>
          </ac:picMkLst>
        </pc:picChg>
      </pc:sldChg>
    </pc:docChg>
  </pc:docChgLst>
</pc:chgInfo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oleObject" Target="https://washingtondcmetro.sharepoint.com/sites/FixtheSubsidyFormula/Shared%20Documents/Station%20Planning/Bikeshed%20and%20Pedshed%20Mapping/Methodology%20Report/pedshed_bikeshed_findings.xlsx" TargetMode="External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680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pPr>
            <a:r>
              <a:rPr lang="en-US" b="1" dirty="0"/>
              <a:t>Pedestrian Access and Pedshed Size</a:t>
            </a:r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680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defRPr>
          </a:pPr>
          <a:endParaRPr lang="en-US"/>
        </a:p>
      </c:txPr>
    </c:title>
    <c:autoTitleDeleted val="0"/>
    <c:plotArea>
      <c:layout/>
      <c:scatterChart>
        <c:scatterStyle val="lineMarker"/>
        <c:varyColors val="0"/>
        <c:ser>
          <c:idx val="0"/>
          <c:order val="0"/>
          <c:spPr>
            <a:ln w="25400" cap="rnd">
              <a:noFill/>
              <a:round/>
            </a:ln>
            <a:effectLst/>
          </c:spPr>
          <c:marker>
            <c:symbol val="circle"/>
            <c:size val="5"/>
            <c:spPr>
              <a:solidFill>
                <a:schemeClr val="accent1"/>
              </a:solidFill>
              <a:ln w="9525">
                <a:solidFill>
                  <a:schemeClr val="accent1"/>
                </a:solidFill>
              </a:ln>
              <a:effectLst/>
            </c:spPr>
          </c:marker>
          <c:trendline>
            <c:spPr>
              <a:ln w="19050" cap="rnd">
                <a:solidFill>
                  <a:schemeClr val="accent1"/>
                </a:solidFill>
                <a:prstDash val="sysDot"/>
              </a:ln>
              <a:effectLst/>
            </c:spPr>
            <c:trendlineType val="linear"/>
            <c:dispRSqr val="1"/>
            <c:dispEq val="0"/>
            <c:trendlineLbl>
              <c:layout>
                <c:manualLayout>
                  <c:x val="4.3499348665406848E-2"/>
                  <c:y val="-5.7945027609856793E-2"/>
                </c:manualLayout>
              </c:layout>
              <c:numFmt formatCode="General" sourceLinked="0"/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anchor="ctr" anchorCtr="1"/>
                <a:lstStyle/>
                <a:p>
                  <a:pPr>
                    <a:defRPr sz="1400" b="1" i="0" u="none" strike="noStrike" kern="1200" baseline="0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latin typeface="Arial" panose="020B0604020202020204" pitchFamily="34" charset="0"/>
                      <a:ea typeface="+mn-ea"/>
                      <a:cs typeface="Arial" panose="020B0604020202020204" pitchFamily="34" charset="0"/>
                    </a:defRPr>
                  </a:pPr>
                  <a:endParaRPr lang="en-US"/>
                </a:p>
              </c:txPr>
            </c:trendlineLbl>
          </c:trendline>
          <c:xVal>
            <c:numRef>
              <c:f>'Mode of Access Ridership'!$AM$4:$AM$94</c:f>
              <c:numCache>
                <c:formatCode>General</c:formatCode>
                <c:ptCount val="91"/>
                <c:pt idx="0">
                  <c:v>0.207759</c:v>
                </c:pt>
                <c:pt idx="1">
                  <c:v>0.32232699999999997</c:v>
                </c:pt>
                <c:pt idx="2">
                  <c:v>0.48858600000000002</c:v>
                </c:pt>
                <c:pt idx="3">
                  <c:v>0.28034799999999999</c:v>
                </c:pt>
                <c:pt idx="4">
                  <c:v>0.46377000000000002</c:v>
                </c:pt>
                <c:pt idx="5">
                  <c:v>0.46006599999999997</c:v>
                </c:pt>
                <c:pt idx="6">
                  <c:v>0.48568299999999998</c:v>
                </c:pt>
                <c:pt idx="7">
                  <c:v>0.38957700000000001</c:v>
                </c:pt>
                <c:pt idx="8">
                  <c:v>0.34626000000000001</c:v>
                </c:pt>
                <c:pt idx="9">
                  <c:v>0.47110200000000002</c:v>
                </c:pt>
                <c:pt idx="10">
                  <c:v>0.344501</c:v>
                </c:pt>
                <c:pt idx="11">
                  <c:v>0.45477899999999999</c:v>
                </c:pt>
                <c:pt idx="12">
                  <c:v>0.146122</c:v>
                </c:pt>
                <c:pt idx="13">
                  <c:v>0.55447800000000003</c:v>
                </c:pt>
                <c:pt idx="14">
                  <c:v>0.33600099999999999</c:v>
                </c:pt>
                <c:pt idx="15">
                  <c:v>0.32181500000000002</c:v>
                </c:pt>
                <c:pt idx="16">
                  <c:v>0.52535600000000005</c:v>
                </c:pt>
                <c:pt idx="17">
                  <c:v>0.307537</c:v>
                </c:pt>
                <c:pt idx="18">
                  <c:v>0.48517199999999999</c:v>
                </c:pt>
                <c:pt idx="19">
                  <c:v>0.384604</c:v>
                </c:pt>
                <c:pt idx="20">
                  <c:v>0.391592</c:v>
                </c:pt>
                <c:pt idx="21">
                  <c:v>0.32720700000000003</c:v>
                </c:pt>
                <c:pt idx="22">
                  <c:v>0.24109700000000001</c:v>
                </c:pt>
                <c:pt idx="23">
                  <c:v>0.571241</c:v>
                </c:pt>
                <c:pt idx="24">
                  <c:v>0.350443</c:v>
                </c:pt>
                <c:pt idx="25">
                  <c:v>0.53222499999999995</c:v>
                </c:pt>
                <c:pt idx="26">
                  <c:v>0.27576600000000001</c:v>
                </c:pt>
                <c:pt idx="27">
                  <c:v>0.47804000000000002</c:v>
                </c:pt>
                <c:pt idx="28">
                  <c:v>0.45842300000000002</c:v>
                </c:pt>
                <c:pt idx="29">
                  <c:v>0.36891600000000002</c:v>
                </c:pt>
                <c:pt idx="30">
                  <c:v>0.43553500000000001</c:v>
                </c:pt>
                <c:pt idx="31">
                  <c:v>0.45835500000000001</c:v>
                </c:pt>
                <c:pt idx="32">
                  <c:v>0.34732000000000002</c:v>
                </c:pt>
                <c:pt idx="33">
                  <c:v>0.30039199999999999</c:v>
                </c:pt>
                <c:pt idx="34">
                  <c:v>0.181648</c:v>
                </c:pt>
                <c:pt idx="35">
                  <c:v>0.51764200000000005</c:v>
                </c:pt>
                <c:pt idx="36">
                  <c:v>0.46728500000000001</c:v>
                </c:pt>
                <c:pt idx="37">
                  <c:v>0.51944400000000002</c:v>
                </c:pt>
                <c:pt idx="38">
                  <c:v>0.382189</c:v>
                </c:pt>
                <c:pt idx="39">
                  <c:v>0.194407</c:v>
                </c:pt>
                <c:pt idx="40">
                  <c:v>0.31676399999999999</c:v>
                </c:pt>
                <c:pt idx="41">
                  <c:v>0.36128900000000003</c:v>
                </c:pt>
                <c:pt idx="42">
                  <c:v>0.28305900000000001</c:v>
                </c:pt>
                <c:pt idx="43">
                  <c:v>0.33421400000000001</c:v>
                </c:pt>
                <c:pt idx="44">
                  <c:v>0.46462700000000001</c:v>
                </c:pt>
                <c:pt idx="45">
                  <c:v>0.48055300000000001</c:v>
                </c:pt>
                <c:pt idx="46">
                  <c:v>0.145119</c:v>
                </c:pt>
                <c:pt idx="47">
                  <c:v>0.41489100000000001</c:v>
                </c:pt>
                <c:pt idx="48">
                  <c:v>0.333978</c:v>
                </c:pt>
                <c:pt idx="49">
                  <c:v>0.49317800000000001</c:v>
                </c:pt>
                <c:pt idx="50">
                  <c:v>0.39390999999999998</c:v>
                </c:pt>
                <c:pt idx="51">
                  <c:v>0.47626400000000002</c:v>
                </c:pt>
                <c:pt idx="52">
                  <c:v>0.38447100000000001</c:v>
                </c:pt>
                <c:pt idx="53">
                  <c:v>0.19758300000000001</c:v>
                </c:pt>
                <c:pt idx="54">
                  <c:v>0.46181299999999997</c:v>
                </c:pt>
                <c:pt idx="55">
                  <c:v>0.43283300000000002</c:v>
                </c:pt>
                <c:pt idx="56">
                  <c:v>0.27725699999999998</c:v>
                </c:pt>
                <c:pt idx="57">
                  <c:v>0.32652599999999998</c:v>
                </c:pt>
                <c:pt idx="58">
                  <c:v>0.44063000000000002</c:v>
                </c:pt>
                <c:pt idx="59">
                  <c:v>0.43939899999999998</c:v>
                </c:pt>
                <c:pt idx="60">
                  <c:v>0.19884299999999999</c:v>
                </c:pt>
                <c:pt idx="61">
                  <c:v>0.40639599999999998</c:v>
                </c:pt>
                <c:pt idx="62">
                  <c:v>0.45368199999999997</c:v>
                </c:pt>
                <c:pt idx="63">
                  <c:v>0.330098</c:v>
                </c:pt>
                <c:pt idx="64">
                  <c:v>0.45953899999999998</c:v>
                </c:pt>
                <c:pt idx="65">
                  <c:v>0.15944800000000001</c:v>
                </c:pt>
                <c:pt idx="66">
                  <c:v>0.35538199999999998</c:v>
                </c:pt>
                <c:pt idx="67">
                  <c:v>0.28856599999999999</c:v>
                </c:pt>
                <c:pt idx="68">
                  <c:v>0.48591899999999999</c:v>
                </c:pt>
                <c:pt idx="69">
                  <c:v>0.47189199999999998</c:v>
                </c:pt>
                <c:pt idx="70">
                  <c:v>0.424377</c:v>
                </c:pt>
                <c:pt idx="71">
                  <c:v>0.16195799999999999</c:v>
                </c:pt>
                <c:pt idx="72">
                  <c:v>0.373693</c:v>
                </c:pt>
                <c:pt idx="73">
                  <c:v>0.33730599999999999</c:v>
                </c:pt>
                <c:pt idx="74">
                  <c:v>0.23785999999999999</c:v>
                </c:pt>
                <c:pt idx="75">
                  <c:v>0.369724</c:v>
                </c:pt>
                <c:pt idx="76">
                  <c:v>0.54612799999999995</c:v>
                </c:pt>
                <c:pt idx="77">
                  <c:v>0.40311599999999997</c:v>
                </c:pt>
                <c:pt idx="78">
                  <c:v>0.35078199999999998</c:v>
                </c:pt>
                <c:pt idx="79">
                  <c:v>0.47803400000000001</c:v>
                </c:pt>
                <c:pt idx="80">
                  <c:v>0.48521599999999998</c:v>
                </c:pt>
                <c:pt idx="81">
                  <c:v>0.167185</c:v>
                </c:pt>
                <c:pt idx="82">
                  <c:v>0.32652599999999998</c:v>
                </c:pt>
                <c:pt idx="83">
                  <c:v>0.37360500000000002</c:v>
                </c:pt>
                <c:pt idx="84">
                  <c:v>0.45831</c:v>
                </c:pt>
                <c:pt idx="85">
                  <c:v>0.42797099999999999</c:v>
                </c:pt>
                <c:pt idx="86">
                  <c:v>0.157642</c:v>
                </c:pt>
                <c:pt idx="87">
                  <c:v>0.35423500000000002</c:v>
                </c:pt>
                <c:pt idx="88">
                  <c:v>0.43445899999999998</c:v>
                </c:pt>
                <c:pt idx="89">
                  <c:v>0.23885400000000001</c:v>
                </c:pt>
                <c:pt idx="90">
                  <c:v>0.34482499999999999</c:v>
                </c:pt>
              </c:numCache>
            </c:numRef>
          </c:xVal>
          <c:yVal>
            <c:numRef>
              <c:f>'Mode of Access Ridership'!$Q$4:$Q$94</c:f>
              <c:numCache>
                <c:formatCode>0.0%</c:formatCode>
                <c:ptCount val="91"/>
                <c:pt idx="0">
                  <c:v>0.15157480314960631</c:v>
                </c:pt>
                <c:pt idx="1">
                  <c:v>0.21647189760712299</c:v>
                </c:pt>
                <c:pt idx="2">
                  <c:v>0.82515337423312884</c:v>
                </c:pt>
                <c:pt idx="3">
                  <c:v>0.71118530884808029</c:v>
                </c:pt>
                <c:pt idx="4">
                  <c:v>0.67861173814898423</c:v>
                </c:pt>
                <c:pt idx="5">
                  <c:v>0.48709408825978351</c:v>
                </c:pt>
                <c:pt idx="6">
                  <c:v>0.71951219512195119</c:v>
                </c:pt>
                <c:pt idx="7">
                  <c:v>0.69369894982497082</c:v>
                </c:pt>
                <c:pt idx="8">
                  <c:v>0.13020134228187918</c:v>
                </c:pt>
                <c:pt idx="9">
                  <c:v>0.61325771003190355</c:v>
                </c:pt>
                <c:pt idx="10">
                  <c:v>0.30274135876042907</c:v>
                </c:pt>
                <c:pt idx="11">
                  <c:v>0.8820441022051102</c:v>
                </c:pt>
                <c:pt idx="12">
                  <c:v>0.33695652173913049</c:v>
                </c:pt>
                <c:pt idx="13">
                  <c:v>0.79988913525498906</c:v>
                </c:pt>
                <c:pt idx="14">
                  <c:v>0.92868719611021067</c:v>
                </c:pt>
                <c:pt idx="15">
                  <c:v>0.23022432113341204</c:v>
                </c:pt>
                <c:pt idx="16">
                  <c:v>0.75799851190476186</c:v>
                </c:pt>
                <c:pt idx="17">
                  <c:v>0.48064918851435706</c:v>
                </c:pt>
                <c:pt idx="18">
                  <c:v>0.86442894507410639</c:v>
                </c:pt>
                <c:pt idx="19">
                  <c:v>0.80189220183486232</c:v>
                </c:pt>
                <c:pt idx="20">
                  <c:v>0.50602409638554213</c:v>
                </c:pt>
                <c:pt idx="21">
                  <c:v>0.12233718807060255</c:v>
                </c:pt>
                <c:pt idx="22">
                  <c:v>0.5218150087260035</c:v>
                </c:pt>
                <c:pt idx="23">
                  <c:v>0.80935473911701139</c:v>
                </c:pt>
                <c:pt idx="24">
                  <c:v>0.33153477218225419</c:v>
                </c:pt>
                <c:pt idx="25">
                  <c:v>0.80420205632543584</c:v>
                </c:pt>
                <c:pt idx="26">
                  <c:v>0.67732558139534893</c:v>
                </c:pt>
                <c:pt idx="27">
                  <c:v>0.84872521246458921</c:v>
                </c:pt>
                <c:pt idx="28">
                  <c:v>0.84189012426422505</c:v>
                </c:pt>
                <c:pt idx="29">
                  <c:v>0.8833333333333333</c:v>
                </c:pt>
                <c:pt idx="30">
                  <c:v>0.8823260073260073</c:v>
                </c:pt>
                <c:pt idx="31">
                  <c:v>0.85141158989598809</c:v>
                </c:pt>
                <c:pt idx="32">
                  <c:v>0.37132352941176472</c:v>
                </c:pt>
                <c:pt idx="33">
                  <c:v>0.43727992957746475</c:v>
                </c:pt>
                <c:pt idx="34">
                  <c:v>0.15348837209302327</c:v>
                </c:pt>
                <c:pt idx="35">
                  <c:v>0.72525027808676312</c:v>
                </c:pt>
                <c:pt idx="36">
                  <c:v>0.8105892162312397</c:v>
                </c:pt>
                <c:pt idx="37">
                  <c:v>0.69622641509433958</c:v>
                </c:pt>
                <c:pt idx="38">
                  <c:v>0.14271506713078069</c:v>
                </c:pt>
                <c:pt idx="39">
                  <c:v>0.1089154411764706</c:v>
                </c:pt>
                <c:pt idx="40">
                  <c:v>0.81118881118881125</c:v>
                </c:pt>
                <c:pt idx="41">
                  <c:v>0.46914399469143997</c:v>
                </c:pt>
                <c:pt idx="42">
                  <c:v>0.28527874564459932</c:v>
                </c:pt>
                <c:pt idx="43">
                  <c:v>0.41654210264075736</c:v>
                </c:pt>
                <c:pt idx="44">
                  <c:v>0.86179577464788737</c:v>
                </c:pt>
                <c:pt idx="45">
                  <c:v>0.56560846560846556</c:v>
                </c:pt>
                <c:pt idx="46">
                  <c:v>0.15675675675675677</c:v>
                </c:pt>
                <c:pt idx="47">
                  <c:v>0.69594594594594594</c:v>
                </c:pt>
                <c:pt idx="48">
                  <c:v>0.56339581036383679</c:v>
                </c:pt>
                <c:pt idx="49">
                  <c:v>0.77856973152767883</c:v>
                </c:pt>
                <c:pt idx="50">
                  <c:v>0.71227080394922426</c:v>
                </c:pt>
                <c:pt idx="51">
                  <c:v>0.81414413312125289</c:v>
                </c:pt>
                <c:pt idx="52">
                  <c:v>0.44223107569721115</c:v>
                </c:pt>
                <c:pt idx="53">
                  <c:v>0.25919439579684761</c:v>
                </c:pt>
                <c:pt idx="54">
                  <c:v>0.8472856418061897</c:v>
                </c:pt>
                <c:pt idx="55">
                  <c:v>0.84326189611333091</c:v>
                </c:pt>
                <c:pt idx="56">
                  <c:v>0.31067961165048541</c:v>
                </c:pt>
                <c:pt idx="57">
                  <c:v>0.16508538899430744</c:v>
                </c:pt>
                <c:pt idx="58">
                  <c:v>0.90719211822660106</c:v>
                </c:pt>
                <c:pt idx="59">
                  <c:v>0.63091482649842268</c:v>
                </c:pt>
                <c:pt idx="60">
                  <c:v>0.52347471081877972</c:v>
                </c:pt>
                <c:pt idx="61">
                  <c:v>0.61750946758743597</c:v>
                </c:pt>
                <c:pt idx="62">
                  <c:v>0.68217054263565879</c:v>
                </c:pt>
                <c:pt idx="63">
                  <c:v>0.5365296803652968</c:v>
                </c:pt>
                <c:pt idx="64">
                  <c:v>0.44319600499375783</c:v>
                </c:pt>
                <c:pt idx="65">
                  <c:v>0.51259413139444299</c:v>
                </c:pt>
                <c:pt idx="66">
                  <c:v>0.72997280903576645</c:v>
                </c:pt>
                <c:pt idx="67">
                  <c:v>9.9919850387389791E-2</c:v>
                </c:pt>
                <c:pt idx="68">
                  <c:v>0.80260206370569764</c:v>
                </c:pt>
                <c:pt idx="69">
                  <c:v>0.6049977074736359</c:v>
                </c:pt>
                <c:pt idx="70">
                  <c:v>0.85244299674267099</c:v>
                </c:pt>
                <c:pt idx="71">
                  <c:v>8.698583951449762E-2</c:v>
                </c:pt>
                <c:pt idx="72">
                  <c:v>0.58194774346793354</c:v>
                </c:pt>
                <c:pt idx="73">
                  <c:v>0.8</c:v>
                </c:pt>
                <c:pt idx="74">
                  <c:v>0.21060965954077593</c:v>
                </c:pt>
                <c:pt idx="75">
                  <c:v>0.65177337632427457</c:v>
                </c:pt>
                <c:pt idx="76">
                  <c:v>0.60596914822266934</c:v>
                </c:pt>
                <c:pt idx="77">
                  <c:v>0.54343918514080292</c:v>
                </c:pt>
                <c:pt idx="78">
                  <c:v>0.64554931836407381</c:v>
                </c:pt>
                <c:pt idx="79">
                  <c:v>0.80550890157877053</c:v>
                </c:pt>
                <c:pt idx="80">
                  <c:v>0.50874348581354945</c:v>
                </c:pt>
                <c:pt idx="81">
                  <c:v>0.11285574092247302</c:v>
                </c:pt>
                <c:pt idx="82">
                  <c:v>0.83559168925022587</c:v>
                </c:pt>
                <c:pt idx="83">
                  <c:v>0.16715976331360946</c:v>
                </c:pt>
                <c:pt idx="84">
                  <c:v>0.84797768479776847</c:v>
                </c:pt>
                <c:pt idx="85">
                  <c:v>0.81779884149552406</c:v>
                </c:pt>
                <c:pt idx="86">
                  <c:v>0.30727762803234498</c:v>
                </c:pt>
                <c:pt idx="87">
                  <c:v>0.45764638999431495</c:v>
                </c:pt>
                <c:pt idx="88">
                  <c:v>0.45979899497487436</c:v>
                </c:pt>
                <c:pt idx="89">
                  <c:v>0.16066384180790963</c:v>
                </c:pt>
                <c:pt idx="90">
                  <c:v>0.87947189097103917</c:v>
                </c:pt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01-1620-4EB5-9C7C-9DA7C2354097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937842680"/>
        <c:axId val="937847360"/>
      </c:scatterChart>
      <c:valAx>
        <c:axId val="937842680"/>
        <c:scaling>
          <c:orientation val="minMax"/>
          <c:min val="0.1"/>
        </c:scaling>
        <c:delete val="0"/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title>
          <c:tx>
            <c:rich>
              <a:bodyPr rot="0" spcFirstLastPara="1" vertOverflow="ellipsis" vert="horz" wrap="square" anchor="ctr" anchorCtr="1"/>
              <a:lstStyle/>
              <a:p>
                <a:pPr>
                  <a:defRPr sz="1400" b="0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defRPr>
                </a:pPr>
                <a:r>
                  <a:rPr lang="en-US"/>
                  <a:t>Size of Pedshed (sq. mi.)</a:t>
                </a:r>
              </a:p>
            </c:rich>
          </c:tx>
          <c:overlay val="0"/>
          <c:spPr>
            <a:noFill/>
            <a:ln>
              <a:noFill/>
            </a:ln>
            <a:effectLst/>
          </c:spPr>
          <c:txPr>
            <a:bodyPr rot="0" spcFirstLastPara="1" vertOverflow="ellipsis" vert="horz" wrap="square" anchor="ctr" anchorCtr="1"/>
            <a:lstStyle/>
            <a:p>
              <a:pPr>
                <a:defRPr sz="1400" b="0" i="0" u="none" strike="noStrike" kern="1200" baseline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" panose="020B0604020202020204" pitchFamily="34" charset="0"/>
                  <a:ea typeface="+mn-ea"/>
                  <a:cs typeface="Arial" panose="020B0604020202020204" pitchFamily="34" charset="0"/>
                </a:defRPr>
              </a:pPr>
              <a:endParaRPr lang="en-US"/>
            </a:p>
          </c:txPr>
        </c:title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25000"/>
                <a:lumOff val="7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pPr>
            <a:endParaRPr lang="en-US"/>
          </a:p>
        </c:txPr>
        <c:crossAx val="937847360"/>
        <c:crosses val="autoZero"/>
        <c:crossBetween val="midCat"/>
      </c:valAx>
      <c:valAx>
        <c:axId val="937847360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title>
          <c:tx>
            <c:rich>
              <a:bodyPr rot="-5400000" spcFirstLastPara="1" vertOverflow="ellipsis" vert="horz" wrap="square" anchor="ctr" anchorCtr="1"/>
              <a:lstStyle/>
              <a:p>
                <a:pPr>
                  <a:defRPr sz="1400" b="0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defRPr>
                </a:pPr>
                <a:r>
                  <a:rPr lang="en-US"/>
                  <a:t>%  Riders Accessing Station by Walking or Mobility Device</a:t>
                </a:r>
              </a:p>
            </c:rich>
          </c:tx>
          <c:overlay val="0"/>
          <c:spPr>
            <a:noFill/>
            <a:ln>
              <a:noFill/>
            </a:ln>
            <a:effectLst/>
          </c:spPr>
          <c:txPr>
            <a:bodyPr rot="-5400000" spcFirstLastPara="1" vertOverflow="ellipsis" vert="horz" wrap="square" anchor="ctr" anchorCtr="1"/>
            <a:lstStyle/>
            <a:p>
              <a:pPr>
                <a:defRPr sz="1400" b="0" i="0" u="none" strike="noStrike" kern="1200" baseline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" panose="020B0604020202020204" pitchFamily="34" charset="0"/>
                  <a:ea typeface="+mn-ea"/>
                  <a:cs typeface="Arial" panose="020B0604020202020204" pitchFamily="34" charset="0"/>
                </a:defRPr>
              </a:pPr>
              <a:endParaRPr lang="en-US"/>
            </a:p>
          </c:txPr>
        </c:title>
        <c:numFmt formatCode="0%" sourceLinked="0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25000"/>
                <a:lumOff val="7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pPr>
            <a:endParaRPr lang="en-US"/>
          </a:p>
        </c:txPr>
        <c:crossAx val="937842680"/>
        <c:crosses val="autoZero"/>
        <c:crossBetween val="midCat"/>
      </c:valAx>
      <c:spPr>
        <a:noFill/>
        <a:ln>
          <a:noFill/>
        </a:ln>
        <a:effectLst/>
      </c:spPr>
    </c:plotArea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solidFill>
      <a:schemeClr val="bg1"/>
    </a:solidFill>
    <a:ln w="9525" cap="flat" cmpd="sng" algn="ctr">
      <a:noFill/>
      <a:round/>
    </a:ln>
    <a:effectLst/>
  </c:spPr>
  <c:txPr>
    <a:bodyPr/>
    <a:lstStyle/>
    <a:p>
      <a:pPr>
        <a:defRPr sz="1400">
          <a:latin typeface="Arial" panose="020B0604020202020204" pitchFamily="34" charset="0"/>
          <a:cs typeface="Arial" panose="020B0604020202020204" pitchFamily="34" charset="0"/>
        </a:defRPr>
      </a:pPr>
      <a:endParaRPr lang="en-US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40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25000"/>
            <a:lumOff val="7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19050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25000"/>
            <a:lumOff val="75000"/>
          </a:schemeClr>
        </a:solidFill>
        <a:round/>
      </a:ln>
    </cs:spPr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diagrams/_rels/data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svg"/><Relationship Id="rId3" Type="http://schemas.openxmlformats.org/officeDocument/2006/relationships/image" Target="../media/image14.png"/><Relationship Id="rId7" Type="http://schemas.openxmlformats.org/officeDocument/2006/relationships/image" Target="../media/image18.png"/><Relationship Id="rId2" Type="http://schemas.openxmlformats.org/officeDocument/2006/relationships/image" Target="../media/image13.svg"/><Relationship Id="rId1" Type="http://schemas.openxmlformats.org/officeDocument/2006/relationships/image" Target="../media/image12.png"/><Relationship Id="rId6" Type="http://schemas.openxmlformats.org/officeDocument/2006/relationships/image" Target="../media/image17.svg"/><Relationship Id="rId5" Type="http://schemas.openxmlformats.org/officeDocument/2006/relationships/image" Target="../media/image16.png"/><Relationship Id="rId4" Type="http://schemas.openxmlformats.org/officeDocument/2006/relationships/image" Target="../media/image15.svg"/></Relationships>
</file>

<file path=ppt/diagrams/_rels/drawing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svg"/><Relationship Id="rId3" Type="http://schemas.openxmlformats.org/officeDocument/2006/relationships/image" Target="../media/image14.png"/><Relationship Id="rId7" Type="http://schemas.openxmlformats.org/officeDocument/2006/relationships/image" Target="../media/image18.png"/><Relationship Id="rId2" Type="http://schemas.openxmlformats.org/officeDocument/2006/relationships/image" Target="../media/image13.svg"/><Relationship Id="rId1" Type="http://schemas.openxmlformats.org/officeDocument/2006/relationships/image" Target="../media/image12.png"/><Relationship Id="rId6" Type="http://schemas.openxmlformats.org/officeDocument/2006/relationships/image" Target="../media/image17.svg"/><Relationship Id="rId5" Type="http://schemas.openxmlformats.org/officeDocument/2006/relationships/image" Target="../media/image16.png"/><Relationship Id="rId4" Type="http://schemas.openxmlformats.org/officeDocument/2006/relationships/image" Target="../media/image15.sv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405FB389-B884-448B-B28B-2888F974C443}" type="doc">
      <dgm:prSet loTypeId="urn:microsoft.com/office/officeart/2018/2/layout/IconVerticalSolidList" loCatId="icon" qsTypeId="urn:microsoft.com/office/officeart/2005/8/quickstyle/simple1" qsCatId="simple" csTypeId="urn:microsoft.com/office/officeart/2005/8/colors/accent0_3" csCatId="mainScheme" phldr="1"/>
      <dgm:spPr/>
      <dgm:t>
        <a:bodyPr/>
        <a:lstStyle/>
        <a:p>
          <a:endParaRPr lang="en-US"/>
        </a:p>
      </dgm:t>
    </dgm:pt>
    <dgm:pt modelId="{F1A01ABC-00C4-421E-9B01-5A41441EF116}">
      <dgm:prSet/>
      <dgm:spPr/>
      <dgm:t>
        <a:bodyPr/>
        <a:lstStyle/>
        <a:p>
          <a:pPr>
            <a:lnSpc>
              <a:spcPct val="100000"/>
            </a:lnSpc>
          </a:pPr>
          <a:r>
            <a:rPr lang="en-US"/>
            <a:t>Introduction and Background</a:t>
          </a:r>
        </a:p>
      </dgm:t>
    </dgm:pt>
    <dgm:pt modelId="{B3B4C7A9-EFBD-42B9-AB81-34854E05B4D4}" type="parTrans" cxnId="{2908A317-2C35-4E71-A846-FA87D1288332}">
      <dgm:prSet/>
      <dgm:spPr/>
      <dgm:t>
        <a:bodyPr/>
        <a:lstStyle/>
        <a:p>
          <a:endParaRPr lang="en-US"/>
        </a:p>
      </dgm:t>
    </dgm:pt>
    <dgm:pt modelId="{DDDBF954-B862-4C52-BA0A-60599B884448}" type="sibTrans" cxnId="{2908A317-2C35-4E71-A846-FA87D1288332}">
      <dgm:prSet/>
      <dgm:spPr/>
      <dgm:t>
        <a:bodyPr/>
        <a:lstStyle/>
        <a:p>
          <a:endParaRPr lang="en-US"/>
        </a:p>
      </dgm:t>
    </dgm:pt>
    <dgm:pt modelId="{B5917A42-174A-4B13-8465-B1ABA65A8C5F}">
      <dgm:prSet/>
      <dgm:spPr/>
      <dgm:t>
        <a:bodyPr/>
        <a:lstStyle/>
        <a:p>
          <a:pPr>
            <a:lnSpc>
              <a:spcPct val="100000"/>
            </a:lnSpc>
          </a:pPr>
          <a:r>
            <a:rPr lang="en-US" dirty="0"/>
            <a:t>Methodology</a:t>
          </a:r>
        </a:p>
      </dgm:t>
    </dgm:pt>
    <dgm:pt modelId="{973A0FC4-6A62-4FC0-9418-30D3F1AF087F}" type="parTrans" cxnId="{B2843501-B396-4042-8E9F-2ECE79035CAB}">
      <dgm:prSet/>
      <dgm:spPr/>
      <dgm:t>
        <a:bodyPr/>
        <a:lstStyle/>
        <a:p>
          <a:endParaRPr lang="en-US"/>
        </a:p>
      </dgm:t>
    </dgm:pt>
    <dgm:pt modelId="{E0132A1F-E875-4A4F-A368-BBEF49AC8B94}" type="sibTrans" cxnId="{B2843501-B396-4042-8E9F-2ECE79035CAB}">
      <dgm:prSet/>
      <dgm:spPr/>
      <dgm:t>
        <a:bodyPr/>
        <a:lstStyle/>
        <a:p>
          <a:endParaRPr lang="en-US"/>
        </a:p>
      </dgm:t>
    </dgm:pt>
    <dgm:pt modelId="{14533E8A-7FBD-4E6F-9408-321F479E0659}">
      <dgm:prSet/>
      <dgm:spPr/>
      <dgm:t>
        <a:bodyPr/>
        <a:lstStyle/>
        <a:p>
          <a:pPr>
            <a:lnSpc>
              <a:spcPct val="100000"/>
            </a:lnSpc>
          </a:pPr>
          <a:r>
            <a:rPr lang="en-US"/>
            <a:t>Examples of Pedsheds and Bikesheds</a:t>
          </a:r>
        </a:p>
      </dgm:t>
    </dgm:pt>
    <dgm:pt modelId="{042C799B-786D-4EF1-A4DE-E5E44BA7C134}" type="parTrans" cxnId="{9DEB1E28-C147-4D48-A0A4-2DFA03CEC419}">
      <dgm:prSet/>
      <dgm:spPr/>
      <dgm:t>
        <a:bodyPr/>
        <a:lstStyle/>
        <a:p>
          <a:endParaRPr lang="en-US"/>
        </a:p>
      </dgm:t>
    </dgm:pt>
    <dgm:pt modelId="{30BD9762-A923-4998-9BC1-3ED958BF2D8C}" type="sibTrans" cxnId="{9DEB1E28-C147-4D48-A0A4-2DFA03CEC419}">
      <dgm:prSet/>
      <dgm:spPr/>
      <dgm:t>
        <a:bodyPr/>
        <a:lstStyle/>
        <a:p>
          <a:endParaRPr lang="en-US"/>
        </a:p>
      </dgm:t>
    </dgm:pt>
    <dgm:pt modelId="{F53ED17A-10E3-4D0D-8D7D-7923FA5B61CF}">
      <dgm:prSet/>
      <dgm:spPr/>
      <dgm:t>
        <a:bodyPr/>
        <a:lstStyle/>
        <a:p>
          <a:pPr>
            <a:lnSpc>
              <a:spcPct val="100000"/>
            </a:lnSpc>
          </a:pPr>
          <a:r>
            <a:rPr lang="en-US"/>
            <a:t>Resources</a:t>
          </a:r>
        </a:p>
      </dgm:t>
    </dgm:pt>
    <dgm:pt modelId="{62564E88-00B2-4BF4-90FA-51CFAFDDB0BF}" type="parTrans" cxnId="{15B10ADB-F5CD-4C85-A09D-CE492AD9E0F8}">
      <dgm:prSet/>
      <dgm:spPr/>
      <dgm:t>
        <a:bodyPr/>
        <a:lstStyle/>
        <a:p>
          <a:endParaRPr lang="en-US"/>
        </a:p>
      </dgm:t>
    </dgm:pt>
    <dgm:pt modelId="{20A42B05-2421-42BE-AAA4-DE14A0852C36}" type="sibTrans" cxnId="{15B10ADB-F5CD-4C85-A09D-CE492AD9E0F8}">
      <dgm:prSet/>
      <dgm:spPr/>
      <dgm:t>
        <a:bodyPr/>
        <a:lstStyle/>
        <a:p>
          <a:endParaRPr lang="en-US"/>
        </a:p>
      </dgm:t>
    </dgm:pt>
    <dgm:pt modelId="{DD6422C5-CA58-4555-8D7A-0A014161E85A}" type="pres">
      <dgm:prSet presAssocID="{405FB389-B884-448B-B28B-2888F974C443}" presName="root" presStyleCnt="0">
        <dgm:presLayoutVars>
          <dgm:dir/>
          <dgm:resizeHandles val="exact"/>
        </dgm:presLayoutVars>
      </dgm:prSet>
      <dgm:spPr/>
    </dgm:pt>
    <dgm:pt modelId="{A60F3A0B-644E-4424-BADA-2B82813E061A}" type="pres">
      <dgm:prSet presAssocID="{F1A01ABC-00C4-421E-9B01-5A41441EF116}" presName="compNode" presStyleCnt="0"/>
      <dgm:spPr/>
    </dgm:pt>
    <dgm:pt modelId="{07C66865-1FCA-4D67-9C10-BEB5621ACE1E}" type="pres">
      <dgm:prSet presAssocID="{F1A01ABC-00C4-421E-9B01-5A41441EF116}" presName="bgRect" presStyleLbl="bgShp" presStyleIdx="0" presStyleCnt="4"/>
      <dgm:spPr/>
    </dgm:pt>
    <dgm:pt modelId="{589139C3-8D65-476D-B9D7-1FE32B242FDF}" type="pres">
      <dgm:prSet presAssocID="{F1A01ABC-00C4-421E-9B01-5A41441EF116}" presName="iconRect" presStyleLbl="node1" presStyleIdx="0" presStyleCnt="4"/>
      <dgm:spPr>
        <a:blipFill>
          <a:blip xmlns:r="http://schemas.openxmlformats.org/officeDocument/2006/relationships" r:embed="rId1" cstate="print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rcRect/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Walk with solid fill"/>
        </a:ext>
      </dgm:extLst>
    </dgm:pt>
    <dgm:pt modelId="{13D79444-ACA0-4031-9CCD-A40CD85D439F}" type="pres">
      <dgm:prSet presAssocID="{F1A01ABC-00C4-421E-9B01-5A41441EF116}" presName="spaceRect" presStyleCnt="0"/>
      <dgm:spPr/>
    </dgm:pt>
    <dgm:pt modelId="{2AA1F6CA-9D93-4171-A32C-13F9D58AA811}" type="pres">
      <dgm:prSet presAssocID="{F1A01ABC-00C4-421E-9B01-5A41441EF116}" presName="parTx" presStyleLbl="revTx" presStyleIdx="0" presStyleCnt="4">
        <dgm:presLayoutVars>
          <dgm:chMax val="0"/>
          <dgm:chPref val="0"/>
        </dgm:presLayoutVars>
      </dgm:prSet>
      <dgm:spPr/>
    </dgm:pt>
    <dgm:pt modelId="{C7221B3E-6216-44FA-8AE6-7868C702E42C}" type="pres">
      <dgm:prSet presAssocID="{DDDBF954-B862-4C52-BA0A-60599B884448}" presName="sibTrans" presStyleCnt="0"/>
      <dgm:spPr/>
    </dgm:pt>
    <dgm:pt modelId="{17FAF9B0-3506-4990-973C-54A7007CD16A}" type="pres">
      <dgm:prSet presAssocID="{B5917A42-174A-4B13-8465-B1ABA65A8C5F}" presName="compNode" presStyleCnt="0"/>
      <dgm:spPr/>
    </dgm:pt>
    <dgm:pt modelId="{A17D9EAA-2580-4D3C-B675-DEB05226B32D}" type="pres">
      <dgm:prSet presAssocID="{B5917A42-174A-4B13-8465-B1ABA65A8C5F}" presName="bgRect" presStyleLbl="bgShp" presStyleIdx="1" presStyleCnt="4"/>
      <dgm:spPr/>
    </dgm:pt>
    <dgm:pt modelId="{5C2A778F-FB3C-4D7E-96DC-421BE295E1F2}" type="pres">
      <dgm:prSet presAssocID="{B5917A42-174A-4B13-8465-B1ABA65A8C5F}" presName="iconRect" presStyleLbl="node1" presStyleIdx="1" presStyleCnt="4"/>
      <dgm:spPr>
        <a:blipFill>
          <a:blip xmlns:r="http://schemas.openxmlformats.org/officeDocument/2006/relationships" r:embed="rId3" cstate="print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rcRect/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Illustrator with solid fill"/>
        </a:ext>
      </dgm:extLst>
    </dgm:pt>
    <dgm:pt modelId="{3479C525-9F65-4E99-8B4D-B0DE365678D7}" type="pres">
      <dgm:prSet presAssocID="{B5917A42-174A-4B13-8465-B1ABA65A8C5F}" presName="spaceRect" presStyleCnt="0"/>
      <dgm:spPr/>
    </dgm:pt>
    <dgm:pt modelId="{D1C3AEB5-8587-4047-8392-8E45CB612510}" type="pres">
      <dgm:prSet presAssocID="{B5917A42-174A-4B13-8465-B1ABA65A8C5F}" presName="parTx" presStyleLbl="revTx" presStyleIdx="1" presStyleCnt="4">
        <dgm:presLayoutVars>
          <dgm:chMax val="0"/>
          <dgm:chPref val="0"/>
        </dgm:presLayoutVars>
      </dgm:prSet>
      <dgm:spPr/>
    </dgm:pt>
    <dgm:pt modelId="{A80CA5E5-74BA-4303-8782-0C9635235078}" type="pres">
      <dgm:prSet presAssocID="{E0132A1F-E875-4A4F-A368-BBEF49AC8B94}" presName="sibTrans" presStyleCnt="0"/>
      <dgm:spPr/>
    </dgm:pt>
    <dgm:pt modelId="{93CE8AC4-40E2-407A-8F1C-1E87E05A1607}" type="pres">
      <dgm:prSet presAssocID="{14533E8A-7FBD-4E6F-9408-321F479E0659}" presName="compNode" presStyleCnt="0"/>
      <dgm:spPr/>
    </dgm:pt>
    <dgm:pt modelId="{CF3A3B1F-C334-4D01-A8CE-BC1ADF8D96D3}" type="pres">
      <dgm:prSet presAssocID="{14533E8A-7FBD-4E6F-9408-321F479E0659}" presName="bgRect" presStyleLbl="bgShp" presStyleIdx="2" presStyleCnt="4"/>
      <dgm:spPr/>
    </dgm:pt>
    <dgm:pt modelId="{2F80BB96-DC7D-4464-8C34-2E6DE22C6A99}" type="pres">
      <dgm:prSet presAssocID="{14533E8A-7FBD-4E6F-9408-321F479E0659}" presName="iconRect" presStyleLbl="node1" presStyleIdx="2" presStyleCnt="4"/>
      <dgm:spPr>
        <a:blipFill>
          <a:blip xmlns:r="http://schemas.openxmlformats.org/officeDocument/2006/relationships" r:embed="rId5" cstate="print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rcRect/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Treasure Map with solid fill"/>
        </a:ext>
      </dgm:extLst>
    </dgm:pt>
    <dgm:pt modelId="{B8E4CE8E-1047-48E0-8A3A-A5E384AD1766}" type="pres">
      <dgm:prSet presAssocID="{14533E8A-7FBD-4E6F-9408-321F479E0659}" presName="spaceRect" presStyleCnt="0"/>
      <dgm:spPr/>
    </dgm:pt>
    <dgm:pt modelId="{AB63DF2E-3B20-4770-AD11-7A6ABBC9034A}" type="pres">
      <dgm:prSet presAssocID="{14533E8A-7FBD-4E6F-9408-321F479E0659}" presName="parTx" presStyleLbl="revTx" presStyleIdx="2" presStyleCnt="4">
        <dgm:presLayoutVars>
          <dgm:chMax val="0"/>
          <dgm:chPref val="0"/>
        </dgm:presLayoutVars>
      </dgm:prSet>
      <dgm:spPr/>
    </dgm:pt>
    <dgm:pt modelId="{E807448B-612E-45CB-B06D-105387458F52}" type="pres">
      <dgm:prSet presAssocID="{30BD9762-A923-4998-9BC1-3ED958BF2D8C}" presName="sibTrans" presStyleCnt="0"/>
      <dgm:spPr/>
    </dgm:pt>
    <dgm:pt modelId="{B20EF095-9AF7-4C53-B7F7-0889D791A5EA}" type="pres">
      <dgm:prSet presAssocID="{F53ED17A-10E3-4D0D-8D7D-7923FA5B61CF}" presName="compNode" presStyleCnt="0"/>
      <dgm:spPr/>
    </dgm:pt>
    <dgm:pt modelId="{727954A3-EF36-4A5F-AC26-24937E1A051B}" type="pres">
      <dgm:prSet presAssocID="{F53ED17A-10E3-4D0D-8D7D-7923FA5B61CF}" presName="bgRect" presStyleLbl="bgShp" presStyleIdx="3" presStyleCnt="4"/>
      <dgm:spPr/>
    </dgm:pt>
    <dgm:pt modelId="{B1657F68-3F93-4355-A5E7-DBF636047029}" type="pres">
      <dgm:prSet presAssocID="{F53ED17A-10E3-4D0D-8D7D-7923FA5B61CF}" presName="iconRect" presStyleLbl="node1" presStyleIdx="3" presStyleCnt="4"/>
      <dgm:spPr>
        <a:blipFill>
          <a:blip xmlns:r="http://schemas.openxmlformats.org/officeDocument/2006/relationships" r:embed="rId7" cstate="print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rcRect/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Cursor with solid fill"/>
        </a:ext>
      </dgm:extLst>
    </dgm:pt>
    <dgm:pt modelId="{1C87BEDD-0B4C-4145-9E07-23316B0F658F}" type="pres">
      <dgm:prSet presAssocID="{F53ED17A-10E3-4D0D-8D7D-7923FA5B61CF}" presName="spaceRect" presStyleCnt="0"/>
      <dgm:spPr/>
    </dgm:pt>
    <dgm:pt modelId="{2815324D-A9EF-4346-BBAB-B3CF92637568}" type="pres">
      <dgm:prSet presAssocID="{F53ED17A-10E3-4D0D-8D7D-7923FA5B61CF}" presName="parTx" presStyleLbl="revTx" presStyleIdx="3" presStyleCnt="4">
        <dgm:presLayoutVars>
          <dgm:chMax val="0"/>
          <dgm:chPref val="0"/>
        </dgm:presLayoutVars>
      </dgm:prSet>
      <dgm:spPr/>
    </dgm:pt>
  </dgm:ptLst>
  <dgm:cxnLst>
    <dgm:cxn modelId="{B2843501-B396-4042-8E9F-2ECE79035CAB}" srcId="{405FB389-B884-448B-B28B-2888F974C443}" destId="{B5917A42-174A-4B13-8465-B1ABA65A8C5F}" srcOrd="1" destOrd="0" parTransId="{973A0FC4-6A62-4FC0-9418-30D3F1AF087F}" sibTransId="{E0132A1F-E875-4A4F-A368-BBEF49AC8B94}"/>
    <dgm:cxn modelId="{1EF10114-DA6E-4002-9838-7CFA1F33E85F}" type="presOf" srcId="{405FB389-B884-448B-B28B-2888F974C443}" destId="{DD6422C5-CA58-4555-8D7A-0A014161E85A}" srcOrd="0" destOrd="0" presId="urn:microsoft.com/office/officeart/2018/2/layout/IconVerticalSolidList"/>
    <dgm:cxn modelId="{2908A317-2C35-4E71-A846-FA87D1288332}" srcId="{405FB389-B884-448B-B28B-2888F974C443}" destId="{F1A01ABC-00C4-421E-9B01-5A41441EF116}" srcOrd="0" destOrd="0" parTransId="{B3B4C7A9-EFBD-42B9-AB81-34854E05B4D4}" sibTransId="{DDDBF954-B862-4C52-BA0A-60599B884448}"/>
    <dgm:cxn modelId="{9DEB1E28-C147-4D48-A0A4-2DFA03CEC419}" srcId="{405FB389-B884-448B-B28B-2888F974C443}" destId="{14533E8A-7FBD-4E6F-9408-321F479E0659}" srcOrd="2" destOrd="0" parTransId="{042C799B-786D-4EF1-A4DE-E5E44BA7C134}" sibTransId="{30BD9762-A923-4998-9BC1-3ED958BF2D8C}"/>
    <dgm:cxn modelId="{40C09D29-6FD3-4AAA-8F06-7C05173091EC}" type="presOf" srcId="{F53ED17A-10E3-4D0D-8D7D-7923FA5B61CF}" destId="{2815324D-A9EF-4346-BBAB-B3CF92637568}" srcOrd="0" destOrd="0" presId="urn:microsoft.com/office/officeart/2018/2/layout/IconVerticalSolidList"/>
    <dgm:cxn modelId="{FDA02E99-8B71-4D7D-93D7-B9F0A55F1DD9}" type="presOf" srcId="{F1A01ABC-00C4-421E-9B01-5A41441EF116}" destId="{2AA1F6CA-9D93-4171-A32C-13F9D58AA811}" srcOrd="0" destOrd="0" presId="urn:microsoft.com/office/officeart/2018/2/layout/IconVerticalSolidList"/>
    <dgm:cxn modelId="{50E3F9A1-658E-4D01-A3FA-5206D41F1AF5}" type="presOf" srcId="{B5917A42-174A-4B13-8465-B1ABA65A8C5F}" destId="{D1C3AEB5-8587-4047-8392-8E45CB612510}" srcOrd="0" destOrd="0" presId="urn:microsoft.com/office/officeart/2018/2/layout/IconVerticalSolidList"/>
    <dgm:cxn modelId="{8F9E63A7-00F4-4047-917A-E4C472C98313}" type="presOf" srcId="{14533E8A-7FBD-4E6F-9408-321F479E0659}" destId="{AB63DF2E-3B20-4770-AD11-7A6ABBC9034A}" srcOrd="0" destOrd="0" presId="urn:microsoft.com/office/officeart/2018/2/layout/IconVerticalSolidList"/>
    <dgm:cxn modelId="{15B10ADB-F5CD-4C85-A09D-CE492AD9E0F8}" srcId="{405FB389-B884-448B-B28B-2888F974C443}" destId="{F53ED17A-10E3-4D0D-8D7D-7923FA5B61CF}" srcOrd="3" destOrd="0" parTransId="{62564E88-00B2-4BF4-90FA-51CFAFDDB0BF}" sibTransId="{20A42B05-2421-42BE-AAA4-DE14A0852C36}"/>
    <dgm:cxn modelId="{6ADBCD06-81D3-4661-AC80-2E9EB710A5E7}" type="presParOf" srcId="{DD6422C5-CA58-4555-8D7A-0A014161E85A}" destId="{A60F3A0B-644E-4424-BADA-2B82813E061A}" srcOrd="0" destOrd="0" presId="urn:microsoft.com/office/officeart/2018/2/layout/IconVerticalSolidList"/>
    <dgm:cxn modelId="{96F9CE9C-1BEC-4DF1-80D1-808C67F99CC8}" type="presParOf" srcId="{A60F3A0B-644E-4424-BADA-2B82813E061A}" destId="{07C66865-1FCA-4D67-9C10-BEB5621ACE1E}" srcOrd="0" destOrd="0" presId="urn:microsoft.com/office/officeart/2018/2/layout/IconVerticalSolidList"/>
    <dgm:cxn modelId="{23847FA9-7CFE-4EC6-9843-B5E9C9E2DF73}" type="presParOf" srcId="{A60F3A0B-644E-4424-BADA-2B82813E061A}" destId="{589139C3-8D65-476D-B9D7-1FE32B242FDF}" srcOrd="1" destOrd="0" presId="urn:microsoft.com/office/officeart/2018/2/layout/IconVerticalSolidList"/>
    <dgm:cxn modelId="{413E2B40-9087-4260-BCEE-7DC9AB30627E}" type="presParOf" srcId="{A60F3A0B-644E-4424-BADA-2B82813E061A}" destId="{13D79444-ACA0-4031-9CCD-A40CD85D439F}" srcOrd="2" destOrd="0" presId="urn:microsoft.com/office/officeart/2018/2/layout/IconVerticalSolidList"/>
    <dgm:cxn modelId="{C8F1462B-F92A-442E-B969-183055B47315}" type="presParOf" srcId="{A60F3A0B-644E-4424-BADA-2B82813E061A}" destId="{2AA1F6CA-9D93-4171-A32C-13F9D58AA811}" srcOrd="3" destOrd="0" presId="urn:microsoft.com/office/officeart/2018/2/layout/IconVerticalSolidList"/>
    <dgm:cxn modelId="{3062FD2A-9322-4C73-BA80-4402779D01F8}" type="presParOf" srcId="{DD6422C5-CA58-4555-8D7A-0A014161E85A}" destId="{C7221B3E-6216-44FA-8AE6-7868C702E42C}" srcOrd="1" destOrd="0" presId="urn:microsoft.com/office/officeart/2018/2/layout/IconVerticalSolidList"/>
    <dgm:cxn modelId="{CFCE9BF8-2ACA-43BE-923E-E11CE8AC41EE}" type="presParOf" srcId="{DD6422C5-CA58-4555-8D7A-0A014161E85A}" destId="{17FAF9B0-3506-4990-973C-54A7007CD16A}" srcOrd="2" destOrd="0" presId="urn:microsoft.com/office/officeart/2018/2/layout/IconVerticalSolidList"/>
    <dgm:cxn modelId="{08451658-C87C-4685-9CCB-AABC57D4DEE8}" type="presParOf" srcId="{17FAF9B0-3506-4990-973C-54A7007CD16A}" destId="{A17D9EAA-2580-4D3C-B675-DEB05226B32D}" srcOrd="0" destOrd="0" presId="urn:microsoft.com/office/officeart/2018/2/layout/IconVerticalSolidList"/>
    <dgm:cxn modelId="{897CE7F3-08FB-470E-AB1D-F186B7A5F3BA}" type="presParOf" srcId="{17FAF9B0-3506-4990-973C-54A7007CD16A}" destId="{5C2A778F-FB3C-4D7E-96DC-421BE295E1F2}" srcOrd="1" destOrd="0" presId="urn:microsoft.com/office/officeart/2018/2/layout/IconVerticalSolidList"/>
    <dgm:cxn modelId="{F91AB495-C3D2-4A4D-B9C5-FB7C5B43FD5D}" type="presParOf" srcId="{17FAF9B0-3506-4990-973C-54A7007CD16A}" destId="{3479C525-9F65-4E99-8B4D-B0DE365678D7}" srcOrd="2" destOrd="0" presId="urn:microsoft.com/office/officeart/2018/2/layout/IconVerticalSolidList"/>
    <dgm:cxn modelId="{EB8995B4-E214-4BCB-9477-7BA006D97758}" type="presParOf" srcId="{17FAF9B0-3506-4990-973C-54A7007CD16A}" destId="{D1C3AEB5-8587-4047-8392-8E45CB612510}" srcOrd="3" destOrd="0" presId="urn:microsoft.com/office/officeart/2018/2/layout/IconVerticalSolidList"/>
    <dgm:cxn modelId="{93F71988-72BB-48DE-BD8A-C1B60E3CE0E4}" type="presParOf" srcId="{DD6422C5-CA58-4555-8D7A-0A014161E85A}" destId="{A80CA5E5-74BA-4303-8782-0C9635235078}" srcOrd="3" destOrd="0" presId="urn:microsoft.com/office/officeart/2018/2/layout/IconVerticalSolidList"/>
    <dgm:cxn modelId="{8D93834C-E0FC-467D-8855-A9CE021CD639}" type="presParOf" srcId="{DD6422C5-CA58-4555-8D7A-0A014161E85A}" destId="{93CE8AC4-40E2-407A-8F1C-1E87E05A1607}" srcOrd="4" destOrd="0" presId="urn:microsoft.com/office/officeart/2018/2/layout/IconVerticalSolidList"/>
    <dgm:cxn modelId="{917F8532-3672-427B-BDF1-E87114EDB3C7}" type="presParOf" srcId="{93CE8AC4-40E2-407A-8F1C-1E87E05A1607}" destId="{CF3A3B1F-C334-4D01-A8CE-BC1ADF8D96D3}" srcOrd="0" destOrd="0" presId="urn:microsoft.com/office/officeart/2018/2/layout/IconVerticalSolidList"/>
    <dgm:cxn modelId="{F2D765EC-AE66-44CE-9716-299FFFDF6816}" type="presParOf" srcId="{93CE8AC4-40E2-407A-8F1C-1E87E05A1607}" destId="{2F80BB96-DC7D-4464-8C34-2E6DE22C6A99}" srcOrd="1" destOrd="0" presId="urn:microsoft.com/office/officeart/2018/2/layout/IconVerticalSolidList"/>
    <dgm:cxn modelId="{FD3B298B-F8D8-420E-819F-6F566A2D9EBD}" type="presParOf" srcId="{93CE8AC4-40E2-407A-8F1C-1E87E05A1607}" destId="{B8E4CE8E-1047-48E0-8A3A-A5E384AD1766}" srcOrd="2" destOrd="0" presId="urn:microsoft.com/office/officeart/2018/2/layout/IconVerticalSolidList"/>
    <dgm:cxn modelId="{371B8952-29D8-4003-9A0B-819981AF0F40}" type="presParOf" srcId="{93CE8AC4-40E2-407A-8F1C-1E87E05A1607}" destId="{AB63DF2E-3B20-4770-AD11-7A6ABBC9034A}" srcOrd="3" destOrd="0" presId="urn:microsoft.com/office/officeart/2018/2/layout/IconVerticalSolidList"/>
    <dgm:cxn modelId="{76E24A6B-BA71-4697-83EC-7391AB17A5DC}" type="presParOf" srcId="{DD6422C5-CA58-4555-8D7A-0A014161E85A}" destId="{E807448B-612E-45CB-B06D-105387458F52}" srcOrd="5" destOrd="0" presId="urn:microsoft.com/office/officeart/2018/2/layout/IconVerticalSolidList"/>
    <dgm:cxn modelId="{168C49AB-18DC-4544-95AB-345BF2CBFBA9}" type="presParOf" srcId="{DD6422C5-CA58-4555-8D7A-0A014161E85A}" destId="{B20EF095-9AF7-4C53-B7F7-0889D791A5EA}" srcOrd="6" destOrd="0" presId="urn:microsoft.com/office/officeart/2018/2/layout/IconVerticalSolidList"/>
    <dgm:cxn modelId="{A1A71B5C-C3D2-455F-8465-4E71121B41A3}" type="presParOf" srcId="{B20EF095-9AF7-4C53-B7F7-0889D791A5EA}" destId="{727954A3-EF36-4A5F-AC26-24937E1A051B}" srcOrd="0" destOrd="0" presId="urn:microsoft.com/office/officeart/2018/2/layout/IconVerticalSolidList"/>
    <dgm:cxn modelId="{B7D06E75-374A-4A6B-92A5-5ADF108F1121}" type="presParOf" srcId="{B20EF095-9AF7-4C53-B7F7-0889D791A5EA}" destId="{B1657F68-3F93-4355-A5E7-DBF636047029}" srcOrd="1" destOrd="0" presId="urn:microsoft.com/office/officeart/2018/2/layout/IconVerticalSolidList"/>
    <dgm:cxn modelId="{E8782053-DF2E-42B8-BF79-4D6D68B73257}" type="presParOf" srcId="{B20EF095-9AF7-4C53-B7F7-0889D791A5EA}" destId="{1C87BEDD-0B4C-4145-9E07-23316B0F658F}" srcOrd="2" destOrd="0" presId="urn:microsoft.com/office/officeart/2018/2/layout/IconVerticalSolidList"/>
    <dgm:cxn modelId="{5D549976-FB17-430D-AFB0-6101DF874F67}" type="presParOf" srcId="{B20EF095-9AF7-4C53-B7F7-0889D791A5EA}" destId="{2815324D-A9EF-4346-BBAB-B3CF92637568}" srcOrd="3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7C66865-1FCA-4D67-9C10-BEB5621ACE1E}">
      <dsp:nvSpPr>
        <dsp:cNvPr id="0" name=""/>
        <dsp:cNvSpPr/>
      </dsp:nvSpPr>
      <dsp:spPr>
        <a:xfrm>
          <a:off x="0" y="1266"/>
          <a:ext cx="6111583" cy="641819"/>
        </a:xfrm>
        <a:prstGeom prst="roundRect">
          <a:avLst>
            <a:gd name="adj" fmla="val 10000"/>
          </a:avLst>
        </a:prstGeom>
        <a:solidFill>
          <a:schemeClr val="dk2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89139C3-8D65-476D-B9D7-1FE32B242FDF}">
      <dsp:nvSpPr>
        <dsp:cNvPr id="0" name=""/>
        <dsp:cNvSpPr/>
      </dsp:nvSpPr>
      <dsp:spPr>
        <a:xfrm>
          <a:off x="194150" y="145675"/>
          <a:ext cx="353000" cy="353000"/>
        </a:xfrm>
        <a:prstGeom prst="rect">
          <a:avLst/>
        </a:prstGeom>
        <a:blipFill>
          <a:blip xmlns:r="http://schemas.openxmlformats.org/officeDocument/2006/relationships" r:embed="rId1" cstate="print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rcRect/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AA1F6CA-9D93-4171-A32C-13F9D58AA811}">
      <dsp:nvSpPr>
        <dsp:cNvPr id="0" name=""/>
        <dsp:cNvSpPr/>
      </dsp:nvSpPr>
      <dsp:spPr>
        <a:xfrm>
          <a:off x="741301" y="1266"/>
          <a:ext cx="5370281" cy="64181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7926" tIns="67926" rIns="67926" bIns="67926" numCol="1" spcCol="1270" anchor="ctr" anchorCtr="0">
          <a:noAutofit/>
        </a:bodyPr>
        <a:lstStyle/>
        <a:p>
          <a:pPr marL="0" lvl="0" indent="0" algn="l" defTabSz="9779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kern="1200"/>
            <a:t>Introduction and Background</a:t>
          </a:r>
        </a:p>
      </dsp:txBody>
      <dsp:txXfrm>
        <a:off x="741301" y="1266"/>
        <a:ext cx="5370281" cy="641819"/>
      </dsp:txXfrm>
    </dsp:sp>
    <dsp:sp modelId="{A17D9EAA-2580-4D3C-B675-DEB05226B32D}">
      <dsp:nvSpPr>
        <dsp:cNvPr id="0" name=""/>
        <dsp:cNvSpPr/>
      </dsp:nvSpPr>
      <dsp:spPr>
        <a:xfrm>
          <a:off x="0" y="803540"/>
          <a:ext cx="6111583" cy="641819"/>
        </a:xfrm>
        <a:prstGeom prst="roundRect">
          <a:avLst>
            <a:gd name="adj" fmla="val 10000"/>
          </a:avLst>
        </a:prstGeom>
        <a:solidFill>
          <a:schemeClr val="dk2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C2A778F-FB3C-4D7E-96DC-421BE295E1F2}">
      <dsp:nvSpPr>
        <dsp:cNvPr id="0" name=""/>
        <dsp:cNvSpPr/>
      </dsp:nvSpPr>
      <dsp:spPr>
        <a:xfrm>
          <a:off x="194150" y="947949"/>
          <a:ext cx="353000" cy="353000"/>
        </a:xfrm>
        <a:prstGeom prst="rect">
          <a:avLst/>
        </a:prstGeom>
        <a:blipFill>
          <a:blip xmlns:r="http://schemas.openxmlformats.org/officeDocument/2006/relationships" r:embed="rId3" cstate="print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rcRect/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1C3AEB5-8587-4047-8392-8E45CB612510}">
      <dsp:nvSpPr>
        <dsp:cNvPr id="0" name=""/>
        <dsp:cNvSpPr/>
      </dsp:nvSpPr>
      <dsp:spPr>
        <a:xfrm>
          <a:off x="741301" y="803540"/>
          <a:ext cx="5370281" cy="64181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7926" tIns="67926" rIns="67926" bIns="67926" numCol="1" spcCol="1270" anchor="ctr" anchorCtr="0">
          <a:noAutofit/>
        </a:bodyPr>
        <a:lstStyle/>
        <a:p>
          <a:pPr marL="0" lvl="0" indent="0" algn="l" defTabSz="9779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kern="1200" dirty="0"/>
            <a:t>Methodology</a:t>
          </a:r>
        </a:p>
      </dsp:txBody>
      <dsp:txXfrm>
        <a:off x="741301" y="803540"/>
        <a:ext cx="5370281" cy="641819"/>
      </dsp:txXfrm>
    </dsp:sp>
    <dsp:sp modelId="{CF3A3B1F-C334-4D01-A8CE-BC1ADF8D96D3}">
      <dsp:nvSpPr>
        <dsp:cNvPr id="0" name=""/>
        <dsp:cNvSpPr/>
      </dsp:nvSpPr>
      <dsp:spPr>
        <a:xfrm>
          <a:off x="0" y="1605814"/>
          <a:ext cx="6111583" cy="641819"/>
        </a:xfrm>
        <a:prstGeom prst="roundRect">
          <a:avLst>
            <a:gd name="adj" fmla="val 10000"/>
          </a:avLst>
        </a:prstGeom>
        <a:solidFill>
          <a:schemeClr val="dk2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F80BB96-DC7D-4464-8C34-2E6DE22C6A99}">
      <dsp:nvSpPr>
        <dsp:cNvPr id="0" name=""/>
        <dsp:cNvSpPr/>
      </dsp:nvSpPr>
      <dsp:spPr>
        <a:xfrm>
          <a:off x="194150" y="1750223"/>
          <a:ext cx="353000" cy="353000"/>
        </a:xfrm>
        <a:prstGeom prst="rect">
          <a:avLst/>
        </a:prstGeom>
        <a:blipFill>
          <a:blip xmlns:r="http://schemas.openxmlformats.org/officeDocument/2006/relationships" r:embed="rId5" cstate="print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rcRect/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B63DF2E-3B20-4770-AD11-7A6ABBC9034A}">
      <dsp:nvSpPr>
        <dsp:cNvPr id="0" name=""/>
        <dsp:cNvSpPr/>
      </dsp:nvSpPr>
      <dsp:spPr>
        <a:xfrm>
          <a:off x="741301" y="1605814"/>
          <a:ext cx="5370281" cy="64181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7926" tIns="67926" rIns="67926" bIns="67926" numCol="1" spcCol="1270" anchor="ctr" anchorCtr="0">
          <a:noAutofit/>
        </a:bodyPr>
        <a:lstStyle/>
        <a:p>
          <a:pPr marL="0" lvl="0" indent="0" algn="l" defTabSz="9779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kern="1200"/>
            <a:t>Examples of Pedsheds and Bikesheds</a:t>
          </a:r>
        </a:p>
      </dsp:txBody>
      <dsp:txXfrm>
        <a:off x="741301" y="1605814"/>
        <a:ext cx="5370281" cy="641819"/>
      </dsp:txXfrm>
    </dsp:sp>
    <dsp:sp modelId="{727954A3-EF36-4A5F-AC26-24937E1A051B}">
      <dsp:nvSpPr>
        <dsp:cNvPr id="0" name=""/>
        <dsp:cNvSpPr/>
      </dsp:nvSpPr>
      <dsp:spPr>
        <a:xfrm>
          <a:off x="0" y="2408088"/>
          <a:ext cx="6111583" cy="641819"/>
        </a:xfrm>
        <a:prstGeom prst="roundRect">
          <a:avLst>
            <a:gd name="adj" fmla="val 10000"/>
          </a:avLst>
        </a:prstGeom>
        <a:solidFill>
          <a:schemeClr val="dk2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1657F68-3F93-4355-A5E7-DBF636047029}">
      <dsp:nvSpPr>
        <dsp:cNvPr id="0" name=""/>
        <dsp:cNvSpPr/>
      </dsp:nvSpPr>
      <dsp:spPr>
        <a:xfrm>
          <a:off x="194150" y="2552497"/>
          <a:ext cx="353000" cy="353000"/>
        </a:xfrm>
        <a:prstGeom prst="rect">
          <a:avLst/>
        </a:prstGeom>
        <a:blipFill>
          <a:blip xmlns:r="http://schemas.openxmlformats.org/officeDocument/2006/relationships" r:embed="rId7" cstate="print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rcRect/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815324D-A9EF-4346-BBAB-B3CF92637568}">
      <dsp:nvSpPr>
        <dsp:cNvPr id="0" name=""/>
        <dsp:cNvSpPr/>
      </dsp:nvSpPr>
      <dsp:spPr>
        <a:xfrm>
          <a:off x="741301" y="2408088"/>
          <a:ext cx="5370281" cy="64181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7926" tIns="67926" rIns="67926" bIns="67926" numCol="1" spcCol="1270" anchor="ctr" anchorCtr="0">
          <a:noAutofit/>
        </a:bodyPr>
        <a:lstStyle/>
        <a:p>
          <a:pPr marL="0" lvl="0" indent="0" algn="l" defTabSz="9779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kern="1200"/>
            <a:t>Resources</a:t>
          </a:r>
        </a:p>
      </dsp:txBody>
      <dsp:txXfrm>
        <a:off x="741301" y="2408088"/>
        <a:ext cx="5370281" cy="641819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DCBF48A-1BE9-0149-8740-476AA992828F}" type="datetimeFigureOut">
              <a:rPr lang="en-US" smtClean="0"/>
              <a:t>9/16/2024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9A11739-9C3F-444E-AD88-3A32A070573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4675213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742DFD5-8C67-AD46-85C5-C505809A0882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9393419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742DFD5-8C67-AD46-85C5-C505809A0882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5829915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742DFD5-8C67-AD46-85C5-C505809A0882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808955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742DFD5-8C67-AD46-85C5-C505809A0882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356493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742DFD5-8C67-AD46-85C5-C505809A0882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9794805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6.png"/><Relationship Id="rId4" Type="http://schemas.openxmlformats.org/officeDocument/2006/relationships/image" Target="../media/image5.svg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svg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.emf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svg"/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.emf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Master" Target="../slideMasters/slideMaster1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Master" Target="../slideMasters/slideMaster1.xml"/></Relationships>
</file>

<file path=ppt/slideLayouts/_rels/slideLayout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Master" Target="../slideMasters/slideMaster1.xml"/></Relationships>
</file>

<file path=ppt/slideLayouts/_rels/slideLayout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Master" Target="../slideMasters/slideMaster1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7D81C27-16E1-12FA-8741-509AC1D6B4B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48640" y="1684650"/>
            <a:ext cx="4975530" cy="2387600"/>
          </a:xfrm>
        </p:spPr>
        <p:txBody>
          <a:bodyPr anchor="b"/>
          <a:lstStyle>
            <a:lvl1pPr algn="l">
              <a:lnSpc>
                <a:spcPts val="6400"/>
              </a:lnSpc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8BE1AD2-640F-D1BB-B3EC-820A835B529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48640" y="4350162"/>
            <a:ext cx="4572000" cy="717299"/>
          </a:xfrm>
        </p:spPr>
        <p:txBody>
          <a:bodyPr/>
          <a:lstStyle>
            <a:lvl1pPr marL="0" indent="0" algn="l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pic>
        <p:nvPicPr>
          <p:cNvPr id="16" name="Picture 15">
            <a:extLst>
              <a:ext uri="{FF2B5EF4-FFF2-40B4-BE49-F238E27FC236}">
                <a16:creationId xmlns:a16="http://schemas.microsoft.com/office/drawing/2014/main" id="{F9D1C6FF-F45D-DCFD-68AF-0C02CD1951C5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610826" y="6129796"/>
            <a:ext cx="3550304" cy="443788"/>
          </a:xfrm>
          <a:prstGeom prst="rect">
            <a:avLst/>
          </a:prstGeom>
        </p:spPr>
      </p:pic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FCC6FC9-29B4-5899-D877-370AC32E1DA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076768" y="6177055"/>
            <a:ext cx="2743200" cy="365125"/>
          </a:xfrm>
          <a:prstGeom prst="rect">
            <a:avLst/>
          </a:prstGeom>
        </p:spPr>
        <p:txBody>
          <a:bodyPr/>
          <a:lstStyle/>
          <a:p>
            <a:fld id="{78CFB454-E767-EA45-8B70-888DD57956AE}" type="slidenum">
              <a:rPr lang="en-US" smtClean="0"/>
              <a:t>‹#›</a:t>
            </a:fld>
            <a:endParaRPr lang="en-US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6D8DDFC0-839B-C6B3-D1E2-7A59A1050B06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rcRect/>
          <a:stretch/>
        </p:blipFill>
        <p:spPr>
          <a:xfrm>
            <a:off x="5947051" y="0"/>
            <a:ext cx="6248399" cy="6858000"/>
          </a:xfrm>
          <a:prstGeom prst="rect">
            <a:avLst/>
          </a:prstGeom>
        </p:spPr>
      </p:pic>
      <p:pic>
        <p:nvPicPr>
          <p:cNvPr id="11" name="Picture 10" descr="A white letter on a black background&#10;&#10;Description automatically generated">
            <a:extLst>
              <a:ext uri="{FF2B5EF4-FFF2-40B4-BE49-F238E27FC236}">
                <a16:creationId xmlns:a16="http://schemas.microsoft.com/office/drawing/2014/main" id="{F1D12C95-DC24-E3AB-F040-9AF226A41C5D}"/>
              </a:ext>
            </a:extLst>
          </p:cNvPr>
          <p:cNvPicPr>
            <a:picLocks noChangeAspect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48640" y="5345374"/>
            <a:ext cx="921296" cy="1082522"/>
          </a:xfrm>
          <a:prstGeom prst="rect">
            <a:avLst/>
          </a:prstGeom>
        </p:spPr>
      </p:pic>
      <p:sp>
        <p:nvSpPr>
          <p:cNvPr id="12" name="Subtitle 2">
            <a:extLst>
              <a:ext uri="{FF2B5EF4-FFF2-40B4-BE49-F238E27FC236}">
                <a16:creationId xmlns:a16="http://schemas.microsoft.com/office/drawing/2014/main" id="{A7355DDE-908B-E036-99D9-BEDB65BE0D84}"/>
              </a:ext>
            </a:extLst>
          </p:cNvPr>
          <p:cNvSpPr txBox="1">
            <a:spLocks/>
          </p:cNvSpPr>
          <p:nvPr userDrawn="1"/>
        </p:nvSpPr>
        <p:spPr>
          <a:xfrm>
            <a:off x="548640" y="457200"/>
            <a:ext cx="1764260" cy="574510"/>
          </a:xfrm>
          <a:prstGeom prst="rect">
            <a:avLst/>
          </a:prstGeom>
        </p:spPr>
        <p:txBody>
          <a:bodyPr vert="horz" lIns="0" tIns="0" rIns="0" bIns="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lnSpc>
                <a:spcPts val="1500"/>
              </a:lnSpc>
            </a:pPr>
            <a:r>
              <a:rPr lang="en-US" sz="1000">
                <a:latin typeface="+mn-lt"/>
                <a:ea typeface="Helvetica Neue Light" panose="02000403000000020004" pitchFamily="2" charset="0"/>
                <a:cs typeface="Helvetica Neue" panose="02000503000000020004" pitchFamily="2" charset="0"/>
              </a:rPr>
              <a:t>Washington Metropolitan</a:t>
            </a:r>
            <a:br>
              <a:rPr lang="en-US" sz="1000">
                <a:latin typeface="+mn-lt"/>
                <a:ea typeface="Helvetica Neue Light" panose="02000403000000020004" pitchFamily="2" charset="0"/>
                <a:cs typeface="Helvetica Neue" panose="02000503000000020004" pitchFamily="2" charset="0"/>
              </a:rPr>
            </a:br>
            <a:r>
              <a:rPr lang="en-US" sz="1000">
                <a:latin typeface="+mn-lt"/>
                <a:ea typeface="Helvetica Neue Light" panose="02000403000000020004" pitchFamily="2" charset="0"/>
                <a:cs typeface="Helvetica Neue" panose="02000503000000020004" pitchFamily="2" charset="0"/>
              </a:rPr>
              <a:t>Area Transit Authority</a:t>
            </a:r>
          </a:p>
        </p:txBody>
      </p:sp>
      <p:sp>
        <p:nvSpPr>
          <p:cNvPr id="19" name="Text Placeholder 18">
            <a:extLst>
              <a:ext uri="{FF2B5EF4-FFF2-40B4-BE49-F238E27FC236}">
                <a16:creationId xmlns:a16="http://schemas.microsoft.com/office/drawing/2014/main" id="{9B6546F5-432B-6B0E-90A2-0A2322DC4BD7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3781297" y="457200"/>
            <a:ext cx="1742873" cy="436562"/>
          </a:xfrm>
        </p:spPr>
        <p:txBody>
          <a:bodyPr tIns="0">
            <a:noAutofit/>
          </a:bodyPr>
          <a:lstStyle>
            <a:lvl1pPr marL="0" indent="0" algn="r">
              <a:buFontTx/>
              <a:buNone/>
              <a:defRPr sz="1000" b="0" i="0">
                <a:latin typeface="+mn-lt"/>
                <a:ea typeface="Helvetica Neue Light" panose="02000403000000020004" pitchFamily="2" charset="0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951038976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</p15:sldGuideLst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77959E6C-83BD-F7CA-AD33-06714CBD030C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/>
        </p:blipFill>
        <p:spPr>
          <a:xfrm>
            <a:off x="5940425" y="1"/>
            <a:ext cx="6248399" cy="6857998"/>
          </a:xfrm>
          <a:prstGeom prst="rect">
            <a:avLst/>
          </a:prstGeom>
        </p:spPr>
      </p:pic>
      <p:sp>
        <p:nvSpPr>
          <p:cNvPr id="7" name="Title 1">
            <a:extLst>
              <a:ext uri="{FF2B5EF4-FFF2-40B4-BE49-F238E27FC236}">
                <a16:creationId xmlns:a16="http://schemas.microsoft.com/office/drawing/2014/main" id="{6E74F166-E8A6-11E3-C12F-C32203492C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34933" y="1684650"/>
            <a:ext cx="5561067" cy="2387600"/>
          </a:xfrm>
        </p:spPr>
        <p:txBody>
          <a:bodyPr anchor="b"/>
          <a:lstStyle>
            <a:lvl1pPr algn="l">
              <a:lnSpc>
                <a:spcPts val="6400"/>
              </a:lnSpc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14" name="Text Placeholder 13">
            <a:extLst>
              <a:ext uri="{FF2B5EF4-FFF2-40B4-BE49-F238E27FC236}">
                <a16:creationId xmlns:a16="http://schemas.microsoft.com/office/drawing/2014/main" id="{B3F03562-AFF9-3A59-4AAA-24C6566BB03F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549275" y="365760"/>
            <a:ext cx="2290178" cy="492793"/>
          </a:xfrm>
        </p:spPr>
        <p:txBody>
          <a:bodyPr>
            <a:noAutofit/>
          </a:bodyPr>
          <a:lstStyle>
            <a:lvl1pPr marL="0" indent="0">
              <a:buFontTx/>
              <a:buNone/>
              <a:defRPr sz="1000"/>
            </a:lvl1pPr>
            <a:lvl2pPr marL="457200" indent="0">
              <a:buFontTx/>
              <a:buNone/>
              <a:defRPr sz="1000"/>
            </a:lvl2pPr>
            <a:lvl3pPr marL="914400" indent="0">
              <a:buFontTx/>
              <a:buNone/>
              <a:defRPr sz="1000"/>
            </a:lvl3pPr>
            <a:lvl4pPr marL="1371600" indent="0">
              <a:buFontTx/>
              <a:buNone/>
              <a:defRPr sz="1000"/>
            </a:lvl4pPr>
            <a:lvl5pPr marL="1828800" indent="0">
              <a:buFontTx/>
              <a:buNone/>
              <a:defRPr sz="10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endParaRPr lang="en-US"/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C9847D38-7CF3-08C9-D376-743F12E220A7}"/>
              </a:ext>
            </a:extLst>
          </p:cNvPr>
          <p:cNvSpPr>
            <a:spLocks noGrp="1"/>
          </p:cNvSpPr>
          <p:nvPr>
            <p:ph type="sldNum" sz="quarter" idx="14"/>
          </p:nvPr>
        </p:nvSpPr>
        <p:spPr/>
        <p:txBody>
          <a:bodyPr/>
          <a:lstStyle/>
          <a:p>
            <a:fld id="{AEA2CB09-D5CC-B843-AA6E-CF6E2A5C2752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78A38DD2-4399-4179-AF5E-259144B879B1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431489" y="6050670"/>
            <a:ext cx="373315" cy="4390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0123553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Section Header_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77959E6C-83BD-F7CA-AD33-06714CBD030C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/>
        </p:blipFill>
        <p:spPr>
          <a:xfrm>
            <a:off x="5940425" y="0"/>
            <a:ext cx="6248399" cy="6858000"/>
          </a:xfrm>
          <a:prstGeom prst="rect">
            <a:avLst/>
          </a:prstGeom>
        </p:spPr>
      </p:pic>
      <p:sp>
        <p:nvSpPr>
          <p:cNvPr id="7" name="Title 1">
            <a:extLst>
              <a:ext uri="{FF2B5EF4-FFF2-40B4-BE49-F238E27FC236}">
                <a16:creationId xmlns:a16="http://schemas.microsoft.com/office/drawing/2014/main" id="{6E74F166-E8A6-11E3-C12F-C32203492C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34933" y="1684650"/>
            <a:ext cx="5561067" cy="2387600"/>
          </a:xfrm>
        </p:spPr>
        <p:txBody>
          <a:bodyPr anchor="b"/>
          <a:lstStyle>
            <a:lvl1pPr algn="l">
              <a:lnSpc>
                <a:spcPts val="6400"/>
              </a:lnSpc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4" name="Text Placeholder 13">
            <a:extLst>
              <a:ext uri="{FF2B5EF4-FFF2-40B4-BE49-F238E27FC236}">
                <a16:creationId xmlns:a16="http://schemas.microsoft.com/office/drawing/2014/main" id="{459EEDA8-66AC-5B39-A36B-C002DAB60263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549275" y="365760"/>
            <a:ext cx="2290178" cy="492793"/>
          </a:xfrm>
        </p:spPr>
        <p:txBody>
          <a:bodyPr>
            <a:noAutofit/>
          </a:bodyPr>
          <a:lstStyle>
            <a:lvl1pPr marL="0" indent="0">
              <a:buFontTx/>
              <a:buNone/>
              <a:defRPr sz="1000"/>
            </a:lvl1pPr>
            <a:lvl2pPr marL="457200" indent="0">
              <a:buFontTx/>
              <a:buNone/>
              <a:defRPr sz="1000"/>
            </a:lvl2pPr>
            <a:lvl3pPr marL="914400" indent="0">
              <a:buFontTx/>
              <a:buNone/>
              <a:defRPr sz="1000"/>
            </a:lvl3pPr>
            <a:lvl4pPr marL="1371600" indent="0">
              <a:buFontTx/>
              <a:buNone/>
              <a:defRPr sz="1000"/>
            </a:lvl4pPr>
            <a:lvl5pPr marL="1828800" indent="0">
              <a:buFontTx/>
              <a:buNone/>
              <a:defRPr sz="10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AC30566-9DDF-F3DE-40C3-5B4ACDCBBE79}"/>
              </a:ext>
            </a:extLst>
          </p:cNvPr>
          <p:cNvSpPr>
            <a:spLocks noGrp="1"/>
          </p:cNvSpPr>
          <p:nvPr>
            <p:ph type="sldNum" sz="quarter" idx="14"/>
          </p:nvPr>
        </p:nvSpPr>
        <p:spPr/>
        <p:txBody>
          <a:bodyPr/>
          <a:lstStyle/>
          <a:p>
            <a:fld id="{AEA2CB09-D5CC-B843-AA6E-CF6E2A5C2752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4F17FACA-1CCD-7680-8C86-500367E97D5E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431489" y="6050670"/>
            <a:ext cx="373315" cy="4390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734487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5A6D43-E16B-A7A9-45DB-26326697AD3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48640" y="457200"/>
            <a:ext cx="8482934" cy="607651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52D947C-1ED5-B55E-610A-0BFE17FC01A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48639" y="1216551"/>
            <a:ext cx="11063137" cy="473454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13">
            <a:extLst>
              <a:ext uri="{FF2B5EF4-FFF2-40B4-BE49-F238E27FC236}">
                <a16:creationId xmlns:a16="http://schemas.microsoft.com/office/drawing/2014/main" id="{81464D66-2630-CEB5-163F-692159411959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9127753" y="444343"/>
            <a:ext cx="2484023" cy="620508"/>
          </a:xfrm>
        </p:spPr>
        <p:txBody>
          <a:bodyPr anchor="ctr" anchorCtr="0">
            <a:noAutofit/>
          </a:bodyPr>
          <a:lstStyle>
            <a:lvl1pPr marL="0" indent="0" algn="r">
              <a:buFontTx/>
              <a:buNone/>
              <a:defRPr sz="1000"/>
            </a:lvl1pPr>
            <a:lvl2pPr marL="457200" indent="0">
              <a:buFontTx/>
              <a:buNone/>
              <a:defRPr sz="1000"/>
            </a:lvl2pPr>
            <a:lvl3pPr marL="914400" indent="0">
              <a:buFontTx/>
              <a:buNone/>
              <a:defRPr sz="1000"/>
            </a:lvl3pPr>
            <a:lvl4pPr marL="1371600" indent="0">
              <a:buFontTx/>
              <a:buNone/>
              <a:defRPr sz="1000"/>
            </a:lvl4pPr>
            <a:lvl5pPr marL="1828800" indent="0">
              <a:buFontTx/>
              <a:buNone/>
              <a:defRPr sz="1000"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3B52100-A221-B5F6-1D4F-2AC145A43A28}"/>
              </a:ext>
            </a:extLst>
          </p:cNvPr>
          <p:cNvSpPr>
            <a:spLocks noGrp="1"/>
          </p:cNvSpPr>
          <p:nvPr>
            <p:ph type="sldNum" sz="quarter" idx="14"/>
          </p:nvPr>
        </p:nvSpPr>
        <p:spPr/>
        <p:txBody>
          <a:bodyPr/>
          <a:lstStyle/>
          <a:p>
            <a:fld id="{AEA2CB09-D5CC-B843-AA6E-CF6E2A5C275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0751963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Un-bullet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5A6D43-E16B-A7A9-45DB-26326697AD3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AA19EF85-F273-ED10-1794-C12E92FA2500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549275" y="1216550"/>
            <a:ext cx="11062501" cy="4414313"/>
          </a:xfrm>
        </p:spPr>
        <p:txBody>
          <a:bodyPr>
            <a:noAutofit/>
          </a:bodyPr>
          <a:lstStyle>
            <a:lvl1pPr marL="0" indent="0">
              <a:lnSpc>
                <a:spcPts val="2020"/>
              </a:lnSpc>
              <a:spcAft>
                <a:spcPts val="600"/>
              </a:spcAft>
              <a:buFontTx/>
              <a:buNone/>
              <a:defRPr sz="1800" b="0" i="0">
                <a:latin typeface="+mn-lt"/>
                <a:ea typeface="Helvetica Neue Light" panose="02000403000000020004" pitchFamily="2" charset="0"/>
              </a:defRPr>
            </a:lvl1pPr>
            <a:lvl2pPr marL="0" indent="0">
              <a:lnSpc>
                <a:spcPts val="1820"/>
              </a:lnSpc>
              <a:spcAft>
                <a:spcPts val="600"/>
              </a:spcAft>
              <a:buFontTx/>
              <a:buNone/>
              <a:defRPr sz="1600" b="0" i="0">
                <a:latin typeface="Helvetica Neue Light" panose="02000403000000020004" pitchFamily="2" charset="0"/>
                <a:ea typeface="Helvetica Neue Light" panose="02000403000000020004" pitchFamily="2" charset="0"/>
              </a:defRPr>
            </a:lvl2pPr>
            <a:lvl3pPr marL="0" indent="0">
              <a:lnSpc>
                <a:spcPts val="1820"/>
              </a:lnSpc>
              <a:spcAft>
                <a:spcPts val="600"/>
              </a:spcAft>
              <a:buFontTx/>
              <a:buNone/>
              <a:defRPr sz="1600" b="0" i="0">
                <a:latin typeface="Helvetica Neue Light" panose="02000403000000020004" pitchFamily="2" charset="0"/>
                <a:ea typeface="Helvetica Neue Light" panose="02000403000000020004" pitchFamily="2" charset="0"/>
              </a:defRPr>
            </a:lvl3pPr>
            <a:lvl4pPr marL="0" indent="0">
              <a:lnSpc>
                <a:spcPts val="1820"/>
              </a:lnSpc>
              <a:spcAft>
                <a:spcPts val="600"/>
              </a:spcAft>
              <a:buFontTx/>
              <a:buNone/>
              <a:defRPr sz="1600" b="0" i="0">
                <a:latin typeface="Helvetica Neue Light" panose="02000403000000020004" pitchFamily="2" charset="0"/>
                <a:ea typeface="Helvetica Neue Light" panose="02000403000000020004" pitchFamily="2" charset="0"/>
              </a:defRPr>
            </a:lvl4pPr>
            <a:lvl5pPr marL="0" indent="0">
              <a:lnSpc>
                <a:spcPts val="1820"/>
              </a:lnSpc>
              <a:spcAft>
                <a:spcPts val="600"/>
              </a:spcAft>
              <a:buFontTx/>
              <a:buNone/>
              <a:defRPr sz="1600" b="0" i="0">
                <a:latin typeface="Helvetica Neue Light" panose="02000403000000020004" pitchFamily="2" charset="0"/>
                <a:ea typeface="Helvetica Neue Light" panose="02000403000000020004" pitchFamily="2" charset="0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E65CE9F-D66E-1FBA-B064-9CD31E2072B3}"/>
              </a:ext>
            </a:extLst>
          </p:cNvPr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AEA2CB09-D5CC-B843-AA6E-CF6E2A5C2752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3" name="Text Placeholder 13">
            <a:extLst>
              <a:ext uri="{FF2B5EF4-FFF2-40B4-BE49-F238E27FC236}">
                <a16:creationId xmlns:a16="http://schemas.microsoft.com/office/drawing/2014/main" id="{60BE1EF6-8658-8307-F556-45FAF78E6DF7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9127753" y="444343"/>
            <a:ext cx="2484023" cy="620508"/>
          </a:xfrm>
        </p:spPr>
        <p:txBody>
          <a:bodyPr anchor="ctr" anchorCtr="0">
            <a:noAutofit/>
          </a:bodyPr>
          <a:lstStyle>
            <a:lvl1pPr marL="0" indent="0" algn="r">
              <a:buFontTx/>
              <a:buNone/>
              <a:defRPr sz="1000"/>
            </a:lvl1pPr>
            <a:lvl2pPr marL="457200" indent="0">
              <a:buFontTx/>
              <a:buNone/>
              <a:defRPr sz="1000"/>
            </a:lvl2pPr>
            <a:lvl3pPr marL="914400" indent="0">
              <a:buFontTx/>
              <a:buNone/>
              <a:defRPr sz="1000"/>
            </a:lvl3pPr>
            <a:lvl4pPr marL="1371600" indent="0">
              <a:buFontTx/>
              <a:buNone/>
              <a:defRPr sz="1000"/>
            </a:lvl4pPr>
            <a:lvl5pPr marL="1828800" indent="0">
              <a:buFontTx/>
              <a:buNone/>
              <a:defRPr sz="1000"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470241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2-column bullet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5A6D43-E16B-A7A9-45DB-26326697AD3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52D947C-1ED5-B55E-610A-0BFE17FC01A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numCol="2" spcCol="457200">
            <a:no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885FC01-3A94-9B6B-E760-D5AABADEFE56}"/>
              </a:ext>
            </a:extLst>
          </p:cNvPr>
          <p:cNvSpPr>
            <a:spLocks noGrp="1"/>
          </p:cNvSpPr>
          <p:nvPr>
            <p:ph type="sldNum" sz="quarter" idx="14"/>
          </p:nvPr>
        </p:nvSpPr>
        <p:spPr/>
        <p:txBody>
          <a:bodyPr/>
          <a:lstStyle/>
          <a:p>
            <a:fld id="{AEA2CB09-D5CC-B843-AA6E-CF6E2A5C2752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5" name="Text Placeholder 13">
            <a:extLst>
              <a:ext uri="{FF2B5EF4-FFF2-40B4-BE49-F238E27FC236}">
                <a16:creationId xmlns:a16="http://schemas.microsoft.com/office/drawing/2014/main" id="{B91FC9A1-6B30-A453-5D6E-6B78C4980990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9127753" y="444343"/>
            <a:ext cx="2484023" cy="620508"/>
          </a:xfrm>
        </p:spPr>
        <p:txBody>
          <a:bodyPr anchor="ctr" anchorCtr="0">
            <a:noAutofit/>
          </a:bodyPr>
          <a:lstStyle>
            <a:lvl1pPr marL="0" indent="0" algn="r">
              <a:buFontTx/>
              <a:buNone/>
              <a:defRPr sz="1000"/>
            </a:lvl1pPr>
            <a:lvl2pPr marL="457200" indent="0">
              <a:buFontTx/>
              <a:buNone/>
              <a:defRPr sz="1000"/>
            </a:lvl2pPr>
            <a:lvl3pPr marL="914400" indent="0">
              <a:buFontTx/>
              <a:buNone/>
              <a:defRPr sz="1000"/>
            </a:lvl3pPr>
            <a:lvl4pPr marL="1371600" indent="0">
              <a:buFontTx/>
              <a:buNone/>
              <a:defRPr sz="1000"/>
            </a:lvl4pPr>
            <a:lvl5pPr marL="1828800" indent="0">
              <a:buFontTx/>
              <a:buNone/>
              <a:defRPr sz="1000"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10281878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Headlin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78BE3C3-6F9A-C019-BE6C-29DCBDF867B0}"/>
              </a:ext>
            </a:extLst>
          </p:cNvPr>
          <p:cNvSpPr>
            <a:spLocks noGrp="1"/>
          </p:cNvSpPr>
          <p:nvPr>
            <p:ph type="sldNum" sz="quarter" idx="14"/>
          </p:nvPr>
        </p:nvSpPr>
        <p:spPr/>
        <p:txBody>
          <a:bodyPr/>
          <a:lstStyle/>
          <a:p>
            <a:fld id="{AEA2CB09-D5CC-B843-AA6E-CF6E2A5C2752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75278C76-92FB-A3C7-70EB-3D9CCCE288D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48641" y="457200"/>
            <a:ext cx="8415478" cy="601716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6" name="Text Placeholder 13">
            <a:extLst>
              <a:ext uri="{FF2B5EF4-FFF2-40B4-BE49-F238E27FC236}">
                <a16:creationId xmlns:a16="http://schemas.microsoft.com/office/drawing/2014/main" id="{44A9F907-5618-FD51-C5EF-3A788A69BBE6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9127753" y="444343"/>
            <a:ext cx="2484023" cy="620508"/>
          </a:xfrm>
        </p:spPr>
        <p:txBody>
          <a:bodyPr anchor="ctr" anchorCtr="0">
            <a:noAutofit/>
          </a:bodyPr>
          <a:lstStyle>
            <a:lvl1pPr marL="0" indent="0" algn="r">
              <a:buFontTx/>
              <a:buNone/>
              <a:defRPr sz="1000"/>
            </a:lvl1pPr>
            <a:lvl2pPr marL="457200" indent="0">
              <a:buFontTx/>
              <a:buNone/>
              <a:defRPr sz="1000"/>
            </a:lvl2pPr>
            <a:lvl3pPr marL="914400" indent="0">
              <a:buFontTx/>
              <a:buNone/>
              <a:defRPr sz="1000"/>
            </a:lvl3pPr>
            <a:lvl4pPr marL="1371600" indent="0">
              <a:buFontTx/>
              <a:buNone/>
              <a:defRPr sz="1000"/>
            </a:lvl4pPr>
            <a:lvl5pPr marL="1828800" indent="0">
              <a:buFontTx/>
              <a:buNone/>
              <a:defRPr sz="1000"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33017453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Half Page 1 Column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E500619-971C-8307-12B4-F5709C3DF0B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548640" y="1216150"/>
            <a:ext cx="5212080" cy="521441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6C5EA347-B5A7-2743-236B-389C04A0415D}"/>
              </a:ext>
            </a:extLst>
          </p:cNvPr>
          <p:cNvSpPr>
            <a:spLocks noGrp="1"/>
          </p:cNvSpPr>
          <p:nvPr>
            <p:ph type="sldNum" sz="quarter" idx="14"/>
          </p:nvPr>
        </p:nvSpPr>
        <p:spPr/>
        <p:txBody>
          <a:bodyPr/>
          <a:lstStyle/>
          <a:p>
            <a:fld id="{AEA2CB09-D5CC-B843-AA6E-CF6E2A5C2752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69F0333E-CF8B-BD75-3187-FB28F8DA627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48641" y="457200"/>
            <a:ext cx="8415478" cy="601716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9" name="Text Placeholder 13">
            <a:extLst>
              <a:ext uri="{FF2B5EF4-FFF2-40B4-BE49-F238E27FC236}">
                <a16:creationId xmlns:a16="http://schemas.microsoft.com/office/drawing/2014/main" id="{25773725-7E53-32A2-CFB4-B2C672C2450A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9127753" y="444343"/>
            <a:ext cx="2484023" cy="620508"/>
          </a:xfrm>
        </p:spPr>
        <p:txBody>
          <a:bodyPr anchor="ctr" anchorCtr="0">
            <a:noAutofit/>
          </a:bodyPr>
          <a:lstStyle>
            <a:lvl1pPr marL="0" indent="0" algn="r">
              <a:buFontTx/>
              <a:buNone/>
              <a:defRPr sz="1000"/>
            </a:lvl1pPr>
            <a:lvl2pPr marL="457200" indent="0">
              <a:buFontTx/>
              <a:buNone/>
              <a:defRPr sz="1000"/>
            </a:lvl2pPr>
            <a:lvl3pPr marL="914400" indent="0">
              <a:buFontTx/>
              <a:buNone/>
              <a:defRPr sz="1000"/>
            </a:lvl3pPr>
            <a:lvl4pPr marL="1371600" indent="0">
              <a:buFontTx/>
              <a:buNone/>
              <a:defRPr sz="1000"/>
            </a:lvl4pPr>
            <a:lvl5pPr marL="1828800" indent="0">
              <a:buFontTx/>
              <a:buNone/>
              <a:defRPr sz="1000"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75774046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lumn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E500619-971C-8307-12B4-F5709C3DF0B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548640" y="1216152"/>
            <a:ext cx="5212080" cy="45720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63397D4-609A-ADA6-1236-D074E0E9C77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01865" y="1216151"/>
            <a:ext cx="5212080" cy="45720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403BC0D1-5BFC-1A26-A4D1-D91B044C6DA1}"/>
              </a:ext>
            </a:extLst>
          </p:cNvPr>
          <p:cNvSpPr>
            <a:spLocks noGrp="1"/>
          </p:cNvSpPr>
          <p:nvPr>
            <p:ph type="sldNum" sz="quarter" idx="14"/>
          </p:nvPr>
        </p:nvSpPr>
        <p:spPr/>
        <p:txBody>
          <a:bodyPr/>
          <a:lstStyle/>
          <a:p>
            <a:fld id="{AEA2CB09-D5CC-B843-AA6E-CF6E2A5C2752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7546F25D-977F-5E1C-6B3F-B313C6E9105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48641" y="457200"/>
            <a:ext cx="8415478" cy="601716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6" name="Text Placeholder 13">
            <a:extLst>
              <a:ext uri="{FF2B5EF4-FFF2-40B4-BE49-F238E27FC236}">
                <a16:creationId xmlns:a16="http://schemas.microsoft.com/office/drawing/2014/main" id="{E6416884-A5EE-28FA-6519-74BBDC52395B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9127753" y="444343"/>
            <a:ext cx="2484023" cy="620508"/>
          </a:xfrm>
        </p:spPr>
        <p:txBody>
          <a:bodyPr anchor="ctr" anchorCtr="0">
            <a:noAutofit/>
          </a:bodyPr>
          <a:lstStyle>
            <a:lvl1pPr marL="0" indent="0" algn="r">
              <a:buFontTx/>
              <a:buNone/>
              <a:defRPr sz="1000"/>
            </a:lvl1pPr>
            <a:lvl2pPr marL="457200" indent="0">
              <a:buFontTx/>
              <a:buNone/>
              <a:defRPr sz="1000"/>
            </a:lvl2pPr>
            <a:lvl3pPr marL="914400" indent="0">
              <a:buFontTx/>
              <a:buNone/>
              <a:defRPr sz="1000"/>
            </a:lvl3pPr>
            <a:lvl4pPr marL="1371600" indent="0">
              <a:buFontTx/>
              <a:buNone/>
              <a:defRPr sz="1000"/>
            </a:lvl4pPr>
            <a:lvl5pPr marL="1828800" indent="0">
              <a:buFontTx/>
              <a:buNone/>
              <a:defRPr sz="1000"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13672757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py Left - Image Righ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E500619-971C-8307-12B4-F5709C3DF0B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548640" y="1219199"/>
            <a:ext cx="5212080" cy="45720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8" name="Picture Placeholder 7">
            <a:extLst>
              <a:ext uri="{FF2B5EF4-FFF2-40B4-BE49-F238E27FC236}">
                <a16:creationId xmlns:a16="http://schemas.microsoft.com/office/drawing/2014/main" id="{414DF795-AD91-0BED-766A-98C86D8215F7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6096000" y="1218670"/>
            <a:ext cx="5212080" cy="4572000"/>
          </a:xfrm>
        </p:spPr>
        <p:txBody>
          <a:bodyPr/>
          <a:lstStyle/>
          <a:p>
            <a:endParaRPr lang="en-US"/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3A5E1C4C-44D4-786C-6603-BC18B77A0FDF}"/>
              </a:ext>
            </a:extLst>
          </p:cNvPr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AEA2CB09-D5CC-B843-AA6E-CF6E2A5C2752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B8632A75-1FAD-E22B-5058-70384C24C9D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48641" y="457200"/>
            <a:ext cx="8415478" cy="601716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6" name="Text Placeholder 13">
            <a:extLst>
              <a:ext uri="{FF2B5EF4-FFF2-40B4-BE49-F238E27FC236}">
                <a16:creationId xmlns:a16="http://schemas.microsoft.com/office/drawing/2014/main" id="{95DF2052-159F-07A8-CFAB-BE84EEDA391A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9127753" y="444343"/>
            <a:ext cx="2484023" cy="620508"/>
          </a:xfrm>
        </p:spPr>
        <p:txBody>
          <a:bodyPr anchor="ctr" anchorCtr="0">
            <a:noAutofit/>
          </a:bodyPr>
          <a:lstStyle>
            <a:lvl1pPr marL="0" indent="0" algn="r">
              <a:buFontTx/>
              <a:buNone/>
              <a:defRPr sz="1000"/>
            </a:lvl1pPr>
            <a:lvl2pPr marL="457200" indent="0">
              <a:buFontTx/>
              <a:buNone/>
              <a:defRPr sz="1000"/>
            </a:lvl2pPr>
            <a:lvl3pPr marL="914400" indent="0">
              <a:buFontTx/>
              <a:buNone/>
              <a:defRPr sz="1000"/>
            </a:lvl3pPr>
            <a:lvl4pPr marL="1371600" indent="0">
              <a:buFontTx/>
              <a:buNone/>
              <a:defRPr sz="1000"/>
            </a:lvl4pPr>
            <a:lvl5pPr marL="1828800" indent="0">
              <a:buFontTx/>
              <a:buNone/>
              <a:defRPr sz="1000"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79603885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mage Left - CopyRigh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E500619-971C-8307-12B4-F5709C3DF0B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098847" y="1216151"/>
            <a:ext cx="5212080" cy="45720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8" name="Picture Placeholder 7">
            <a:extLst>
              <a:ext uri="{FF2B5EF4-FFF2-40B4-BE49-F238E27FC236}">
                <a16:creationId xmlns:a16="http://schemas.microsoft.com/office/drawing/2014/main" id="{414DF795-AD91-0BED-766A-98C86D8215F7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548640" y="1216152"/>
            <a:ext cx="5212080" cy="4572000"/>
          </a:xfrm>
        </p:spPr>
        <p:txBody>
          <a:bodyPr/>
          <a:lstStyle/>
          <a:p>
            <a:endParaRPr lang="en-US"/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20A6A67D-9CF9-E6BE-0C7F-E17DD5F9E443}"/>
              </a:ext>
            </a:extLst>
          </p:cNvPr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AEA2CB09-D5CC-B843-AA6E-CF6E2A5C2752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7554422B-C5F8-06CD-6EC9-D50C5FB77C2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48641" y="457200"/>
            <a:ext cx="8415478" cy="601716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6" name="Text Placeholder 13">
            <a:extLst>
              <a:ext uri="{FF2B5EF4-FFF2-40B4-BE49-F238E27FC236}">
                <a16:creationId xmlns:a16="http://schemas.microsoft.com/office/drawing/2014/main" id="{A702D51F-6869-156D-F400-D6B5B2A6AC33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9127753" y="444343"/>
            <a:ext cx="2484023" cy="620508"/>
          </a:xfrm>
        </p:spPr>
        <p:txBody>
          <a:bodyPr anchor="ctr" anchorCtr="0">
            <a:noAutofit/>
          </a:bodyPr>
          <a:lstStyle>
            <a:lvl1pPr marL="0" indent="0" algn="r">
              <a:buFontTx/>
              <a:buNone/>
              <a:defRPr sz="1000"/>
            </a:lvl1pPr>
            <a:lvl2pPr marL="457200" indent="0">
              <a:buFontTx/>
              <a:buNone/>
              <a:defRPr sz="1000"/>
            </a:lvl2pPr>
            <a:lvl3pPr marL="914400" indent="0">
              <a:buFontTx/>
              <a:buNone/>
              <a:defRPr sz="1000"/>
            </a:lvl3pPr>
            <a:lvl4pPr marL="1371600" indent="0">
              <a:buFontTx/>
              <a:buNone/>
              <a:defRPr sz="1000"/>
            </a:lvl4pPr>
            <a:lvl5pPr marL="1828800" indent="0">
              <a:buFontTx/>
              <a:buNone/>
              <a:defRPr sz="1000"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17988668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efore-Af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icture Placeholder 7">
            <a:extLst>
              <a:ext uri="{FF2B5EF4-FFF2-40B4-BE49-F238E27FC236}">
                <a16:creationId xmlns:a16="http://schemas.microsoft.com/office/drawing/2014/main" id="{414DF795-AD91-0BED-766A-98C86D8215F7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548640" y="1216152"/>
            <a:ext cx="5547360" cy="4185724"/>
          </a:xfrm>
        </p:spPr>
        <p:txBody>
          <a:bodyPr/>
          <a:lstStyle/>
          <a:p>
            <a:endParaRPr lang="en-US"/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20A6A67D-9CF9-E6BE-0C7F-E17DD5F9E443}"/>
              </a:ext>
            </a:extLst>
          </p:cNvPr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AEA2CB09-D5CC-B843-AA6E-CF6E2A5C2752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7554422B-C5F8-06CD-6EC9-D50C5FB77C2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48641" y="457200"/>
            <a:ext cx="8415478" cy="601716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6" name="Text Placeholder 13">
            <a:extLst>
              <a:ext uri="{FF2B5EF4-FFF2-40B4-BE49-F238E27FC236}">
                <a16:creationId xmlns:a16="http://schemas.microsoft.com/office/drawing/2014/main" id="{A702D51F-6869-156D-F400-D6B5B2A6AC33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9127753" y="444343"/>
            <a:ext cx="2484023" cy="620508"/>
          </a:xfrm>
        </p:spPr>
        <p:txBody>
          <a:bodyPr anchor="ctr" anchorCtr="0">
            <a:noAutofit/>
          </a:bodyPr>
          <a:lstStyle>
            <a:lvl1pPr marL="0" indent="0" algn="r">
              <a:buFontTx/>
              <a:buNone/>
              <a:defRPr sz="1000"/>
            </a:lvl1pPr>
            <a:lvl2pPr marL="457200" indent="0">
              <a:buFontTx/>
              <a:buNone/>
              <a:defRPr sz="1000"/>
            </a:lvl2pPr>
            <a:lvl3pPr marL="914400" indent="0">
              <a:buFontTx/>
              <a:buNone/>
              <a:defRPr sz="1000"/>
            </a:lvl3pPr>
            <a:lvl4pPr marL="1371600" indent="0">
              <a:buFontTx/>
              <a:buNone/>
              <a:defRPr sz="1000"/>
            </a:lvl4pPr>
            <a:lvl5pPr marL="1828800" indent="0">
              <a:buFontTx/>
              <a:buNone/>
              <a:defRPr sz="1000"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Picture Placeholder 7">
            <a:extLst>
              <a:ext uri="{FF2B5EF4-FFF2-40B4-BE49-F238E27FC236}">
                <a16:creationId xmlns:a16="http://schemas.microsoft.com/office/drawing/2014/main" id="{D19A3F44-56FB-808C-94ED-22B55337A02E}"/>
              </a:ext>
            </a:extLst>
          </p:cNvPr>
          <p:cNvSpPr>
            <a:spLocks noGrp="1"/>
          </p:cNvSpPr>
          <p:nvPr>
            <p:ph type="pic" sz="quarter" idx="16"/>
          </p:nvPr>
        </p:nvSpPr>
        <p:spPr>
          <a:xfrm>
            <a:off x="6096000" y="1216152"/>
            <a:ext cx="5514849" cy="4185724"/>
          </a:xfrm>
        </p:spPr>
        <p:txBody>
          <a:bodyPr/>
          <a:lstStyle/>
          <a:p>
            <a:endParaRPr lang="en-US"/>
          </a:p>
        </p:txBody>
      </p:sp>
      <p:sp>
        <p:nvSpPr>
          <p:cNvPr id="9" name="Text Placeholder 12">
            <a:extLst>
              <a:ext uri="{FF2B5EF4-FFF2-40B4-BE49-F238E27FC236}">
                <a16:creationId xmlns:a16="http://schemas.microsoft.com/office/drawing/2014/main" id="{3C9B028D-281C-3AAF-5020-4A3788F9D391}"/>
              </a:ext>
            </a:extLst>
          </p:cNvPr>
          <p:cNvSpPr>
            <a:spLocks noGrp="1"/>
          </p:cNvSpPr>
          <p:nvPr>
            <p:ph type="body" sz="quarter" idx="24"/>
          </p:nvPr>
        </p:nvSpPr>
        <p:spPr>
          <a:xfrm>
            <a:off x="548640" y="5499607"/>
            <a:ext cx="5433777" cy="284482"/>
          </a:xfrm>
        </p:spPr>
        <p:txBody>
          <a:bodyPr/>
          <a:lstStyle>
            <a:lvl1pPr marL="0" indent="0">
              <a:buNone/>
              <a:defRPr sz="1000" b="0" i="1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" name="Text Placeholder 12">
            <a:extLst>
              <a:ext uri="{FF2B5EF4-FFF2-40B4-BE49-F238E27FC236}">
                <a16:creationId xmlns:a16="http://schemas.microsoft.com/office/drawing/2014/main" id="{34217B3F-A6F8-B382-2103-DC8C50B56051}"/>
              </a:ext>
            </a:extLst>
          </p:cNvPr>
          <p:cNvSpPr>
            <a:spLocks noGrp="1"/>
          </p:cNvSpPr>
          <p:nvPr>
            <p:ph type="body" sz="quarter" idx="25"/>
          </p:nvPr>
        </p:nvSpPr>
        <p:spPr>
          <a:xfrm>
            <a:off x="6096000" y="5499607"/>
            <a:ext cx="5433777" cy="284482"/>
          </a:xfrm>
        </p:spPr>
        <p:txBody>
          <a:bodyPr/>
          <a:lstStyle>
            <a:lvl1pPr marL="0" indent="0">
              <a:buNone/>
              <a:defRPr sz="1000" b="0" i="1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62092964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mage Coll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icture Placeholder 7">
            <a:extLst>
              <a:ext uri="{FF2B5EF4-FFF2-40B4-BE49-F238E27FC236}">
                <a16:creationId xmlns:a16="http://schemas.microsoft.com/office/drawing/2014/main" id="{414DF795-AD91-0BED-766A-98C86D8215F7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398739" y="376703"/>
            <a:ext cx="2767083" cy="2369876"/>
          </a:xfrm>
        </p:spPr>
        <p:txBody>
          <a:bodyPr/>
          <a:lstStyle/>
          <a:p>
            <a:endParaRPr lang="en-US"/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20A6A67D-9CF9-E6BE-0C7F-E17DD5F9E443}"/>
              </a:ext>
            </a:extLst>
          </p:cNvPr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AEA2CB09-D5CC-B843-AA6E-CF6E2A5C2752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4" name="Picture Placeholder 7">
            <a:extLst>
              <a:ext uri="{FF2B5EF4-FFF2-40B4-BE49-F238E27FC236}">
                <a16:creationId xmlns:a16="http://schemas.microsoft.com/office/drawing/2014/main" id="{63F3A991-2EEE-D9EC-BD9C-6C03C135BA7E}"/>
              </a:ext>
            </a:extLst>
          </p:cNvPr>
          <p:cNvSpPr>
            <a:spLocks noGrp="1"/>
          </p:cNvSpPr>
          <p:nvPr>
            <p:ph type="pic" sz="quarter" idx="16"/>
          </p:nvPr>
        </p:nvSpPr>
        <p:spPr>
          <a:xfrm>
            <a:off x="398738" y="3249818"/>
            <a:ext cx="5582335" cy="2815626"/>
          </a:xfrm>
        </p:spPr>
        <p:txBody>
          <a:bodyPr/>
          <a:lstStyle/>
          <a:p>
            <a:endParaRPr lang="en-US"/>
          </a:p>
        </p:txBody>
      </p:sp>
      <p:sp>
        <p:nvSpPr>
          <p:cNvPr id="7" name="Picture Placeholder 7">
            <a:extLst>
              <a:ext uri="{FF2B5EF4-FFF2-40B4-BE49-F238E27FC236}">
                <a16:creationId xmlns:a16="http://schemas.microsoft.com/office/drawing/2014/main" id="{4817E013-9BB3-B6F6-F66F-12F43E7DFBBD}"/>
              </a:ext>
            </a:extLst>
          </p:cNvPr>
          <p:cNvSpPr>
            <a:spLocks noGrp="1"/>
          </p:cNvSpPr>
          <p:nvPr>
            <p:ph type="pic" sz="quarter" idx="17"/>
          </p:nvPr>
        </p:nvSpPr>
        <p:spPr>
          <a:xfrm>
            <a:off x="6210927" y="376704"/>
            <a:ext cx="5582334" cy="3367924"/>
          </a:xfrm>
        </p:spPr>
        <p:txBody>
          <a:bodyPr/>
          <a:lstStyle/>
          <a:p>
            <a:endParaRPr lang="en-US"/>
          </a:p>
        </p:txBody>
      </p:sp>
      <p:sp>
        <p:nvSpPr>
          <p:cNvPr id="9" name="Picture Placeholder 7">
            <a:extLst>
              <a:ext uri="{FF2B5EF4-FFF2-40B4-BE49-F238E27FC236}">
                <a16:creationId xmlns:a16="http://schemas.microsoft.com/office/drawing/2014/main" id="{AD9B9188-DA41-100C-416C-6ACDDBE94FA2}"/>
              </a:ext>
            </a:extLst>
          </p:cNvPr>
          <p:cNvSpPr>
            <a:spLocks noGrp="1"/>
          </p:cNvSpPr>
          <p:nvPr>
            <p:ph type="pic" sz="quarter" idx="18"/>
          </p:nvPr>
        </p:nvSpPr>
        <p:spPr>
          <a:xfrm>
            <a:off x="6210927" y="4264639"/>
            <a:ext cx="3440219" cy="1800804"/>
          </a:xfrm>
        </p:spPr>
        <p:txBody>
          <a:bodyPr/>
          <a:lstStyle/>
          <a:p>
            <a:endParaRPr lang="en-US"/>
          </a:p>
        </p:txBody>
      </p:sp>
      <p:sp>
        <p:nvSpPr>
          <p:cNvPr id="10" name="Picture Placeholder 7">
            <a:extLst>
              <a:ext uri="{FF2B5EF4-FFF2-40B4-BE49-F238E27FC236}">
                <a16:creationId xmlns:a16="http://schemas.microsoft.com/office/drawing/2014/main" id="{71FCF9C8-F727-A51F-4296-07D21D902F6D}"/>
              </a:ext>
            </a:extLst>
          </p:cNvPr>
          <p:cNvSpPr>
            <a:spLocks noGrp="1"/>
          </p:cNvSpPr>
          <p:nvPr>
            <p:ph type="pic" sz="quarter" idx="19"/>
          </p:nvPr>
        </p:nvSpPr>
        <p:spPr>
          <a:xfrm>
            <a:off x="9766405" y="4264639"/>
            <a:ext cx="2026855" cy="1206393"/>
          </a:xfrm>
        </p:spPr>
        <p:txBody>
          <a:bodyPr/>
          <a:lstStyle/>
          <a:p>
            <a:endParaRPr lang="en-US"/>
          </a:p>
        </p:txBody>
      </p:sp>
      <p:sp>
        <p:nvSpPr>
          <p:cNvPr id="11" name="Picture Placeholder 7">
            <a:extLst>
              <a:ext uri="{FF2B5EF4-FFF2-40B4-BE49-F238E27FC236}">
                <a16:creationId xmlns:a16="http://schemas.microsoft.com/office/drawing/2014/main" id="{24FB254B-C78B-6B9E-2B5E-4B6B8457B29E}"/>
              </a:ext>
            </a:extLst>
          </p:cNvPr>
          <p:cNvSpPr>
            <a:spLocks noGrp="1"/>
          </p:cNvSpPr>
          <p:nvPr>
            <p:ph type="pic" sz="quarter" idx="20"/>
          </p:nvPr>
        </p:nvSpPr>
        <p:spPr>
          <a:xfrm>
            <a:off x="3296449" y="376703"/>
            <a:ext cx="2684625" cy="2369876"/>
          </a:xfrm>
        </p:spPr>
        <p:txBody>
          <a:bodyPr/>
          <a:lstStyle/>
          <a:p>
            <a:endParaRPr lang="en-US"/>
          </a:p>
        </p:txBody>
      </p:sp>
      <p:sp>
        <p:nvSpPr>
          <p:cNvPr id="13" name="Text Placeholder 12">
            <a:extLst>
              <a:ext uri="{FF2B5EF4-FFF2-40B4-BE49-F238E27FC236}">
                <a16:creationId xmlns:a16="http://schemas.microsoft.com/office/drawing/2014/main" id="{B0173D1D-2D37-7E72-5FC0-572BCD6B8962}"/>
              </a:ext>
            </a:extLst>
          </p:cNvPr>
          <p:cNvSpPr>
            <a:spLocks noGrp="1"/>
          </p:cNvSpPr>
          <p:nvPr>
            <p:ph type="body" sz="quarter" idx="21"/>
          </p:nvPr>
        </p:nvSpPr>
        <p:spPr>
          <a:xfrm>
            <a:off x="393949" y="2855957"/>
            <a:ext cx="2767083" cy="284482"/>
          </a:xfrm>
        </p:spPr>
        <p:txBody>
          <a:bodyPr/>
          <a:lstStyle>
            <a:lvl1pPr marL="0" indent="0">
              <a:buNone/>
              <a:defRPr sz="1000" b="0" i="1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4" name="Text Placeholder 12">
            <a:extLst>
              <a:ext uri="{FF2B5EF4-FFF2-40B4-BE49-F238E27FC236}">
                <a16:creationId xmlns:a16="http://schemas.microsoft.com/office/drawing/2014/main" id="{9C78A5E7-5050-E919-B9D1-63685D6CB735}"/>
              </a:ext>
            </a:extLst>
          </p:cNvPr>
          <p:cNvSpPr>
            <a:spLocks noGrp="1"/>
          </p:cNvSpPr>
          <p:nvPr>
            <p:ph type="body" sz="quarter" idx="22"/>
          </p:nvPr>
        </p:nvSpPr>
        <p:spPr>
          <a:xfrm>
            <a:off x="3296449" y="2855957"/>
            <a:ext cx="2684624" cy="284482"/>
          </a:xfrm>
        </p:spPr>
        <p:txBody>
          <a:bodyPr/>
          <a:lstStyle>
            <a:lvl1pPr marL="0" indent="0">
              <a:buNone/>
              <a:defRPr sz="1000" b="0" i="1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5" name="Text Placeholder 12">
            <a:extLst>
              <a:ext uri="{FF2B5EF4-FFF2-40B4-BE49-F238E27FC236}">
                <a16:creationId xmlns:a16="http://schemas.microsoft.com/office/drawing/2014/main" id="{EDAEA811-2247-DDAE-DD2B-04AB73BD5FCB}"/>
              </a:ext>
            </a:extLst>
          </p:cNvPr>
          <p:cNvSpPr>
            <a:spLocks noGrp="1"/>
          </p:cNvSpPr>
          <p:nvPr>
            <p:ph type="body" sz="quarter" idx="23"/>
          </p:nvPr>
        </p:nvSpPr>
        <p:spPr>
          <a:xfrm>
            <a:off x="6210926" y="3862392"/>
            <a:ext cx="5582334" cy="284482"/>
          </a:xfrm>
        </p:spPr>
        <p:txBody>
          <a:bodyPr/>
          <a:lstStyle>
            <a:lvl1pPr marL="0" indent="0">
              <a:buNone/>
              <a:defRPr sz="1000" b="0" i="1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6" name="Text Placeholder 12">
            <a:extLst>
              <a:ext uri="{FF2B5EF4-FFF2-40B4-BE49-F238E27FC236}">
                <a16:creationId xmlns:a16="http://schemas.microsoft.com/office/drawing/2014/main" id="{671E60E1-D675-601E-F66B-B4B26769F353}"/>
              </a:ext>
            </a:extLst>
          </p:cNvPr>
          <p:cNvSpPr>
            <a:spLocks noGrp="1"/>
          </p:cNvSpPr>
          <p:nvPr>
            <p:ph type="body" sz="quarter" idx="24"/>
          </p:nvPr>
        </p:nvSpPr>
        <p:spPr>
          <a:xfrm>
            <a:off x="393949" y="6143582"/>
            <a:ext cx="5582335" cy="284482"/>
          </a:xfrm>
        </p:spPr>
        <p:txBody>
          <a:bodyPr/>
          <a:lstStyle>
            <a:lvl1pPr marL="0" indent="0">
              <a:buNone/>
              <a:defRPr sz="1000" b="0" i="1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7" name="Text Placeholder 12">
            <a:extLst>
              <a:ext uri="{FF2B5EF4-FFF2-40B4-BE49-F238E27FC236}">
                <a16:creationId xmlns:a16="http://schemas.microsoft.com/office/drawing/2014/main" id="{C6DB4B90-7FB2-8574-AC09-1274CDE22C4B}"/>
              </a:ext>
            </a:extLst>
          </p:cNvPr>
          <p:cNvSpPr>
            <a:spLocks noGrp="1"/>
          </p:cNvSpPr>
          <p:nvPr>
            <p:ph type="body" sz="quarter" idx="25"/>
          </p:nvPr>
        </p:nvSpPr>
        <p:spPr>
          <a:xfrm>
            <a:off x="6206138" y="6143582"/>
            <a:ext cx="3440219" cy="284482"/>
          </a:xfrm>
        </p:spPr>
        <p:txBody>
          <a:bodyPr/>
          <a:lstStyle>
            <a:lvl1pPr marL="0" indent="0">
              <a:buNone/>
              <a:defRPr sz="1000" b="0" i="1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8" name="Text Placeholder 12">
            <a:extLst>
              <a:ext uri="{FF2B5EF4-FFF2-40B4-BE49-F238E27FC236}">
                <a16:creationId xmlns:a16="http://schemas.microsoft.com/office/drawing/2014/main" id="{D0122EEC-773E-22CD-7247-FA6792D88902}"/>
              </a:ext>
            </a:extLst>
          </p:cNvPr>
          <p:cNvSpPr>
            <a:spLocks noGrp="1"/>
          </p:cNvSpPr>
          <p:nvPr>
            <p:ph type="body" sz="quarter" idx="26"/>
          </p:nvPr>
        </p:nvSpPr>
        <p:spPr>
          <a:xfrm>
            <a:off x="9766405" y="5564438"/>
            <a:ext cx="2026855" cy="284482"/>
          </a:xfrm>
        </p:spPr>
        <p:txBody>
          <a:bodyPr/>
          <a:lstStyle>
            <a:lvl1pPr marL="0" indent="0">
              <a:buNone/>
              <a:defRPr sz="1000" b="0" i="1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59202861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 Column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E500619-971C-8307-12B4-F5709C3DF0B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548640" y="1216152"/>
            <a:ext cx="2743200" cy="4572000"/>
          </a:xfrm>
        </p:spPr>
        <p:txBody>
          <a:bodyPr lIns="91440" rIns="91440"/>
          <a:lstStyle/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63397D4-609A-ADA6-1236-D074E0E9C77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3321631" y="1216152"/>
            <a:ext cx="2743200" cy="4572000"/>
          </a:xfrm>
        </p:spPr>
        <p:txBody>
          <a:bodyPr lIns="91440" rIns="91440"/>
          <a:lstStyle/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Content Placeholder 2">
            <a:extLst>
              <a:ext uri="{FF2B5EF4-FFF2-40B4-BE49-F238E27FC236}">
                <a16:creationId xmlns:a16="http://schemas.microsoft.com/office/drawing/2014/main" id="{F10A4EFB-611A-DD42-1FA9-3CD8ECAC8EDC}"/>
              </a:ext>
            </a:extLst>
          </p:cNvPr>
          <p:cNvSpPr>
            <a:spLocks noGrp="1"/>
          </p:cNvSpPr>
          <p:nvPr>
            <p:ph sz="half" idx="14"/>
          </p:nvPr>
        </p:nvSpPr>
        <p:spPr>
          <a:xfrm>
            <a:off x="6094622" y="1216151"/>
            <a:ext cx="2743200" cy="4572000"/>
          </a:xfrm>
        </p:spPr>
        <p:txBody>
          <a:bodyPr lIns="91440" rIns="91440"/>
          <a:lstStyle/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Content Placeholder 3">
            <a:extLst>
              <a:ext uri="{FF2B5EF4-FFF2-40B4-BE49-F238E27FC236}">
                <a16:creationId xmlns:a16="http://schemas.microsoft.com/office/drawing/2014/main" id="{D9D0B10D-FE86-EEF7-EB4A-C92EB32CA3CE}"/>
              </a:ext>
            </a:extLst>
          </p:cNvPr>
          <p:cNvSpPr>
            <a:spLocks noGrp="1"/>
          </p:cNvSpPr>
          <p:nvPr>
            <p:ph sz="half" idx="15"/>
          </p:nvPr>
        </p:nvSpPr>
        <p:spPr>
          <a:xfrm>
            <a:off x="8859809" y="1216152"/>
            <a:ext cx="2743200" cy="4572000"/>
          </a:xfrm>
        </p:spPr>
        <p:txBody>
          <a:bodyPr lIns="91440" rIns="91440"/>
          <a:lstStyle/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1F3D7DEA-3777-F8A7-1756-76B2D79C450B}"/>
              </a:ext>
            </a:extLst>
          </p:cNvPr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fld id="{AEA2CB09-D5CC-B843-AA6E-CF6E2A5C2752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11266306-5488-114E-C1EE-0996F7F26A7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48641" y="457200"/>
            <a:ext cx="8415478" cy="601716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6" name="Text Placeholder 13">
            <a:extLst>
              <a:ext uri="{FF2B5EF4-FFF2-40B4-BE49-F238E27FC236}">
                <a16:creationId xmlns:a16="http://schemas.microsoft.com/office/drawing/2014/main" id="{D44804F7-30EA-070A-AF12-AFBD3684EFAC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9127753" y="444343"/>
            <a:ext cx="2484023" cy="620508"/>
          </a:xfrm>
        </p:spPr>
        <p:txBody>
          <a:bodyPr anchor="ctr" anchorCtr="0">
            <a:noAutofit/>
          </a:bodyPr>
          <a:lstStyle>
            <a:lvl1pPr marL="0" indent="0" algn="r">
              <a:buFontTx/>
              <a:buNone/>
              <a:defRPr sz="1000"/>
            </a:lvl1pPr>
            <a:lvl2pPr marL="457200" indent="0">
              <a:buFontTx/>
              <a:buNone/>
              <a:defRPr sz="1000"/>
            </a:lvl2pPr>
            <a:lvl3pPr marL="914400" indent="0">
              <a:buFontTx/>
              <a:buNone/>
              <a:defRPr sz="1000"/>
            </a:lvl3pPr>
            <a:lvl4pPr marL="1371600" indent="0">
              <a:buFontTx/>
              <a:buNone/>
              <a:defRPr sz="1000"/>
            </a:lvl4pPr>
            <a:lvl5pPr marL="1828800" indent="0">
              <a:buFontTx/>
              <a:buNone/>
              <a:defRPr sz="1000"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11689350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Key Takeaway To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2">
            <a:extLst>
              <a:ext uri="{FF2B5EF4-FFF2-40B4-BE49-F238E27FC236}">
                <a16:creationId xmlns:a16="http://schemas.microsoft.com/office/drawing/2014/main" id="{A77C5B65-02CF-1681-91AD-8E79D6561515}"/>
              </a:ext>
            </a:extLst>
          </p:cNvPr>
          <p:cNvSpPr>
            <a:spLocks noGrp="1"/>
          </p:cNvSpPr>
          <p:nvPr>
            <p:ph sz="half" idx="14"/>
          </p:nvPr>
        </p:nvSpPr>
        <p:spPr>
          <a:xfrm>
            <a:off x="561252" y="2282092"/>
            <a:ext cx="11050524" cy="34507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205B65D9-8544-7575-26AA-B37357EC603F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549275" y="1125170"/>
            <a:ext cx="11062501" cy="1012825"/>
          </a:xfrm>
          <a:solidFill>
            <a:schemeClr val="accent1"/>
          </a:solidFill>
        </p:spPr>
        <p:txBody>
          <a:bodyPr lIns="365760" tIns="365760" rIns="365760" bIns="365760" anchor="ctr" anchorCtr="0"/>
          <a:lstStyle>
            <a:lvl1pPr marL="0" indent="0" algn="l">
              <a:buFontTx/>
              <a:buNone/>
              <a:defRPr sz="2200" b="0" i="1">
                <a:solidFill>
                  <a:schemeClr val="bg1"/>
                </a:solidFill>
                <a:latin typeface="Arial" panose="020B0604020202020204" pitchFamily="34" charset="0"/>
                <a:ea typeface="Helvetica Neue" panose="02000503000000020004" pitchFamily="2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316E3C31-D17D-2BF9-A664-0FEA9FB6026E}"/>
              </a:ext>
            </a:extLst>
          </p:cNvPr>
          <p:cNvSpPr>
            <a:spLocks noGrp="1"/>
          </p:cNvSpPr>
          <p:nvPr>
            <p:ph type="sldNum" sz="quarter" idx="17"/>
          </p:nvPr>
        </p:nvSpPr>
        <p:spPr/>
        <p:txBody>
          <a:bodyPr/>
          <a:lstStyle/>
          <a:p>
            <a:fld id="{AEA2CB09-D5CC-B843-AA6E-CF6E2A5C2752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48485319-6AD6-E505-5B5B-EB6EC62880E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48641" y="457200"/>
            <a:ext cx="8415478" cy="601716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6" name="Text Placeholder 13">
            <a:extLst>
              <a:ext uri="{FF2B5EF4-FFF2-40B4-BE49-F238E27FC236}">
                <a16:creationId xmlns:a16="http://schemas.microsoft.com/office/drawing/2014/main" id="{F8BB0961-EE9E-8DF5-EB87-16BB1C8AA5A4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9127753" y="444343"/>
            <a:ext cx="2484023" cy="620508"/>
          </a:xfrm>
        </p:spPr>
        <p:txBody>
          <a:bodyPr anchor="ctr" anchorCtr="0">
            <a:noAutofit/>
          </a:bodyPr>
          <a:lstStyle>
            <a:lvl1pPr marL="0" indent="0" algn="r">
              <a:buFontTx/>
              <a:buNone/>
              <a:defRPr sz="1000"/>
            </a:lvl1pPr>
            <a:lvl2pPr marL="457200" indent="0">
              <a:buFontTx/>
              <a:buNone/>
              <a:defRPr sz="1000"/>
            </a:lvl2pPr>
            <a:lvl3pPr marL="914400" indent="0">
              <a:buFontTx/>
              <a:buNone/>
              <a:defRPr sz="1000"/>
            </a:lvl3pPr>
            <a:lvl4pPr marL="1371600" indent="0">
              <a:buFontTx/>
              <a:buNone/>
              <a:defRPr sz="1000"/>
            </a:lvl4pPr>
            <a:lvl5pPr marL="1828800" indent="0">
              <a:buFontTx/>
              <a:buNone/>
              <a:defRPr sz="1000"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55887645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Key Takeaway Tab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316E3C31-D17D-2BF9-A664-0FEA9FB6026E}"/>
              </a:ext>
            </a:extLst>
          </p:cNvPr>
          <p:cNvSpPr>
            <a:spLocks noGrp="1"/>
          </p:cNvSpPr>
          <p:nvPr>
            <p:ph type="sldNum" sz="quarter" idx="17"/>
          </p:nvPr>
        </p:nvSpPr>
        <p:spPr/>
        <p:txBody>
          <a:bodyPr/>
          <a:lstStyle/>
          <a:p>
            <a:fld id="{AEA2CB09-D5CC-B843-AA6E-CF6E2A5C2752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Table Placeholder 6">
            <a:extLst>
              <a:ext uri="{FF2B5EF4-FFF2-40B4-BE49-F238E27FC236}">
                <a16:creationId xmlns:a16="http://schemas.microsoft.com/office/drawing/2014/main" id="{2704FCEB-3666-B88B-2D4F-BA0B88A314E0}"/>
              </a:ext>
            </a:extLst>
          </p:cNvPr>
          <p:cNvSpPr>
            <a:spLocks noGrp="1"/>
          </p:cNvSpPr>
          <p:nvPr>
            <p:ph type="tbl" sz="quarter" idx="18"/>
          </p:nvPr>
        </p:nvSpPr>
        <p:spPr>
          <a:xfrm>
            <a:off x="549275" y="2297723"/>
            <a:ext cx="11062501" cy="3578849"/>
          </a:xfrm>
        </p:spPr>
        <p:txBody>
          <a:bodyPr/>
          <a:lstStyle/>
          <a:p>
            <a:endParaRPr lang="en-US"/>
          </a:p>
        </p:txBody>
      </p:sp>
      <p:sp>
        <p:nvSpPr>
          <p:cNvPr id="2" name="Text Placeholder 8">
            <a:extLst>
              <a:ext uri="{FF2B5EF4-FFF2-40B4-BE49-F238E27FC236}">
                <a16:creationId xmlns:a16="http://schemas.microsoft.com/office/drawing/2014/main" id="{77FC5E4F-4251-3FC2-6AC6-539A681E6009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549275" y="1125170"/>
            <a:ext cx="11062501" cy="1012825"/>
          </a:xfrm>
          <a:solidFill>
            <a:schemeClr val="accent1"/>
          </a:solidFill>
        </p:spPr>
        <p:txBody>
          <a:bodyPr lIns="365760" tIns="365760" rIns="365760" bIns="365760" anchor="ctr" anchorCtr="0"/>
          <a:lstStyle>
            <a:lvl1pPr marL="0" indent="0" algn="l">
              <a:buFontTx/>
              <a:buNone/>
              <a:defRPr sz="2200" b="0" i="1">
                <a:solidFill>
                  <a:schemeClr val="bg1"/>
                </a:solidFill>
                <a:latin typeface="Arial" panose="020B0604020202020204" pitchFamily="34" charset="0"/>
                <a:ea typeface="Helvetica Neue" panose="02000503000000020004" pitchFamily="2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58C4591D-A682-79D3-C55C-94C52DB3801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48641" y="457200"/>
            <a:ext cx="8415478" cy="601716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6" name="Text Placeholder 13">
            <a:extLst>
              <a:ext uri="{FF2B5EF4-FFF2-40B4-BE49-F238E27FC236}">
                <a16:creationId xmlns:a16="http://schemas.microsoft.com/office/drawing/2014/main" id="{7487A3AE-3A5D-97B2-B1A5-D3206DDBC47F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9127753" y="444343"/>
            <a:ext cx="2484023" cy="620508"/>
          </a:xfrm>
        </p:spPr>
        <p:txBody>
          <a:bodyPr anchor="ctr" anchorCtr="0">
            <a:noAutofit/>
          </a:bodyPr>
          <a:lstStyle>
            <a:lvl1pPr marL="0" indent="0" algn="r">
              <a:buFontTx/>
              <a:buNone/>
              <a:defRPr sz="1000"/>
            </a:lvl1pPr>
            <a:lvl2pPr marL="457200" indent="0">
              <a:buFontTx/>
              <a:buNone/>
              <a:defRPr sz="1000"/>
            </a:lvl2pPr>
            <a:lvl3pPr marL="914400" indent="0">
              <a:buFontTx/>
              <a:buNone/>
              <a:defRPr sz="1000"/>
            </a:lvl3pPr>
            <a:lvl4pPr marL="1371600" indent="0">
              <a:buFontTx/>
              <a:buNone/>
              <a:defRPr sz="1000"/>
            </a:lvl4pPr>
            <a:lvl5pPr marL="1828800" indent="0">
              <a:buFontTx/>
              <a:buNone/>
              <a:defRPr sz="1000"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133792773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Key Takeaway Bott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2">
            <a:extLst>
              <a:ext uri="{FF2B5EF4-FFF2-40B4-BE49-F238E27FC236}">
                <a16:creationId xmlns:a16="http://schemas.microsoft.com/office/drawing/2014/main" id="{A77C5B65-02CF-1681-91AD-8E79D6561515}"/>
              </a:ext>
            </a:extLst>
          </p:cNvPr>
          <p:cNvSpPr>
            <a:spLocks noGrp="1"/>
          </p:cNvSpPr>
          <p:nvPr>
            <p:ph sz="half" idx="14"/>
          </p:nvPr>
        </p:nvSpPr>
        <p:spPr>
          <a:xfrm>
            <a:off x="561251" y="1214203"/>
            <a:ext cx="11050525" cy="327149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205B65D9-8544-7575-26AA-B37357EC603F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549275" y="4720005"/>
            <a:ext cx="11062501" cy="1012825"/>
          </a:xfrm>
          <a:solidFill>
            <a:schemeClr val="accent1"/>
          </a:solidFill>
        </p:spPr>
        <p:txBody>
          <a:bodyPr lIns="365760" tIns="365760" rIns="365760" bIns="365760" anchor="ctr" anchorCtr="0"/>
          <a:lstStyle>
            <a:lvl1pPr marL="0" indent="0" algn="l">
              <a:buFontTx/>
              <a:buNone/>
              <a:defRPr sz="2200" b="0" i="1">
                <a:solidFill>
                  <a:schemeClr val="bg1"/>
                </a:solidFill>
                <a:latin typeface="Arial" panose="020B0604020202020204" pitchFamily="34" charset="0"/>
                <a:ea typeface="Helvetica Neue" panose="02000503000000020004" pitchFamily="2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08FE7D91-349A-A989-6E26-D1EBBE95A8DB}"/>
              </a:ext>
            </a:extLst>
          </p:cNvPr>
          <p:cNvSpPr>
            <a:spLocks noGrp="1"/>
          </p:cNvSpPr>
          <p:nvPr>
            <p:ph type="sldNum" sz="quarter" idx="17"/>
          </p:nvPr>
        </p:nvSpPr>
        <p:spPr/>
        <p:txBody>
          <a:bodyPr/>
          <a:lstStyle/>
          <a:p>
            <a:fld id="{AEA2CB09-D5CC-B843-AA6E-CF6E2A5C2752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2DBFE0A9-68A0-D3F4-0275-957CEE09037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48641" y="457200"/>
            <a:ext cx="8415478" cy="601716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6" name="Text Placeholder 13">
            <a:extLst>
              <a:ext uri="{FF2B5EF4-FFF2-40B4-BE49-F238E27FC236}">
                <a16:creationId xmlns:a16="http://schemas.microsoft.com/office/drawing/2014/main" id="{71905B2E-8697-2181-00E8-D66760309F07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9127753" y="444343"/>
            <a:ext cx="2484023" cy="620508"/>
          </a:xfrm>
        </p:spPr>
        <p:txBody>
          <a:bodyPr anchor="ctr" anchorCtr="0">
            <a:noAutofit/>
          </a:bodyPr>
          <a:lstStyle>
            <a:lvl1pPr marL="0" indent="0" algn="r">
              <a:buFontTx/>
              <a:buNone/>
              <a:defRPr sz="1000"/>
            </a:lvl1pPr>
            <a:lvl2pPr marL="457200" indent="0">
              <a:buFontTx/>
              <a:buNone/>
              <a:defRPr sz="1000"/>
            </a:lvl2pPr>
            <a:lvl3pPr marL="914400" indent="0">
              <a:buFontTx/>
              <a:buNone/>
              <a:defRPr sz="1000"/>
            </a:lvl3pPr>
            <a:lvl4pPr marL="1371600" indent="0">
              <a:buFontTx/>
              <a:buNone/>
              <a:defRPr sz="1000"/>
            </a:lvl4pPr>
            <a:lvl5pPr marL="1828800" indent="0">
              <a:buFontTx/>
              <a:buNone/>
              <a:defRPr sz="1000"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126260008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Key Takeaway 2-column To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2">
            <a:extLst>
              <a:ext uri="{FF2B5EF4-FFF2-40B4-BE49-F238E27FC236}">
                <a16:creationId xmlns:a16="http://schemas.microsoft.com/office/drawing/2014/main" id="{A77C5B65-02CF-1681-91AD-8E79D6561515}"/>
              </a:ext>
            </a:extLst>
          </p:cNvPr>
          <p:cNvSpPr>
            <a:spLocks noGrp="1"/>
          </p:cNvSpPr>
          <p:nvPr>
            <p:ph sz="half" idx="14"/>
          </p:nvPr>
        </p:nvSpPr>
        <p:spPr>
          <a:xfrm>
            <a:off x="548640" y="2448732"/>
            <a:ext cx="5212080" cy="34290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Content Placeholder 3">
            <a:extLst>
              <a:ext uri="{FF2B5EF4-FFF2-40B4-BE49-F238E27FC236}">
                <a16:creationId xmlns:a16="http://schemas.microsoft.com/office/drawing/2014/main" id="{819A5A4E-47CF-7A1A-93D5-533B81A05260}"/>
              </a:ext>
            </a:extLst>
          </p:cNvPr>
          <p:cNvSpPr>
            <a:spLocks noGrp="1"/>
          </p:cNvSpPr>
          <p:nvPr>
            <p:ph sz="half" idx="15"/>
          </p:nvPr>
        </p:nvSpPr>
        <p:spPr>
          <a:xfrm>
            <a:off x="6096000" y="2448732"/>
            <a:ext cx="5212080" cy="34290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205B65D9-8544-7575-26AA-B37357EC603F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539711" y="1209467"/>
            <a:ext cx="11072065" cy="1012825"/>
          </a:xfrm>
          <a:solidFill>
            <a:schemeClr val="accent1"/>
          </a:solidFill>
        </p:spPr>
        <p:txBody>
          <a:bodyPr lIns="365760" tIns="365760" rIns="365760" bIns="365760" anchor="ctr" anchorCtr="0"/>
          <a:lstStyle>
            <a:lvl1pPr marL="0" indent="0" algn="l">
              <a:buFontTx/>
              <a:buNone/>
              <a:defRPr sz="2200" b="0" i="1">
                <a:solidFill>
                  <a:schemeClr val="bg1"/>
                </a:solidFill>
                <a:latin typeface="Arial" panose="020B0604020202020204" pitchFamily="34" charset="0"/>
                <a:ea typeface="Helvetica Neue" panose="02000503000000020004" pitchFamily="2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74A0B939-2120-2F8E-7909-FB80AED5A4DC}"/>
              </a:ext>
            </a:extLst>
          </p:cNvPr>
          <p:cNvSpPr>
            <a:spLocks noGrp="1"/>
          </p:cNvSpPr>
          <p:nvPr>
            <p:ph type="sldNum" sz="quarter" idx="17"/>
          </p:nvPr>
        </p:nvSpPr>
        <p:spPr/>
        <p:txBody>
          <a:bodyPr/>
          <a:lstStyle/>
          <a:p>
            <a:fld id="{AEA2CB09-D5CC-B843-AA6E-CF6E2A5C2752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9F349A58-9A44-CB9B-4960-21FB8AB1B1A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48641" y="457200"/>
            <a:ext cx="8415478" cy="601716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8" name="Text Placeholder 13">
            <a:extLst>
              <a:ext uri="{FF2B5EF4-FFF2-40B4-BE49-F238E27FC236}">
                <a16:creationId xmlns:a16="http://schemas.microsoft.com/office/drawing/2014/main" id="{EE47AF7A-2191-0744-5DEF-BB0952F027F6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9127753" y="444343"/>
            <a:ext cx="2484023" cy="620508"/>
          </a:xfrm>
        </p:spPr>
        <p:txBody>
          <a:bodyPr anchor="ctr" anchorCtr="0">
            <a:noAutofit/>
          </a:bodyPr>
          <a:lstStyle>
            <a:lvl1pPr marL="0" indent="0" algn="r">
              <a:buFontTx/>
              <a:buNone/>
              <a:defRPr sz="1000"/>
            </a:lvl1pPr>
            <a:lvl2pPr marL="457200" indent="0">
              <a:buFontTx/>
              <a:buNone/>
              <a:defRPr sz="1000"/>
            </a:lvl2pPr>
            <a:lvl3pPr marL="914400" indent="0">
              <a:buFontTx/>
              <a:buNone/>
              <a:defRPr sz="1000"/>
            </a:lvl3pPr>
            <a:lvl4pPr marL="1371600" indent="0">
              <a:buFontTx/>
              <a:buNone/>
              <a:defRPr sz="1000"/>
            </a:lvl4pPr>
            <a:lvl5pPr marL="1828800" indent="0">
              <a:buFontTx/>
              <a:buNone/>
              <a:defRPr sz="1000"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583131944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Key Takeaway 2-column Bott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2">
            <a:extLst>
              <a:ext uri="{FF2B5EF4-FFF2-40B4-BE49-F238E27FC236}">
                <a16:creationId xmlns:a16="http://schemas.microsoft.com/office/drawing/2014/main" id="{A77C5B65-02CF-1681-91AD-8E79D6561515}"/>
              </a:ext>
            </a:extLst>
          </p:cNvPr>
          <p:cNvSpPr>
            <a:spLocks noGrp="1"/>
          </p:cNvSpPr>
          <p:nvPr>
            <p:ph sz="half" idx="14"/>
          </p:nvPr>
        </p:nvSpPr>
        <p:spPr>
          <a:xfrm>
            <a:off x="561252" y="1293228"/>
            <a:ext cx="5181600" cy="319246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Content Placeholder 3">
            <a:extLst>
              <a:ext uri="{FF2B5EF4-FFF2-40B4-BE49-F238E27FC236}">
                <a16:creationId xmlns:a16="http://schemas.microsoft.com/office/drawing/2014/main" id="{819A5A4E-47CF-7A1A-93D5-533B81A05260}"/>
              </a:ext>
            </a:extLst>
          </p:cNvPr>
          <p:cNvSpPr>
            <a:spLocks noGrp="1"/>
          </p:cNvSpPr>
          <p:nvPr>
            <p:ph sz="half" idx="15"/>
          </p:nvPr>
        </p:nvSpPr>
        <p:spPr>
          <a:xfrm>
            <a:off x="6184812" y="1293228"/>
            <a:ext cx="5181600" cy="319246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205B65D9-8544-7575-26AA-B37357EC603F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549275" y="4720005"/>
            <a:ext cx="10817225" cy="1012825"/>
          </a:xfrm>
          <a:solidFill>
            <a:schemeClr val="accent1"/>
          </a:solidFill>
        </p:spPr>
        <p:txBody>
          <a:bodyPr lIns="365760" tIns="365760" rIns="365760" bIns="365760" anchor="ctr" anchorCtr="0"/>
          <a:lstStyle>
            <a:lvl1pPr marL="0" indent="0" algn="l">
              <a:buFontTx/>
              <a:buNone/>
              <a:defRPr sz="2200" b="0" i="1">
                <a:solidFill>
                  <a:schemeClr val="bg1"/>
                </a:solidFill>
                <a:latin typeface="Arial" panose="020B0604020202020204" pitchFamily="34" charset="0"/>
                <a:ea typeface="Helvetica Neue" panose="02000503000000020004" pitchFamily="2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8546F0AE-4A39-412C-15D7-EDB372A87EFC}"/>
              </a:ext>
            </a:extLst>
          </p:cNvPr>
          <p:cNvSpPr>
            <a:spLocks noGrp="1"/>
          </p:cNvSpPr>
          <p:nvPr>
            <p:ph type="sldNum" sz="quarter" idx="17"/>
          </p:nvPr>
        </p:nvSpPr>
        <p:spPr/>
        <p:txBody>
          <a:bodyPr/>
          <a:lstStyle/>
          <a:p>
            <a:fld id="{AEA2CB09-D5CC-B843-AA6E-CF6E2A5C2752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513FA5AD-5DF8-6CE7-2D96-F95C3387CB7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48641" y="457200"/>
            <a:ext cx="8415478" cy="601716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8" name="Text Placeholder 13">
            <a:extLst>
              <a:ext uri="{FF2B5EF4-FFF2-40B4-BE49-F238E27FC236}">
                <a16:creationId xmlns:a16="http://schemas.microsoft.com/office/drawing/2014/main" id="{76DA7FC6-2848-867D-807D-0FE4ADD1D05E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9127753" y="444343"/>
            <a:ext cx="2484023" cy="620508"/>
          </a:xfrm>
        </p:spPr>
        <p:txBody>
          <a:bodyPr anchor="ctr" anchorCtr="0">
            <a:noAutofit/>
          </a:bodyPr>
          <a:lstStyle>
            <a:lvl1pPr marL="0" indent="0" algn="r">
              <a:buFontTx/>
              <a:buNone/>
              <a:defRPr sz="1000"/>
            </a:lvl1pPr>
            <a:lvl2pPr marL="457200" indent="0">
              <a:buFontTx/>
              <a:buNone/>
              <a:defRPr sz="1000"/>
            </a:lvl2pPr>
            <a:lvl3pPr marL="914400" indent="0">
              <a:buFontTx/>
              <a:buNone/>
              <a:defRPr sz="1000"/>
            </a:lvl3pPr>
            <a:lvl4pPr marL="1371600" indent="0">
              <a:buFontTx/>
              <a:buNone/>
              <a:defRPr sz="1000"/>
            </a:lvl4pPr>
            <a:lvl5pPr marL="1828800" indent="0">
              <a:buFontTx/>
              <a:buNone/>
              <a:defRPr sz="1000"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650715326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 Quadrant Color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2">
            <a:extLst>
              <a:ext uri="{FF2B5EF4-FFF2-40B4-BE49-F238E27FC236}">
                <a16:creationId xmlns:a16="http://schemas.microsoft.com/office/drawing/2014/main" id="{A77C5B65-02CF-1681-91AD-8E79D6561515}"/>
              </a:ext>
            </a:extLst>
          </p:cNvPr>
          <p:cNvSpPr>
            <a:spLocks noGrp="1"/>
          </p:cNvSpPr>
          <p:nvPr>
            <p:ph sz="half" idx="14"/>
          </p:nvPr>
        </p:nvSpPr>
        <p:spPr>
          <a:xfrm>
            <a:off x="548640" y="1216152"/>
            <a:ext cx="5394960" cy="2286000"/>
          </a:xfrm>
          <a:solidFill>
            <a:schemeClr val="accent1"/>
          </a:solidFill>
        </p:spPr>
        <p:txBody>
          <a:bodyPr lIns="182880" tIns="182880" rIns="182880" bIns="182880"/>
          <a:lstStyle>
            <a:lvl1pPr>
              <a:defRPr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endParaRPr lang="en-US"/>
          </a:p>
        </p:txBody>
      </p:sp>
      <p:sp>
        <p:nvSpPr>
          <p:cNvPr id="7" name="Content Placeholder 3">
            <a:extLst>
              <a:ext uri="{FF2B5EF4-FFF2-40B4-BE49-F238E27FC236}">
                <a16:creationId xmlns:a16="http://schemas.microsoft.com/office/drawing/2014/main" id="{819A5A4E-47CF-7A1A-93D5-533B81A05260}"/>
              </a:ext>
            </a:extLst>
          </p:cNvPr>
          <p:cNvSpPr>
            <a:spLocks noGrp="1"/>
          </p:cNvSpPr>
          <p:nvPr>
            <p:ph sz="half" idx="15"/>
          </p:nvPr>
        </p:nvSpPr>
        <p:spPr>
          <a:xfrm>
            <a:off x="6225950" y="1216151"/>
            <a:ext cx="5394960" cy="2286000"/>
          </a:xfrm>
          <a:solidFill>
            <a:schemeClr val="accent3"/>
          </a:solidFill>
        </p:spPr>
        <p:txBody>
          <a:bodyPr lIns="182880" tIns="182880" rIns="182880" bIns="182880"/>
          <a:lstStyle>
            <a:lvl1pPr>
              <a:defRPr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endParaRPr lang="en-US"/>
          </a:p>
        </p:txBody>
      </p:sp>
      <p:sp>
        <p:nvSpPr>
          <p:cNvPr id="8" name="Content Placeholder 2">
            <a:extLst>
              <a:ext uri="{FF2B5EF4-FFF2-40B4-BE49-F238E27FC236}">
                <a16:creationId xmlns:a16="http://schemas.microsoft.com/office/drawing/2014/main" id="{F5266699-80C4-A635-68EB-F8A5AF515EDE}"/>
              </a:ext>
            </a:extLst>
          </p:cNvPr>
          <p:cNvSpPr>
            <a:spLocks noGrp="1"/>
          </p:cNvSpPr>
          <p:nvPr>
            <p:ph sz="half" idx="16"/>
          </p:nvPr>
        </p:nvSpPr>
        <p:spPr>
          <a:xfrm>
            <a:off x="548640" y="3657600"/>
            <a:ext cx="5394960" cy="2286000"/>
          </a:xfrm>
          <a:solidFill>
            <a:srgbClr val="919D9D"/>
          </a:solidFill>
        </p:spPr>
        <p:txBody>
          <a:bodyPr lIns="182880" tIns="182880" rIns="182880" bIns="182880"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1" name="Content Placeholder 3">
            <a:extLst>
              <a:ext uri="{FF2B5EF4-FFF2-40B4-BE49-F238E27FC236}">
                <a16:creationId xmlns:a16="http://schemas.microsoft.com/office/drawing/2014/main" id="{A034D5A2-10BB-D955-268D-384EB74B609E}"/>
              </a:ext>
            </a:extLst>
          </p:cNvPr>
          <p:cNvSpPr>
            <a:spLocks noGrp="1"/>
          </p:cNvSpPr>
          <p:nvPr>
            <p:ph sz="half" idx="17"/>
          </p:nvPr>
        </p:nvSpPr>
        <p:spPr>
          <a:xfrm>
            <a:off x="6225950" y="3657600"/>
            <a:ext cx="5394960" cy="2286000"/>
          </a:xfrm>
          <a:solidFill>
            <a:srgbClr val="01B155"/>
          </a:solidFill>
        </p:spPr>
        <p:txBody>
          <a:bodyPr lIns="182880" tIns="182880" rIns="182880" bIns="182880"/>
          <a:lstStyle>
            <a:lvl1pPr>
              <a:defRPr>
                <a:solidFill>
                  <a:schemeClr val="bg1"/>
                </a:solidFill>
              </a:defRPr>
            </a:lvl1pPr>
            <a:lvl2pPr marL="457200" indent="0">
              <a:buNone/>
              <a:defRPr>
                <a:solidFill>
                  <a:schemeClr val="bg1"/>
                </a:solidFill>
              </a:defRPr>
            </a:lvl2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endParaRPr lang="en-US"/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7A7F6C16-C9A8-621D-EFBA-AE707BC84C45}"/>
              </a:ext>
            </a:extLst>
          </p:cNvPr>
          <p:cNvSpPr>
            <a:spLocks noGrp="1"/>
          </p:cNvSpPr>
          <p:nvPr>
            <p:ph type="sldNum" sz="quarter" idx="18"/>
          </p:nvPr>
        </p:nvSpPr>
        <p:spPr/>
        <p:txBody>
          <a:bodyPr/>
          <a:lstStyle/>
          <a:p>
            <a:fld id="{AEA2CB09-D5CC-B843-AA6E-CF6E2A5C2752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15E378C0-F2FC-1E99-D997-5FBF2696F97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48641" y="457200"/>
            <a:ext cx="8415478" cy="601716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9" name="Text Placeholder 13">
            <a:extLst>
              <a:ext uri="{FF2B5EF4-FFF2-40B4-BE49-F238E27FC236}">
                <a16:creationId xmlns:a16="http://schemas.microsoft.com/office/drawing/2014/main" id="{7C8E7EAA-5458-7736-B0B4-BFB5E6576384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9127753" y="444343"/>
            <a:ext cx="2484023" cy="620508"/>
          </a:xfrm>
        </p:spPr>
        <p:txBody>
          <a:bodyPr anchor="ctr" anchorCtr="0">
            <a:noAutofit/>
          </a:bodyPr>
          <a:lstStyle>
            <a:lvl1pPr marL="0" indent="0" algn="r">
              <a:buFontTx/>
              <a:buNone/>
              <a:defRPr sz="1000"/>
            </a:lvl1pPr>
            <a:lvl2pPr marL="457200" indent="0">
              <a:buFontTx/>
              <a:buNone/>
              <a:defRPr sz="1000"/>
            </a:lvl2pPr>
            <a:lvl3pPr marL="914400" indent="0">
              <a:buFontTx/>
              <a:buNone/>
              <a:defRPr sz="1000"/>
            </a:lvl3pPr>
            <a:lvl4pPr marL="1371600" indent="0">
              <a:buFontTx/>
              <a:buNone/>
              <a:defRPr sz="1000"/>
            </a:lvl4pPr>
            <a:lvl5pPr marL="1828800" indent="0">
              <a:buFontTx/>
              <a:buNone/>
              <a:defRPr sz="1000"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950971053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 Column Colors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E500619-971C-8307-12B4-F5709C3DF0B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526062" y="1216152"/>
            <a:ext cx="2697480" cy="4572000"/>
          </a:xfrm>
          <a:solidFill>
            <a:schemeClr val="accent1"/>
          </a:solidFill>
        </p:spPr>
        <p:txBody>
          <a:bodyPr lIns="182880" tIns="182880" rIns="182880" bIns="182880"/>
          <a:lstStyle>
            <a:lvl1pPr>
              <a:defRPr sz="2000">
                <a:solidFill>
                  <a:schemeClr val="bg1"/>
                </a:solidFill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63397D4-609A-ADA6-1236-D074E0E9C77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3322250" y="1216152"/>
            <a:ext cx="2697480" cy="4572000"/>
          </a:xfrm>
          <a:solidFill>
            <a:schemeClr val="accent3"/>
          </a:solidFill>
        </p:spPr>
        <p:txBody>
          <a:bodyPr lIns="182880" tIns="182880" rIns="182880" bIns="182880"/>
          <a:lstStyle>
            <a:lvl1pPr>
              <a:defRPr sz="2000">
                <a:solidFill>
                  <a:schemeClr val="bg1"/>
                </a:solidFill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Content Placeholder 2">
            <a:extLst>
              <a:ext uri="{FF2B5EF4-FFF2-40B4-BE49-F238E27FC236}">
                <a16:creationId xmlns:a16="http://schemas.microsoft.com/office/drawing/2014/main" id="{F10A4EFB-611A-DD42-1FA9-3CD8ECAC8EDC}"/>
              </a:ext>
            </a:extLst>
          </p:cNvPr>
          <p:cNvSpPr>
            <a:spLocks noGrp="1"/>
          </p:cNvSpPr>
          <p:nvPr>
            <p:ph sz="half" idx="14"/>
          </p:nvPr>
        </p:nvSpPr>
        <p:spPr>
          <a:xfrm>
            <a:off x="6118438" y="1216152"/>
            <a:ext cx="2697480" cy="4572000"/>
          </a:xfrm>
          <a:solidFill>
            <a:srgbClr val="919D9D"/>
          </a:solidFill>
        </p:spPr>
        <p:txBody>
          <a:bodyPr lIns="182880" tIns="182880" rIns="182880" bIns="182880"/>
          <a:lstStyle>
            <a:lvl1pPr>
              <a:defRPr sz="2000">
                <a:solidFill>
                  <a:schemeClr val="bg1"/>
                </a:solidFill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Content Placeholder 3">
            <a:extLst>
              <a:ext uri="{FF2B5EF4-FFF2-40B4-BE49-F238E27FC236}">
                <a16:creationId xmlns:a16="http://schemas.microsoft.com/office/drawing/2014/main" id="{D9D0B10D-FE86-EEF7-EB4A-C92EB32CA3CE}"/>
              </a:ext>
            </a:extLst>
          </p:cNvPr>
          <p:cNvSpPr>
            <a:spLocks noGrp="1"/>
          </p:cNvSpPr>
          <p:nvPr>
            <p:ph sz="half" idx="15"/>
          </p:nvPr>
        </p:nvSpPr>
        <p:spPr>
          <a:xfrm>
            <a:off x="8914626" y="1216152"/>
            <a:ext cx="2697480" cy="4572000"/>
          </a:xfrm>
          <a:solidFill>
            <a:srgbClr val="01B155"/>
          </a:solidFill>
        </p:spPr>
        <p:txBody>
          <a:bodyPr lIns="182880" tIns="182880" rIns="182880" bIns="182880"/>
          <a:lstStyle>
            <a:lvl1pPr>
              <a:defRPr sz="2000">
                <a:solidFill>
                  <a:schemeClr val="bg1"/>
                </a:solidFill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E600C795-E2AB-F6DB-D59D-574D757108D3}"/>
              </a:ext>
            </a:extLst>
          </p:cNvPr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fld id="{AEA2CB09-D5CC-B843-AA6E-CF6E2A5C2752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Title 1">
            <a:extLst>
              <a:ext uri="{FF2B5EF4-FFF2-40B4-BE49-F238E27FC236}">
                <a16:creationId xmlns:a16="http://schemas.microsoft.com/office/drawing/2014/main" id="{6760A617-779F-B379-3E2A-586A00AA1F6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48641" y="457200"/>
            <a:ext cx="8415478" cy="601716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10" name="Text Placeholder 13">
            <a:extLst>
              <a:ext uri="{FF2B5EF4-FFF2-40B4-BE49-F238E27FC236}">
                <a16:creationId xmlns:a16="http://schemas.microsoft.com/office/drawing/2014/main" id="{93ACB277-8417-0984-3153-6B270C45CC94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9127753" y="444343"/>
            <a:ext cx="2484023" cy="620508"/>
          </a:xfrm>
        </p:spPr>
        <p:txBody>
          <a:bodyPr anchor="ctr" anchorCtr="0">
            <a:noAutofit/>
          </a:bodyPr>
          <a:lstStyle>
            <a:lvl1pPr marL="0" indent="0" algn="r">
              <a:buFontTx/>
              <a:buNone/>
              <a:defRPr sz="1000"/>
            </a:lvl1pPr>
            <a:lvl2pPr marL="457200" indent="0">
              <a:buFontTx/>
              <a:buNone/>
              <a:defRPr sz="1000"/>
            </a:lvl2pPr>
            <a:lvl3pPr marL="914400" indent="0">
              <a:buFontTx/>
              <a:buNone/>
              <a:defRPr sz="1000"/>
            </a:lvl3pPr>
            <a:lvl4pPr marL="1371600" indent="0">
              <a:buFontTx/>
              <a:buNone/>
              <a:defRPr sz="1000"/>
            </a:lvl4pPr>
            <a:lvl5pPr marL="1828800" indent="0">
              <a:buFontTx/>
              <a:buNone/>
              <a:defRPr sz="1000"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594565233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 Column Colors Content Subhead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E500619-971C-8307-12B4-F5709C3DF0B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526062" y="2068130"/>
            <a:ext cx="2697480" cy="3749039"/>
          </a:xfrm>
          <a:solidFill>
            <a:schemeClr val="accent1"/>
          </a:solidFill>
        </p:spPr>
        <p:txBody>
          <a:bodyPr lIns="182880" tIns="182880" rIns="182880" bIns="182880"/>
          <a:lstStyle>
            <a:lvl1pPr>
              <a:defRPr sz="1800">
                <a:solidFill>
                  <a:schemeClr val="bg1"/>
                </a:solidFill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63397D4-609A-ADA6-1236-D074E0E9C77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3322508" y="2068130"/>
            <a:ext cx="2697480" cy="3749039"/>
          </a:xfrm>
          <a:solidFill>
            <a:schemeClr val="accent3"/>
          </a:solidFill>
        </p:spPr>
        <p:txBody>
          <a:bodyPr lIns="182880" tIns="182880" rIns="182880" bIns="182880"/>
          <a:lstStyle>
            <a:lvl1pPr>
              <a:defRPr sz="1800">
                <a:solidFill>
                  <a:schemeClr val="bg1"/>
                </a:solidFill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Content Placeholder 2">
            <a:extLst>
              <a:ext uri="{FF2B5EF4-FFF2-40B4-BE49-F238E27FC236}">
                <a16:creationId xmlns:a16="http://schemas.microsoft.com/office/drawing/2014/main" id="{F10A4EFB-611A-DD42-1FA9-3CD8ECAC8EDC}"/>
              </a:ext>
            </a:extLst>
          </p:cNvPr>
          <p:cNvSpPr>
            <a:spLocks noGrp="1"/>
          </p:cNvSpPr>
          <p:nvPr>
            <p:ph sz="half" idx="14"/>
          </p:nvPr>
        </p:nvSpPr>
        <p:spPr>
          <a:xfrm>
            <a:off x="6118954" y="2068130"/>
            <a:ext cx="2697480" cy="3749039"/>
          </a:xfrm>
          <a:solidFill>
            <a:srgbClr val="919D9D"/>
          </a:solidFill>
        </p:spPr>
        <p:txBody>
          <a:bodyPr lIns="182880" tIns="182880" rIns="182880" bIns="182880"/>
          <a:lstStyle>
            <a:lvl1pPr>
              <a:defRPr sz="1800">
                <a:solidFill>
                  <a:schemeClr val="bg1"/>
                </a:solidFill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Content Placeholder 3">
            <a:extLst>
              <a:ext uri="{FF2B5EF4-FFF2-40B4-BE49-F238E27FC236}">
                <a16:creationId xmlns:a16="http://schemas.microsoft.com/office/drawing/2014/main" id="{D9D0B10D-FE86-EEF7-EB4A-C92EB32CA3CE}"/>
              </a:ext>
            </a:extLst>
          </p:cNvPr>
          <p:cNvSpPr>
            <a:spLocks noGrp="1"/>
          </p:cNvSpPr>
          <p:nvPr>
            <p:ph sz="half" idx="15"/>
          </p:nvPr>
        </p:nvSpPr>
        <p:spPr>
          <a:xfrm>
            <a:off x="8915400" y="2068130"/>
            <a:ext cx="2697480" cy="3749039"/>
          </a:xfrm>
          <a:solidFill>
            <a:srgbClr val="01B155"/>
          </a:solidFill>
        </p:spPr>
        <p:txBody>
          <a:bodyPr lIns="182880" tIns="182880" rIns="182880" bIns="182880"/>
          <a:lstStyle>
            <a:lvl1pPr>
              <a:defRPr sz="1800">
                <a:solidFill>
                  <a:schemeClr val="bg1"/>
                </a:solidFill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E600C795-E2AB-F6DB-D59D-574D757108D3}"/>
              </a:ext>
            </a:extLst>
          </p:cNvPr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fld id="{AEA2CB09-D5CC-B843-AA6E-CF6E2A5C2752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Content Placeholder 2">
            <a:extLst>
              <a:ext uri="{FF2B5EF4-FFF2-40B4-BE49-F238E27FC236}">
                <a16:creationId xmlns:a16="http://schemas.microsoft.com/office/drawing/2014/main" id="{B947A491-F949-EB3F-DADA-9D2D52698EE3}"/>
              </a:ext>
            </a:extLst>
          </p:cNvPr>
          <p:cNvSpPr>
            <a:spLocks noGrp="1"/>
          </p:cNvSpPr>
          <p:nvPr>
            <p:ph sz="half" idx="17"/>
          </p:nvPr>
        </p:nvSpPr>
        <p:spPr>
          <a:xfrm>
            <a:off x="526062" y="1216152"/>
            <a:ext cx="2697480" cy="743605"/>
          </a:xfrm>
          <a:solidFill>
            <a:schemeClr val="accent1"/>
          </a:solidFill>
        </p:spPr>
        <p:txBody>
          <a:bodyPr lIns="182880" tIns="182880" rIns="182880" bIns="182880" anchor="ctr" anchorCtr="0"/>
          <a:lstStyle>
            <a:lvl1pPr marL="0" indent="0">
              <a:buFontTx/>
              <a:buNone/>
              <a:defRPr sz="1800" b="1" i="0">
                <a:solidFill>
                  <a:schemeClr val="bg1"/>
                </a:solidFill>
                <a:latin typeface="Arial" panose="020B0604020202020204" pitchFamily="34" charset="0"/>
                <a:ea typeface="Helvetica Neue" panose="02000503000000020004" pitchFamily="2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en-US"/>
              <a:t>Click to edit</a:t>
            </a:r>
          </a:p>
        </p:txBody>
      </p:sp>
      <p:sp>
        <p:nvSpPr>
          <p:cNvPr id="10" name="Content Placeholder 3">
            <a:extLst>
              <a:ext uri="{FF2B5EF4-FFF2-40B4-BE49-F238E27FC236}">
                <a16:creationId xmlns:a16="http://schemas.microsoft.com/office/drawing/2014/main" id="{0FB88F11-A73F-D1BB-30F7-4ADEC6421320}"/>
              </a:ext>
            </a:extLst>
          </p:cNvPr>
          <p:cNvSpPr>
            <a:spLocks noGrp="1"/>
          </p:cNvSpPr>
          <p:nvPr>
            <p:ph sz="half" idx="18"/>
          </p:nvPr>
        </p:nvSpPr>
        <p:spPr>
          <a:xfrm>
            <a:off x="3322508" y="1216152"/>
            <a:ext cx="2697480" cy="743605"/>
          </a:xfrm>
          <a:solidFill>
            <a:schemeClr val="accent3"/>
          </a:solidFill>
        </p:spPr>
        <p:txBody>
          <a:bodyPr lIns="182880" tIns="182880" rIns="182880" bIns="182880" anchor="ctr" anchorCtr="0"/>
          <a:lstStyle>
            <a:lvl1pPr marL="0" indent="0">
              <a:buFontTx/>
              <a:buNone/>
              <a:defRPr sz="1800" b="1" i="0">
                <a:solidFill>
                  <a:schemeClr val="bg1"/>
                </a:solidFill>
                <a:latin typeface="Arial" panose="020B0604020202020204" pitchFamily="34" charset="0"/>
                <a:ea typeface="Helvetica Neue" panose="02000503000000020004" pitchFamily="2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en-US"/>
              <a:t>Click to edit</a:t>
            </a:r>
          </a:p>
        </p:txBody>
      </p:sp>
      <p:sp>
        <p:nvSpPr>
          <p:cNvPr id="11" name="Content Placeholder 2">
            <a:extLst>
              <a:ext uri="{FF2B5EF4-FFF2-40B4-BE49-F238E27FC236}">
                <a16:creationId xmlns:a16="http://schemas.microsoft.com/office/drawing/2014/main" id="{30C1CFCD-BA42-D55D-6BE7-4844D9611C34}"/>
              </a:ext>
            </a:extLst>
          </p:cNvPr>
          <p:cNvSpPr>
            <a:spLocks noGrp="1"/>
          </p:cNvSpPr>
          <p:nvPr>
            <p:ph sz="half" idx="19"/>
          </p:nvPr>
        </p:nvSpPr>
        <p:spPr>
          <a:xfrm>
            <a:off x="6118954" y="1216152"/>
            <a:ext cx="2697480" cy="743605"/>
          </a:xfrm>
          <a:solidFill>
            <a:srgbClr val="919D9D"/>
          </a:solidFill>
        </p:spPr>
        <p:txBody>
          <a:bodyPr lIns="182880" tIns="182880" rIns="182880" bIns="182880" anchor="ctr" anchorCtr="0"/>
          <a:lstStyle>
            <a:lvl1pPr marL="0" indent="0">
              <a:buFontTx/>
              <a:buNone/>
              <a:defRPr sz="1800" b="1" i="0">
                <a:solidFill>
                  <a:schemeClr val="bg1"/>
                </a:solidFill>
                <a:latin typeface="Arial" panose="020B0604020202020204" pitchFamily="34" charset="0"/>
                <a:ea typeface="Helvetica Neue" panose="02000503000000020004" pitchFamily="2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en-US"/>
              <a:t>Click to edit</a:t>
            </a:r>
          </a:p>
        </p:txBody>
      </p:sp>
      <p:sp>
        <p:nvSpPr>
          <p:cNvPr id="12" name="Content Placeholder 3">
            <a:extLst>
              <a:ext uri="{FF2B5EF4-FFF2-40B4-BE49-F238E27FC236}">
                <a16:creationId xmlns:a16="http://schemas.microsoft.com/office/drawing/2014/main" id="{05470611-BBC1-FC6B-D6A1-F3D7DBE5FB5D}"/>
              </a:ext>
            </a:extLst>
          </p:cNvPr>
          <p:cNvSpPr>
            <a:spLocks noGrp="1"/>
          </p:cNvSpPr>
          <p:nvPr>
            <p:ph sz="half" idx="20"/>
          </p:nvPr>
        </p:nvSpPr>
        <p:spPr>
          <a:xfrm>
            <a:off x="8915400" y="1216152"/>
            <a:ext cx="2697480" cy="743605"/>
          </a:xfrm>
          <a:solidFill>
            <a:srgbClr val="01B155"/>
          </a:solidFill>
        </p:spPr>
        <p:txBody>
          <a:bodyPr lIns="182880" tIns="182880" rIns="182880" bIns="182880" anchor="ctr" anchorCtr="0"/>
          <a:lstStyle>
            <a:lvl1pPr marL="0" indent="0">
              <a:buFontTx/>
              <a:buNone/>
              <a:defRPr sz="1800" b="1" i="0">
                <a:solidFill>
                  <a:schemeClr val="bg1"/>
                </a:solidFill>
                <a:latin typeface="Arial" panose="020B0604020202020204" pitchFamily="34" charset="0"/>
                <a:ea typeface="Helvetica Neue" panose="02000503000000020004" pitchFamily="2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en-US"/>
              <a:t>Click to edit</a:t>
            </a:r>
          </a:p>
        </p:txBody>
      </p:sp>
      <p:sp>
        <p:nvSpPr>
          <p:cNvPr id="13" name="Title 1">
            <a:extLst>
              <a:ext uri="{FF2B5EF4-FFF2-40B4-BE49-F238E27FC236}">
                <a16:creationId xmlns:a16="http://schemas.microsoft.com/office/drawing/2014/main" id="{BE7EA2E9-9F85-FBD7-349A-601AE9F2B32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48641" y="457200"/>
            <a:ext cx="8415478" cy="601716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14" name="Text Placeholder 13">
            <a:extLst>
              <a:ext uri="{FF2B5EF4-FFF2-40B4-BE49-F238E27FC236}">
                <a16:creationId xmlns:a16="http://schemas.microsoft.com/office/drawing/2014/main" id="{12BE7C73-BE3C-18A4-CD65-0F311CB1BED0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9127753" y="444343"/>
            <a:ext cx="2484023" cy="620508"/>
          </a:xfrm>
        </p:spPr>
        <p:txBody>
          <a:bodyPr anchor="ctr" anchorCtr="0">
            <a:noAutofit/>
          </a:bodyPr>
          <a:lstStyle>
            <a:lvl1pPr marL="0" indent="0" algn="r">
              <a:buFontTx/>
              <a:buNone/>
              <a:defRPr sz="1000"/>
            </a:lvl1pPr>
            <a:lvl2pPr marL="457200" indent="0">
              <a:buFontTx/>
              <a:buNone/>
              <a:defRPr sz="1000"/>
            </a:lvl2pPr>
            <a:lvl3pPr marL="914400" indent="0">
              <a:buFontTx/>
              <a:buNone/>
              <a:defRPr sz="1000"/>
            </a:lvl3pPr>
            <a:lvl4pPr marL="1371600" indent="0">
              <a:buFontTx/>
              <a:buNone/>
              <a:defRPr sz="1000"/>
            </a:lvl4pPr>
            <a:lvl5pPr marL="1828800" indent="0">
              <a:buFontTx/>
              <a:buNone/>
              <a:defRPr sz="1000"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569160802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 Step Proces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C0342BF-B131-6ECA-C479-225F8665BD51}"/>
              </a:ext>
            </a:extLst>
          </p:cNvPr>
          <p:cNvSpPr>
            <a:spLocks noGrp="1"/>
          </p:cNvSpPr>
          <p:nvPr>
            <p:ph sz="half" idx="21"/>
          </p:nvPr>
        </p:nvSpPr>
        <p:spPr>
          <a:xfrm>
            <a:off x="8414840" y="1216152"/>
            <a:ext cx="3200400" cy="798221"/>
          </a:xfrm>
          <a:prstGeom prst="rect">
            <a:avLst/>
          </a:prstGeom>
          <a:solidFill>
            <a:srgbClr val="01B155"/>
          </a:solidFill>
        </p:spPr>
        <p:txBody>
          <a:bodyPr lIns="731520" tIns="182880" rIns="182880" bIns="182880" anchor="ctr" anchorCtr="0"/>
          <a:lstStyle>
            <a:lvl1pPr marL="0" indent="0">
              <a:buNone/>
              <a:defRPr sz="1800" b="1" i="0">
                <a:solidFill>
                  <a:schemeClr val="bg1"/>
                </a:solidFill>
                <a:latin typeface="Arial" panose="020B0604020202020204" pitchFamily="34" charset="0"/>
                <a:ea typeface="Helvetica Neue Medium" panose="02000503000000020004" pitchFamily="2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Content Placeholder 3">
            <a:extLst>
              <a:ext uri="{FF2B5EF4-FFF2-40B4-BE49-F238E27FC236}">
                <a16:creationId xmlns:a16="http://schemas.microsoft.com/office/drawing/2014/main" id="{10E765A7-9DB0-6093-47B6-BD64C0A6C5F9}"/>
              </a:ext>
            </a:extLst>
          </p:cNvPr>
          <p:cNvSpPr>
            <a:spLocks noGrp="1"/>
          </p:cNvSpPr>
          <p:nvPr>
            <p:ph sz="half" idx="24"/>
          </p:nvPr>
        </p:nvSpPr>
        <p:spPr>
          <a:xfrm>
            <a:off x="5634877" y="1216152"/>
            <a:ext cx="3291840" cy="798221"/>
          </a:xfrm>
          <a:prstGeom prst="hexagon">
            <a:avLst/>
          </a:prstGeom>
          <a:solidFill>
            <a:srgbClr val="919D9D"/>
          </a:solidFill>
        </p:spPr>
        <p:txBody>
          <a:bodyPr lIns="457200" tIns="182880" rIns="182880" bIns="182880" anchor="ctr" anchorCtr="0"/>
          <a:lstStyle>
            <a:lvl1pPr marL="0" indent="0">
              <a:buFontTx/>
              <a:buNone/>
              <a:defRPr sz="1800" b="1" i="0">
                <a:solidFill>
                  <a:schemeClr val="bg1"/>
                </a:solidFill>
                <a:latin typeface="Arial" panose="020B0604020202020204" pitchFamily="34" charset="0"/>
                <a:ea typeface="Helvetica Neue Medium" panose="02000503000000020004" pitchFamily="2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E600C795-E2AB-F6DB-D59D-574D757108D3}"/>
              </a:ext>
            </a:extLst>
          </p:cNvPr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fld id="{AEA2CB09-D5CC-B843-AA6E-CF6E2A5C2752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3" name="Content Placeholder 2">
            <a:extLst>
              <a:ext uri="{FF2B5EF4-FFF2-40B4-BE49-F238E27FC236}">
                <a16:creationId xmlns:a16="http://schemas.microsoft.com/office/drawing/2014/main" id="{65F82546-3F72-69C9-4D82-CAAF88A1D25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548640" y="2171278"/>
            <a:ext cx="2721500" cy="2592311"/>
          </a:xfrm>
        </p:spPr>
        <p:txBody>
          <a:bodyPr lIns="274320" rIns="91440"/>
          <a:lstStyle>
            <a:lvl1pPr>
              <a:defRPr sz="1800"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4" name="Content Placeholder 3">
            <a:extLst>
              <a:ext uri="{FF2B5EF4-FFF2-40B4-BE49-F238E27FC236}">
                <a16:creationId xmlns:a16="http://schemas.microsoft.com/office/drawing/2014/main" id="{4F020321-99E1-6D09-8B01-138212B2779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3367663" y="2171278"/>
            <a:ext cx="2651760" cy="2592311"/>
          </a:xfrm>
        </p:spPr>
        <p:txBody>
          <a:bodyPr lIns="274320" rIns="91440"/>
          <a:lstStyle>
            <a:lvl1pPr>
              <a:defRPr sz="1800"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5" name="Content Placeholder 2">
            <a:extLst>
              <a:ext uri="{FF2B5EF4-FFF2-40B4-BE49-F238E27FC236}">
                <a16:creationId xmlns:a16="http://schemas.microsoft.com/office/drawing/2014/main" id="{9C404B65-6D18-6B99-41D5-30F54DE00936}"/>
              </a:ext>
            </a:extLst>
          </p:cNvPr>
          <p:cNvSpPr>
            <a:spLocks noGrp="1"/>
          </p:cNvSpPr>
          <p:nvPr>
            <p:ph sz="half" idx="14"/>
          </p:nvPr>
        </p:nvSpPr>
        <p:spPr>
          <a:xfrm>
            <a:off x="6116945" y="2171278"/>
            <a:ext cx="2651760" cy="2592311"/>
          </a:xfrm>
        </p:spPr>
        <p:txBody>
          <a:bodyPr lIns="274320" rIns="91440"/>
          <a:lstStyle>
            <a:lvl1pPr>
              <a:defRPr sz="1800"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6" name="Content Placeholder 3">
            <a:extLst>
              <a:ext uri="{FF2B5EF4-FFF2-40B4-BE49-F238E27FC236}">
                <a16:creationId xmlns:a16="http://schemas.microsoft.com/office/drawing/2014/main" id="{D6CB60B7-2F48-37FB-4910-65E5E432B7E4}"/>
              </a:ext>
            </a:extLst>
          </p:cNvPr>
          <p:cNvSpPr>
            <a:spLocks noGrp="1"/>
          </p:cNvSpPr>
          <p:nvPr>
            <p:ph sz="half" idx="15"/>
          </p:nvPr>
        </p:nvSpPr>
        <p:spPr>
          <a:xfrm>
            <a:off x="8866228" y="2171278"/>
            <a:ext cx="2745548" cy="2592311"/>
          </a:xfrm>
        </p:spPr>
        <p:txBody>
          <a:bodyPr lIns="274320" rIns="91440"/>
          <a:lstStyle>
            <a:lvl1pPr>
              <a:defRPr sz="1800"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A036CC9-1D04-7249-A6EE-38DA5FCC42E0}"/>
              </a:ext>
            </a:extLst>
          </p:cNvPr>
          <p:cNvSpPr>
            <a:spLocks noGrp="1"/>
          </p:cNvSpPr>
          <p:nvPr>
            <p:ph sz="half" idx="22"/>
          </p:nvPr>
        </p:nvSpPr>
        <p:spPr>
          <a:xfrm>
            <a:off x="2854913" y="1216152"/>
            <a:ext cx="3291840" cy="798221"/>
          </a:xfrm>
          <a:prstGeom prst="hexagon">
            <a:avLst/>
          </a:prstGeom>
          <a:solidFill>
            <a:schemeClr val="accent3"/>
          </a:solidFill>
        </p:spPr>
        <p:txBody>
          <a:bodyPr lIns="457200" tIns="182880" rIns="182880" bIns="182880" anchor="ctr" anchorCtr="0"/>
          <a:lstStyle>
            <a:lvl1pPr marL="0" indent="0">
              <a:buFontTx/>
              <a:buNone/>
              <a:defRPr sz="1800" b="1" i="0">
                <a:solidFill>
                  <a:schemeClr val="bg1"/>
                </a:solidFill>
                <a:latin typeface="Arial" panose="020B0604020202020204" pitchFamily="34" charset="0"/>
                <a:ea typeface="Helvetica Neue Medium" panose="02000503000000020004" pitchFamily="2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Content Placeholder 2">
            <a:extLst>
              <a:ext uri="{FF2B5EF4-FFF2-40B4-BE49-F238E27FC236}">
                <a16:creationId xmlns:a16="http://schemas.microsoft.com/office/drawing/2014/main" id="{C812D2A6-A6A4-0E78-EC5C-4DE0569EFE53}"/>
              </a:ext>
            </a:extLst>
          </p:cNvPr>
          <p:cNvSpPr>
            <a:spLocks noGrp="1"/>
          </p:cNvSpPr>
          <p:nvPr>
            <p:ph sz="half" idx="23"/>
          </p:nvPr>
        </p:nvSpPr>
        <p:spPr>
          <a:xfrm>
            <a:off x="532149" y="1216152"/>
            <a:ext cx="2834640" cy="798221"/>
          </a:xfrm>
          <a:custGeom>
            <a:avLst/>
            <a:gdLst>
              <a:gd name="connsiteX0" fmla="*/ 0 w 3181061"/>
              <a:gd name="connsiteY0" fmla="*/ 399111 h 798221"/>
              <a:gd name="connsiteX1" fmla="*/ 199555 w 3181061"/>
              <a:gd name="connsiteY1" fmla="*/ 0 h 798221"/>
              <a:gd name="connsiteX2" fmla="*/ 2981506 w 3181061"/>
              <a:gd name="connsiteY2" fmla="*/ 0 h 798221"/>
              <a:gd name="connsiteX3" fmla="*/ 3181061 w 3181061"/>
              <a:gd name="connsiteY3" fmla="*/ 399111 h 798221"/>
              <a:gd name="connsiteX4" fmla="*/ 2981506 w 3181061"/>
              <a:gd name="connsiteY4" fmla="*/ 798221 h 798221"/>
              <a:gd name="connsiteX5" fmla="*/ 199555 w 3181061"/>
              <a:gd name="connsiteY5" fmla="*/ 798221 h 798221"/>
              <a:gd name="connsiteX6" fmla="*/ 0 w 3181061"/>
              <a:gd name="connsiteY6" fmla="*/ 399111 h 798221"/>
              <a:gd name="connsiteX0" fmla="*/ 0 w 2985676"/>
              <a:gd name="connsiteY0" fmla="*/ 367850 h 798221"/>
              <a:gd name="connsiteX1" fmla="*/ 4170 w 2985676"/>
              <a:gd name="connsiteY1" fmla="*/ 0 h 798221"/>
              <a:gd name="connsiteX2" fmla="*/ 2786121 w 2985676"/>
              <a:gd name="connsiteY2" fmla="*/ 0 h 798221"/>
              <a:gd name="connsiteX3" fmla="*/ 2985676 w 2985676"/>
              <a:gd name="connsiteY3" fmla="*/ 399111 h 798221"/>
              <a:gd name="connsiteX4" fmla="*/ 2786121 w 2985676"/>
              <a:gd name="connsiteY4" fmla="*/ 798221 h 798221"/>
              <a:gd name="connsiteX5" fmla="*/ 4170 w 2985676"/>
              <a:gd name="connsiteY5" fmla="*/ 798221 h 798221"/>
              <a:gd name="connsiteX6" fmla="*/ 0 w 2985676"/>
              <a:gd name="connsiteY6" fmla="*/ 367850 h 79822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2985676" h="798221">
                <a:moveTo>
                  <a:pt x="0" y="367850"/>
                </a:moveTo>
                <a:lnTo>
                  <a:pt x="4170" y="0"/>
                </a:lnTo>
                <a:lnTo>
                  <a:pt x="2786121" y="0"/>
                </a:lnTo>
                <a:lnTo>
                  <a:pt x="2985676" y="399111"/>
                </a:lnTo>
                <a:lnTo>
                  <a:pt x="2786121" y="798221"/>
                </a:lnTo>
                <a:lnTo>
                  <a:pt x="4170" y="798221"/>
                </a:lnTo>
                <a:lnTo>
                  <a:pt x="0" y="367850"/>
                </a:lnTo>
                <a:close/>
              </a:path>
            </a:pathLst>
          </a:custGeom>
          <a:solidFill>
            <a:schemeClr val="accent1"/>
          </a:solidFill>
        </p:spPr>
        <p:txBody>
          <a:bodyPr lIns="274320" tIns="182880" rIns="182880" bIns="182880" anchor="ctr" anchorCtr="0"/>
          <a:lstStyle>
            <a:lvl1pPr marL="0" indent="0" algn="l">
              <a:buFontTx/>
              <a:buNone/>
              <a:defRPr sz="1800" b="1" i="0">
                <a:solidFill>
                  <a:schemeClr val="bg1"/>
                </a:solidFill>
                <a:latin typeface="Arial" panose="020B0604020202020204" pitchFamily="34" charset="0"/>
                <a:ea typeface="Helvetica Neue Medium" panose="02000503000000020004" pitchFamily="2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7" name="Title 1">
            <a:extLst>
              <a:ext uri="{FF2B5EF4-FFF2-40B4-BE49-F238E27FC236}">
                <a16:creationId xmlns:a16="http://schemas.microsoft.com/office/drawing/2014/main" id="{54C91126-4822-55C3-A20D-4FD0EFDB157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48641" y="457200"/>
            <a:ext cx="8415478" cy="601716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10" name="Text Placeholder 13">
            <a:extLst>
              <a:ext uri="{FF2B5EF4-FFF2-40B4-BE49-F238E27FC236}">
                <a16:creationId xmlns:a16="http://schemas.microsoft.com/office/drawing/2014/main" id="{B6B57DB4-A994-3CC8-1DBE-BF08C6FBB068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9127753" y="444343"/>
            <a:ext cx="2484023" cy="620508"/>
          </a:xfrm>
        </p:spPr>
        <p:txBody>
          <a:bodyPr anchor="ctr" anchorCtr="0">
            <a:noAutofit/>
          </a:bodyPr>
          <a:lstStyle>
            <a:lvl1pPr marL="0" indent="0" algn="r">
              <a:buFontTx/>
              <a:buNone/>
              <a:defRPr sz="1000"/>
            </a:lvl1pPr>
            <a:lvl2pPr marL="457200" indent="0">
              <a:buFontTx/>
              <a:buNone/>
              <a:defRPr sz="1000"/>
            </a:lvl2pPr>
            <a:lvl3pPr marL="914400" indent="0">
              <a:buFontTx/>
              <a:buNone/>
              <a:defRPr sz="1000"/>
            </a:lvl3pPr>
            <a:lvl4pPr marL="1371600" indent="0">
              <a:buFontTx/>
              <a:buNone/>
              <a:defRPr sz="1000"/>
            </a:lvl4pPr>
            <a:lvl5pPr marL="1828800" indent="0">
              <a:buFontTx/>
              <a:buNone/>
              <a:defRPr sz="1000"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479109095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 Step Proces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E600C795-E2AB-F6DB-D59D-574D757108D3}"/>
              </a:ext>
            </a:extLst>
          </p:cNvPr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fld id="{AEA2CB09-D5CC-B843-AA6E-CF6E2A5C2752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1" name="Content Placeholder 2">
            <a:extLst>
              <a:ext uri="{FF2B5EF4-FFF2-40B4-BE49-F238E27FC236}">
                <a16:creationId xmlns:a16="http://schemas.microsoft.com/office/drawing/2014/main" id="{2015AC93-572A-0C34-8D04-A34588D8CDE6}"/>
              </a:ext>
            </a:extLst>
          </p:cNvPr>
          <p:cNvSpPr>
            <a:spLocks noGrp="1"/>
          </p:cNvSpPr>
          <p:nvPr>
            <p:ph sz="half" idx="19"/>
          </p:nvPr>
        </p:nvSpPr>
        <p:spPr>
          <a:xfrm>
            <a:off x="7851190" y="1216152"/>
            <a:ext cx="3755441" cy="798221"/>
          </a:xfrm>
          <a:prstGeom prst="rect">
            <a:avLst/>
          </a:prstGeom>
          <a:solidFill>
            <a:srgbClr val="919D9D"/>
          </a:solidFill>
        </p:spPr>
        <p:txBody>
          <a:bodyPr lIns="457200" tIns="182880" rIns="182880" bIns="182880" anchor="ctr" anchorCtr="0"/>
          <a:lstStyle>
            <a:lvl1pPr marL="0" indent="0">
              <a:buNone/>
              <a:defRPr sz="1800" b="1" i="0">
                <a:solidFill>
                  <a:schemeClr val="bg1"/>
                </a:solidFill>
                <a:latin typeface="Arial" panose="020B0604020202020204" pitchFamily="34" charset="0"/>
                <a:ea typeface="Helvetica Neue Medium" panose="02000503000000020004" pitchFamily="2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" name="Content Placeholder 3">
            <a:extLst>
              <a:ext uri="{FF2B5EF4-FFF2-40B4-BE49-F238E27FC236}">
                <a16:creationId xmlns:a16="http://schemas.microsoft.com/office/drawing/2014/main" id="{DC92491A-A648-B28A-510D-FEB8B4F82CB2}"/>
              </a:ext>
            </a:extLst>
          </p:cNvPr>
          <p:cNvSpPr>
            <a:spLocks noGrp="1"/>
          </p:cNvSpPr>
          <p:nvPr>
            <p:ph sz="half" idx="18"/>
          </p:nvPr>
        </p:nvSpPr>
        <p:spPr>
          <a:xfrm>
            <a:off x="3828409" y="1216152"/>
            <a:ext cx="4235939" cy="798221"/>
          </a:xfrm>
          <a:prstGeom prst="hexagon">
            <a:avLst/>
          </a:prstGeom>
          <a:solidFill>
            <a:schemeClr val="accent3"/>
          </a:solidFill>
        </p:spPr>
        <p:txBody>
          <a:bodyPr lIns="365760" tIns="182880" rIns="182880" bIns="182880" anchor="ctr" anchorCtr="0"/>
          <a:lstStyle>
            <a:lvl1pPr marL="0" indent="0">
              <a:buFontTx/>
              <a:buNone/>
              <a:defRPr sz="1800" b="1" i="0">
                <a:solidFill>
                  <a:schemeClr val="bg1"/>
                </a:solidFill>
                <a:latin typeface="Arial" panose="020B0604020202020204" pitchFamily="34" charset="0"/>
                <a:ea typeface="Helvetica Neue Medium" panose="02000503000000020004" pitchFamily="2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3" name="Content Placeholder 2">
            <a:extLst>
              <a:ext uri="{FF2B5EF4-FFF2-40B4-BE49-F238E27FC236}">
                <a16:creationId xmlns:a16="http://schemas.microsoft.com/office/drawing/2014/main" id="{65F82546-3F72-69C9-4D82-CAAF88A1D25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556389" y="2154260"/>
            <a:ext cx="3674648" cy="3666744"/>
          </a:xfrm>
        </p:spPr>
        <p:txBody>
          <a:bodyPr lIns="182880" rIns="91440"/>
          <a:lstStyle>
            <a:lvl1pPr>
              <a:defRPr sz="1800"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4" name="Content Placeholder 3">
            <a:extLst>
              <a:ext uri="{FF2B5EF4-FFF2-40B4-BE49-F238E27FC236}">
                <a16:creationId xmlns:a16="http://schemas.microsoft.com/office/drawing/2014/main" id="{4F020321-99E1-6D09-8B01-138212B2779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344536" y="2154260"/>
            <a:ext cx="3606093" cy="3666744"/>
          </a:xfrm>
        </p:spPr>
        <p:txBody>
          <a:bodyPr lIns="274320" rIns="91440"/>
          <a:lstStyle>
            <a:lvl1pPr>
              <a:defRPr sz="1800"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5" name="Content Placeholder 2">
            <a:extLst>
              <a:ext uri="{FF2B5EF4-FFF2-40B4-BE49-F238E27FC236}">
                <a16:creationId xmlns:a16="http://schemas.microsoft.com/office/drawing/2014/main" id="{9C404B65-6D18-6B99-41D5-30F54DE00936}"/>
              </a:ext>
            </a:extLst>
          </p:cNvPr>
          <p:cNvSpPr>
            <a:spLocks noGrp="1"/>
          </p:cNvSpPr>
          <p:nvPr>
            <p:ph sz="half" idx="14"/>
          </p:nvPr>
        </p:nvSpPr>
        <p:spPr>
          <a:xfrm>
            <a:off x="8070694" y="2154260"/>
            <a:ext cx="3520440" cy="3666744"/>
          </a:xfrm>
        </p:spPr>
        <p:txBody>
          <a:bodyPr lIns="182880" rIns="91440"/>
          <a:lstStyle>
            <a:lvl1pPr>
              <a:defRPr sz="1800"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7" name="Content Placeholder 2">
            <a:extLst>
              <a:ext uri="{FF2B5EF4-FFF2-40B4-BE49-F238E27FC236}">
                <a16:creationId xmlns:a16="http://schemas.microsoft.com/office/drawing/2014/main" id="{01443162-627F-48BD-C13F-4B5055DB4C5B}"/>
              </a:ext>
            </a:extLst>
          </p:cNvPr>
          <p:cNvSpPr>
            <a:spLocks noGrp="1"/>
          </p:cNvSpPr>
          <p:nvPr>
            <p:ph sz="half" idx="17"/>
          </p:nvPr>
        </p:nvSpPr>
        <p:spPr>
          <a:xfrm>
            <a:off x="548640" y="1216152"/>
            <a:ext cx="3794516" cy="798221"/>
          </a:xfrm>
          <a:custGeom>
            <a:avLst/>
            <a:gdLst>
              <a:gd name="connsiteX0" fmla="*/ 0 w 3181061"/>
              <a:gd name="connsiteY0" fmla="*/ 399111 h 798221"/>
              <a:gd name="connsiteX1" fmla="*/ 199555 w 3181061"/>
              <a:gd name="connsiteY1" fmla="*/ 0 h 798221"/>
              <a:gd name="connsiteX2" fmla="*/ 2981506 w 3181061"/>
              <a:gd name="connsiteY2" fmla="*/ 0 h 798221"/>
              <a:gd name="connsiteX3" fmla="*/ 3181061 w 3181061"/>
              <a:gd name="connsiteY3" fmla="*/ 399111 h 798221"/>
              <a:gd name="connsiteX4" fmla="*/ 2981506 w 3181061"/>
              <a:gd name="connsiteY4" fmla="*/ 798221 h 798221"/>
              <a:gd name="connsiteX5" fmla="*/ 199555 w 3181061"/>
              <a:gd name="connsiteY5" fmla="*/ 798221 h 798221"/>
              <a:gd name="connsiteX6" fmla="*/ 0 w 3181061"/>
              <a:gd name="connsiteY6" fmla="*/ 399111 h 798221"/>
              <a:gd name="connsiteX0" fmla="*/ 0 w 2985676"/>
              <a:gd name="connsiteY0" fmla="*/ 367850 h 798221"/>
              <a:gd name="connsiteX1" fmla="*/ 4170 w 2985676"/>
              <a:gd name="connsiteY1" fmla="*/ 0 h 798221"/>
              <a:gd name="connsiteX2" fmla="*/ 2786121 w 2985676"/>
              <a:gd name="connsiteY2" fmla="*/ 0 h 798221"/>
              <a:gd name="connsiteX3" fmla="*/ 2985676 w 2985676"/>
              <a:gd name="connsiteY3" fmla="*/ 399111 h 798221"/>
              <a:gd name="connsiteX4" fmla="*/ 2786121 w 2985676"/>
              <a:gd name="connsiteY4" fmla="*/ 798221 h 798221"/>
              <a:gd name="connsiteX5" fmla="*/ 4170 w 2985676"/>
              <a:gd name="connsiteY5" fmla="*/ 798221 h 798221"/>
              <a:gd name="connsiteX6" fmla="*/ 0 w 2985676"/>
              <a:gd name="connsiteY6" fmla="*/ 367850 h 79822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2985676" h="798221">
                <a:moveTo>
                  <a:pt x="0" y="367850"/>
                </a:moveTo>
                <a:lnTo>
                  <a:pt x="4170" y="0"/>
                </a:lnTo>
                <a:lnTo>
                  <a:pt x="2786121" y="0"/>
                </a:lnTo>
                <a:lnTo>
                  <a:pt x="2985676" y="399111"/>
                </a:lnTo>
                <a:lnTo>
                  <a:pt x="2786121" y="798221"/>
                </a:lnTo>
                <a:lnTo>
                  <a:pt x="4170" y="798221"/>
                </a:lnTo>
                <a:lnTo>
                  <a:pt x="0" y="367850"/>
                </a:lnTo>
                <a:close/>
              </a:path>
            </a:pathLst>
          </a:custGeom>
          <a:solidFill>
            <a:schemeClr val="accent1"/>
          </a:solidFill>
        </p:spPr>
        <p:txBody>
          <a:bodyPr lIns="182880" tIns="182880" rIns="182880" bIns="182880" anchor="ctr" anchorCtr="0"/>
          <a:lstStyle>
            <a:lvl1pPr marL="0" indent="0" algn="l">
              <a:buFontTx/>
              <a:buNone/>
              <a:defRPr sz="1800" b="1" i="0">
                <a:solidFill>
                  <a:schemeClr val="bg1"/>
                </a:solidFill>
                <a:latin typeface="Arial" panose="020B0604020202020204" pitchFamily="34" charset="0"/>
                <a:ea typeface="Helvetica Neue Medium" panose="02000503000000020004" pitchFamily="2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itle 1">
            <a:extLst>
              <a:ext uri="{FF2B5EF4-FFF2-40B4-BE49-F238E27FC236}">
                <a16:creationId xmlns:a16="http://schemas.microsoft.com/office/drawing/2014/main" id="{3B4CA7BA-127E-ADCE-3525-3BC01663433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48641" y="457200"/>
            <a:ext cx="8415478" cy="601716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Text Placeholder 13">
            <a:extLst>
              <a:ext uri="{FF2B5EF4-FFF2-40B4-BE49-F238E27FC236}">
                <a16:creationId xmlns:a16="http://schemas.microsoft.com/office/drawing/2014/main" id="{C2BF7604-E455-439D-1179-1950C25F9DFD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9127753" y="444343"/>
            <a:ext cx="2484023" cy="620508"/>
          </a:xfrm>
        </p:spPr>
        <p:txBody>
          <a:bodyPr anchor="ctr" anchorCtr="0">
            <a:noAutofit/>
          </a:bodyPr>
          <a:lstStyle>
            <a:lvl1pPr marL="0" indent="0" algn="r">
              <a:buFontTx/>
              <a:buNone/>
              <a:defRPr sz="1000"/>
            </a:lvl1pPr>
            <a:lvl2pPr marL="457200" indent="0">
              <a:buFontTx/>
              <a:buNone/>
              <a:defRPr sz="1000"/>
            </a:lvl2pPr>
            <a:lvl3pPr marL="914400" indent="0">
              <a:buFontTx/>
              <a:buNone/>
              <a:defRPr sz="1000"/>
            </a:lvl3pPr>
            <a:lvl4pPr marL="1371600" indent="0">
              <a:buFontTx/>
              <a:buNone/>
              <a:defRPr sz="1000"/>
            </a:lvl4pPr>
            <a:lvl5pPr marL="1828800" indent="0">
              <a:buFontTx/>
              <a:buNone/>
              <a:defRPr sz="1000"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69920652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meli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78BE3C3-6F9A-C019-BE6C-29DCBDF867B0}"/>
              </a:ext>
            </a:extLst>
          </p:cNvPr>
          <p:cNvSpPr>
            <a:spLocks noGrp="1"/>
          </p:cNvSpPr>
          <p:nvPr>
            <p:ph type="sldNum" sz="quarter" idx="14"/>
          </p:nvPr>
        </p:nvSpPr>
        <p:spPr/>
        <p:txBody>
          <a:bodyPr/>
          <a:lstStyle/>
          <a:p>
            <a:fld id="{AEA2CB09-D5CC-B843-AA6E-CF6E2A5C2752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9E05EDBC-970E-5D2A-D843-B08E41FB1D1E}"/>
              </a:ext>
            </a:extLst>
          </p:cNvPr>
          <p:cNvSpPr/>
          <p:nvPr userDrawn="1"/>
        </p:nvSpPr>
        <p:spPr>
          <a:xfrm>
            <a:off x="526244" y="3073649"/>
            <a:ext cx="1223534" cy="736599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0DFC57C7-6267-B660-5EBF-4512C3AB4732}"/>
              </a:ext>
            </a:extLst>
          </p:cNvPr>
          <p:cNvSpPr/>
          <p:nvPr userDrawn="1"/>
        </p:nvSpPr>
        <p:spPr>
          <a:xfrm>
            <a:off x="1846239" y="3073649"/>
            <a:ext cx="1223534" cy="736599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D23D1B4B-19E3-4877-95C7-A425CA112EE1}"/>
              </a:ext>
            </a:extLst>
          </p:cNvPr>
          <p:cNvSpPr/>
          <p:nvPr userDrawn="1"/>
        </p:nvSpPr>
        <p:spPr>
          <a:xfrm>
            <a:off x="3166234" y="3073649"/>
            <a:ext cx="1212427" cy="736599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6C1EAEEE-D4AB-EFC1-A3F5-4521A6358B63}"/>
              </a:ext>
            </a:extLst>
          </p:cNvPr>
          <p:cNvSpPr/>
          <p:nvPr userDrawn="1"/>
        </p:nvSpPr>
        <p:spPr>
          <a:xfrm>
            <a:off x="4486229" y="3073649"/>
            <a:ext cx="1212427" cy="736599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AFDE6E41-0376-D1E8-74E4-306B4F8986AB}"/>
              </a:ext>
            </a:extLst>
          </p:cNvPr>
          <p:cNvSpPr/>
          <p:nvPr userDrawn="1"/>
        </p:nvSpPr>
        <p:spPr>
          <a:xfrm>
            <a:off x="5806224" y="3073649"/>
            <a:ext cx="1212427" cy="736599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63834F47-AB09-638F-A2B3-9AD70972FE80}"/>
              </a:ext>
            </a:extLst>
          </p:cNvPr>
          <p:cNvSpPr/>
          <p:nvPr userDrawn="1"/>
        </p:nvSpPr>
        <p:spPr>
          <a:xfrm>
            <a:off x="7126219" y="3073649"/>
            <a:ext cx="1180706" cy="736599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DFC0C88C-46EA-5A10-36E2-E60ECE85D80F}"/>
              </a:ext>
            </a:extLst>
          </p:cNvPr>
          <p:cNvSpPr/>
          <p:nvPr userDrawn="1"/>
        </p:nvSpPr>
        <p:spPr>
          <a:xfrm>
            <a:off x="8414493" y="3073649"/>
            <a:ext cx="1228513" cy="736599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EA9B667F-CCA3-EAEE-3F92-762F5F9661C0}"/>
              </a:ext>
            </a:extLst>
          </p:cNvPr>
          <p:cNvSpPr/>
          <p:nvPr userDrawn="1"/>
        </p:nvSpPr>
        <p:spPr>
          <a:xfrm>
            <a:off x="9766212" y="3073649"/>
            <a:ext cx="1228513" cy="736599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18" name="Text Placeholder 17">
            <a:extLst>
              <a:ext uri="{FF2B5EF4-FFF2-40B4-BE49-F238E27FC236}">
                <a16:creationId xmlns:a16="http://schemas.microsoft.com/office/drawing/2014/main" id="{87A9C568-576D-092F-7114-67F2CBF68DF0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682930" y="3233191"/>
            <a:ext cx="948268" cy="417513"/>
          </a:xfrm>
        </p:spPr>
        <p:txBody>
          <a:bodyPr anchor="ctr" anchorCtr="0"/>
          <a:lstStyle>
            <a:lvl1pPr marL="0" indent="0" algn="ctr">
              <a:buFontTx/>
              <a:buNone/>
              <a:defRPr sz="1800" b="0" i="0">
                <a:solidFill>
                  <a:schemeClr val="bg1"/>
                </a:solidFill>
                <a:latin typeface="Arial" panose="020B0604020202020204" pitchFamily="34" charset="0"/>
                <a:ea typeface="Helvetica Neue Medium" panose="02000503000000020004" pitchFamily="2" charset="0"/>
                <a:cs typeface="Arial" panose="020B0604020202020204" pitchFamily="34" charset="0"/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</a:t>
            </a:r>
          </a:p>
        </p:txBody>
      </p:sp>
      <p:sp>
        <p:nvSpPr>
          <p:cNvPr id="19" name="Text Placeholder 17">
            <a:extLst>
              <a:ext uri="{FF2B5EF4-FFF2-40B4-BE49-F238E27FC236}">
                <a16:creationId xmlns:a16="http://schemas.microsoft.com/office/drawing/2014/main" id="{C931DFD1-C88F-36D9-B7DA-3F9FBF311CE8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1971919" y="3233191"/>
            <a:ext cx="948268" cy="417513"/>
          </a:xfrm>
        </p:spPr>
        <p:txBody>
          <a:bodyPr anchor="ctr" anchorCtr="0"/>
          <a:lstStyle>
            <a:lvl1pPr marL="0" indent="0" algn="ctr">
              <a:buFontTx/>
              <a:buNone/>
              <a:defRPr sz="1800" b="0" i="0">
                <a:solidFill>
                  <a:schemeClr val="bg1"/>
                </a:solidFill>
                <a:latin typeface="Arial" panose="020B0604020202020204" pitchFamily="34" charset="0"/>
                <a:ea typeface="Helvetica Neue Medium" panose="02000503000000020004" pitchFamily="2" charset="0"/>
                <a:cs typeface="Arial" panose="020B0604020202020204" pitchFamily="34" charset="0"/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</a:t>
            </a:r>
          </a:p>
        </p:txBody>
      </p:sp>
      <p:sp>
        <p:nvSpPr>
          <p:cNvPr id="20" name="Text Placeholder 17">
            <a:extLst>
              <a:ext uri="{FF2B5EF4-FFF2-40B4-BE49-F238E27FC236}">
                <a16:creationId xmlns:a16="http://schemas.microsoft.com/office/drawing/2014/main" id="{AE0A85E9-55E4-68D6-6D15-095DED4C0D86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3299328" y="3233190"/>
            <a:ext cx="948268" cy="417513"/>
          </a:xfrm>
        </p:spPr>
        <p:txBody>
          <a:bodyPr anchor="ctr" anchorCtr="0"/>
          <a:lstStyle>
            <a:lvl1pPr marL="0" indent="0" algn="ctr">
              <a:buFontTx/>
              <a:buNone/>
              <a:defRPr sz="1800" b="0" i="0">
                <a:solidFill>
                  <a:schemeClr val="bg1"/>
                </a:solidFill>
                <a:latin typeface="Arial" panose="020B0604020202020204" pitchFamily="34" charset="0"/>
                <a:ea typeface="Helvetica Neue Medium" panose="02000503000000020004" pitchFamily="2" charset="0"/>
                <a:cs typeface="Arial" panose="020B0604020202020204" pitchFamily="34" charset="0"/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</a:t>
            </a:r>
          </a:p>
        </p:txBody>
      </p:sp>
      <p:sp>
        <p:nvSpPr>
          <p:cNvPr id="21" name="Text Placeholder 17">
            <a:extLst>
              <a:ext uri="{FF2B5EF4-FFF2-40B4-BE49-F238E27FC236}">
                <a16:creationId xmlns:a16="http://schemas.microsoft.com/office/drawing/2014/main" id="{CAED54B3-1787-B6B8-6B82-17D0EC84955B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>
          <a:xfrm>
            <a:off x="4619053" y="3233189"/>
            <a:ext cx="948268" cy="417513"/>
          </a:xfrm>
        </p:spPr>
        <p:txBody>
          <a:bodyPr anchor="ctr" anchorCtr="0"/>
          <a:lstStyle>
            <a:lvl1pPr marL="0" indent="0" algn="ctr">
              <a:buFontTx/>
              <a:buNone/>
              <a:defRPr sz="1800" b="0" i="0">
                <a:solidFill>
                  <a:schemeClr val="bg1"/>
                </a:solidFill>
                <a:latin typeface="Arial" panose="020B0604020202020204" pitchFamily="34" charset="0"/>
                <a:ea typeface="Helvetica Neue Medium" panose="02000503000000020004" pitchFamily="2" charset="0"/>
                <a:cs typeface="Arial" panose="020B0604020202020204" pitchFamily="34" charset="0"/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</a:t>
            </a:r>
          </a:p>
        </p:txBody>
      </p:sp>
      <p:sp>
        <p:nvSpPr>
          <p:cNvPr id="22" name="Text Placeholder 17">
            <a:extLst>
              <a:ext uri="{FF2B5EF4-FFF2-40B4-BE49-F238E27FC236}">
                <a16:creationId xmlns:a16="http://schemas.microsoft.com/office/drawing/2014/main" id="{45A2DBAD-143B-17BF-28E2-BE1DCFA1B4FB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>
          <a:xfrm>
            <a:off x="5931094" y="3233191"/>
            <a:ext cx="948268" cy="417513"/>
          </a:xfrm>
        </p:spPr>
        <p:txBody>
          <a:bodyPr anchor="ctr" anchorCtr="0"/>
          <a:lstStyle>
            <a:lvl1pPr marL="0" indent="0" algn="ctr">
              <a:buFontTx/>
              <a:buNone/>
              <a:defRPr sz="1800" b="0" i="0">
                <a:solidFill>
                  <a:schemeClr val="bg1"/>
                </a:solidFill>
                <a:latin typeface="Arial" panose="020B0604020202020204" pitchFamily="34" charset="0"/>
                <a:ea typeface="Helvetica Neue Medium" panose="02000503000000020004" pitchFamily="2" charset="0"/>
                <a:cs typeface="Arial" panose="020B0604020202020204" pitchFamily="34" charset="0"/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</a:t>
            </a:r>
          </a:p>
        </p:txBody>
      </p:sp>
      <p:sp>
        <p:nvSpPr>
          <p:cNvPr id="23" name="Text Placeholder 17">
            <a:extLst>
              <a:ext uri="{FF2B5EF4-FFF2-40B4-BE49-F238E27FC236}">
                <a16:creationId xmlns:a16="http://schemas.microsoft.com/office/drawing/2014/main" id="{1FD695F6-DEB5-A092-2967-233B3E9995F6}"/>
              </a:ext>
            </a:extLst>
          </p:cNvPr>
          <p:cNvSpPr>
            <a:spLocks noGrp="1"/>
          </p:cNvSpPr>
          <p:nvPr>
            <p:ph type="body" sz="quarter" idx="20"/>
          </p:nvPr>
        </p:nvSpPr>
        <p:spPr>
          <a:xfrm>
            <a:off x="7235451" y="3233191"/>
            <a:ext cx="948268" cy="417513"/>
          </a:xfrm>
        </p:spPr>
        <p:txBody>
          <a:bodyPr anchor="ctr" anchorCtr="0"/>
          <a:lstStyle>
            <a:lvl1pPr marL="0" indent="0" algn="ctr">
              <a:buFontTx/>
              <a:buNone/>
              <a:defRPr sz="1800" b="0" i="0">
                <a:solidFill>
                  <a:schemeClr val="bg1"/>
                </a:solidFill>
                <a:latin typeface="Arial" panose="020B0604020202020204" pitchFamily="34" charset="0"/>
                <a:ea typeface="Helvetica Neue Medium" panose="02000503000000020004" pitchFamily="2" charset="0"/>
                <a:cs typeface="Arial" panose="020B0604020202020204" pitchFamily="34" charset="0"/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</a:t>
            </a:r>
          </a:p>
        </p:txBody>
      </p:sp>
      <p:sp>
        <p:nvSpPr>
          <p:cNvPr id="24" name="Text Placeholder 17">
            <a:extLst>
              <a:ext uri="{FF2B5EF4-FFF2-40B4-BE49-F238E27FC236}">
                <a16:creationId xmlns:a16="http://schemas.microsoft.com/office/drawing/2014/main" id="{DE7C56AC-CEAC-2DF5-E1F8-98CE9695C1F1}"/>
              </a:ext>
            </a:extLst>
          </p:cNvPr>
          <p:cNvSpPr>
            <a:spLocks noGrp="1"/>
          </p:cNvSpPr>
          <p:nvPr>
            <p:ph type="body" sz="quarter" idx="21"/>
          </p:nvPr>
        </p:nvSpPr>
        <p:spPr>
          <a:xfrm>
            <a:off x="8547492" y="3233190"/>
            <a:ext cx="948268" cy="417513"/>
          </a:xfrm>
        </p:spPr>
        <p:txBody>
          <a:bodyPr anchor="ctr" anchorCtr="0"/>
          <a:lstStyle>
            <a:lvl1pPr marL="0" indent="0" algn="ctr">
              <a:buFontTx/>
              <a:buNone/>
              <a:defRPr sz="1800" b="0" i="0">
                <a:solidFill>
                  <a:schemeClr val="bg1"/>
                </a:solidFill>
                <a:latin typeface="Arial" panose="020B0604020202020204" pitchFamily="34" charset="0"/>
                <a:ea typeface="Helvetica Neue Medium" panose="02000503000000020004" pitchFamily="2" charset="0"/>
                <a:cs typeface="Arial" panose="020B0604020202020204" pitchFamily="34" charset="0"/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</a:t>
            </a:r>
          </a:p>
        </p:txBody>
      </p:sp>
      <p:sp>
        <p:nvSpPr>
          <p:cNvPr id="25" name="Text Placeholder 17">
            <a:extLst>
              <a:ext uri="{FF2B5EF4-FFF2-40B4-BE49-F238E27FC236}">
                <a16:creationId xmlns:a16="http://schemas.microsoft.com/office/drawing/2014/main" id="{5EE124F2-CB17-C3A4-75F2-5283AF5B4593}"/>
              </a:ext>
            </a:extLst>
          </p:cNvPr>
          <p:cNvSpPr>
            <a:spLocks noGrp="1"/>
          </p:cNvSpPr>
          <p:nvPr>
            <p:ph type="body" sz="quarter" idx="22"/>
          </p:nvPr>
        </p:nvSpPr>
        <p:spPr>
          <a:xfrm>
            <a:off x="9928690" y="3233189"/>
            <a:ext cx="948268" cy="417513"/>
          </a:xfrm>
        </p:spPr>
        <p:txBody>
          <a:bodyPr anchor="ctr" anchorCtr="0"/>
          <a:lstStyle>
            <a:lvl1pPr marL="0" indent="0" algn="ctr">
              <a:buFontTx/>
              <a:buNone/>
              <a:defRPr sz="1800" b="0" i="0">
                <a:solidFill>
                  <a:schemeClr val="bg1"/>
                </a:solidFill>
                <a:latin typeface="+mn-lt"/>
                <a:ea typeface="Helvetica Neue Medium" panose="02000503000000020004" pitchFamily="2" charset="0"/>
                <a:cs typeface="Helvetica Neue Medium" panose="02000503000000020004" pitchFamily="2" charset="0"/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</a:t>
            </a:r>
          </a:p>
        </p:txBody>
      </p:sp>
      <p:grpSp>
        <p:nvGrpSpPr>
          <p:cNvPr id="29" name="Group 28">
            <a:extLst>
              <a:ext uri="{FF2B5EF4-FFF2-40B4-BE49-F238E27FC236}">
                <a16:creationId xmlns:a16="http://schemas.microsoft.com/office/drawing/2014/main" id="{B0FB069D-FF8E-1B5F-486D-B327A2BD755B}"/>
              </a:ext>
            </a:extLst>
          </p:cNvPr>
          <p:cNvGrpSpPr/>
          <p:nvPr userDrawn="1"/>
        </p:nvGrpSpPr>
        <p:grpSpPr>
          <a:xfrm>
            <a:off x="537351" y="2301985"/>
            <a:ext cx="1212427" cy="594360"/>
            <a:chOff x="548640" y="2690707"/>
            <a:chExt cx="1212427" cy="594360"/>
          </a:xfrm>
        </p:grpSpPr>
        <p:cxnSp>
          <p:nvCxnSpPr>
            <p:cNvPr id="27" name="Straight Connector 26">
              <a:extLst>
                <a:ext uri="{FF2B5EF4-FFF2-40B4-BE49-F238E27FC236}">
                  <a16:creationId xmlns:a16="http://schemas.microsoft.com/office/drawing/2014/main" id="{5143670B-0A3A-0BAD-4ED7-13B6EEB0C294}"/>
                </a:ext>
              </a:extLst>
            </p:cNvPr>
            <p:cNvCxnSpPr>
              <a:cxnSpLocks/>
            </p:cNvCxnSpPr>
            <p:nvPr userDrawn="1"/>
          </p:nvCxnSpPr>
          <p:spPr>
            <a:xfrm>
              <a:off x="548640" y="3285067"/>
              <a:ext cx="1212427" cy="0"/>
            </a:xfrm>
            <a:prstGeom prst="line">
              <a:avLst/>
            </a:prstGeom>
            <a:ln w="25400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Straight Connector 27">
              <a:extLst>
                <a:ext uri="{FF2B5EF4-FFF2-40B4-BE49-F238E27FC236}">
                  <a16:creationId xmlns:a16="http://schemas.microsoft.com/office/drawing/2014/main" id="{BA8EE3CE-A4F7-78F7-AB87-C2CB082BFC8D}"/>
                </a:ext>
              </a:extLst>
            </p:cNvPr>
            <p:cNvCxnSpPr>
              <a:cxnSpLocks/>
            </p:cNvCxnSpPr>
            <p:nvPr userDrawn="1"/>
          </p:nvCxnSpPr>
          <p:spPr>
            <a:xfrm>
              <a:off x="1154853" y="2690707"/>
              <a:ext cx="0" cy="594360"/>
            </a:xfrm>
            <a:prstGeom prst="line">
              <a:avLst/>
            </a:prstGeom>
            <a:ln w="25400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0" name="Group 29">
            <a:extLst>
              <a:ext uri="{FF2B5EF4-FFF2-40B4-BE49-F238E27FC236}">
                <a16:creationId xmlns:a16="http://schemas.microsoft.com/office/drawing/2014/main" id="{F86904CA-1468-42FD-FA80-2FB4701DCD24}"/>
              </a:ext>
            </a:extLst>
          </p:cNvPr>
          <p:cNvGrpSpPr/>
          <p:nvPr userDrawn="1"/>
        </p:nvGrpSpPr>
        <p:grpSpPr>
          <a:xfrm>
            <a:off x="3166234" y="2301985"/>
            <a:ext cx="1212427" cy="594360"/>
            <a:chOff x="548640" y="2690707"/>
            <a:chExt cx="1212427" cy="594360"/>
          </a:xfrm>
        </p:grpSpPr>
        <p:cxnSp>
          <p:nvCxnSpPr>
            <p:cNvPr id="31" name="Straight Connector 30">
              <a:extLst>
                <a:ext uri="{FF2B5EF4-FFF2-40B4-BE49-F238E27FC236}">
                  <a16:creationId xmlns:a16="http://schemas.microsoft.com/office/drawing/2014/main" id="{1EBEC0D5-776E-F331-7997-5ACBE55105E6}"/>
                </a:ext>
              </a:extLst>
            </p:cNvPr>
            <p:cNvCxnSpPr>
              <a:cxnSpLocks/>
            </p:cNvCxnSpPr>
            <p:nvPr userDrawn="1"/>
          </p:nvCxnSpPr>
          <p:spPr>
            <a:xfrm>
              <a:off x="548640" y="3285067"/>
              <a:ext cx="1212427" cy="0"/>
            </a:xfrm>
            <a:prstGeom prst="line">
              <a:avLst/>
            </a:prstGeom>
            <a:ln w="25400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Connector 31">
              <a:extLst>
                <a:ext uri="{FF2B5EF4-FFF2-40B4-BE49-F238E27FC236}">
                  <a16:creationId xmlns:a16="http://schemas.microsoft.com/office/drawing/2014/main" id="{3B77129D-A2DC-45AD-8212-2D8FC1E7CDC2}"/>
                </a:ext>
              </a:extLst>
            </p:cNvPr>
            <p:cNvCxnSpPr>
              <a:cxnSpLocks/>
            </p:cNvCxnSpPr>
            <p:nvPr userDrawn="1"/>
          </p:nvCxnSpPr>
          <p:spPr>
            <a:xfrm>
              <a:off x="1154853" y="2690707"/>
              <a:ext cx="0" cy="594360"/>
            </a:xfrm>
            <a:prstGeom prst="line">
              <a:avLst/>
            </a:prstGeom>
            <a:ln w="25400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3" name="Group 32">
            <a:extLst>
              <a:ext uri="{FF2B5EF4-FFF2-40B4-BE49-F238E27FC236}">
                <a16:creationId xmlns:a16="http://schemas.microsoft.com/office/drawing/2014/main" id="{E21F0899-1437-5F7C-6447-1BC0298BB482}"/>
              </a:ext>
            </a:extLst>
          </p:cNvPr>
          <p:cNvGrpSpPr/>
          <p:nvPr userDrawn="1"/>
        </p:nvGrpSpPr>
        <p:grpSpPr>
          <a:xfrm>
            <a:off x="5806224" y="2301985"/>
            <a:ext cx="1212427" cy="594360"/>
            <a:chOff x="548640" y="2690707"/>
            <a:chExt cx="1212427" cy="594360"/>
          </a:xfrm>
        </p:grpSpPr>
        <p:cxnSp>
          <p:nvCxnSpPr>
            <p:cNvPr id="34" name="Straight Connector 33">
              <a:extLst>
                <a:ext uri="{FF2B5EF4-FFF2-40B4-BE49-F238E27FC236}">
                  <a16:creationId xmlns:a16="http://schemas.microsoft.com/office/drawing/2014/main" id="{88B8E90A-D208-1B02-F19C-07659148FDC3}"/>
                </a:ext>
              </a:extLst>
            </p:cNvPr>
            <p:cNvCxnSpPr>
              <a:cxnSpLocks/>
            </p:cNvCxnSpPr>
            <p:nvPr userDrawn="1"/>
          </p:nvCxnSpPr>
          <p:spPr>
            <a:xfrm>
              <a:off x="548640" y="3285067"/>
              <a:ext cx="1212427" cy="0"/>
            </a:xfrm>
            <a:prstGeom prst="line">
              <a:avLst/>
            </a:prstGeom>
            <a:ln w="25400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Straight Connector 34">
              <a:extLst>
                <a:ext uri="{FF2B5EF4-FFF2-40B4-BE49-F238E27FC236}">
                  <a16:creationId xmlns:a16="http://schemas.microsoft.com/office/drawing/2014/main" id="{726372EA-6B7A-7092-97C9-D4DE5903317C}"/>
                </a:ext>
              </a:extLst>
            </p:cNvPr>
            <p:cNvCxnSpPr>
              <a:cxnSpLocks/>
            </p:cNvCxnSpPr>
            <p:nvPr userDrawn="1"/>
          </p:nvCxnSpPr>
          <p:spPr>
            <a:xfrm>
              <a:off x="1154853" y="2690707"/>
              <a:ext cx="0" cy="594360"/>
            </a:xfrm>
            <a:prstGeom prst="line">
              <a:avLst/>
            </a:prstGeom>
            <a:ln w="25400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6" name="Group 35">
            <a:extLst>
              <a:ext uri="{FF2B5EF4-FFF2-40B4-BE49-F238E27FC236}">
                <a16:creationId xmlns:a16="http://schemas.microsoft.com/office/drawing/2014/main" id="{43D34F48-6F1E-A306-4B7E-E507AB4026C0}"/>
              </a:ext>
            </a:extLst>
          </p:cNvPr>
          <p:cNvGrpSpPr/>
          <p:nvPr userDrawn="1"/>
        </p:nvGrpSpPr>
        <p:grpSpPr>
          <a:xfrm>
            <a:off x="8417370" y="2301985"/>
            <a:ext cx="1212427" cy="594360"/>
            <a:chOff x="548640" y="2690707"/>
            <a:chExt cx="1212427" cy="594360"/>
          </a:xfrm>
        </p:grpSpPr>
        <p:cxnSp>
          <p:nvCxnSpPr>
            <p:cNvPr id="37" name="Straight Connector 36">
              <a:extLst>
                <a:ext uri="{FF2B5EF4-FFF2-40B4-BE49-F238E27FC236}">
                  <a16:creationId xmlns:a16="http://schemas.microsoft.com/office/drawing/2014/main" id="{AF8C4B1C-5703-4AD3-0E6B-957EA293821B}"/>
                </a:ext>
              </a:extLst>
            </p:cNvPr>
            <p:cNvCxnSpPr>
              <a:cxnSpLocks/>
            </p:cNvCxnSpPr>
            <p:nvPr userDrawn="1"/>
          </p:nvCxnSpPr>
          <p:spPr>
            <a:xfrm>
              <a:off x="548640" y="3285067"/>
              <a:ext cx="1212427" cy="0"/>
            </a:xfrm>
            <a:prstGeom prst="line">
              <a:avLst/>
            </a:prstGeom>
            <a:ln w="25400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Straight Connector 37">
              <a:extLst>
                <a:ext uri="{FF2B5EF4-FFF2-40B4-BE49-F238E27FC236}">
                  <a16:creationId xmlns:a16="http://schemas.microsoft.com/office/drawing/2014/main" id="{52FBE32F-7B6C-67B4-4825-938ED6C235C1}"/>
                </a:ext>
              </a:extLst>
            </p:cNvPr>
            <p:cNvCxnSpPr>
              <a:cxnSpLocks/>
            </p:cNvCxnSpPr>
            <p:nvPr userDrawn="1"/>
          </p:nvCxnSpPr>
          <p:spPr>
            <a:xfrm>
              <a:off x="1154853" y="2690707"/>
              <a:ext cx="0" cy="594360"/>
            </a:xfrm>
            <a:prstGeom prst="line">
              <a:avLst/>
            </a:prstGeom>
            <a:ln w="25400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9" name="Group 38">
            <a:extLst>
              <a:ext uri="{FF2B5EF4-FFF2-40B4-BE49-F238E27FC236}">
                <a16:creationId xmlns:a16="http://schemas.microsoft.com/office/drawing/2014/main" id="{3ED5A6BE-95F2-4AA3-20A4-9EF98DE1C705}"/>
              </a:ext>
            </a:extLst>
          </p:cNvPr>
          <p:cNvGrpSpPr/>
          <p:nvPr userDrawn="1"/>
        </p:nvGrpSpPr>
        <p:grpSpPr>
          <a:xfrm rot="10800000">
            <a:off x="1847932" y="3976262"/>
            <a:ext cx="1212427" cy="594360"/>
            <a:chOff x="548640" y="2690707"/>
            <a:chExt cx="1212427" cy="594360"/>
          </a:xfrm>
        </p:grpSpPr>
        <p:cxnSp>
          <p:nvCxnSpPr>
            <p:cNvPr id="40" name="Straight Connector 39">
              <a:extLst>
                <a:ext uri="{FF2B5EF4-FFF2-40B4-BE49-F238E27FC236}">
                  <a16:creationId xmlns:a16="http://schemas.microsoft.com/office/drawing/2014/main" id="{C0CB3519-E07D-2702-5D3F-96501E67572A}"/>
                </a:ext>
              </a:extLst>
            </p:cNvPr>
            <p:cNvCxnSpPr>
              <a:cxnSpLocks/>
            </p:cNvCxnSpPr>
            <p:nvPr userDrawn="1"/>
          </p:nvCxnSpPr>
          <p:spPr>
            <a:xfrm>
              <a:off x="548640" y="3285067"/>
              <a:ext cx="1212427" cy="0"/>
            </a:xfrm>
            <a:prstGeom prst="line">
              <a:avLst/>
            </a:prstGeom>
            <a:ln w="25400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Straight Connector 40">
              <a:extLst>
                <a:ext uri="{FF2B5EF4-FFF2-40B4-BE49-F238E27FC236}">
                  <a16:creationId xmlns:a16="http://schemas.microsoft.com/office/drawing/2014/main" id="{BCC42D61-EE74-9B70-0159-3ED38F4940E1}"/>
                </a:ext>
              </a:extLst>
            </p:cNvPr>
            <p:cNvCxnSpPr>
              <a:cxnSpLocks/>
            </p:cNvCxnSpPr>
            <p:nvPr userDrawn="1"/>
          </p:nvCxnSpPr>
          <p:spPr>
            <a:xfrm>
              <a:off x="1154853" y="2690707"/>
              <a:ext cx="0" cy="594360"/>
            </a:xfrm>
            <a:prstGeom prst="line">
              <a:avLst/>
            </a:prstGeom>
            <a:ln w="25400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45" name="Group 44">
            <a:extLst>
              <a:ext uri="{FF2B5EF4-FFF2-40B4-BE49-F238E27FC236}">
                <a16:creationId xmlns:a16="http://schemas.microsoft.com/office/drawing/2014/main" id="{56C173FD-597F-DF92-75A3-555EC93FC15A}"/>
              </a:ext>
            </a:extLst>
          </p:cNvPr>
          <p:cNvGrpSpPr/>
          <p:nvPr userDrawn="1"/>
        </p:nvGrpSpPr>
        <p:grpSpPr>
          <a:xfrm rot="10800000">
            <a:off x="4486229" y="3976262"/>
            <a:ext cx="1212427" cy="594360"/>
            <a:chOff x="548640" y="2690707"/>
            <a:chExt cx="1212427" cy="594360"/>
          </a:xfrm>
        </p:grpSpPr>
        <p:cxnSp>
          <p:nvCxnSpPr>
            <p:cNvPr id="46" name="Straight Connector 45">
              <a:extLst>
                <a:ext uri="{FF2B5EF4-FFF2-40B4-BE49-F238E27FC236}">
                  <a16:creationId xmlns:a16="http://schemas.microsoft.com/office/drawing/2014/main" id="{32908994-D73A-54D6-57C2-A37E3FA996A2}"/>
                </a:ext>
              </a:extLst>
            </p:cNvPr>
            <p:cNvCxnSpPr>
              <a:cxnSpLocks/>
            </p:cNvCxnSpPr>
            <p:nvPr userDrawn="1"/>
          </p:nvCxnSpPr>
          <p:spPr>
            <a:xfrm>
              <a:off x="548640" y="3285067"/>
              <a:ext cx="1212427" cy="0"/>
            </a:xfrm>
            <a:prstGeom prst="line">
              <a:avLst/>
            </a:prstGeom>
            <a:ln w="25400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7" name="Straight Connector 46">
              <a:extLst>
                <a:ext uri="{FF2B5EF4-FFF2-40B4-BE49-F238E27FC236}">
                  <a16:creationId xmlns:a16="http://schemas.microsoft.com/office/drawing/2014/main" id="{035001AE-15E2-DE0D-89B7-635231DB8A05}"/>
                </a:ext>
              </a:extLst>
            </p:cNvPr>
            <p:cNvCxnSpPr>
              <a:cxnSpLocks/>
            </p:cNvCxnSpPr>
            <p:nvPr userDrawn="1"/>
          </p:nvCxnSpPr>
          <p:spPr>
            <a:xfrm>
              <a:off x="1154853" y="2690707"/>
              <a:ext cx="0" cy="594360"/>
            </a:xfrm>
            <a:prstGeom prst="line">
              <a:avLst/>
            </a:prstGeom>
            <a:ln w="25400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48" name="Group 47">
            <a:extLst>
              <a:ext uri="{FF2B5EF4-FFF2-40B4-BE49-F238E27FC236}">
                <a16:creationId xmlns:a16="http://schemas.microsoft.com/office/drawing/2014/main" id="{8630823F-EEE8-2965-F89C-E1F54F192C0E}"/>
              </a:ext>
            </a:extLst>
          </p:cNvPr>
          <p:cNvGrpSpPr/>
          <p:nvPr userDrawn="1"/>
        </p:nvGrpSpPr>
        <p:grpSpPr>
          <a:xfrm rot="10800000">
            <a:off x="7099559" y="3976262"/>
            <a:ext cx="1212427" cy="594360"/>
            <a:chOff x="548640" y="2690707"/>
            <a:chExt cx="1212427" cy="594360"/>
          </a:xfrm>
        </p:grpSpPr>
        <p:cxnSp>
          <p:nvCxnSpPr>
            <p:cNvPr id="49" name="Straight Connector 48">
              <a:extLst>
                <a:ext uri="{FF2B5EF4-FFF2-40B4-BE49-F238E27FC236}">
                  <a16:creationId xmlns:a16="http://schemas.microsoft.com/office/drawing/2014/main" id="{E06859C3-7699-859E-BED4-05F25BE29D77}"/>
                </a:ext>
              </a:extLst>
            </p:cNvPr>
            <p:cNvCxnSpPr>
              <a:cxnSpLocks/>
            </p:cNvCxnSpPr>
            <p:nvPr userDrawn="1"/>
          </p:nvCxnSpPr>
          <p:spPr>
            <a:xfrm>
              <a:off x="548640" y="3285067"/>
              <a:ext cx="1212427" cy="0"/>
            </a:xfrm>
            <a:prstGeom prst="line">
              <a:avLst/>
            </a:prstGeom>
            <a:ln w="25400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0" name="Straight Connector 49">
              <a:extLst>
                <a:ext uri="{FF2B5EF4-FFF2-40B4-BE49-F238E27FC236}">
                  <a16:creationId xmlns:a16="http://schemas.microsoft.com/office/drawing/2014/main" id="{3007A70B-DA44-CA67-285D-39F8AD46D3E0}"/>
                </a:ext>
              </a:extLst>
            </p:cNvPr>
            <p:cNvCxnSpPr>
              <a:cxnSpLocks/>
            </p:cNvCxnSpPr>
            <p:nvPr userDrawn="1"/>
          </p:nvCxnSpPr>
          <p:spPr>
            <a:xfrm>
              <a:off x="1154853" y="2690707"/>
              <a:ext cx="0" cy="594360"/>
            </a:xfrm>
            <a:prstGeom prst="line">
              <a:avLst/>
            </a:prstGeom>
            <a:ln w="25400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1" name="Group 50">
            <a:extLst>
              <a:ext uri="{FF2B5EF4-FFF2-40B4-BE49-F238E27FC236}">
                <a16:creationId xmlns:a16="http://schemas.microsoft.com/office/drawing/2014/main" id="{1AA2A7B7-C06F-4AF8-71E2-5FCB3B45D11E}"/>
              </a:ext>
            </a:extLst>
          </p:cNvPr>
          <p:cNvGrpSpPr/>
          <p:nvPr userDrawn="1"/>
        </p:nvGrpSpPr>
        <p:grpSpPr>
          <a:xfrm rot="10800000">
            <a:off x="9782389" y="3976262"/>
            <a:ext cx="1212427" cy="594360"/>
            <a:chOff x="548640" y="2690707"/>
            <a:chExt cx="1212427" cy="594360"/>
          </a:xfrm>
        </p:grpSpPr>
        <p:cxnSp>
          <p:nvCxnSpPr>
            <p:cNvPr id="52" name="Straight Connector 51">
              <a:extLst>
                <a:ext uri="{FF2B5EF4-FFF2-40B4-BE49-F238E27FC236}">
                  <a16:creationId xmlns:a16="http://schemas.microsoft.com/office/drawing/2014/main" id="{DE0AE366-6C05-A1DD-0ABD-65A5AB8EB8E4}"/>
                </a:ext>
              </a:extLst>
            </p:cNvPr>
            <p:cNvCxnSpPr>
              <a:cxnSpLocks/>
            </p:cNvCxnSpPr>
            <p:nvPr userDrawn="1"/>
          </p:nvCxnSpPr>
          <p:spPr>
            <a:xfrm>
              <a:off x="548640" y="3285067"/>
              <a:ext cx="1212427" cy="0"/>
            </a:xfrm>
            <a:prstGeom prst="line">
              <a:avLst/>
            </a:prstGeom>
            <a:ln w="25400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" name="Straight Connector 52">
              <a:extLst>
                <a:ext uri="{FF2B5EF4-FFF2-40B4-BE49-F238E27FC236}">
                  <a16:creationId xmlns:a16="http://schemas.microsoft.com/office/drawing/2014/main" id="{09ACCF81-2798-A14F-5EF9-6891E7A43B94}"/>
                </a:ext>
              </a:extLst>
            </p:cNvPr>
            <p:cNvCxnSpPr>
              <a:cxnSpLocks/>
            </p:cNvCxnSpPr>
            <p:nvPr userDrawn="1"/>
          </p:nvCxnSpPr>
          <p:spPr>
            <a:xfrm>
              <a:off x="1154853" y="2690707"/>
              <a:ext cx="0" cy="594360"/>
            </a:xfrm>
            <a:prstGeom prst="line">
              <a:avLst/>
            </a:prstGeom>
            <a:ln w="25400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57" name="Text Placeholder 56">
            <a:extLst>
              <a:ext uri="{FF2B5EF4-FFF2-40B4-BE49-F238E27FC236}">
                <a16:creationId xmlns:a16="http://schemas.microsoft.com/office/drawing/2014/main" id="{A8FC9B9A-587D-CB93-4A31-11D84A494EDE}"/>
              </a:ext>
            </a:extLst>
          </p:cNvPr>
          <p:cNvSpPr>
            <a:spLocks noGrp="1"/>
          </p:cNvSpPr>
          <p:nvPr>
            <p:ph type="body" sz="quarter" idx="23"/>
          </p:nvPr>
        </p:nvSpPr>
        <p:spPr>
          <a:xfrm>
            <a:off x="526244" y="1613009"/>
            <a:ext cx="1786895" cy="688975"/>
          </a:xfrm>
        </p:spPr>
        <p:txBody>
          <a:bodyPr anchor="b" anchorCtr="0"/>
          <a:lstStyle>
            <a:lvl1pPr marL="0" indent="0">
              <a:buFontTx/>
              <a:buNone/>
              <a:defRPr sz="1400"/>
            </a:lvl1pPr>
          </a:lstStyle>
          <a:p>
            <a:pPr lvl="0"/>
            <a:r>
              <a:rPr lang="en-US"/>
              <a:t>Click to edit</a:t>
            </a:r>
          </a:p>
        </p:txBody>
      </p:sp>
      <p:sp>
        <p:nvSpPr>
          <p:cNvPr id="58" name="Text Placeholder 56">
            <a:extLst>
              <a:ext uri="{FF2B5EF4-FFF2-40B4-BE49-F238E27FC236}">
                <a16:creationId xmlns:a16="http://schemas.microsoft.com/office/drawing/2014/main" id="{737ABD47-289E-BAF1-59CE-F90DC2312972}"/>
              </a:ext>
            </a:extLst>
          </p:cNvPr>
          <p:cNvSpPr>
            <a:spLocks noGrp="1"/>
          </p:cNvSpPr>
          <p:nvPr>
            <p:ph type="body" sz="quarter" idx="24"/>
          </p:nvPr>
        </p:nvSpPr>
        <p:spPr>
          <a:xfrm>
            <a:off x="3139382" y="1613009"/>
            <a:ext cx="1786895" cy="688975"/>
          </a:xfrm>
        </p:spPr>
        <p:txBody>
          <a:bodyPr anchor="b" anchorCtr="0"/>
          <a:lstStyle>
            <a:lvl1pPr marL="0" indent="0">
              <a:buFontTx/>
              <a:buNone/>
              <a:defRPr sz="1400"/>
            </a:lvl1pPr>
          </a:lstStyle>
          <a:p>
            <a:pPr lvl="0"/>
            <a:r>
              <a:rPr lang="en-US"/>
              <a:t>Click to edit</a:t>
            </a:r>
          </a:p>
        </p:txBody>
      </p:sp>
      <p:sp>
        <p:nvSpPr>
          <p:cNvPr id="59" name="Text Placeholder 56">
            <a:extLst>
              <a:ext uri="{FF2B5EF4-FFF2-40B4-BE49-F238E27FC236}">
                <a16:creationId xmlns:a16="http://schemas.microsoft.com/office/drawing/2014/main" id="{505D6817-A671-2B1B-CAA2-6ED5504550E4}"/>
              </a:ext>
            </a:extLst>
          </p:cNvPr>
          <p:cNvSpPr>
            <a:spLocks noGrp="1"/>
          </p:cNvSpPr>
          <p:nvPr>
            <p:ph type="body" sz="quarter" idx="25"/>
          </p:nvPr>
        </p:nvSpPr>
        <p:spPr>
          <a:xfrm>
            <a:off x="5832935" y="1594506"/>
            <a:ext cx="1786895" cy="688975"/>
          </a:xfrm>
        </p:spPr>
        <p:txBody>
          <a:bodyPr anchor="b" anchorCtr="0"/>
          <a:lstStyle>
            <a:lvl1pPr marL="0" indent="0">
              <a:buFontTx/>
              <a:buNone/>
              <a:defRPr sz="1400"/>
            </a:lvl1pPr>
          </a:lstStyle>
          <a:p>
            <a:pPr lvl="0"/>
            <a:r>
              <a:rPr lang="en-US"/>
              <a:t>Click to edit</a:t>
            </a:r>
          </a:p>
        </p:txBody>
      </p:sp>
      <p:sp>
        <p:nvSpPr>
          <p:cNvPr id="60" name="Text Placeholder 56">
            <a:extLst>
              <a:ext uri="{FF2B5EF4-FFF2-40B4-BE49-F238E27FC236}">
                <a16:creationId xmlns:a16="http://schemas.microsoft.com/office/drawing/2014/main" id="{924ABF3A-7A4B-C3EF-7031-2173683DBEA0}"/>
              </a:ext>
            </a:extLst>
          </p:cNvPr>
          <p:cNvSpPr>
            <a:spLocks noGrp="1"/>
          </p:cNvSpPr>
          <p:nvPr>
            <p:ph type="body" sz="quarter" idx="26"/>
          </p:nvPr>
        </p:nvSpPr>
        <p:spPr>
          <a:xfrm>
            <a:off x="8323129" y="1594506"/>
            <a:ext cx="1786895" cy="688975"/>
          </a:xfrm>
        </p:spPr>
        <p:txBody>
          <a:bodyPr anchor="b" anchorCtr="0"/>
          <a:lstStyle>
            <a:lvl1pPr marL="0" indent="0">
              <a:buFontTx/>
              <a:buNone/>
              <a:defRPr sz="1400"/>
            </a:lvl1pPr>
          </a:lstStyle>
          <a:p>
            <a:pPr lvl="0"/>
            <a:r>
              <a:rPr lang="en-US"/>
              <a:t>Click to edit</a:t>
            </a:r>
          </a:p>
        </p:txBody>
      </p:sp>
      <p:sp>
        <p:nvSpPr>
          <p:cNvPr id="61" name="Text Placeholder 56">
            <a:extLst>
              <a:ext uri="{FF2B5EF4-FFF2-40B4-BE49-F238E27FC236}">
                <a16:creationId xmlns:a16="http://schemas.microsoft.com/office/drawing/2014/main" id="{E2695D70-3701-5A70-AD5A-6A1849DB482D}"/>
              </a:ext>
            </a:extLst>
          </p:cNvPr>
          <p:cNvSpPr>
            <a:spLocks noGrp="1"/>
          </p:cNvSpPr>
          <p:nvPr>
            <p:ph type="body" sz="quarter" idx="27"/>
          </p:nvPr>
        </p:nvSpPr>
        <p:spPr>
          <a:xfrm>
            <a:off x="1846239" y="4588524"/>
            <a:ext cx="1786895" cy="688975"/>
          </a:xfrm>
        </p:spPr>
        <p:txBody>
          <a:bodyPr/>
          <a:lstStyle>
            <a:lvl1pPr marL="0" indent="0">
              <a:buFontTx/>
              <a:buNone/>
              <a:defRPr sz="1400"/>
            </a:lvl1pPr>
          </a:lstStyle>
          <a:p>
            <a:pPr lvl="0"/>
            <a:r>
              <a:rPr lang="en-US"/>
              <a:t>Click to edit</a:t>
            </a:r>
          </a:p>
        </p:txBody>
      </p:sp>
      <p:sp>
        <p:nvSpPr>
          <p:cNvPr id="62" name="Text Placeholder 56">
            <a:extLst>
              <a:ext uri="{FF2B5EF4-FFF2-40B4-BE49-F238E27FC236}">
                <a16:creationId xmlns:a16="http://schemas.microsoft.com/office/drawing/2014/main" id="{744D4A6A-EE4D-09CD-B224-20095E9F4E98}"/>
              </a:ext>
            </a:extLst>
          </p:cNvPr>
          <p:cNvSpPr>
            <a:spLocks noGrp="1"/>
          </p:cNvSpPr>
          <p:nvPr>
            <p:ph type="body" sz="quarter" idx="28"/>
          </p:nvPr>
        </p:nvSpPr>
        <p:spPr>
          <a:xfrm>
            <a:off x="4459377" y="4588524"/>
            <a:ext cx="1786895" cy="688975"/>
          </a:xfrm>
        </p:spPr>
        <p:txBody>
          <a:bodyPr/>
          <a:lstStyle>
            <a:lvl1pPr marL="0" indent="0">
              <a:buFontTx/>
              <a:buNone/>
              <a:defRPr sz="1400"/>
            </a:lvl1pPr>
          </a:lstStyle>
          <a:p>
            <a:pPr lvl="0"/>
            <a:r>
              <a:rPr lang="en-US"/>
              <a:t>Click to edit</a:t>
            </a:r>
          </a:p>
        </p:txBody>
      </p:sp>
      <p:sp>
        <p:nvSpPr>
          <p:cNvPr id="63" name="Text Placeholder 56">
            <a:extLst>
              <a:ext uri="{FF2B5EF4-FFF2-40B4-BE49-F238E27FC236}">
                <a16:creationId xmlns:a16="http://schemas.microsoft.com/office/drawing/2014/main" id="{FF50E647-D897-406B-E17F-BB5BC99925D8}"/>
              </a:ext>
            </a:extLst>
          </p:cNvPr>
          <p:cNvSpPr>
            <a:spLocks noGrp="1"/>
          </p:cNvSpPr>
          <p:nvPr>
            <p:ph type="body" sz="quarter" idx="29"/>
          </p:nvPr>
        </p:nvSpPr>
        <p:spPr>
          <a:xfrm>
            <a:off x="7152930" y="4570021"/>
            <a:ext cx="1786895" cy="688975"/>
          </a:xfrm>
        </p:spPr>
        <p:txBody>
          <a:bodyPr/>
          <a:lstStyle>
            <a:lvl1pPr marL="0" indent="0">
              <a:buFontTx/>
              <a:buNone/>
              <a:defRPr sz="1400"/>
            </a:lvl1pPr>
          </a:lstStyle>
          <a:p>
            <a:pPr lvl="0"/>
            <a:r>
              <a:rPr lang="en-US"/>
              <a:t>Click to edit</a:t>
            </a:r>
          </a:p>
        </p:txBody>
      </p:sp>
      <p:sp>
        <p:nvSpPr>
          <p:cNvPr id="64" name="Text Placeholder 56">
            <a:extLst>
              <a:ext uri="{FF2B5EF4-FFF2-40B4-BE49-F238E27FC236}">
                <a16:creationId xmlns:a16="http://schemas.microsoft.com/office/drawing/2014/main" id="{85A3B227-EE4C-7748-19AC-7D716CEE83CF}"/>
              </a:ext>
            </a:extLst>
          </p:cNvPr>
          <p:cNvSpPr>
            <a:spLocks noGrp="1"/>
          </p:cNvSpPr>
          <p:nvPr>
            <p:ph type="body" sz="quarter" idx="30"/>
          </p:nvPr>
        </p:nvSpPr>
        <p:spPr>
          <a:xfrm>
            <a:off x="9766068" y="4570021"/>
            <a:ext cx="1786895" cy="688975"/>
          </a:xfrm>
        </p:spPr>
        <p:txBody>
          <a:bodyPr/>
          <a:lstStyle>
            <a:lvl1pPr marL="0" indent="0">
              <a:buFontTx/>
              <a:buNone/>
              <a:defRPr sz="1400"/>
            </a:lvl1pPr>
          </a:lstStyle>
          <a:p>
            <a:pPr lvl="0"/>
            <a:r>
              <a:rPr lang="en-US"/>
              <a:t>Click to edit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C0CFF284-5CAD-5E54-DE0B-D229AC1C73E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48641" y="457200"/>
            <a:ext cx="8415478" cy="601716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13">
            <a:extLst>
              <a:ext uri="{FF2B5EF4-FFF2-40B4-BE49-F238E27FC236}">
                <a16:creationId xmlns:a16="http://schemas.microsoft.com/office/drawing/2014/main" id="{140BC5B5-118F-E6DC-662E-98CC74D1A8A3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9127753" y="444343"/>
            <a:ext cx="2484023" cy="620508"/>
          </a:xfrm>
        </p:spPr>
        <p:txBody>
          <a:bodyPr anchor="ctr" anchorCtr="0">
            <a:noAutofit/>
          </a:bodyPr>
          <a:lstStyle>
            <a:lvl1pPr marL="0" indent="0" algn="r">
              <a:buFontTx/>
              <a:buNone/>
              <a:defRPr sz="1000"/>
            </a:lvl1pPr>
            <a:lvl2pPr marL="457200" indent="0">
              <a:buFontTx/>
              <a:buNone/>
              <a:defRPr sz="1000"/>
            </a:lvl2pPr>
            <a:lvl3pPr marL="914400" indent="0">
              <a:buFontTx/>
              <a:buNone/>
              <a:defRPr sz="1000"/>
            </a:lvl3pPr>
            <a:lvl4pPr marL="1371600" indent="0">
              <a:buFontTx/>
              <a:buNone/>
              <a:defRPr sz="1000"/>
            </a:lvl4pPr>
            <a:lvl5pPr marL="1828800" indent="0">
              <a:buFontTx/>
              <a:buNone/>
              <a:defRPr sz="1000"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941208642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Resourc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78BE3C3-6F9A-C019-BE6C-29DCBDF867B0}"/>
              </a:ext>
            </a:extLst>
          </p:cNvPr>
          <p:cNvSpPr>
            <a:spLocks noGrp="1"/>
          </p:cNvSpPr>
          <p:nvPr>
            <p:ph type="sldNum" sz="quarter" idx="14"/>
          </p:nvPr>
        </p:nvSpPr>
        <p:spPr/>
        <p:txBody>
          <a:bodyPr/>
          <a:lstStyle/>
          <a:p>
            <a:fld id="{AEA2CB09-D5CC-B843-AA6E-CF6E2A5C2752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0BDD18ED-686B-9E56-8682-F8CC71BB4479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8606" y="1216152"/>
            <a:ext cx="1054382" cy="1241846"/>
          </a:xfrm>
          <a:prstGeom prst="rect">
            <a:avLst/>
          </a:prstGeom>
        </p:spPr>
      </p:pic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CB11D2AA-9E31-0400-1B99-840D6CDBDE90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2018545" y="1216151"/>
            <a:ext cx="9601200" cy="45720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3" name="Title 1">
            <a:extLst>
              <a:ext uri="{FF2B5EF4-FFF2-40B4-BE49-F238E27FC236}">
                <a16:creationId xmlns:a16="http://schemas.microsoft.com/office/drawing/2014/main" id="{DCAA49D6-78E0-82C7-537A-D6B5DC9EBEE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48641" y="457200"/>
            <a:ext cx="8415478" cy="601716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8" name="Text Placeholder 13">
            <a:extLst>
              <a:ext uri="{FF2B5EF4-FFF2-40B4-BE49-F238E27FC236}">
                <a16:creationId xmlns:a16="http://schemas.microsoft.com/office/drawing/2014/main" id="{3921BDFD-8D99-8C23-400D-7AB99623754F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9127753" y="444343"/>
            <a:ext cx="2484023" cy="620508"/>
          </a:xfrm>
        </p:spPr>
        <p:txBody>
          <a:bodyPr anchor="ctr" anchorCtr="0">
            <a:noAutofit/>
          </a:bodyPr>
          <a:lstStyle>
            <a:lvl1pPr marL="0" indent="0" algn="r">
              <a:buFontTx/>
              <a:buNone/>
              <a:defRPr sz="1000"/>
            </a:lvl1pPr>
            <a:lvl2pPr marL="457200" indent="0">
              <a:buFontTx/>
              <a:buNone/>
              <a:defRPr sz="1000"/>
            </a:lvl2pPr>
            <a:lvl3pPr marL="914400" indent="0">
              <a:buFontTx/>
              <a:buNone/>
              <a:defRPr sz="1000"/>
            </a:lvl3pPr>
            <a:lvl4pPr marL="1371600" indent="0">
              <a:buFontTx/>
              <a:buNone/>
              <a:defRPr sz="1000"/>
            </a:lvl4pPr>
            <a:lvl5pPr marL="1828800" indent="0">
              <a:buFontTx/>
              <a:buNone/>
              <a:defRPr sz="1000"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393765208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 And Backgroun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CE76B644-55F6-2769-0A0D-44E9F23C0762}"/>
              </a:ext>
            </a:extLst>
          </p:cNvPr>
          <p:cNvSpPr>
            <a:spLocks noGrp="1"/>
          </p:cNvSpPr>
          <p:nvPr>
            <p:ph type="sldNum" sz="quarter" idx="14"/>
          </p:nvPr>
        </p:nvSpPr>
        <p:spPr/>
        <p:txBody>
          <a:bodyPr/>
          <a:lstStyle/>
          <a:p>
            <a:fld id="{AEA2CB09-D5CC-B843-AA6E-CF6E2A5C2752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B735F76F-BB3E-001D-D575-2D5CB039F74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48641" y="457200"/>
            <a:ext cx="8415478" cy="601716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5" name="Text Placeholder 13">
            <a:extLst>
              <a:ext uri="{FF2B5EF4-FFF2-40B4-BE49-F238E27FC236}">
                <a16:creationId xmlns:a16="http://schemas.microsoft.com/office/drawing/2014/main" id="{C489196D-894E-F7ED-2662-EAC2BA39A1AB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9127753" y="444343"/>
            <a:ext cx="2484023" cy="620508"/>
          </a:xfrm>
        </p:spPr>
        <p:txBody>
          <a:bodyPr anchor="ctr" anchorCtr="0">
            <a:noAutofit/>
          </a:bodyPr>
          <a:lstStyle>
            <a:lvl1pPr marL="0" indent="0" algn="r">
              <a:buFontTx/>
              <a:buNone/>
              <a:defRPr sz="1000"/>
            </a:lvl1pPr>
            <a:lvl2pPr marL="457200" indent="0">
              <a:buFontTx/>
              <a:buNone/>
              <a:defRPr sz="1000"/>
            </a:lvl2pPr>
            <a:lvl3pPr marL="914400" indent="0">
              <a:buFontTx/>
              <a:buNone/>
              <a:defRPr sz="1000"/>
            </a:lvl3pPr>
            <a:lvl4pPr marL="1371600" indent="0">
              <a:buFontTx/>
              <a:buNone/>
              <a:defRPr sz="1000"/>
            </a:lvl4pPr>
            <a:lvl5pPr marL="1828800" indent="0">
              <a:buFontTx/>
              <a:buNone/>
              <a:defRPr sz="1000"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77997510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CE76B644-55F6-2769-0A0D-44E9F23C0762}"/>
              </a:ext>
            </a:extLst>
          </p:cNvPr>
          <p:cNvSpPr>
            <a:spLocks noGrp="1"/>
          </p:cNvSpPr>
          <p:nvPr>
            <p:ph type="sldNum" sz="quarter" idx="14"/>
          </p:nvPr>
        </p:nvSpPr>
        <p:spPr/>
        <p:txBody>
          <a:bodyPr/>
          <a:lstStyle/>
          <a:p>
            <a:fld id="{AEA2CB09-D5CC-B843-AA6E-CF6E2A5C2752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3199ACA-1F3F-C423-CDDA-FD50949BFFA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34933" y="1684650"/>
            <a:ext cx="5561067" cy="2387600"/>
          </a:xfrm>
        </p:spPr>
        <p:txBody>
          <a:bodyPr anchor="b"/>
          <a:lstStyle>
            <a:lvl1pPr algn="l">
              <a:lnSpc>
                <a:spcPts val="6400"/>
              </a:lnSpc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6" name="Text Placeholder 13">
            <a:extLst>
              <a:ext uri="{FF2B5EF4-FFF2-40B4-BE49-F238E27FC236}">
                <a16:creationId xmlns:a16="http://schemas.microsoft.com/office/drawing/2014/main" id="{4F5F4D77-3167-184E-0446-D051F48696E9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549275" y="365760"/>
            <a:ext cx="2290178" cy="492793"/>
          </a:xfrm>
        </p:spPr>
        <p:txBody>
          <a:bodyPr>
            <a:noAutofit/>
          </a:bodyPr>
          <a:lstStyle>
            <a:lvl1pPr marL="0" indent="0">
              <a:buFontTx/>
              <a:buNone/>
              <a:defRPr sz="1000"/>
            </a:lvl1pPr>
            <a:lvl2pPr marL="457200" indent="0">
              <a:buFontTx/>
              <a:buNone/>
              <a:defRPr sz="1000"/>
            </a:lvl2pPr>
            <a:lvl3pPr marL="914400" indent="0">
              <a:buFontTx/>
              <a:buNone/>
              <a:defRPr sz="1000"/>
            </a:lvl3pPr>
            <a:lvl4pPr marL="1371600" indent="0">
              <a:buFontTx/>
              <a:buNone/>
              <a:defRPr sz="1000"/>
            </a:lvl4pPr>
            <a:lvl5pPr marL="1828800" indent="0">
              <a:buFontTx/>
              <a:buNone/>
              <a:defRPr sz="10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endParaRPr lang="en-US"/>
          </a:p>
        </p:txBody>
      </p:sp>
      <p:sp>
        <p:nvSpPr>
          <p:cNvPr id="9" name="Subtitle 2">
            <a:extLst>
              <a:ext uri="{FF2B5EF4-FFF2-40B4-BE49-F238E27FC236}">
                <a16:creationId xmlns:a16="http://schemas.microsoft.com/office/drawing/2014/main" id="{94B9B06A-B4C9-9CE2-FBE1-5089B39F0864}"/>
              </a:ext>
            </a:extLst>
          </p:cNvPr>
          <p:cNvSpPr txBox="1">
            <a:spLocks/>
          </p:cNvSpPr>
          <p:nvPr userDrawn="1"/>
        </p:nvSpPr>
        <p:spPr>
          <a:xfrm>
            <a:off x="548640" y="4323837"/>
            <a:ext cx="1764260" cy="574510"/>
          </a:xfrm>
          <a:prstGeom prst="rect">
            <a:avLst/>
          </a:prstGeom>
        </p:spPr>
        <p:txBody>
          <a:bodyPr vert="horz" lIns="0" tIns="0" rIns="0" bIns="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lnSpc>
                <a:spcPts val="1500"/>
              </a:lnSpc>
            </a:pPr>
            <a:r>
              <a:rPr lang="en-US" sz="1000">
                <a:latin typeface="+mn-lt"/>
                <a:ea typeface="Helvetica Neue Light" panose="02000403000000020004" pitchFamily="2" charset="0"/>
                <a:cs typeface="Helvetica Neue" panose="02000503000000020004" pitchFamily="2" charset="0"/>
              </a:rPr>
              <a:t>Washington Metropolitan</a:t>
            </a:r>
            <a:br>
              <a:rPr lang="en-US" sz="1000">
                <a:latin typeface="+mn-lt"/>
                <a:ea typeface="Helvetica Neue Light" panose="02000403000000020004" pitchFamily="2" charset="0"/>
                <a:cs typeface="Helvetica Neue" panose="02000503000000020004" pitchFamily="2" charset="0"/>
              </a:rPr>
            </a:br>
            <a:r>
              <a:rPr lang="en-US" sz="1000">
                <a:latin typeface="+mn-lt"/>
                <a:ea typeface="Helvetica Neue Light" panose="02000403000000020004" pitchFamily="2" charset="0"/>
                <a:cs typeface="Helvetica Neue" panose="02000503000000020004" pitchFamily="2" charset="0"/>
              </a:rPr>
              <a:t>Area Transit Authority</a:t>
            </a:r>
          </a:p>
        </p:txBody>
      </p:sp>
    </p:spTree>
    <p:extLst>
      <p:ext uri="{BB962C8B-B14F-4D97-AF65-F5344CB8AC3E}">
        <p14:creationId xmlns:p14="http://schemas.microsoft.com/office/powerpoint/2010/main" val="1690441201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le and Content_NoBackgroun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5A6D43-E16B-A7A9-45DB-26326697AD3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48640" y="457200"/>
            <a:ext cx="8482934" cy="607651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52D947C-1ED5-B55E-610A-0BFE17FC01A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48639" y="1216551"/>
            <a:ext cx="11063137" cy="473454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13">
            <a:extLst>
              <a:ext uri="{FF2B5EF4-FFF2-40B4-BE49-F238E27FC236}">
                <a16:creationId xmlns:a16="http://schemas.microsoft.com/office/drawing/2014/main" id="{81464D66-2630-CEB5-163F-692159411959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9127753" y="444343"/>
            <a:ext cx="2484023" cy="620508"/>
          </a:xfrm>
        </p:spPr>
        <p:txBody>
          <a:bodyPr anchor="ctr" anchorCtr="0">
            <a:noAutofit/>
          </a:bodyPr>
          <a:lstStyle>
            <a:lvl1pPr marL="0" indent="0" algn="r">
              <a:buFontTx/>
              <a:buNone/>
              <a:defRPr sz="1000"/>
            </a:lvl1pPr>
            <a:lvl2pPr marL="457200" indent="0">
              <a:buFontTx/>
              <a:buNone/>
              <a:defRPr sz="1000"/>
            </a:lvl2pPr>
            <a:lvl3pPr marL="914400" indent="0">
              <a:buFontTx/>
              <a:buNone/>
              <a:defRPr sz="1000"/>
            </a:lvl3pPr>
            <a:lvl4pPr marL="1371600" indent="0">
              <a:buFontTx/>
              <a:buNone/>
              <a:defRPr sz="1000"/>
            </a:lvl4pPr>
            <a:lvl5pPr marL="1828800" indent="0">
              <a:buFontTx/>
              <a:buNone/>
              <a:defRPr sz="1000"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3B52100-A221-B5F6-1D4F-2AC145A43A28}"/>
              </a:ext>
            </a:extLst>
          </p:cNvPr>
          <p:cNvSpPr>
            <a:spLocks noGrp="1"/>
          </p:cNvSpPr>
          <p:nvPr>
            <p:ph type="sldNum" sz="quarter" idx="14"/>
          </p:nvPr>
        </p:nvSpPr>
        <p:spPr/>
        <p:txBody>
          <a:bodyPr/>
          <a:lstStyle/>
          <a:p>
            <a:fld id="{AEA2CB09-D5CC-B843-AA6E-CF6E2A5C2752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F4917723-590D-F6BC-4CB1-30F7487455C3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431489" y="6050670"/>
            <a:ext cx="373315" cy="4390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72854706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le No Backgroun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CE76B644-55F6-2769-0A0D-44E9F23C0762}"/>
              </a:ext>
            </a:extLst>
          </p:cNvPr>
          <p:cNvSpPr>
            <a:spLocks noGrp="1"/>
          </p:cNvSpPr>
          <p:nvPr>
            <p:ph type="sldNum" sz="quarter" idx="14"/>
          </p:nvPr>
        </p:nvSpPr>
        <p:spPr/>
        <p:txBody>
          <a:bodyPr/>
          <a:lstStyle/>
          <a:p>
            <a:fld id="{AEA2CB09-D5CC-B843-AA6E-CF6E2A5C2752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B735F76F-BB3E-001D-D575-2D5CB039F74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48641" y="457200"/>
            <a:ext cx="8415478" cy="601716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5" name="Text Placeholder 13">
            <a:extLst>
              <a:ext uri="{FF2B5EF4-FFF2-40B4-BE49-F238E27FC236}">
                <a16:creationId xmlns:a16="http://schemas.microsoft.com/office/drawing/2014/main" id="{C489196D-894E-F7ED-2662-EAC2BA39A1AB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9127753" y="444343"/>
            <a:ext cx="2484023" cy="620508"/>
          </a:xfrm>
        </p:spPr>
        <p:txBody>
          <a:bodyPr anchor="ctr" anchorCtr="0">
            <a:noAutofit/>
          </a:bodyPr>
          <a:lstStyle>
            <a:lvl1pPr marL="0" indent="0" algn="r">
              <a:buFontTx/>
              <a:buNone/>
              <a:defRPr sz="1000"/>
            </a:lvl1pPr>
            <a:lvl2pPr marL="457200" indent="0">
              <a:buFontTx/>
              <a:buNone/>
              <a:defRPr sz="1000"/>
            </a:lvl2pPr>
            <a:lvl3pPr marL="914400" indent="0">
              <a:buFontTx/>
              <a:buNone/>
              <a:defRPr sz="1000"/>
            </a:lvl3pPr>
            <a:lvl4pPr marL="1371600" indent="0">
              <a:buFontTx/>
              <a:buNone/>
              <a:defRPr sz="1000"/>
            </a:lvl4pPr>
            <a:lvl5pPr marL="1828800" indent="0">
              <a:buFontTx/>
              <a:buNone/>
              <a:defRPr sz="1000"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8100EDC7-95E0-7D91-4EDA-735A957AD857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431489" y="6050670"/>
            <a:ext cx="373315" cy="4390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54549137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Completely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CE76B644-55F6-2769-0A0D-44E9F23C0762}"/>
              </a:ext>
            </a:extLst>
          </p:cNvPr>
          <p:cNvSpPr>
            <a:spLocks noGrp="1"/>
          </p:cNvSpPr>
          <p:nvPr>
            <p:ph type="sldNum" sz="quarter" idx="14"/>
          </p:nvPr>
        </p:nvSpPr>
        <p:spPr/>
        <p:txBody>
          <a:bodyPr/>
          <a:lstStyle/>
          <a:p>
            <a:fld id="{AEA2CB09-D5CC-B843-AA6E-CF6E2A5C2752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BC90260F-120D-A304-D611-EB818890D52C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431489" y="6050670"/>
            <a:ext cx="373315" cy="4390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13222997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imple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DB82D4F-3AD8-4842-A45C-93163F66E4A3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266701" y="730371"/>
            <a:ext cx="11658600" cy="968375"/>
          </a:xfrm>
        </p:spPr>
        <p:txBody>
          <a:bodyPr>
            <a:normAutofit/>
          </a:bodyPr>
          <a:lstStyle>
            <a:lvl1pPr algn="l">
              <a:defRPr sz="4000">
                <a:solidFill>
                  <a:srgbClr val="1F4E79"/>
                </a:solidFill>
                <a:latin typeface="Helvetica"/>
                <a:cs typeface="Helvetica"/>
              </a:defRPr>
            </a:lvl1pPr>
          </a:lstStyle>
          <a:p>
            <a:r>
              <a:rPr lang="en-US"/>
              <a:t>Click to edit slide title</a:t>
            </a:r>
          </a:p>
        </p:txBody>
      </p:sp>
      <p:sp>
        <p:nvSpPr>
          <p:cNvPr id="10" name="Content Placeholder 2">
            <a:extLst>
              <a:ext uri="{FF2B5EF4-FFF2-40B4-BE49-F238E27FC236}">
                <a16:creationId xmlns:a16="http://schemas.microsoft.com/office/drawing/2014/main" id="{F357FF68-72E0-44A5-B586-1DB4B4BC1C74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266701" y="1716205"/>
            <a:ext cx="11658600" cy="4480560"/>
          </a:xfrm>
        </p:spPr>
        <p:txBody>
          <a:bodyPr vert="horz" lIns="91440" tIns="45720" rIns="91440" bIns="45720" rtlCol="0">
            <a:normAutofit/>
          </a:bodyPr>
          <a:lstStyle>
            <a:lvl1pPr marL="228600" indent="-228600">
              <a:buFont typeface="Wingdings" panose="05000000000000000000" pitchFamily="2" charset="2"/>
              <a:buChar char="§"/>
              <a:defRPr lang="en-US" sz="2800" dirty="0">
                <a:solidFill>
                  <a:schemeClr val="tx1"/>
                </a:solidFill>
                <a:latin typeface="Helvetica"/>
                <a:cs typeface="Helvetica"/>
              </a:defRPr>
            </a:lvl1pPr>
            <a:lvl2pPr marL="800100" indent="-342900">
              <a:buFont typeface="Arial" panose="020B0604020202020204" pitchFamily="34" charset="0"/>
              <a:buChar char="•"/>
              <a:defRPr lang="en-US" sz="2400" dirty="0">
                <a:solidFill>
                  <a:schemeClr val="tx1"/>
                </a:solidFill>
                <a:latin typeface="Helvetica"/>
                <a:cs typeface="Helvetica"/>
              </a:defRPr>
            </a:lvl2pPr>
            <a:lvl3pPr marL="1143000" indent="-228600">
              <a:buSzPct val="75000"/>
              <a:buFont typeface="Lucida Grande"/>
              <a:buChar char="—"/>
              <a:defRPr lang="en-US" sz="2000" dirty="0">
                <a:solidFill>
                  <a:schemeClr val="tx1"/>
                </a:solidFill>
                <a:latin typeface="Helvetica"/>
                <a:cs typeface="Helvetica"/>
              </a:defRPr>
            </a:lvl3pPr>
            <a:lvl4pPr marL="1600200" indent="-228600">
              <a:buFont typeface="Franklin Gothic Book" panose="020B0503020102020204" pitchFamily="34" charset="0"/>
              <a:buChar char="–"/>
              <a:defRPr lang="en-US" sz="1800" dirty="0">
                <a:solidFill>
                  <a:schemeClr val="tx1"/>
                </a:solidFill>
                <a:latin typeface="Helvetica"/>
                <a:cs typeface="Helvetica"/>
              </a:defRPr>
            </a:lvl4pPr>
            <a:lvl5pPr>
              <a:defRPr lang="en-US" sz="1800" dirty="0">
                <a:solidFill>
                  <a:schemeClr val="tx1"/>
                </a:solidFill>
                <a:latin typeface="Helvetica"/>
                <a:cs typeface="Helvetica"/>
              </a:defRPr>
            </a:lvl5pPr>
          </a:lstStyle>
          <a:p>
            <a:pPr marL="171450" lvl="0" indent="-171450"/>
            <a:r>
              <a:rPr lang="en-US"/>
              <a:t>Edit Master text styles</a:t>
            </a:r>
          </a:p>
          <a:p>
            <a:pPr marL="628650" lvl="1" indent="-171450"/>
            <a:r>
              <a:rPr lang="en-US"/>
              <a:t>Second level</a:t>
            </a:r>
          </a:p>
          <a:p>
            <a:pPr marL="1085850" lvl="2" indent="-171450"/>
            <a:r>
              <a:rPr lang="en-US"/>
              <a:t> Third level</a:t>
            </a:r>
          </a:p>
          <a:p>
            <a:pPr marL="1543050" lvl="3" indent="-171450"/>
            <a:r>
              <a:rPr lang="en-US"/>
              <a:t>Fourth level</a:t>
            </a:r>
          </a:p>
          <a:p>
            <a:pPr marL="2000250" lvl="4" indent="-171450"/>
            <a:r>
              <a:rPr lang="en-US"/>
              <a:t>Fifth level</a:t>
            </a:r>
          </a:p>
        </p:txBody>
      </p:sp>
      <p:sp>
        <p:nvSpPr>
          <p:cNvPr id="12" name="Footer Placeholder 4">
            <a:extLst>
              <a:ext uri="{FF2B5EF4-FFF2-40B4-BE49-F238E27FC236}">
                <a16:creationId xmlns:a16="http://schemas.microsoft.com/office/drawing/2014/main" id="{CA4C74AB-2B3B-434B-9892-DA5D78E986A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1" y="6356352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  <a:latin typeface="Helvetica"/>
                <a:cs typeface="Helvetica"/>
              </a:defRPr>
            </a:lvl1pPr>
          </a:lstStyle>
          <a:p>
            <a:r>
              <a:rPr lang="en-US"/>
              <a:t>WASHINGTON METROPOLITAN AREA TRANSIT AUTHORITY</a:t>
            </a:r>
          </a:p>
        </p:txBody>
      </p:sp>
      <p:sp>
        <p:nvSpPr>
          <p:cNvPr id="15" name="Text Placeholder 3"/>
          <p:cNvSpPr>
            <a:spLocks noGrp="1"/>
          </p:cNvSpPr>
          <p:nvPr>
            <p:ph type="body" sz="quarter" idx="10" hasCustomPrompt="1"/>
          </p:nvPr>
        </p:nvSpPr>
        <p:spPr>
          <a:xfrm>
            <a:off x="266770" y="0"/>
            <a:ext cx="6859786" cy="444500"/>
          </a:xfrm>
        </p:spPr>
        <p:txBody>
          <a:bodyPr>
            <a:noAutofit/>
          </a:bodyPr>
          <a:lstStyle>
            <a:lvl1pPr marL="0" indent="0">
              <a:buFontTx/>
              <a:buNone/>
              <a:defRPr sz="2000" b="1" baseline="0">
                <a:solidFill>
                  <a:schemeClr val="bg1"/>
                </a:solidFill>
                <a:effectLst>
                  <a:outerShdw blurRad="228600" dist="38100" dir="5400000" algn="t" rotWithShape="0">
                    <a:prstClr val="black">
                      <a:alpha val="40000"/>
                    </a:prstClr>
                  </a:outerShdw>
                </a:effectLst>
              </a:defRPr>
            </a:lvl1pPr>
          </a:lstStyle>
          <a:p>
            <a:pPr lvl="0"/>
            <a:r>
              <a:rPr lang="en-US"/>
              <a:t>Click to add Name of Section</a:t>
            </a:r>
          </a:p>
        </p:txBody>
      </p:sp>
    </p:spTree>
    <p:extLst>
      <p:ext uri="{BB962C8B-B14F-4D97-AF65-F5344CB8AC3E}">
        <p14:creationId xmlns:p14="http://schemas.microsoft.com/office/powerpoint/2010/main" val="4068889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26" Type="http://schemas.openxmlformats.org/officeDocument/2006/relationships/slideLayout" Target="../slideLayouts/slideLayout26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34" Type="http://schemas.openxmlformats.org/officeDocument/2006/relationships/image" Target="../media/image1.png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slideLayout" Target="../slideLayouts/slideLayout25.xml"/><Relationship Id="rId3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29" Type="http://schemas.openxmlformats.org/officeDocument/2006/relationships/slideLayout" Target="../slideLayouts/slideLayout29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slideLayout" Target="../slideLayouts/slideLayout24.xml"/><Relationship Id="rId32" Type="http://schemas.openxmlformats.org/officeDocument/2006/relationships/slideLayout" Target="../slideLayouts/slideLayout32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28" Type="http://schemas.openxmlformats.org/officeDocument/2006/relationships/slideLayout" Target="../slideLayouts/slideLayout28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31" Type="http://schemas.openxmlformats.org/officeDocument/2006/relationships/slideLayout" Target="../slideLayouts/slideLayout3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Relationship Id="rId27" Type="http://schemas.openxmlformats.org/officeDocument/2006/relationships/slideLayout" Target="../slideLayouts/slideLayout27.xml"/><Relationship Id="rId30" Type="http://schemas.openxmlformats.org/officeDocument/2006/relationships/slideLayout" Target="../slideLayouts/slideLayout30.xml"/><Relationship Id="rId35" Type="http://schemas.openxmlformats.org/officeDocument/2006/relationships/image" Target="../media/image2.emf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Graphic 12">
            <a:extLst>
              <a:ext uri="{FF2B5EF4-FFF2-40B4-BE49-F238E27FC236}">
                <a16:creationId xmlns:a16="http://schemas.microsoft.com/office/drawing/2014/main" id="{B433BD83-1FA5-5ED3-B668-4A22880150D5}"/>
              </a:ext>
            </a:extLst>
          </p:cNvPr>
          <p:cNvPicPr>
            <a:picLocks noChangeAspect="1"/>
          </p:cNvPicPr>
          <p:nvPr userDrawn="1"/>
        </p:nvPicPr>
        <p:blipFill>
          <a:blip r:embed="rId3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943600" y="3481"/>
            <a:ext cx="6248400" cy="6851037"/>
          </a:xfrm>
          <a:prstGeom prst="rect">
            <a:avLst/>
          </a:prstGeom>
        </p:spPr>
      </p:pic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6F4F85C2-DE44-6FFE-D693-25E40EE4494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48641" y="457200"/>
            <a:ext cx="8415478" cy="601716"/>
          </a:xfrm>
          <a:prstGeom prst="rect">
            <a:avLst/>
          </a:prstGeom>
        </p:spPr>
        <p:txBody>
          <a:bodyPr vert="horz" lIns="0" tIns="0" rIns="0" bIns="91440" rtlCol="0" anchor="ctr" anchorCtr="0">
            <a:no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A96BB93-4616-9EEE-1853-4C2A5A1CED8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48639" y="1216551"/>
            <a:ext cx="11063137" cy="4572000"/>
          </a:xfrm>
          <a:prstGeom prst="rect">
            <a:avLst/>
          </a:prstGeom>
        </p:spPr>
        <p:txBody>
          <a:bodyPr vert="horz" lIns="0" tIns="45720" rIns="0" bIns="45720" rtlCol="0">
            <a:no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D87C3442-DCEF-F562-20AD-4FF7B5ABF6FE}"/>
              </a:ext>
            </a:extLst>
          </p:cNvPr>
          <p:cNvPicPr>
            <a:picLocks noChangeAspect="1"/>
          </p:cNvPicPr>
          <p:nvPr userDrawn="1"/>
        </p:nvPicPr>
        <p:blipFill>
          <a:blip r:embed="rId35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431489" y="6050670"/>
            <a:ext cx="373315" cy="439039"/>
          </a:xfrm>
          <a:prstGeom prst="rect">
            <a:avLst/>
          </a:prstGeom>
        </p:spPr>
      </p:pic>
      <p:sp>
        <p:nvSpPr>
          <p:cNvPr id="12" name="Slide Number Placeholder 11">
            <a:extLst>
              <a:ext uri="{FF2B5EF4-FFF2-40B4-BE49-F238E27FC236}">
                <a16:creationId xmlns:a16="http://schemas.microsoft.com/office/drawing/2014/main" id="{92157ADB-2C98-4408-AA95-CBC40DEF4D4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0777926" y="6065443"/>
            <a:ext cx="57901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latin typeface="+mn-lt"/>
                <a:ea typeface="Helvetica Neue Light" panose="02000403000000020004" pitchFamily="2" charset="0"/>
              </a:defRPr>
            </a:lvl1pPr>
          </a:lstStyle>
          <a:p>
            <a:fld id="{AEA2CB09-D5CC-B843-AA6E-CF6E2A5C275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2538176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1" r:id="rId2"/>
    <p:sldLayoutId id="2147483658" r:id="rId3"/>
    <p:sldLayoutId id="2147483650" r:id="rId4"/>
    <p:sldLayoutId id="2147483659" r:id="rId5"/>
    <p:sldLayoutId id="2147483660" r:id="rId6"/>
    <p:sldLayoutId id="2147483654" r:id="rId7"/>
    <p:sldLayoutId id="2147483663" r:id="rId8"/>
    <p:sldLayoutId id="2147483652" r:id="rId9"/>
    <p:sldLayoutId id="2147483669" r:id="rId10"/>
    <p:sldLayoutId id="2147483670" r:id="rId11"/>
    <p:sldLayoutId id="2147483680" r:id="rId12"/>
    <p:sldLayoutId id="2147483679" r:id="rId13"/>
    <p:sldLayoutId id="2147483662" r:id="rId14"/>
    <p:sldLayoutId id="2147483665" r:id="rId15"/>
    <p:sldLayoutId id="2147483672" r:id="rId16"/>
    <p:sldLayoutId id="2147483666" r:id="rId17"/>
    <p:sldLayoutId id="2147483661" r:id="rId18"/>
    <p:sldLayoutId id="2147483664" r:id="rId19"/>
    <p:sldLayoutId id="2147483667" r:id="rId20"/>
    <p:sldLayoutId id="2147483668" r:id="rId21"/>
    <p:sldLayoutId id="2147483676" r:id="rId22"/>
    <p:sldLayoutId id="2147483671" r:id="rId23"/>
    <p:sldLayoutId id="2147483673" r:id="rId24"/>
    <p:sldLayoutId id="2147483674" r:id="rId25"/>
    <p:sldLayoutId id="2147483675" r:id="rId26"/>
    <p:sldLayoutId id="2147483655" r:id="rId27"/>
    <p:sldLayoutId id="2147483681" r:id="rId28"/>
    <p:sldLayoutId id="2147483682" r:id="rId29"/>
    <p:sldLayoutId id="2147483678" r:id="rId30"/>
    <p:sldLayoutId id="2147483677" r:id="rId31"/>
    <p:sldLayoutId id="2147483683" r:id="rId32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500" b="0" i="0" kern="1200" spc="-100" baseline="0">
          <a:solidFill>
            <a:schemeClr val="tx1"/>
          </a:solidFill>
          <a:latin typeface="+mj-lt"/>
          <a:ea typeface="Helvetica Neue" panose="02000503000000020004" pitchFamily="2" charset="0"/>
          <a:cs typeface="Helvetica Neue" panose="02000503000000020004" pitchFamily="2" charset="0"/>
        </a:defRPr>
      </a:lvl1pPr>
    </p:titleStyle>
    <p:bodyStyle>
      <a:lvl1pPr marL="228600" indent="-228600" algn="l" defTabSz="914400" rtl="0" eaLnBrk="1" latinLnBrk="0" hangingPunct="1">
        <a:lnSpc>
          <a:spcPct val="100000"/>
        </a:lnSpc>
        <a:spcBef>
          <a:spcPts val="1000"/>
        </a:spcBef>
        <a:spcAft>
          <a:spcPts val="300"/>
        </a:spcAft>
        <a:buSzPct val="125000"/>
        <a:buFont typeface="Arial" panose="020B0604020202020204" pitchFamily="34" charset="0"/>
        <a:buChar char="•"/>
        <a:defRPr sz="1800" b="0" i="0" kern="1200">
          <a:solidFill>
            <a:schemeClr val="tx1"/>
          </a:solidFill>
          <a:latin typeface="Arial" panose="020B0604020202020204" pitchFamily="34" charset="0"/>
          <a:ea typeface="Helvetica Neue Light" panose="02000403000000020004" pitchFamily="2" charset="0"/>
          <a:cs typeface="Arial" panose="020B0604020202020204" pitchFamily="34" charset="0"/>
        </a:defRPr>
      </a:lvl1pPr>
      <a:lvl2pPr marL="685800" indent="-228600" algn="l" defTabSz="914400" rtl="0" eaLnBrk="1" latinLnBrk="0" hangingPunct="1">
        <a:lnSpc>
          <a:spcPct val="100000"/>
        </a:lnSpc>
        <a:spcBef>
          <a:spcPts val="500"/>
        </a:spcBef>
        <a:spcAft>
          <a:spcPts val="300"/>
        </a:spcAft>
        <a:buSzPct val="125000"/>
        <a:buFont typeface="Arial" panose="020B0604020202020204" pitchFamily="34" charset="0"/>
        <a:buChar char="•"/>
        <a:defRPr sz="1800" b="0" i="1" kern="1200">
          <a:solidFill>
            <a:schemeClr val="tx1"/>
          </a:solidFill>
          <a:latin typeface="Arial" panose="020B0604020202020204" pitchFamily="34" charset="0"/>
          <a:ea typeface="Helvetica Neue Light" panose="02000403000000020004" pitchFamily="2" charset="0"/>
          <a:cs typeface="Arial" panose="020B0604020202020204" pitchFamily="34" charset="0"/>
        </a:defRPr>
      </a:lvl2pPr>
      <a:lvl3pPr marL="1143000" indent="-228600" algn="l" defTabSz="914400" rtl="0" eaLnBrk="1" latinLnBrk="0" hangingPunct="1">
        <a:lnSpc>
          <a:spcPct val="100000"/>
        </a:lnSpc>
        <a:spcBef>
          <a:spcPts val="500"/>
        </a:spcBef>
        <a:spcAft>
          <a:spcPts val="300"/>
        </a:spcAft>
        <a:buSzPct val="125000"/>
        <a:buFont typeface="Arial" panose="020B0604020202020204" pitchFamily="34" charset="0"/>
        <a:buChar char="•"/>
        <a:defRPr sz="1400" b="0" i="0" kern="1200">
          <a:solidFill>
            <a:schemeClr val="tx1"/>
          </a:solidFill>
          <a:latin typeface="Arial" panose="020B0604020202020204" pitchFamily="34" charset="0"/>
          <a:ea typeface="Helvetica Neue Light" panose="02000403000000020004" pitchFamily="2" charset="0"/>
          <a:cs typeface="Arial" panose="020B0604020202020204" pitchFamily="34" charset="0"/>
        </a:defRPr>
      </a:lvl3pPr>
      <a:lvl4pPr marL="1600200" indent="-228600" algn="l" defTabSz="914400" rtl="0" eaLnBrk="1" latinLnBrk="0" hangingPunct="1">
        <a:lnSpc>
          <a:spcPct val="100000"/>
        </a:lnSpc>
        <a:spcBef>
          <a:spcPts val="500"/>
        </a:spcBef>
        <a:spcAft>
          <a:spcPts val="300"/>
        </a:spcAft>
        <a:buSzPct val="125000"/>
        <a:buFont typeface="Arial" panose="020B0604020202020204" pitchFamily="34" charset="0"/>
        <a:buChar char="•"/>
        <a:defRPr sz="1400" b="0" i="1" kern="1200">
          <a:solidFill>
            <a:schemeClr val="tx1"/>
          </a:solidFill>
          <a:latin typeface="Arial" panose="020B0604020202020204" pitchFamily="34" charset="0"/>
          <a:ea typeface="Helvetica Neue Light" panose="02000403000000020004" pitchFamily="2" charset="0"/>
          <a:cs typeface="Arial" panose="020B0604020202020204" pitchFamily="34" charset="0"/>
        </a:defRPr>
      </a:lvl4pPr>
      <a:lvl5pPr marL="2057400" indent="-228600" algn="l" defTabSz="914400" rtl="0" eaLnBrk="1" latinLnBrk="0" hangingPunct="1">
        <a:lnSpc>
          <a:spcPct val="100000"/>
        </a:lnSpc>
        <a:spcBef>
          <a:spcPts val="500"/>
        </a:spcBef>
        <a:spcAft>
          <a:spcPts val="300"/>
        </a:spcAft>
        <a:buSzPct val="125000"/>
        <a:buFont typeface="Arial" panose="020B0604020202020204" pitchFamily="34" charset="0"/>
        <a:buChar char="•"/>
        <a:defRPr sz="1200" b="0" i="0" kern="1200">
          <a:solidFill>
            <a:schemeClr val="tx1"/>
          </a:solidFill>
          <a:latin typeface="Arial" panose="020B0604020202020204" pitchFamily="34" charset="0"/>
          <a:ea typeface="Helvetica Neue Light" panose="02000403000000020004" pitchFamily="2" charset="0"/>
          <a:cs typeface="Arial" panose="020B0604020202020204" pitchFamily="34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84" userDrawn="1">
          <p15:clr>
            <a:srgbClr val="F26B43"/>
          </p15:clr>
        </p15:guide>
        <p15:guide id="2" pos="384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4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22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25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hyperlink" Target="https://www.mdot.maryland.gov/OPCP/MDOT_State_Bike_Ped_Master_Plan_FULL_FINAL_VERSION.pdf" TargetMode="External"/><Relationship Id="rId1" Type="http://schemas.openxmlformats.org/officeDocument/2006/relationships/slideLayout" Target="../slideLayouts/slideLayout8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hyperlink" Target="https://planitmetro.com/2015/03/30/walk-this-way-metrorails-walkshed-atlas-1-0/" TargetMode="External"/><Relationship Id="rId1" Type="http://schemas.openxmlformats.org/officeDocument/2006/relationships/slideLayout" Target="../slideLayouts/slideLayout10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10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hyperlink" Target="https://experience.arcgis.com/experience/8f01552b8ff745d8902476a7c569f64c/" TargetMode="External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4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hyperlink" Target="https://storymaps.arcgis.com/stories/a0460a8d6d5649f2a5979522ea211aec" TargetMode="External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36.png"/><Relationship Id="rId4" Type="http://schemas.openxmlformats.org/officeDocument/2006/relationships/hyperlink" Target="https://experience.arcgis.com/experience/94b33022ac0a45e6985ab726878744b2" TargetMode="Externa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4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svg"/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4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hyperlink" Target="mailto:sgarland@wmata.com" TargetMode="External"/><Relationship Id="rId2" Type="http://schemas.openxmlformats.org/officeDocument/2006/relationships/hyperlink" Target="mailto:ryowell@wmata.com" TargetMode="External"/><Relationship Id="rId1" Type="http://schemas.openxmlformats.org/officeDocument/2006/relationships/slideLayout" Target="../slideLayouts/slideLayout2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A white letter on a black background&#10;&#10;Description automatically generated">
            <a:extLst>
              <a:ext uri="{FF2B5EF4-FFF2-40B4-BE49-F238E27FC236}">
                <a16:creationId xmlns:a16="http://schemas.microsoft.com/office/drawing/2014/main" id="{DDEAA7B5-5CA0-7912-B918-323F362C4DF8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6029" y="5345374"/>
            <a:ext cx="921296" cy="1082522"/>
          </a:xfrm>
          <a:prstGeom prst="rect">
            <a:avLst/>
          </a:prstGeom>
        </p:spPr>
      </p:pic>
      <p:sp>
        <p:nvSpPr>
          <p:cNvPr id="10" name="Title 9">
            <a:extLst>
              <a:ext uri="{FF2B5EF4-FFF2-40B4-BE49-F238E27FC236}">
                <a16:creationId xmlns:a16="http://schemas.microsoft.com/office/drawing/2014/main" id="{8DBC6D5E-6026-B62B-DC0C-6CA7F49C912C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Autofit/>
          </a:bodyPr>
          <a:lstStyle/>
          <a:p>
            <a:r>
              <a:rPr lang="en-US" sz="5400"/>
              <a:t>Station Pedshed and Bikeshed Atlas 2.0</a:t>
            </a:r>
          </a:p>
        </p:txBody>
      </p:sp>
      <p:sp>
        <p:nvSpPr>
          <p:cNvPr id="11" name="Subtitle 10">
            <a:extLst>
              <a:ext uri="{FF2B5EF4-FFF2-40B4-BE49-F238E27FC236}">
                <a16:creationId xmlns:a16="http://schemas.microsoft.com/office/drawing/2014/main" id="{872D8CB8-C48D-4B68-2941-1967843F123F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/>
              <a:t>TPB Bicycle and Pedestrian Subcommittee Presentation</a:t>
            </a:r>
          </a:p>
        </p:txBody>
      </p:sp>
      <p:sp>
        <p:nvSpPr>
          <p:cNvPr id="13" name="Text Placeholder 12">
            <a:extLst>
              <a:ext uri="{FF2B5EF4-FFF2-40B4-BE49-F238E27FC236}">
                <a16:creationId xmlns:a16="http://schemas.microsoft.com/office/drawing/2014/main" id="{2E95B9F3-0E95-B08D-DB36-B04387D71EBF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en-US"/>
              <a:t>September 17, 2024</a:t>
            </a:r>
          </a:p>
        </p:txBody>
      </p:sp>
    </p:spTree>
    <p:extLst>
      <p:ext uri="{BB962C8B-B14F-4D97-AF65-F5344CB8AC3E}">
        <p14:creationId xmlns:p14="http://schemas.microsoft.com/office/powerpoint/2010/main" val="389827834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F8B903C-323B-8200-E826-2B14813ADF2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What We’ll Cover Today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C17C62C-4F98-A478-3DD3-95FDB408779D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en-US"/>
              <a:t>Station Pedshed and Bikeshed Atlas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81F2975-5950-830B-22C7-80CE00D66992}"/>
              </a:ext>
            </a:extLst>
          </p:cNvPr>
          <p:cNvSpPr>
            <a:spLocks noGrp="1"/>
          </p:cNvSpPr>
          <p:nvPr>
            <p:ph type="sldNum" sz="quarter" idx="14"/>
          </p:nvPr>
        </p:nvSpPr>
        <p:spPr/>
        <p:txBody>
          <a:bodyPr/>
          <a:lstStyle/>
          <a:p>
            <a:fld id="{AEA2CB09-D5CC-B843-AA6E-CF6E2A5C2752}" type="slidenum">
              <a:rPr lang="en-US" smtClean="0"/>
              <a:pPr/>
              <a:t>2</a:t>
            </a:fld>
            <a:endParaRPr lang="en-US"/>
          </a:p>
        </p:txBody>
      </p:sp>
      <p:graphicFrame>
        <p:nvGraphicFramePr>
          <p:cNvPr id="6" name="Content Placeholder 4">
            <a:extLst>
              <a:ext uri="{FF2B5EF4-FFF2-40B4-BE49-F238E27FC236}">
                <a16:creationId xmlns:a16="http://schemas.microsoft.com/office/drawing/2014/main" id="{65DE81EB-39F4-6848-66DE-F4634D466052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917326008"/>
              </p:ext>
            </p:extLst>
          </p:nvPr>
        </p:nvGraphicFramePr>
        <p:xfrm>
          <a:off x="549276" y="1216027"/>
          <a:ext cx="6111583" cy="305117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89136594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78B3651-8CCA-D956-D0E2-DB1327C9B66A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/>
              <a:t>Why Atlas 2.0?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9330939-6557-5A37-927E-1BA9DE8A2EBA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en-US"/>
              <a:t>Station Pedshed and Bikeshed Atlas</a:t>
            </a:r>
          </a:p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FA96CA0-E6BF-C0DF-0037-AB6A822D3ADE}"/>
              </a:ext>
            </a:extLst>
          </p:cNvPr>
          <p:cNvSpPr>
            <a:spLocks noGrp="1"/>
          </p:cNvSpPr>
          <p:nvPr>
            <p:ph type="sldNum" sz="quarter" idx="14"/>
          </p:nvPr>
        </p:nvSpPr>
        <p:spPr/>
        <p:txBody>
          <a:bodyPr/>
          <a:lstStyle/>
          <a:p>
            <a:fld id="{AEA2CB09-D5CC-B843-AA6E-CF6E2A5C2752}" type="slidenum">
              <a:rPr lang="en-US" smtClean="0"/>
              <a:pPr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3239648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itle 16">
            <a:extLst>
              <a:ext uri="{FF2B5EF4-FFF2-40B4-BE49-F238E27FC236}">
                <a16:creationId xmlns:a16="http://schemas.microsoft.com/office/drawing/2014/main" id="{4FD5D352-6356-2077-F904-E940FFD6DA8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Your Metro, The Way Forward</a:t>
            </a:r>
          </a:p>
        </p:txBody>
      </p:sp>
      <p:sp>
        <p:nvSpPr>
          <p:cNvPr id="23" name="Content Placeholder 22">
            <a:extLst>
              <a:ext uri="{FF2B5EF4-FFF2-40B4-BE49-F238E27FC236}">
                <a16:creationId xmlns:a16="http://schemas.microsoft.com/office/drawing/2014/main" id="{299074F9-0B3B-81B0-8421-032A666E3C4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48640" y="1216551"/>
            <a:ext cx="6664961" cy="4734544"/>
          </a:xfrm>
        </p:spPr>
        <p:txBody>
          <a:bodyPr vert="horz" lIns="0" tIns="45720" rIns="0" bIns="45720" rtlCol="0" anchor="t">
            <a:noAutofit/>
          </a:bodyPr>
          <a:lstStyle/>
          <a:p>
            <a:r>
              <a:rPr lang="en-US" dirty="0">
                <a:latin typeface="Arial"/>
                <a:cs typeface="Arial"/>
              </a:rPr>
              <a:t>Metro’s 2023 Strategic Transformation Plan prioritizes safe and accessible routes to transit for pedestrians and bicyclists.</a:t>
            </a:r>
          </a:p>
          <a:p>
            <a:r>
              <a:rPr lang="en-US" dirty="0">
                <a:latin typeface="Arial"/>
                <a:cs typeface="Arial"/>
              </a:rPr>
              <a:t>Our goal is to increase the share of riders who access Metrorail by bicycle from 1.4% in 2024 to </a:t>
            </a:r>
            <a:r>
              <a:rPr lang="en-US" b="1" dirty="0">
                <a:latin typeface="Arial"/>
                <a:cs typeface="Arial"/>
              </a:rPr>
              <a:t>3.5% by 2030</a:t>
            </a:r>
            <a:r>
              <a:rPr lang="en-US" dirty="0">
                <a:latin typeface="Arial"/>
                <a:cs typeface="Arial"/>
              </a:rPr>
              <a:t>.</a:t>
            </a:r>
          </a:p>
          <a:p>
            <a:r>
              <a:rPr lang="en-US" dirty="0">
                <a:latin typeface="Arial"/>
                <a:cs typeface="Arial"/>
              </a:rPr>
              <a:t>The</a:t>
            </a:r>
            <a:r>
              <a:rPr lang="en-US" b="1" dirty="0">
                <a:latin typeface="Arial"/>
                <a:cs typeface="Arial"/>
              </a:rPr>
              <a:t> Station Pedshed and Bikeshed Atlas 2.0</a:t>
            </a:r>
            <a:r>
              <a:rPr lang="en-US" dirty="0">
                <a:latin typeface="Arial"/>
                <a:cs typeface="Arial"/>
              </a:rPr>
              <a:t> helps Metro and our partners meet this goal. </a:t>
            </a:r>
          </a:p>
          <a:p>
            <a:pPr lvl="1"/>
            <a:r>
              <a:rPr lang="en-US" dirty="0">
                <a:latin typeface="Arial"/>
                <a:cs typeface="Arial"/>
              </a:rPr>
              <a:t>Understand which areas have the best existing non-auto access to stations</a:t>
            </a:r>
          </a:p>
          <a:p>
            <a:pPr lvl="1"/>
            <a:r>
              <a:rPr lang="en-US" dirty="0">
                <a:latin typeface="Arial"/>
                <a:cs typeface="Arial"/>
              </a:rPr>
              <a:t>Visualize barriers or gaps in the transportation network</a:t>
            </a:r>
          </a:p>
          <a:p>
            <a:pPr lvl="1"/>
            <a:r>
              <a:rPr lang="en-US" dirty="0">
                <a:latin typeface="Arial"/>
                <a:cs typeface="Arial"/>
              </a:rPr>
              <a:t>Identify areas with potential to unlock new ridership</a:t>
            </a:r>
          </a:p>
          <a:p>
            <a:endParaRPr lang="en-US" dirty="0">
              <a:latin typeface="Arial"/>
              <a:cs typeface="Arial"/>
            </a:endParaRPr>
          </a:p>
          <a:p>
            <a:pPr marL="0" indent="0">
              <a:buNone/>
            </a:pPr>
            <a:endParaRPr lang="en-US" dirty="0">
              <a:latin typeface="Arial"/>
              <a:cs typeface="Arial"/>
            </a:endParaRPr>
          </a:p>
        </p:txBody>
      </p:sp>
      <p:sp>
        <p:nvSpPr>
          <p:cNvPr id="24" name="Text Placeholder 23">
            <a:extLst>
              <a:ext uri="{FF2B5EF4-FFF2-40B4-BE49-F238E27FC236}">
                <a16:creationId xmlns:a16="http://schemas.microsoft.com/office/drawing/2014/main" id="{730DC0ED-3C82-3B71-A57B-F7A0144C70A9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en-US"/>
              <a:t>Station Pedshed and Bikeshed Atlas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5D3E9FA-EBAC-888D-0F4D-CA500B5E967E}"/>
              </a:ext>
            </a:extLst>
          </p:cNvPr>
          <p:cNvSpPr>
            <a:spLocks noGrp="1"/>
          </p:cNvSpPr>
          <p:nvPr>
            <p:ph type="sldNum" sz="quarter" idx="14"/>
          </p:nvPr>
        </p:nvSpPr>
        <p:spPr/>
        <p:txBody>
          <a:bodyPr/>
          <a:lstStyle/>
          <a:p>
            <a:fld id="{AEA2CB09-D5CC-B843-AA6E-CF6E2A5C2752}" type="slidenum">
              <a:rPr lang="en-US" smtClean="0"/>
              <a:pPr/>
              <a:t>4</a:t>
            </a:fld>
            <a:endParaRPr lang="en-US"/>
          </a:p>
        </p:txBody>
      </p:sp>
      <p:grpSp>
        <p:nvGrpSpPr>
          <p:cNvPr id="6" name="Group 5">
            <a:extLst>
              <a:ext uri="{FF2B5EF4-FFF2-40B4-BE49-F238E27FC236}">
                <a16:creationId xmlns:a16="http://schemas.microsoft.com/office/drawing/2014/main" id="{4072B70B-0A12-CB7D-7E8A-87895879A0EB}"/>
              </a:ext>
            </a:extLst>
          </p:cNvPr>
          <p:cNvGrpSpPr/>
          <p:nvPr/>
        </p:nvGrpSpPr>
        <p:grpSpPr>
          <a:xfrm>
            <a:off x="7808165" y="1280577"/>
            <a:ext cx="3803611" cy="2615148"/>
            <a:chOff x="2651631" y="1354751"/>
            <a:chExt cx="4339719" cy="2983745"/>
          </a:xfrm>
        </p:grpSpPr>
        <p:pic>
          <p:nvPicPr>
            <p:cNvPr id="3" name="Picture 2">
              <a:extLst>
                <a:ext uri="{FF2B5EF4-FFF2-40B4-BE49-F238E27FC236}">
                  <a16:creationId xmlns:a16="http://schemas.microsoft.com/office/drawing/2014/main" id="{EC5D5057-5E39-D885-C6E5-29971606DC9F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 cstate="hq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2651632" y="1354751"/>
              <a:ext cx="4339718" cy="1438334"/>
            </a:xfrm>
            <a:prstGeom prst="rect">
              <a:avLst/>
            </a:prstGeom>
          </p:spPr>
        </p:pic>
        <p:pic>
          <p:nvPicPr>
            <p:cNvPr id="5" name="Picture 4">
              <a:extLst>
                <a:ext uri="{FF2B5EF4-FFF2-40B4-BE49-F238E27FC236}">
                  <a16:creationId xmlns:a16="http://schemas.microsoft.com/office/drawing/2014/main" id="{9533974E-F5AF-5EDA-394C-00585062D865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hq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2651631" y="2900162"/>
              <a:ext cx="4339719" cy="1438334"/>
            </a:xfrm>
            <a:prstGeom prst="rect">
              <a:avLst/>
            </a:prstGeom>
          </p:spPr>
        </p:pic>
      </p:grpSp>
      <p:sp>
        <p:nvSpPr>
          <p:cNvPr id="8" name="TextBox 7">
            <a:extLst>
              <a:ext uri="{FF2B5EF4-FFF2-40B4-BE49-F238E27FC236}">
                <a16:creationId xmlns:a16="http://schemas.microsoft.com/office/drawing/2014/main" id="{2CF6F3E4-B98B-C920-E8F2-63C41E49C15C}"/>
              </a:ext>
            </a:extLst>
          </p:cNvPr>
          <p:cNvSpPr txBox="1"/>
          <p:nvPr/>
        </p:nvSpPr>
        <p:spPr>
          <a:xfrm>
            <a:off x="7808165" y="3992224"/>
            <a:ext cx="380361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/>
              <a:t>Four goal areas from the Strategic Transformation Plan</a:t>
            </a:r>
          </a:p>
        </p:txBody>
      </p:sp>
    </p:spTree>
    <p:extLst>
      <p:ext uri="{BB962C8B-B14F-4D97-AF65-F5344CB8AC3E}">
        <p14:creationId xmlns:p14="http://schemas.microsoft.com/office/powerpoint/2010/main" val="64828387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itle 10">
            <a:extLst>
              <a:ext uri="{FF2B5EF4-FFF2-40B4-BE49-F238E27FC236}">
                <a16:creationId xmlns:a16="http://schemas.microsoft.com/office/drawing/2014/main" id="{6838E58D-53D1-FE0D-FCF4-35F531FAF8D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Walking to Metro</a:t>
            </a:r>
          </a:p>
        </p:txBody>
      </p:sp>
      <p:sp>
        <p:nvSpPr>
          <p:cNvPr id="13" name="Content Placeholder 12">
            <a:extLst>
              <a:ext uri="{FF2B5EF4-FFF2-40B4-BE49-F238E27FC236}">
                <a16:creationId xmlns:a16="http://schemas.microsoft.com/office/drawing/2014/main" id="{08D959DB-E10F-C1D6-1B00-AE0C3A40A597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549275" y="1313895"/>
            <a:ext cx="11062501" cy="365125"/>
          </a:xfrm>
        </p:spPr>
        <p:txBody>
          <a:bodyPr/>
          <a:lstStyle/>
          <a:p>
            <a:r>
              <a:rPr lang="en-US" b="1"/>
              <a:t>Nearly two-thirds </a:t>
            </a:r>
            <a:r>
              <a:rPr lang="en-US"/>
              <a:t>of Metrorail riders already </a:t>
            </a:r>
            <a:r>
              <a:rPr lang="en-US" b="1"/>
              <a:t>reach their station by walking</a:t>
            </a:r>
            <a:r>
              <a:rPr lang="en-US"/>
              <a:t>,</a:t>
            </a:r>
            <a:r>
              <a:rPr lang="en-US" baseline="30000"/>
              <a:t>1</a:t>
            </a:r>
            <a:r>
              <a:rPr lang="en-US" b="1"/>
              <a:t> </a:t>
            </a:r>
            <a:r>
              <a:rPr lang="en-US">
                <a:solidFill>
                  <a:srgbClr val="000000"/>
                </a:solidFill>
                <a:effectLst/>
                <a:ea typeface="Helvetica Neue Light" panose="02000403000000020004" pitchFamily="2" charset="0"/>
                <a:cs typeface="Helvetica Neue" panose="02000503000000020004" pitchFamily="2" charset="0"/>
              </a:rPr>
              <a:t>but the share of riders accessing Metro by walking can </a:t>
            </a:r>
            <a:r>
              <a:rPr lang="en-US" b="1">
                <a:solidFill>
                  <a:srgbClr val="000000"/>
                </a:solidFill>
                <a:effectLst/>
                <a:ea typeface="Helvetica Neue Light" panose="02000403000000020004" pitchFamily="2" charset="0"/>
                <a:cs typeface="Helvetica Neue" panose="02000503000000020004" pitchFamily="2" charset="0"/>
              </a:rPr>
              <a:t>vary drastically by station</a:t>
            </a:r>
            <a:r>
              <a:rPr lang="en-US">
                <a:solidFill>
                  <a:srgbClr val="000000"/>
                </a:solidFill>
                <a:effectLst/>
                <a:ea typeface="Helvetica Neue Light" panose="02000403000000020004" pitchFamily="2" charset="0"/>
                <a:cs typeface="Helvetica Neue" panose="02000503000000020004" pitchFamily="2" charset="0"/>
              </a:rPr>
              <a:t>…</a:t>
            </a:r>
            <a:endParaRPr lang="en-US">
              <a:ea typeface="Helvetica Neue Light" panose="02000403000000020004" pitchFamily="2" charset="0"/>
              <a:cs typeface="Helvetica Neue" panose="02000503000000020004" pitchFamily="2" charset="0"/>
            </a:endParaRPr>
          </a:p>
          <a:p>
            <a:endParaRPr lang="en-US"/>
          </a:p>
          <a:p>
            <a:pPr marL="0" indent="0">
              <a:buNone/>
            </a:pPr>
            <a:r>
              <a:rPr lang="en-US"/>
              <a:t> 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01BBFAA-DA26-B8B5-611C-78299A94F773}"/>
              </a:ext>
            </a:extLst>
          </p:cNvPr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AEA2CB09-D5CC-B843-AA6E-CF6E2A5C2752}" type="slidenum">
              <a:rPr lang="en-US" smtClean="0"/>
              <a:pPr/>
              <a:t>5</a:t>
            </a:fld>
            <a:endParaRPr lang="en-US"/>
          </a:p>
        </p:txBody>
      </p:sp>
      <p:sp>
        <p:nvSpPr>
          <p:cNvPr id="12" name="Text Placeholder 11">
            <a:extLst>
              <a:ext uri="{FF2B5EF4-FFF2-40B4-BE49-F238E27FC236}">
                <a16:creationId xmlns:a16="http://schemas.microsoft.com/office/drawing/2014/main" id="{237C3127-3F20-74CE-186D-A4F4372F3A15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en-US"/>
              <a:t>Station Pedshed and Bikeshed Atlas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CFAE4970-FAE1-3463-78AE-991608412509}"/>
              </a:ext>
            </a:extLst>
          </p:cNvPr>
          <p:cNvSpPr txBox="1"/>
          <p:nvPr/>
        </p:nvSpPr>
        <p:spPr>
          <a:xfrm>
            <a:off x="548641" y="5951938"/>
            <a:ext cx="51523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/>
              <a:t>Clarendon – </a:t>
            </a:r>
            <a:r>
              <a:rPr lang="en-US" b="1"/>
              <a:t>80% 🚶</a:t>
            </a:r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24975A2-3D35-B13A-83D4-FABE8CF1F742}"/>
              </a:ext>
            </a:extLst>
          </p:cNvPr>
          <p:cNvSpPr txBox="1"/>
          <p:nvPr/>
        </p:nvSpPr>
        <p:spPr>
          <a:xfrm>
            <a:off x="580223" y="6321270"/>
            <a:ext cx="7303147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baseline="30000"/>
              <a:t>1</a:t>
            </a:r>
            <a:r>
              <a:rPr lang="en-US" sz="1200"/>
              <a:t>Mode of access data in this presentation are from the 2022 Metrorail Passenger Survey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2D0058F1-BFD9-45E4-E6DB-05B063ECC7CA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48641" y="2008790"/>
            <a:ext cx="5113976" cy="38354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0562215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itle 10">
            <a:extLst>
              <a:ext uri="{FF2B5EF4-FFF2-40B4-BE49-F238E27FC236}">
                <a16:creationId xmlns:a16="http://schemas.microsoft.com/office/drawing/2014/main" id="{6838E58D-53D1-FE0D-FCF4-35F531FAF8D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Walking to Metro</a:t>
            </a:r>
          </a:p>
        </p:txBody>
      </p:sp>
      <p:sp>
        <p:nvSpPr>
          <p:cNvPr id="13" name="Content Placeholder 12">
            <a:extLst>
              <a:ext uri="{FF2B5EF4-FFF2-40B4-BE49-F238E27FC236}">
                <a16:creationId xmlns:a16="http://schemas.microsoft.com/office/drawing/2014/main" id="{08D959DB-E10F-C1D6-1B00-AE0C3A40A597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549275" y="1313895"/>
            <a:ext cx="11062501" cy="365125"/>
          </a:xfrm>
        </p:spPr>
        <p:txBody>
          <a:bodyPr/>
          <a:lstStyle/>
          <a:p>
            <a:r>
              <a:rPr lang="en-US" b="1"/>
              <a:t>Nearly two-thirds </a:t>
            </a:r>
            <a:r>
              <a:rPr lang="en-US"/>
              <a:t>of Metrorail riders already </a:t>
            </a:r>
            <a:r>
              <a:rPr lang="en-US" b="1"/>
              <a:t>reach their station by walking</a:t>
            </a:r>
            <a:r>
              <a:rPr lang="en-US"/>
              <a:t>,</a:t>
            </a:r>
            <a:r>
              <a:rPr lang="en-US" baseline="30000"/>
              <a:t>1</a:t>
            </a:r>
            <a:r>
              <a:rPr lang="en-US" b="1"/>
              <a:t> </a:t>
            </a:r>
            <a:r>
              <a:rPr lang="en-US">
                <a:solidFill>
                  <a:srgbClr val="000000"/>
                </a:solidFill>
                <a:effectLst/>
                <a:ea typeface="Helvetica Neue Light" panose="02000403000000020004" pitchFamily="2" charset="0"/>
                <a:cs typeface="Helvetica Neue" panose="02000503000000020004" pitchFamily="2" charset="0"/>
              </a:rPr>
              <a:t>but the share of riders accessing Metro by walking can </a:t>
            </a:r>
            <a:r>
              <a:rPr lang="en-US" b="1">
                <a:solidFill>
                  <a:srgbClr val="000000"/>
                </a:solidFill>
                <a:effectLst/>
                <a:ea typeface="Helvetica Neue Light" panose="02000403000000020004" pitchFamily="2" charset="0"/>
                <a:cs typeface="Helvetica Neue" panose="02000503000000020004" pitchFamily="2" charset="0"/>
              </a:rPr>
              <a:t>vary drastically by station</a:t>
            </a:r>
            <a:r>
              <a:rPr lang="en-US">
                <a:solidFill>
                  <a:srgbClr val="000000"/>
                </a:solidFill>
                <a:effectLst/>
                <a:ea typeface="Helvetica Neue Light" panose="02000403000000020004" pitchFamily="2" charset="0"/>
                <a:cs typeface="Helvetica Neue" panose="02000503000000020004" pitchFamily="2" charset="0"/>
              </a:rPr>
              <a:t>…</a:t>
            </a:r>
            <a:endParaRPr lang="en-US">
              <a:ea typeface="Helvetica Neue Light" panose="02000403000000020004" pitchFamily="2" charset="0"/>
              <a:cs typeface="Helvetica Neue" panose="02000503000000020004" pitchFamily="2" charset="0"/>
            </a:endParaRPr>
          </a:p>
          <a:p>
            <a:pPr marL="0" indent="0">
              <a:buNone/>
            </a:pPr>
            <a:r>
              <a:rPr lang="en-US"/>
              <a:t> 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01BBFAA-DA26-B8B5-611C-78299A94F773}"/>
              </a:ext>
            </a:extLst>
          </p:cNvPr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AEA2CB09-D5CC-B843-AA6E-CF6E2A5C2752}" type="slidenum">
              <a:rPr lang="en-US" smtClean="0"/>
              <a:pPr/>
              <a:t>6</a:t>
            </a:fld>
            <a:endParaRPr lang="en-US"/>
          </a:p>
        </p:txBody>
      </p:sp>
      <p:sp>
        <p:nvSpPr>
          <p:cNvPr id="12" name="Text Placeholder 11">
            <a:extLst>
              <a:ext uri="{FF2B5EF4-FFF2-40B4-BE49-F238E27FC236}">
                <a16:creationId xmlns:a16="http://schemas.microsoft.com/office/drawing/2014/main" id="{237C3127-3F20-74CE-186D-A4F4372F3A15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en-US"/>
              <a:t>Station Pedshed and Bikeshed Atlas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CFAE4970-FAE1-3463-78AE-991608412509}"/>
              </a:ext>
            </a:extLst>
          </p:cNvPr>
          <p:cNvSpPr txBox="1"/>
          <p:nvPr/>
        </p:nvSpPr>
        <p:spPr>
          <a:xfrm>
            <a:off x="548641" y="5951938"/>
            <a:ext cx="51523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/>
              <a:t>Clarendon – </a:t>
            </a:r>
            <a:r>
              <a:rPr lang="en-US" b="1"/>
              <a:t>80% 🚶</a:t>
            </a:r>
            <a:endParaRPr lang="en-US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A11694B-5124-BB7E-9136-65766B1D7A0D}"/>
              </a:ext>
            </a:extLst>
          </p:cNvPr>
          <p:cNvSpPr txBox="1"/>
          <p:nvPr/>
        </p:nvSpPr>
        <p:spPr>
          <a:xfrm>
            <a:off x="6177916" y="5953571"/>
            <a:ext cx="51523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/>
              <a:t>Southern Avenue – </a:t>
            </a:r>
            <a:r>
              <a:rPr lang="en-US" b="1"/>
              <a:t>9% 🚶</a:t>
            </a:r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FA4B9CB7-2A1C-1238-F575-C982ED8CE4D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096000" y="2014098"/>
            <a:ext cx="5120744" cy="3840558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4F5CADC0-5B43-E0A0-FDC9-F5D994F0F823}"/>
              </a:ext>
            </a:extLst>
          </p:cNvPr>
          <p:cNvSpPr txBox="1"/>
          <p:nvPr/>
        </p:nvSpPr>
        <p:spPr>
          <a:xfrm>
            <a:off x="580223" y="6321270"/>
            <a:ext cx="7303147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baseline="30000"/>
              <a:t>1</a:t>
            </a:r>
            <a:r>
              <a:rPr lang="en-US" sz="1200"/>
              <a:t>Mode of access data in this presentation are from the 2022 Metrorail Passenger Survey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DDA20D12-94D7-94D0-255E-46AD064DB082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48641" y="2008790"/>
            <a:ext cx="5113976" cy="38354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7841570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itle 10">
            <a:extLst>
              <a:ext uri="{FF2B5EF4-FFF2-40B4-BE49-F238E27FC236}">
                <a16:creationId xmlns:a16="http://schemas.microsoft.com/office/drawing/2014/main" id="{6838E58D-53D1-FE0D-FCF4-35F531FAF8D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48640" y="457200"/>
            <a:ext cx="8968221" cy="601716"/>
          </a:xfrm>
        </p:spPr>
        <p:txBody>
          <a:bodyPr/>
          <a:lstStyle/>
          <a:p>
            <a:r>
              <a:rPr lang="en-US"/>
              <a:t>Biking to Metro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01BBFAA-DA26-B8B5-611C-78299A94F773}"/>
              </a:ext>
            </a:extLst>
          </p:cNvPr>
          <p:cNvSpPr>
            <a:spLocks noGrp="1"/>
          </p:cNvSpPr>
          <p:nvPr>
            <p:ph type="sldNum" sz="quarter" idx="15"/>
          </p:nvPr>
        </p:nvSpPr>
        <p:spPr>
          <a:xfrm>
            <a:off x="10777926" y="6094018"/>
            <a:ext cx="579010" cy="365125"/>
          </a:xfrm>
        </p:spPr>
        <p:txBody>
          <a:bodyPr/>
          <a:lstStyle/>
          <a:p>
            <a:fld id="{AEA2CB09-D5CC-B843-AA6E-CF6E2A5C2752}" type="slidenum">
              <a:rPr lang="en-US" smtClean="0"/>
              <a:pPr/>
              <a:t>7</a:t>
            </a:fld>
            <a:endParaRPr lang="en-US"/>
          </a:p>
        </p:txBody>
      </p:sp>
      <p:sp>
        <p:nvSpPr>
          <p:cNvPr id="12" name="Text Placeholder 11">
            <a:extLst>
              <a:ext uri="{FF2B5EF4-FFF2-40B4-BE49-F238E27FC236}">
                <a16:creationId xmlns:a16="http://schemas.microsoft.com/office/drawing/2014/main" id="{237C3127-3F20-74CE-186D-A4F4372F3A15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en-US"/>
              <a:t>Station Pedshed and Bikeshed Atlas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CFAE4970-FAE1-3463-78AE-991608412509}"/>
              </a:ext>
            </a:extLst>
          </p:cNvPr>
          <p:cNvSpPr txBox="1"/>
          <p:nvPr/>
        </p:nvSpPr>
        <p:spPr>
          <a:xfrm>
            <a:off x="548641" y="5964768"/>
            <a:ext cx="51523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/>
              <a:t>College Park-U of Md – </a:t>
            </a:r>
            <a:r>
              <a:rPr lang="en-US" b="1"/>
              <a:t>9% 🚴</a:t>
            </a:r>
            <a:endParaRPr lang="en-US"/>
          </a:p>
        </p:txBody>
      </p:sp>
      <p:sp>
        <p:nvSpPr>
          <p:cNvPr id="2" name="Content Placeholder 12">
            <a:extLst>
              <a:ext uri="{FF2B5EF4-FFF2-40B4-BE49-F238E27FC236}">
                <a16:creationId xmlns:a16="http://schemas.microsoft.com/office/drawing/2014/main" id="{1043ADBE-FF11-28D2-D581-687EC54FA0F9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549275" y="1313895"/>
            <a:ext cx="11062501" cy="365125"/>
          </a:xfrm>
        </p:spPr>
        <p:txBody>
          <a:bodyPr/>
          <a:lstStyle/>
          <a:p>
            <a:r>
              <a:rPr lang="en-US"/>
              <a:t>Approximately </a:t>
            </a:r>
            <a:r>
              <a:rPr lang="en-US" b="1"/>
              <a:t>2% of Metrorail riders </a:t>
            </a:r>
            <a:r>
              <a:rPr lang="en-US"/>
              <a:t>reach their station by</a:t>
            </a:r>
            <a:r>
              <a:rPr lang="en-US" b="1"/>
              <a:t> bicycle or scooter </a:t>
            </a:r>
            <a:r>
              <a:rPr lang="en-US"/>
              <a:t>(personal or shared fleet),</a:t>
            </a:r>
            <a:r>
              <a:rPr lang="en-US" b="1"/>
              <a:t> </a:t>
            </a:r>
            <a:r>
              <a:rPr lang="en-US">
                <a:solidFill>
                  <a:srgbClr val="000000"/>
                </a:solidFill>
                <a:effectLst/>
                <a:ea typeface="Helvetica Neue Light" panose="02000403000000020004" pitchFamily="2" charset="0"/>
                <a:cs typeface="Helvetica Neue" panose="02000503000000020004" pitchFamily="2" charset="0"/>
              </a:rPr>
              <a:t>but this also varies by station…</a:t>
            </a:r>
            <a:endParaRPr lang="en-US">
              <a:ea typeface="Helvetica Neue Light" panose="02000403000000020004" pitchFamily="2" charset="0"/>
              <a:cs typeface="Helvetica Neue" panose="02000503000000020004" pitchFamily="2" charset="0"/>
            </a:endParaRPr>
          </a:p>
          <a:p>
            <a:pPr marL="0" indent="0">
              <a:buNone/>
            </a:pPr>
            <a:r>
              <a:rPr lang="en-US"/>
              <a:t> 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4A4A48E-B2C3-F73E-32D4-7270814EF1A1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80327" y="1985156"/>
            <a:ext cx="5120640" cy="38404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5999562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itle 10">
            <a:extLst>
              <a:ext uri="{FF2B5EF4-FFF2-40B4-BE49-F238E27FC236}">
                <a16:creationId xmlns:a16="http://schemas.microsoft.com/office/drawing/2014/main" id="{6838E58D-53D1-FE0D-FCF4-35F531FAF8D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48640" y="457200"/>
            <a:ext cx="8968221" cy="601716"/>
          </a:xfrm>
        </p:spPr>
        <p:txBody>
          <a:bodyPr/>
          <a:lstStyle/>
          <a:p>
            <a:r>
              <a:rPr lang="en-US"/>
              <a:t>Biking to Metro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01BBFAA-DA26-B8B5-611C-78299A94F773}"/>
              </a:ext>
            </a:extLst>
          </p:cNvPr>
          <p:cNvSpPr>
            <a:spLocks noGrp="1"/>
          </p:cNvSpPr>
          <p:nvPr>
            <p:ph type="sldNum" sz="quarter" idx="15"/>
          </p:nvPr>
        </p:nvSpPr>
        <p:spPr>
          <a:xfrm>
            <a:off x="10777926" y="6094018"/>
            <a:ext cx="579010" cy="365125"/>
          </a:xfrm>
        </p:spPr>
        <p:txBody>
          <a:bodyPr/>
          <a:lstStyle/>
          <a:p>
            <a:fld id="{AEA2CB09-D5CC-B843-AA6E-CF6E2A5C2752}" type="slidenum">
              <a:rPr lang="en-US" smtClean="0"/>
              <a:pPr/>
              <a:t>8</a:t>
            </a:fld>
            <a:endParaRPr lang="en-US"/>
          </a:p>
        </p:txBody>
      </p:sp>
      <p:sp>
        <p:nvSpPr>
          <p:cNvPr id="12" name="Text Placeholder 11">
            <a:extLst>
              <a:ext uri="{FF2B5EF4-FFF2-40B4-BE49-F238E27FC236}">
                <a16:creationId xmlns:a16="http://schemas.microsoft.com/office/drawing/2014/main" id="{237C3127-3F20-74CE-186D-A4F4372F3A15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en-US"/>
              <a:t>Station Pedshed and Bikeshed Atlas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CFAE4970-FAE1-3463-78AE-991608412509}"/>
              </a:ext>
            </a:extLst>
          </p:cNvPr>
          <p:cNvSpPr txBox="1"/>
          <p:nvPr/>
        </p:nvSpPr>
        <p:spPr>
          <a:xfrm>
            <a:off x="548641" y="5964768"/>
            <a:ext cx="51523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/>
              <a:t>College Park-U of Md – </a:t>
            </a:r>
            <a:r>
              <a:rPr lang="en-US" b="1"/>
              <a:t>9% 🚴</a:t>
            </a:r>
            <a:endParaRPr lang="en-US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A11694B-5124-BB7E-9136-65766B1D7A0D}"/>
              </a:ext>
            </a:extLst>
          </p:cNvPr>
          <p:cNvSpPr txBox="1"/>
          <p:nvPr/>
        </p:nvSpPr>
        <p:spPr>
          <a:xfrm>
            <a:off x="6177916" y="5966401"/>
            <a:ext cx="51523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/>
              <a:t>Shady Grove – </a:t>
            </a:r>
            <a:r>
              <a:rPr lang="en-US" b="1"/>
              <a:t>&lt;1% 🚴</a:t>
            </a:r>
            <a:endParaRPr lang="en-US"/>
          </a:p>
        </p:txBody>
      </p:sp>
      <p:sp>
        <p:nvSpPr>
          <p:cNvPr id="2" name="Content Placeholder 12">
            <a:extLst>
              <a:ext uri="{FF2B5EF4-FFF2-40B4-BE49-F238E27FC236}">
                <a16:creationId xmlns:a16="http://schemas.microsoft.com/office/drawing/2014/main" id="{1043ADBE-FF11-28D2-D581-687EC54FA0F9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549275" y="1313895"/>
            <a:ext cx="11062501" cy="365125"/>
          </a:xfrm>
        </p:spPr>
        <p:txBody>
          <a:bodyPr/>
          <a:lstStyle/>
          <a:p>
            <a:r>
              <a:rPr lang="en-US"/>
              <a:t>Approximately </a:t>
            </a:r>
            <a:r>
              <a:rPr lang="en-US" b="1"/>
              <a:t>2% of Metrorail riders </a:t>
            </a:r>
            <a:r>
              <a:rPr lang="en-US"/>
              <a:t>reach their station by</a:t>
            </a:r>
            <a:r>
              <a:rPr lang="en-US" b="1"/>
              <a:t> bicycle or scooter </a:t>
            </a:r>
            <a:r>
              <a:rPr lang="en-US"/>
              <a:t>(personal or shared fleet),</a:t>
            </a:r>
            <a:r>
              <a:rPr lang="en-US" b="1"/>
              <a:t> </a:t>
            </a:r>
            <a:r>
              <a:rPr lang="en-US">
                <a:solidFill>
                  <a:srgbClr val="000000"/>
                </a:solidFill>
                <a:effectLst/>
                <a:ea typeface="Helvetica Neue Light" panose="02000403000000020004" pitchFamily="2" charset="0"/>
                <a:cs typeface="Helvetica Neue" panose="02000503000000020004" pitchFamily="2" charset="0"/>
              </a:rPr>
              <a:t>but this also varies by station…</a:t>
            </a:r>
            <a:endParaRPr lang="en-US">
              <a:ea typeface="Helvetica Neue Light" panose="02000403000000020004" pitchFamily="2" charset="0"/>
              <a:cs typeface="Helvetica Neue" panose="02000503000000020004" pitchFamily="2" charset="0"/>
            </a:endParaRPr>
          </a:p>
          <a:p>
            <a:pPr marL="0" indent="0">
              <a:buNone/>
            </a:pPr>
            <a:r>
              <a:rPr lang="en-US"/>
              <a:t> 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704A0F03-9CC9-BF42-7460-2EC623FFF04E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80327" y="1985156"/>
            <a:ext cx="5120640" cy="3840480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3E2D1ED1-FE77-26DC-2D76-82B54FFB1F40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307816" y="1985156"/>
            <a:ext cx="5120640" cy="38404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2544740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Content Placeholder 22">
            <a:extLst>
              <a:ext uri="{FF2B5EF4-FFF2-40B4-BE49-F238E27FC236}">
                <a16:creationId xmlns:a16="http://schemas.microsoft.com/office/drawing/2014/main" id="{299074F9-0B3B-81B0-8421-032A666E3C44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en-US"/>
              <a:t>Many elements influence Metro ridership and mode of access.</a:t>
            </a:r>
          </a:p>
          <a:p>
            <a:pPr lvl="1"/>
            <a:r>
              <a:rPr lang="en-US" b="1"/>
              <a:t>Physical barriers </a:t>
            </a:r>
            <a:r>
              <a:rPr lang="en-US"/>
              <a:t>like highways, rivers, and disjointed street and sidewalk networks </a:t>
            </a:r>
          </a:p>
          <a:p>
            <a:pPr lvl="1"/>
            <a:r>
              <a:rPr lang="en-US" b="1"/>
              <a:t>“Traffic stress” </a:t>
            </a:r>
            <a:r>
              <a:rPr lang="en-US"/>
              <a:t>from real or perceived safety issues on roads</a:t>
            </a:r>
          </a:p>
          <a:p>
            <a:r>
              <a:rPr lang="en-US" b="1"/>
              <a:t>Pedsheds and bikesheds </a:t>
            </a:r>
            <a:r>
              <a:rPr lang="en-US"/>
              <a:t>allow us to visualize the areas—or </a:t>
            </a:r>
            <a:r>
              <a:rPr lang="en-US" i="1"/>
              <a:t>actual paths</a:t>
            </a:r>
            <a:r>
              <a:rPr lang="en-US"/>
              <a:t>—around Metrorail stations that are accessible to pedestrians, bicyclists, and micromobility users. </a:t>
            </a:r>
          </a:p>
          <a:p>
            <a:pPr lvl="1"/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5D3E9FA-EBAC-888D-0F4D-CA500B5E967E}"/>
              </a:ext>
            </a:extLst>
          </p:cNvPr>
          <p:cNvSpPr>
            <a:spLocks noGrp="1"/>
          </p:cNvSpPr>
          <p:nvPr>
            <p:ph type="sldNum" sz="quarter" idx="14"/>
          </p:nvPr>
        </p:nvSpPr>
        <p:spPr/>
        <p:txBody>
          <a:bodyPr/>
          <a:lstStyle/>
          <a:p>
            <a:fld id="{AEA2CB09-D5CC-B843-AA6E-CF6E2A5C2752}" type="slidenum">
              <a:rPr lang="en-US" smtClean="0"/>
              <a:pPr/>
              <a:t>9</a:t>
            </a:fld>
            <a:endParaRPr lang="en-US"/>
          </a:p>
        </p:txBody>
      </p:sp>
      <p:sp>
        <p:nvSpPr>
          <p:cNvPr id="17" name="Title 16">
            <a:extLst>
              <a:ext uri="{FF2B5EF4-FFF2-40B4-BE49-F238E27FC236}">
                <a16:creationId xmlns:a16="http://schemas.microsoft.com/office/drawing/2014/main" id="{4FD5D352-6356-2077-F904-E940FFD6DA8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Why the Disparity?</a:t>
            </a:r>
          </a:p>
        </p:txBody>
      </p:sp>
      <p:sp>
        <p:nvSpPr>
          <p:cNvPr id="24" name="Text Placeholder 23">
            <a:extLst>
              <a:ext uri="{FF2B5EF4-FFF2-40B4-BE49-F238E27FC236}">
                <a16:creationId xmlns:a16="http://schemas.microsoft.com/office/drawing/2014/main" id="{730DC0ED-3C82-3B71-A57B-F7A0144C70A9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en-US"/>
              <a:t>Station Pedshed and Bikeshed Atlas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A5FE9D6D-F8C2-2321-B50A-AEDA07FBEE01}"/>
              </a:ext>
            </a:extLst>
          </p:cNvPr>
          <p:cNvSpPr txBox="1"/>
          <p:nvPr/>
        </p:nvSpPr>
        <p:spPr>
          <a:xfrm>
            <a:off x="5969726" y="4606843"/>
            <a:ext cx="593652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/>
              <a:t>Level of Traffic Stress (LTS) scoring (Source: </a:t>
            </a:r>
            <a:r>
              <a:rPr lang="en-US" sz="1400">
                <a:hlinkClick r:id="rId2"/>
              </a:rPr>
              <a:t>Maryland Statewide Bicycle and Pedestrian Master Plan</a:t>
            </a:r>
            <a:r>
              <a:rPr lang="en-US" sz="1400"/>
              <a:t>)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0B3A3DD3-B362-54B6-B655-CB95F92E3CA1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969726" y="1323552"/>
            <a:ext cx="5936523" cy="3162724"/>
          </a:xfrm>
          <a:prstGeom prst="rect">
            <a:avLst/>
          </a:prstGeom>
          <a:ln>
            <a:solidFill>
              <a:schemeClr val="bg1">
                <a:lumMod val="85000"/>
              </a:schemeClr>
            </a:solidFill>
          </a:ln>
        </p:spPr>
      </p:pic>
    </p:spTree>
    <p:extLst>
      <p:ext uri="{BB962C8B-B14F-4D97-AF65-F5344CB8AC3E}">
        <p14:creationId xmlns:p14="http://schemas.microsoft.com/office/powerpoint/2010/main" val="112291136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2219113E-9EE4-1251-BB6E-7C891780B303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en-US" dirty="0"/>
              <a:t>Metro debuted its </a:t>
            </a:r>
            <a:r>
              <a:rPr lang="en-US" b="1" dirty="0"/>
              <a:t>Walkshed Atlas 1.0 </a:t>
            </a:r>
            <a:r>
              <a:rPr lang="en-US" dirty="0"/>
              <a:t>in 2015 through the </a:t>
            </a:r>
            <a:r>
              <a:rPr lang="en-US" dirty="0" err="1">
                <a:hlinkClick r:id="rId2"/>
              </a:rPr>
              <a:t>PlanItMetro</a:t>
            </a:r>
            <a:r>
              <a:rPr lang="en-US" dirty="0">
                <a:hlinkClick r:id="rId2"/>
              </a:rPr>
              <a:t> blog site</a:t>
            </a:r>
            <a:r>
              <a:rPr lang="en-US" dirty="0"/>
              <a:t>.</a:t>
            </a:r>
          </a:p>
          <a:p>
            <a:pPr lvl="1"/>
            <a:r>
              <a:rPr lang="en-US" dirty="0"/>
              <a:t>PDF Report</a:t>
            </a:r>
          </a:p>
          <a:p>
            <a:pPr lvl="1"/>
            <a:r>
              <a:rPr lang="en-US" dirty="0"/>
              <a:t>Link to GIS files provided in comments</a:t>
            </a:r>
          </a:p>
          <a:p>
            <a:r>
              <a:rPr lang="en-US" sz="1800" dirty="0">
                <a:latin typeface="Arial"/>
                <a:cs typeface="Arial"/>
              </a:rPr>
              <a:t>The Atlas has not been updated since, despite the significant levels of development that have occurred over the last decade.</a:t>
            </a:r>
          </a:p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FCF5B21-3F53-D0BD-EFFC-DBF0129A8CEC}"/>
              </a:ext>
            </a:extLst>
          </p:cNvPr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AEA2CB09-D5CC-B843-AA6E-CF6E2A5C2752}" type="slidenum">
              <a:rPr lang="en-US" smtClean="0"/>
              <a:pPr/>
              <a:t>10</a:t>
            </a:fld>
            <a:endParaRPr lang="en-US"/>
          </a:p>
        </p:txBody>
      </p:sp>
      <p:sp>
        <p:nvSpPr>
          <p:cNvPr id="5" name="Title 4">
            <a:extLst>
              <a:ext uri="{FF2B5EF4-FFF2-40B4-BE49-F238E27FC236}">
                <a16:creationId xmlns:a16="http://schemas.microsoft.com/office/drawing/2014/main" id="{6EC216B2-3B90-CE20-111C-737B82C50C1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Metrorail Walkshed Atlas 1.0</a:t>
            </a:r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A6E604FF-7EC2-BD0F-0E3E-2AB2DB35C2C2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en-US"/>
              <a:t>Station Pedshed and Bikeshed Atlas</a:t>
            </a:r>
          </a:p>
        </p:txBody>
      </p:sp>
      <p:pic>
        <p:nvPicPr>
          <p:cNvPr id="8" name="Picture 2">
            <a:extLst>
              <a:ext uri="{FF2B5EF4-FFF2-40B4-BE49-F238E27FC236}">
                <a16:creationId xmlns:a16="http://schemas.microsoft.com/office/drawing/2014/main" id="{BFAF25B5-D340-8B00-538B-F90AEFC0ED3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567763" y="1058916"/>
            <a:ext cx="4312757" cy="5079364"/>
          </a:xfrm>
          <a:prstGeom prst="rect">
            <a:avLst/>
          </a:prstGeom>
          <a:noFill/>
          <a:ln>
            <a:solidFill>
              <a:schemeClr val="bg1">
                <a:lumMod val="85000"/>
              </a:schemeClr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AFAEE560-C358-48FB-CAD0-839F3442C5FF}"/>
              </a:ext>
            </a:extLst>
          </p:cNvPr>
          <p:cNvSpPr txBox="1"/>
          <p:nvPr/>
        </p:nvSpPr>
        <p:spPr>
          <a:xfrm>
            <a:off x="6567763" y="6163447"/>
            <a:ext cx="4312757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/>
              <a:t>Columbia Heights station in Walkshed Atlas 1.0</a:t>
            </a:r>
          </a:p>
        </p:txBody>
      </p:sp>
    </p:spTree>
    <p:extLst>
      <p:ext uri="{BB962C8B-B14F-4D97-AF65-F5344CB8AC3E}">
        <p14:creationId xmlns:p14="http://schemas.microsoft.com/office/powerpoint/2010/main" val="130402569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98FEC883-322D-1D26-5939-A629D758B0E4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en-US"/>
              <a:t>For the first time at Metro, we have station </a:t>
            </a:r>
            <a:r>
              <a:rPr lang="en-US" b="1"/>
              <a:t>bikesheds</a:t>
            </a:r>
            <a:r>
              <a:rPr lang="en-US"/>
              <a:t> (</a:t>
            </a:r>
            <a:r>
              <a:rPr lang="en-US" i="1"/>
              <a:t>low-stress</a:t>
            </a:r>
            <a:r>
              <a:rPr lang="en-US"/>
              <a:t> and </a:t>
            </a:r>
            <a:r>
              <a:rPr lang="en-US" i="1"/>
              <a:t>total </a:t>
            </a:r>
            <a:r>
              <a:rPr lang="en-US"/>
              <a:t>networks</a:t>
            </a:r>
            <a:r>
              <a:rPr lang="en-US" i="1"/>
              <a:t>)</a:t>
            </a:r>
            <a:r>
              <a:rPr lang="en-US"/>
              <a:t>.</a:t>
            </a:r>
          </a:p>
          <a:p>
            <a:r>
              <a:rPr lang="en-US"/>
              <a:t>New resources include…</a:t>
            </a:r>
          </a:p>
          <a:p>
            <a:pPr lvl="1"/>
            <a:r>
              <a:rPr lang="en-US"/>
              <a:t>StoryMap</a:t>
            </a:r>
          </a:p>
          <a:p>
            <a:pPr lvl="1"/>
            <a:r>
              <a:rPr lang="en-US"/>
              <a:t>Interactive web map with GIS data available for download</a:t>
            </a:r>
          </a:p>
          <a:p>
            <a:pPr lvl="1"/>
            <a:r>
              <a:rPr lang="en-US"/>
              <a:t>Updated PDF report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ACB040E-28E4-BD53-C597-606B5829022D}"/>
              </a:ext>
            </a:extLst>
          </p:cNvPr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AEA2CB09-D5CC-B843-AA6E-CF6E2A5C2752}" type="slidenum">
              <a:rPr lang="en-US" smtClean="0"/>
              <a:pPr/>
              <a:t>11</a:t>
            </a:fld>
            <a:endParaRPr lang="en-US"/>
          </a:p>
        </p:txBody>
      </p:sp>
      <p:sp>
        <p:nvSpPr>
          <p:cNvPr id="5" name="Title 4">
            <a:extLst>
              <a:ext uri="{FF2B5EF4-FFF2-40B4-BE49-F238E27FC236}">
                <a16:creationId xmlns:a16="http://schemas.microsoft.com/office/drawing/2014/main" id="{C9BB969A-8F33-066C-21F6-92D1BD3AACC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What’s New in Version 2.0</a:t>
            </a:r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12438BB4-8109-5755-470B-1959AE0A9712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en-US"/>
              <a:t>Station Pedshed and Bikeshed Atlas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FD926EDB-BD90-C99F-4FB1-BD46F1BDDE19}"/>
              </a:ext>
            </a:extLst>
          </p:cNvPr>
          <p:cNvSpPr txBox="1"/>
          <p:nvPr/>
        </p:nvSpPr>
        <p:spPr>
          <a:xfrm>
            <a:off x="6235842" y="5074814"/>
            <a:ext cx="537593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/>
              <a:t>Interactive Pedshed and Bikeshed Atlas 2.0 Web Map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CDF8DE75-F985-73B8-4E42-DE145215563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235843" y="1219199"/>
            <a:ext cx="5375933" cy="37883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5521613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>
            <a:extLst>
              <a:ext uri="{FF2B5EF4-FFF2-40B4-BE49-F238E27FC236}">
                <a16:creationId xmlns:a16="http://schemas.microsoft.com/office/drawing/2014/main" id="{710DF4D7-A264-2D0F-6D33-CE223EB0B55A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/>
              <a:t>How We Made the Atlas 2.0</a:t>
            </a:r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F96D975D-249D-EAFC-6B01-301C85AC15F0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 anchor="t"/>
          <a:lstStyle/>
          <a:p>
            <a:r>
              <a:rPr lang="en-US"/>
              <a:t>Station Pedshed and Bikeshed Atlas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ED643F1-5BA1-5227-35E3-84003E20320A}"/>
              </a:ext>
            </a:extLst>
          </p:cNvPr>
          <p:cNvSpPr>
            <a:spLocks noGrp="1"/>
          </p:cNvSpPr>
          <p:nvPr>
            <p:ph type="sldNum" sz="quarter" idx="14"/>
          </p:nvPr>
        </p:nvSpPr>
        <p:spPr/>
        <p:txBody>
          <a:bodyPr/>
          <a:lstStyle/>
          <a:p>
            <a:fld id="{AEA2CB09-D5CC-B843-AA6E-CF6E2A5C2752}" type="slidenum">
              <a:rPr lang="en-US" smtClean="0"/>
              <a:pPr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0613497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A5FCC889-DD6D-A6C6-2E4E-452B73B7DCA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Step 1: Gather Geospatial Data</a:t>
            </a:r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0BB6BC8B-03DB-45CA-B80B-12C104683E3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48640" y="1216551"/>
            <a:ext cx="4964394" cy="4572000"/>
          </a:xfrm>
        </p:spPr>
        <p:txBody>
          <a:bodyPr numCol="1"/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/>
              <a:t>For </a:t>
            </a:r>
            <a:r>
              <a:rPr lang="en-US" b="1"/>
              <a:t>pedsheds</a:t>
            </a:r>
            <a:r>
              <a:rPr lang="en-US"/>
              <a:t>, the project team used sidewalk and crosswalk data to establish a sidewalk network.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/>
              <a:t>For </a:t>
            </a:r>
            <a:r>
              <a:rPr lang="en-US" b="1"/>
              <a:t>bikesheds</a:t>
            </a:r>
            <a:r>
              <a:rPr lang="en-US"/>
              <a:t> in DC and Maryland, the team used </a:t>
            </a:r>
            <a:r>
              <a:rPr lang="en-US" i="1"/>
              <a:t>street-level</a:t>
            </a:r>
            <a:r>
              <a:rPr lang="en-US"/>
              <a:t> Level of Traffic Stress (LTS) measures to develop a street network.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/>
              <a:t>For </a:t>
            </a:r>
            <a:r>
              <a:rPr lang="en-US" b="1"/>
              <a:t>bikesheds</a:t>
            </a:r>
            <a:r>
              <a:rPr lang="en-US"/>
              <a:t> in Virginia, where LTS measures were not readily available, we used Functional Roadway Classifications and speed limits as proxies for LTS.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9574ABA-EDF1-0746-2E80-1F7FC0D72B33}"/>
              </a:ext>
            </a:extLst>
          </p:cNvPr>
          <p:cNvSpPr>
            <a:spLocks noGrp="1"/>
          </p:cNvSpPr>
          <p:nvPr>
            <p:ph type="sldNum" sz="quarter" idx="14"/>
          </p:nvPr>
        </p:nvSpPr>
        <p:spPr/>
        <p:txBody>
          <a:bodyPr/>
          <a:lstStyle/>
          <a:p>
            <a:fld id="{AEA2CB09-D5CC-B843-AA6E-CF6E2A5C2752}" type="slidenum">
              <a:rPr lang="en-US" smtClean="0"/>
              <a:pPr/>
              <a:t>13</a:t>
            </a:fld>
            <a:endParaRPr lang="en-US"/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F4E9B5DE-FAFA-746F-436D-1BAECAE85A35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en-US"/>
              <a:t>Station Pedshed and Bikeshed Atlas</a:t>
            </a: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EA98C4D5-EF67-76F3-EB8B-9DE14965372D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823534" y="1216551"/>
            <a:ext cx="5992427" cy="4352691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EC8124D1-80F2-7F66-B1D1-0DDA8E1C296C}"/>
              </a:ext>
            </a:extLst>
          </p:cNvPr>
          <p:cNvSpPr txBox="1"/>
          <p:nvPr/>
        </p:nvSpPr>
        <p:spPr>
          <a:xfrm>
            <a:off x="5823534" y="5641449"/>
            <a:ext cx="599242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/>
              <a:t>LTS measures near College Park-UMD station </a:t>
            </a:r>
            <a:r>
              <a:rPr lang="en-US" sz="1400">
                <a:hlinkClick r:id="rId3"/>
              </a:rPr>
              <a:t>from Maryland DOT</a:t>
            </a:r>
            <a:endParaRPr lang="en-US" sz="1400"/>
          </a:p>
        </p:txBody>
      </p:sp>
    </p:spTree>
    <p:extLst>
      <p:ext uri="{BB962C8B-B14F-4D97-AF65-F5344CB8AC3E}">
        <p14:creationId xmlns:p14="http://schemas.microsoft.com/office/powerpoint/2010/main" val="111331558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ABAD073-5234-BCFC-FC8D-50AFA11C944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Step 2: Clean and Review Network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2B7ED25-A921-B77A-A2B6-65DA3727C8E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48639" y="1216551"/>
            <a:ext cx="5053171" cy="4572000"/>
          </a:xfrm>
        </p:spPr>
        <p:txBody>
          <a:bodyPr numCol="1"/>
          <a:lstStyle/>
          <a:p>
            <a:r>
              <a:rPr lang="en-US"/>
              <a:t>When sidewalks or roads did not line up across jurisdictional boundaries, we </a:t>
            </a:r>
            <a:r>
              <a:rPr lang="en-US" b="1"/>
              <a:t>manually connected</a:t>
            </a:r>
            <a:r>
              <a:rPr lang="en-US"/>
              <a:t> these segments to reflect complete networks. </a:t>
            </a:r>
          </a:p>
          <a:p>
            <a:r>
              <a:rPr lang="en-US"/>
              <a:t>The team </a:t>
            </a:r>
            <a:r>
              <a:rPr lang="en-US" b="1"/>
              <a:t>reviewed</a:t>
            </a:r>
            <a:r>
              <a:rPr lang="en-US"/>
              <a:t> sidewalk and street networks by comparing it with recent satellite imagery.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C9A1E72-3686-C0CB-DF52-CB7350773F0E}"/>
              </a:ext>
            </a:extLst>
          </p:cNvPr>
          <p:cNvSpPr>
            <a:spLocks noGrp="1"/>
          </p:cNvSpPr>
          <p:nvPr>
            <p:ph type="sldNum" sz="quarter" idx="14"/>
          </p:nvPr>
        </p:nvSpPr>
        <p:spPr/>
        <p:txBody>
          <a:bodyPr/>
          <a:lstStyle/>
          <a:p>
            <a:fld id="{AEA2CB09-D5CC-B843-AA6E-CF6E2A5C2752}" type="slidenum">
              <a:rPr lang="en-US" smtClean="0"/>
              <a:pPr/>
              <a:t>14</a:t>
            </a:fld>
            <a:endParaRPr lang="en-US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CFFAAD85-2B2C-70B5-3C05-FD7D3DE9A658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en-US"/>
              <a:t>Station Pedshed and Bikeshed Atlas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44AB725C-02B8-C9C3-842C-B51858D419D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174674" y="1353432"/>
            <a:ext cx="5010811" cy="4151136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FE761C02-35A8-AE7F-5DDC-8714E6BBC5B9}"/>
              </a:ext>
            </a:extLst>
          </p:cNvPr>
          <p:cNvSpPr txBox="1"/>
          <p:nvPr/>
        </p:nvSpPr>
        <p:spPr>
          <a:xfrm>
            <a:off x="6096000" y="5562881"/>
            <a:ext cx="508948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/>
              <a:t>DDOT sidewalk data near Takoma station ends at the DC-Maryland line</a:t>
            </a:r>
          </a:p>
        </p:txBody>
      </p:sp>
    </p:spTree>
    <p:extLst>
      <p:ext uri="{BB962C8B-B14F-4D97-AF65-F5344CB8AC3E}">
        <p14:creationId xmlns:p14="http://schemas.microsoft.com/office/powerpoint/2010/main" val="194218318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6DFC61-54D6-6748-0867-BFBB8289372F}"/>
              </a:ext>
            </a:extLst>
          </p:cNvPr>
          <p:cNvSpPr>
            <a:spLocks noGrp="1"/>
          </p:cNvSpPr>
          <p:nvPr>
            <p:ph sz="half" idx="14"/>
          </p:nvPr>
        </p:nvSpPr>
        <p:spPr/>
        <p:txBody>
          <a:bodyPr numCol="1"/>
          <a:lstStyle/>
          <a:p>
            <a:pPr marL="0" indent="0">
              <a:buNone/>
            </a:pPr>
            <a:r>
              <a:rPr lang="en-US" b="1"/>
              <a:t>Pedsheds</a:t>
            </a:r>
          </a:p>
          <a:p>
            <a:r>
              <a:rPr lang="en-US"/>
              <a:t>We used a half-mile distance from the station as the cutoff along the sidewalk network.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A0BE9FDC-9B37-90A6-8879-A298533DB753}"/>
              </a:ext>
            </a:extLst>
          </p:cNvPr>
          <p:cNvSpPr>
            <a:spLocks noGrp="1"/>
          </p:cNvSpPr>
          <p:nvPr>
            <p:ph sz="half" idx="15"/>
          </p:nvPr>
        </p:nvSpPr>
        <p:spPr/>
        <p:txBody>
          <a:bodyPr/>
          <a:lstStyle/>
          <a:p>
            <a:pPr marL="0" indent="0">
              <a:buFont typeface="Arial" panose="020B0604020202020204" pitchFamily="34" charset="0"/>
              <a:buNone/>
            </a:pPr>
            <a:r>
              <a:rPr lang="en-US" b="1"/>
              <a:t>Bikesheds</a:t>
            </a:r>
          </a:p>
          <a:p>
            <a:r>
              <a:rPr lang="en-US"/>
              <a:t>For </a:t>
            </a:r>
            <a:r>
              <a:rPr lang="en-US" i="1"/>
              <a:t>low-stress </a:t>
            </a:r>
            <a:r>
              <a:rPr lang="en-US"/>
              <a:t>networks, we included roads with LTS levels 1 through 3,</a:t>
            </a:r>
            <a:r>
              <a:rPr lang="en-US" baseline="30000"/>
              <a:t>2</a:t>
            </a:r>
            <a:r>
              <a:rPr lang="en-US"/>
              <a:t> up to three miles from a station. In Virginia, our proxy measure included roads with speed limits up to 30 MPH. </a:t>
            </a:r>
          </a:p>
          <a:p>
            <a:r>
              <a:rPr lang="en-US"/>
              <a:t>For </a:t>
            </a:r>
            <a:r>
              <a:rPr lang="en-US" i="1"/>
              <a:t>total networks</a:t>
            </a:r>
            <a:r>
              <a:rPr lang="en-US"/>
              <a:t>, we included all on-road facilities that could accommodate bicycle travel within three miles from a station. </a:t>
            </a:r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9264BDD2-837B-26BA-F97E-693F8A6F418D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en-US" i="0"/>
              <a:t>The analysis generated footprints out from stations along </a:t>
            </a:r>
            <a:r>
              <a:rPr lang="en-US" b="1"/>
              <a:t>actual paths </a:t>
            </a:r>
            <a:r>
              <a:rPr lang="en-US" i="0"/>
              <a:t>accessible to pedestrians and bicyclists on suitable infrastructure.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563FBB6-05F6-A101-9BD1-A5A8B49F95BF}"/>
              </a:ext>
            </a:extLst>
          </p:cNvPr>
          <p:cNvSpPr>
            <a:spLocks noGrp="1"/>
          </p:cNvSpPr>
          <p:nvPr>
            <p:ph type="sldNum" sz="quarter" idx="17"/>
          </p:nvPr>
        </p:nvSpPr>
        <p:spPr/>
        <p:txBody>
          <a:bodyPr/>
          <a:lstStyle/>
          <a:p>
            <a:fld id="{AEA2CB09-D5CC-B843-AA6E-CF6E2A5C2752}" type="slidenum">
              <a:rPr lang="en-US" smtClean="0"/>
              <a:pPr/>
              <a:t>15</a:t>
            </a:fld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A221939-6E62-9B9F-60F4-A150C0DE1E1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Step 3: Run Network Analysis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C96BB6BD-79E1-849F-9535-9758F3C5FE20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en-US"/>
              <a:t>Station Pedshed and Bikeshed Atlas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F3F92AFF-9385-6AB6-125B-22E1EDF577A8}"/>
              </a:ext>
            </a:extLst>
          </p:cNvPr>
          <p:cNvSpPr txBox="1"/>
          <p:nvPr/>
        </p:nvSpPr>
        <p:spPr>
          <a:xfrm>
            <a:off x="580224" y="6248005"/>
            <a:ext cx="864367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baseline="30000"/>
              <a:t>2</a:t>
            </a:r>
            <a:r>
              <a:rPr lang="en-US" sz="1200"/>
              <a:t>LTS levels 1 through 3 include dedicated (e.g., bicycle lane) and shared (e.g., bicycle boulevard) bicycle facilities.</a:t>
            </a:r>
          </a:p>
        </p:txBody>
      </p:sp>
    </p:spTree>
    <p:extLst>
      <p:ext uri="{BB962C8B-B14F-4D97-AF65-F5344CB8AC3E}">
        <p14:creationId xmlns:p14="http://schemas.microsoft.com/office/powerpoint/2010/main" val="89954777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52CA02A-E913-C1A1-5684-8E9E8513902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Step 4: Describe Characteristics of Sheds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F43936B-CE5F-0287-C391-455153EA951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48639" y="1216551"/>
            <a:ext cx="4884495" cy="4572000"/>
          </a:xfrm>
        </p:spPr>
        <p:txBody>
          <a:bodyPr numCol="1"/>
          <a:lstStyle/>
          <a:p>
            <a:r>
              <a:rPr lang="en-US"/>
              <a:t>The </a:t>
            </a:r>
            <a:r>
              <a:rPr lang="en-US" b="1" err="1"/>
              <a:t>pedshed</a:t>
            </a:r>
            <a:r>
              <a:rPr lang="en-US" b="1"/>
              <a:t> or </a:t>
            </a:r>
            <a:r>
              <a:rPr lang="en-US" b="1" err="1"/>
              <a:t>bikeshed</a:t>
            </a:r>
            <a:r>
              <a:rPr lang="en-US" b="1"/>
              <a:t> size </a:t>
            </a:r>
            <a:r>
              <a:rPr lang="en-US"/>
              <a:t>is the physical area for the polygon as measured in square miles. </a:t>
            </a:r>
          </a:p>
          <a:p>
            <a:r>
              <a:rPr lang="en-US" b="1"/>
              <a:t>Household and employment totals</a:t>
            </a:r>
            <a:r>
              <a:rPr lang="en-US"/>
              <a:t> were obtained from demographic and business location files available from Esri. </a:t>
            </a:r>
          </a:p>
          <a:p>
            <a:r>
              <a:rPr lang="en-US" b="1"/>
              <a:t>Station ridership </a:t>
            </a:r>
            <a:r>
              <a:rPr lang="en-US"/>
              <a:t>was obtained from Metro’s Ridership Data Portal. 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77E7164-8E0F-881F-4BBC-518439B1D0E9}"/>
              </a:ext>
            </a:extLst>
          </p:cNvPr>
          <p:cNvSpPr>
            <a:spLocks noGrp="1"/>
          </p:cNvSpPr>
          <p:nvPr>
            <p:ph type="sldNum" sz="quarter" idx="14"/>
          </p:nvPr>
        </p:nvSpPr>
        <p:spPr/>
        <p:txBody>
          <a:bodyPr/>
          <a:lstStyle/>
          <a:p>
            <a:fld id="{AEA2CB09-D5CC-B843-AA6E-CF6E2A5C2752}" type="slidenum">
              <a:rPr lang="en-US" smtClean="0"/>
              <a:pPr/>
              <a:t>16</a:t>
            </a:fld>
            <a:endParaRPr lang="en-US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E53E5ADF-2FC7-752E-948B-7D8935D0B9C8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en-US"/>
              <a:t>Station Pedshed and Bikeshed Atlas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5B3E7895-71B9-745B-51AE-C86608AA14B9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178086" y="1609343"/>
            <a:ext cx="5572066" cy="1657640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E9B1194A-E5AD-345D-77A1-3D6E7990CBF7}"/>
              </a:ext>
            </a:extLst>
          </p:cNvPr>
          <p:cNvSpPr txBox="1"/>
          <p:nvPr/>
        </p:nvSpPr>
        <p:spPr>
          <a:xfrm>
            <a:off x="6178086" y="3288255"/>
            <a:ext cx="508948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/>
              <a:t>Example of </a:t>
            </a:r>
            <a:r>
              <a:rPr lang="en-US" sz="1400" err="1"/>
              <a:t>pedshed</a:t>
            </a:r>
            <a:r>
              <a:rPr lang="en-US" sz="1400"/>
              <a:t> characteristics</a:t>
            </a:r>
          </a:p>
        </p:txBody>
      </p:sp>
    </p:spTree>
    <p:extLst>
      <p:ext uri="{BB962C8B-B14F-4D97-AF65-F5344CB8AC3E}">
        <p14:creationId xmlns:p14="http://schemas.microsoft.com/office/powerpoint/2010/main" val="19429064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D07EF26-4885-CA8F-B083-A14C76DF2BC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Methodology Limitations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0D2434B-7AFC-E924-0D3C-65F3D65844B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48639" y="1216551"/>
            <a:ext cx="6278289" cy="4572000"/>
          </a:xfrm>
        </p:spPr>
        <p:txBody>
          <a:bodyPr vert="horz" lIns="0" tIns="45720" rIns="0" bIns="45720" numCol="1" spcCol="457200" rtlCol="0" anchor="t">
            <a:noAutofit/>
          </a:bodyPr>
          <a:lstStyle/>
          <a:p>
            <a:r>
              <a:rPr lang="en-US" i="0" dirty="0">
                <a:latin typeface="Arial"/>
                <a:cs typeface="Arial"/>
              </a:rPr>
              <a:t>The LTS proxy in Virginia likely includes roads not suitable for biking (and excludes facilities that are).</a:t>
            </a:r>
          </a:p>
          <a:p>
            <a:r>
              <a:rPr lang="en-US" i="0" dirty="0">
                <a:latin typeface="Arial"/>
                <a:cs typeface="Arial"/>
              </a:rPr>
              <a:t>This initial dataset focuses on </a:t>
            </a:r>
            <a:r>
              <a:rPr lang="en-US" i="1" dirty="0">
                <a:latin typeface="Arial"/>
                <a:cs typeface="Arial"/>
              </a:rPr>
              <a:t>on-road LTS</a:t>
            </a:r>
            <a:r>
              <a:rPr lang="en-US" dirty="0">
                <a:latin typeface="Arial"/>
                <a:cs typeface="Arial"/>
              </a:rPr>
              <a:t>,</a:t>
            </a:r>
            <a:r>
              <a:rPr lang="en-US" i="1" dirty="0">
                <a:latin typeface="Arial"/>
                <a:cs typeface="Arial"/>
              </a:rPr>
              <a:t> </a:t>
            </a:r>
            <a:r>
              <a:rPr lang="en-US" dirty="0">
                <a:latin typeface="Arial"/>
                <a:cs typeface="Arial"/>
              </a:rPr>
              <a:t>which</a:t>
            </a:r>
            <a:r>
              <a:rPr lang="en-US" i="0" dirty="0">
                <a:latin typeface="Arial"/>
                <a:cs typeface="Arial"/>
              </a:rPr>
              <a:t> does not include </a:t>
            </a:r>
            <a:r>
              <a:rPr lang="en-US" i="1" dirty="0">
                <a:latin typeface="Arial"/>
                <a:cs typeface="Arial"/>
              </a:rPr>
              <a:t>off-road</a:t>
            </a:r>
            <a:r>
              <a:rPr lang="en-US" i="0" dirty="0">
                <a:latin typeface="Arial"/>
                <a:cs typeface="Arial"/>
              </a:rPr>
              <a:t> bicycle facilities like multi-use trails. Future iterations of the Atlas will </a:t>
            </a:r>
            <a:r>
              <a:rPr lang="en-US" dirty="0">
                <a:latin typeface="Arial"/>
                <a:cs typeface="Arial"/>
              </a:rPr>
              <a:t>seek to </a:t>
            </a:r>
            <a:r>
              <a:rPr lang="en-US" i="0" dirty="0">
                <a:latin typeface="Arial"/>
                <a:cs typeface="Arial"/>
              </a:rPr>
              <a:t>include these facilities.</a:t>
            </a:r>
          </a:p>
          <a:p>
            <a:r>
              <a:rPr lang="en-US" dirty="0">
                <a:latin typeface="Arial"/>
                <a:cs typeface="Arial"/>
              </a:rPr>
              <a:t>Across all 98 stations, some connections are likely missing from our data that were not identified in manual review.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5B8AC9C-4302-585E-8211-5FC38E40D76D}"/>
              </a:ext>
            </a:extLst>
          </p:cNvPr>
          <p:cNvSpPr>
            <a:spLocks noGrp="1"/>
          </p:cNvSpPr>
          <p:nvPr>
            <p:ph type="sldNum" sz="quarter" idx="14"/>
          </p:nvPr>
        </p:nvSpPr>
        <p:spPr/>
        <p:txBody>
          <a:bodyPr/>
          <a:lstStyle/>
          <a:p>
            <a:fld id="{AEA2CB09-D5CC-B843-AA6E-CF6E2A5C2752}" type="slidenum">
              <a:rPr lang="en-US" smtClean="0"/>
              <a:pPr/>
              <a:t>17</a:t>
            </a:fld>
            <a:endParaRPr lang="en-US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97B1D05B-4296-3D5F-2A79-71619E7E84CA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en-US"/>
              <a:t>Station Pedshed and Bikeshed Atlas</a:t>
            </a:r>
          </a:p>
        </p:txBody>
      </p:sp>
      <p:pic>
        <p:nvPicPr>
          <p:cNvPr id="2050" name="Picture 2" descr="Take a walk on the Mount Vernon Trail (U.S. National Park Service)">
            <a:extLst>
              <a:ext uri="{FF2B5EF4-FFF2-40B4-BE49-F238E27FC236}">
                <a16:creationId xmlns:a16="http://schemas.microsoft.com/office/drawing/2014/main" id="{F7E058F1-1A77-1AB6-630D-4C756A413D8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803027" y="1058916"/>
            <a:ext cx="3840332" cy="38403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9C730FE9-60BB-B4C9-EA08-9B38BB89B205}"/>
              </a:ext>
            </a:extLst>
          </p:cNvPr>
          <p:cNvSpPr txBox="1"/>
          <p:nvPr/>
        </p:nvSpPr>
        <p:spPr>
          <a:xfrm>
            <a:off x="7803027" y="4977744"/>
            <a:ext cx="38403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/>
              <a:t>Off-road bicycle facilities will be included in future iterations of the Atlas</a:t>
            </a:r>
          </a:p>
        </p:txBody>
      </p:sp>
    </p:spTree>
    <p:extLst>
      <p:ext uri="{BB962C8B-B14F-4D97-AF65-F5344CB8AC3E}">
        <p14:creationId xmlns:p14="http://schemas.microsoft.com/office/powerpoint/2010/main" val="152774204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>
            <a:extLst>
              <a:ext uri="{FF2B5EF4-FFF2-40B4-BE49-F238E27FC236}">
                <a16:creationId xmlns:a16="http://schemas.microsoft.com/office/drawing/2014/main" id="{FA885D73-1946-1CD7-EA8B-470568BA7950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/>
              <a:t>Examples from the Atlas 2.0</a:t>
            </a:r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869FFD70-20EC-3ABB-5DAB-BB79BF6FF7E6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en-US"/>
              <a:t>Station Pedshed and Bikeshed Atlas</a:t>
            </a:r>
          </a:p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64584B9-16E4-CD67-54B1-525E59DCFE54}"/>
              </a:ext>
            </a:extLst>
          </p:cNvPr>
          <p:cNvSpPr>
            <a:spLocks noGrp="1"/>
          </p:cNvSpPr>
          <p:nvPr>
            <p:ph type="sldNum" sz="quarter" idx="14"/>
          </p:nvPr>
        </p:nvSpPr>
        <p:spPr/>
        <p:txBody>
          <a:bodyPr/>
          <a:lstStyle/>
          <a:p>
            <a:fld id="{AEA2CB09-D5CC-B843-AA6E-CF6E2A5C2752}" type="slidenum">
              <a:rPr lang="en-US" smtClean="0"/>
              <a:pPr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55081935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20911C2D-7827-B8CF-0D9B-B083468FD7F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96469" y="1210303"/>
            <a:ext cx="4095888" cy="5337267"/>
          </a:xfrm>
          <a:prstGeom prst="rect">
            <a:avLst/>
          </a:prstGeom>
        </p:spPr>
      </p:pic>
      <p:sp>
        <p:nvSpPr>
          <p:cNvPr id="5" name="Title 4">
            <a:extLst>
              <a:ext uri="{FF2B5EF4-FFF2-40B4-BE49-F238E27FC236}">
                <a16:creationId xmlns:a16="http://schemas.microsoft.com/office/drawing/2014/main" id="{C021177D-40CA-BB39-F741-3CA705E01E9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48639" y="457200"/>
            <a:ext cx="9065877" cy="607651"/>
          </a:xfrm>
        </p:spPr>
        <p:txBody>
          <a:bodyPr/>
          <a:lstStyle/>
          <a:p>
            <a:r>
              <a:rPr lang="en-US"/>
              <a:t>PDF Maps</a:t>
            </a:r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58DD78A7-68F7-C415-A8CF-B737E5BB4930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en-US"/>
              <a:t>Station Pedshed and Bikeshed Atlas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AF938D2-BEC2-30EC-B448-2EBB3DC32FB3}"/>
              </a:ext>
            </a:extLst>
          </p:cNvPr>
          <p:cNvSpPr>
            <a:spLocks noGrp="1"/>
          </p:cNvSpPr>
          <p:nvPr>
            <p:ph type="sldNum" sz="quarter" idx="14"/>
          </p:nvPr>
        </p:nvSpPr>
        <p:spPr/>
        <p:txBody>
          <a:bodyPr/>
          <a:lstStyle/>
          <a:p>
            <a:fld id="{AEA2CB09-D5CC-B843-AA6E-CF6E2A5C2752}" type="slidenum">
              <a:rPr lang="en-US" smtClean="0"/>
              <a:pPr/>
              <a:t>19</a:t>
            </a:fld>
            <a:endParaRPr lang="en-US"/>
          </a:p>
        </p:txBody>
      </p:sp>
      <p:cxnSp>
        <p:nvCxnSpPr>
          <p:cNvPr id="6" name="Straight Arrow Connector 5">
            <a:extLst>
              <a:ext uri="{FF2B5EF4-FFF2-40B4-BE49-F238E27FC236}">
                <a16:creationId xmlns:a16="http://schemas.microsoft.com/office/drawing/2014/main" id="{D875ADDE-1936-37F7-DA71-B5E71A1C02E2}"/>
              </a:ext>
            </a:extLst>
          </p:cNvPr>
          <p:cNvCxnSpPr>
            <a:cxnSpLocks/>
          </p:cNvCxnSpPr>
          <p:nvPr/>
        </p:nvCxnSpPr>
        <p:spPr>
          <a:xfrm>
            <a:off x="1414074" y="1414130"/>
            <a:ext cx="914681" cy="443297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TextBox 11">
            <a:extLst>
              <a:ext uri="{FF2B5EF4-FFF2-40B4-BE49-F238E27FC236}">
                <a16:creationId xmlns:a16="http://schemas.microsoft.com/office/drawing/2014/main" id="{5F5BC0E8-FE60-B768-1C30-4CE2D8A23E27}"/>
              </a:ext>
            </a:extLst>
          </p:cNvPr>
          <p:cNvSpPr txBox="1"/>
          <p:nvPr/>
        </p:nvSpPr>
        <p:spPr>
          <a:xfrm>
            <a:off x="86240" y="1216024"/>
            <a:ext cx="160551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>
                <a:solidFill>
                  <a:schemeClr val="tx1">
                    <a:lumMod val="75000"/>
                    <a:lumOff val="25000"/>
                  </a:schemeClr>
                </a:solidFill>
              </a:rPr>
              <a:t>½ Mile Radius</a:t>
            </a:r>
          </a:p>
        </p:txBody>
      </p:sp>
      <p:cxnSp>
        <p:nvCxnSpPr>
          <p:cNvPr id="13" name="Straight Arrow Connector 12">
            <a:extLst>
              <a:ext uri="{FF2B5EF4-FFF2-40B4-BE49-F238E27FC236}">
                <a16:creationId xmlns:a16="http://schemas.microsoft.com/office/drawing/2014/main" id="{1EEB0C79-5F90-899B-46BA-CA4ADE616730}"/>
              </a:ext>
            </a:extLst>
          </p:cNvPr>
          <p:cNvCxnSpPr>
            <a:cxnSpLocks/>
          </p:cNvCxnSpPr>
          <p:nvPr/>
        </p:nvCxnSpPr>
        <p:spPr>
          <a:xfrm>
            <a:off x="1212336" y="2418795"/>
            <a:ext cx="1116419" cy="435935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TextBox 13">
            <a:extLst>
              <a:ext uri="{FF2B5EF4-FFF2-40B4-BE49-F238E27FC236}">
                <a16:creationId xmlns:a16="http://schemas.microsoft.com/office/drawing/2014/main" id="{24658822-EB33-C18A-48F6-95E0C9669DE2}"/>
              </a:ext>
            </a:extLst>
          </p:cNvPr>
          <p:cNvSpPr txBox="1"/>
          <p:nvPr/>
        </p:nvSpPr>
        <p:spPr>
          <a:xfrm>
            <a:off x="86240" y="2274303"/>
            <a:ext cx="160551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>
                <a:solidFill>
                  <a:schemeClr val="tx1">
                    <a:lumMod val="75000"/>
                    <a:lumOff val="25000"/>
                  </a:schemeClr>
                </a:solidFill>
              </a:rPr>
              <a:t>½ Mile Shed</a:t>
            </a:r>
            <a:endParaRPr lang="en-US" sz="1400">
              <a:solidFill>
                <a:schemeClr val="accent1"/>
              </a:solidFill>
            </a:endParaRPr>
          </a:p>
        </p:txBody>
      </p:sp>
      <p:cxnSp>
        <p:nvCxnSpPr>
          <p:cNvPr id="19" name="Straight Arrow Connector 18">
            <a:extLst>
              <a:ext uri="{FF2B5EF4-FFF2-40B4-BE49-F238E27FC236}">
                <a16:creationId xmlns:a16="http://schemas.microsoft.com/office/drawing/2014/main" id="{69177C66-263A-2304-EA31-420CC7DBF1EC}"/>
              </a:ext>
            </a:extLst>
          </p:cNvPr>
          <p:cNvCxnSpPr>
            <a:cxnSpLocks/>
          </p:cNvCxnSpPr>
          <p:nvPr/>
        </p:nvCxnSpPr>
        <p:spPr>
          <a:xfrm>
            <a:off x="1222219" y="5324497"/>
            <a:ext cx="401040" cy="245022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TextBox 19">
            <a:extLst>
              <a:ext uri="{FF2B5EF4-FFF2-40B4-BE49-F238E27FC236}">
                <a16:creationId xmlns:a16="http://schemas.microsoft.com/office/drawing/2014/main" id="{1437CBD2-AC57-CE01-6695-004F3C9479B4}"/>
              </a:ext>
            </a:extLst>
          </p:cNvPr>
          <p:cNvSpPr txBox="1"/>
          <p:nvPr/>
        </p:nvSpPr>
        <p:spPr>
          <a:xfrm>
            <a:off x="86240" y="4962606"/>
            <a:ext cx="132783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>
                <a:solidFill>
                  <a:schemeClr val="tx1">
                    <a:lumMod val="75000"/>
                    <a:lumOff val="25000"/>
                  </a:schemeClr>
                </a:solidFill>
              </a:rPr>
              <a:t>Station Name and Legend</a:t>
            </a:r>
            <a:endParaRPr lang="en-US" sz="1400">
              <a:solidFill>
                <a:schemeClr val="accent1"/>
              </a:solidFill>
            </a:endParaRPr>
          </a:p>
        </p:txBody>
      </p:sp>
      <p:cxnSp>
        <p:nvCxnSpPr>
          <p:cNvPr id="23" name="Straight Arrow Connector 22">
            <a:extLst>
              <a:ext uri="{FF2B5EF4-FFF2-40B4-BE49-F238E27FC236}">
                <a16:creationId xmlns:a16="http://schemas.microsoft.com/office/drawing/2014/main" id="{47AE6DB1-6958-37DD-781A-5FEBA298ECA2}"/>
              </a:ext>
            </a:extLst>
          </p:cNvPr>
          <p:cNvCxnSpPr>
            <a:cxnSpLocks/>
          </p:cNvCxnSpPr>
          <p:nvPr/>
        </p:nvCxnSpPr>
        <p:spPr>
          <a:xfrm flipV="1">
            <a:off x="1331216" y="6065443"/>
            <a:ext cx="444318" cy="182562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TextBox 23">
            <a:extLst>
              <a:ext uri="{FF2B5EF4-FFF2-40B4-BE49-F238E27FC236}">
                <a16:creationId xmlns:a16="http://schemas.microsoft.com/office/drawing/2014/main" id="{4F2AA16A-4DC4-3A54-83A8-6DF6A6310629}"/>
              </a:ext>
            </a:extLst>
          </p:cNvPr>
          <p:cNvSpPr txBox="1"/>
          <p:nvPr/>
        </p:nvSpPr>
        <p:spPr>
          <a:xfrm>
            <a:off x="142156" y="5986395"/>
            <a:ext cx="138893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>
                <a:solidFill>
                  <a:schemeClr val="tx1">
                    <a:lumMod val="75000"/>
                    <a:lumOff val="25000"/>
                  </a:schemeClr>
                </a:solidFill>
              </a:rPr>
              <a:t>Shed Characteristics</a:t>
            </a:r>
            <a:endParaRPr lang="en-US" sz="1400">
              <a:solidFill>
                <a:schemeClr val="accent1"/>
              </a:solidFill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4939A5B9-8CE8-C3D8-02D3-97EC5085973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09000" y="1210304"/>
            <a:ext cx="4095888" cy="5353451"/>
          </a:xfrm>
          <a:prstGeom prst="rect">
            <a:avLst/>
          </a:prstGeom>
        </p:spPr>
      </p:pic>
      <p:sp>
        <p:nvSpPr>
          <p:cNvPr id="15" name="TextBox 14">
            <a:extLst>
              <a:ext uri="{FF2B5EF4-FFF2-40B4-BE49-F238E27FC236}">
                <a16:creationId xmlns:a16="http://schemas.microsoft.com/office/drawing/2014/main" id="{EB5EC0F2-F467-F82D-6898-48BB7F436FC5}"/>
              </a:ext>
            </a:extLst>
          </p:cNvPr>
          <p:cNvSpPr txBox="1"/>
          <p:nvPr/>
        </p:nvSpPr>
        <p:spPr>
          <a:xfrm>
            <a:off x="10369764" y="1216024"/>
            <a:ext cx="160551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>
                <a:solidFill>
                  <a:schemeClr val="tx1">
                    <a:lumMod val="75000"/>
                    <a:lumOff val="25000"/>
                  </a:schemeClr>
                </a:solidFill>
              </a:rPr>
              <a:t>3 Mile Radius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46A35194-0446-7CE4-1363-EC58EFDA17EC}"/>
              </a:ext>
            </a:extLst>
          </p:cNvPr>
          <p:cNvSpPr txBox="1"/>
          <p:nvPr/>
        </p:nvSpPr>
        <p:spPr>
          <a:xfrm>
            <a:off x="10453084" y="2274303"/>
            <a:ext cx="160551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>
                <a:solidFill>
                  <a:schemeClr val="tx1">
                    <a:lumMod val="75000"/>
                    <a:lumOff val="25000"/>
                  </a:schemeClr>
                </a:solidFill>
              </a:rPr>
              <a:t>3 Mile “Total” Shed</a:t>
            </a:r>
            <a:endParaRPr lang="en-US" sz="1400">
              <a:solidFill>
                <a:schemeClr val="accent1"/>
              </a:solidFill>
            </a:endParaRP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DEBE27F4-2D49-EAB8-1262-769F00CBD30B}"/>
              </a:ext>
            </a:extLst>
          </p:cNvPr>
          <p:cNvSpPr txBox="1"/>
          <p:nvPr/>
        </p:nvSpPr>
        <p:spPr>
          <a:xfrm>
            <a:off x="10479020" y="3049159"/>
            <a:ext cx="160551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>
                <a:solidFill>
                  <a:schemeClr val="tx1">
                    <a:lumMod val="75000"/>
                    <a:lumOff val="25000"/>
                  </a:schemeClr>
                </a:solidFill>
              </a:rPr>
              <a:t>Low-Stress Shed</a:t>
            </a:r>
            <a:endParaRPr lang="en-US" sz="1400">
              <a:solidFill>
                <a:schemeClr val="accent1"/>
              </a:solidFill>
            </a:endParaRPr>
          </a:p>
        </p:txBody>
      </p:sp>
      <p:cxnSp>
        <p:nvCxnSpPr>
          <p:cNvPr id="22" name="Straight Arrow Connector 21">
            <a:extLst>
              <a:ext uri="{FF2B5EF4-FFF2-40B4-BE49-F238E27FC236}">
                <a16:creationId xmlns:a16="http://schemas.microsoft.com/office/drawing/2014/main" id="{EBEC1565-BDAB-DAE3-FE83-9808F99BA0E6}"/>
              </a:ext>
            </a:extLst>
          </p:cNvPr>
          <p:cNvCxnSpPr>
            <a:cxnSpLocks/>
            <a:stCxn id="15" idx="1"/>
          </p:cNvCxnSpPr>
          <p:nvPr/>
        </p:nvCxnSpPr>
        <p:spPr>
          <a:xfrm flipH="1">
            <a:off x="9492044" y="1369913"/>
            <a:ext cx="877720" cy="44544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Straight Arrow Connector 26">
            <a:extLst>
              <a:ext uri="{FF2B5EF4-FFF2-40B4-BE49-F238E27FC236}">
                <a16:creationId xmlns:a16="http://schemas.microsoft.com/office/drawing/2014/main" id="{90B08DEB-ECBB-4D5F-F080-B2DD27ED6870}"/>
              </a:ext>
            </a:extLst>
          </p:cNvPr>
          <p:cNvCxnSpPr>
            <a:cxnSpLocks/>
          </p:cNvCxnSpPr>
          <p:nvPr/>
        </p:nvCxnSpPr>
        <p:spPr>
          <a:xfrm flipH="1">
            <a:off x="9250532" y="2416909"/>
            <a:ext cx="1202552" cy="32064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Straight Arrow Connector 28">
            <a:extLst>
              <a:ext uri="{FF2B5EF4-FFF2-40B4-BE49-F238E27FC236}">
                <a16:creationId xmlns:a16="http://schemas.microsoft.com/office/drawing/2014/main" id="{13BFF0BA-BEB3-B153-5796-E4A59FAB7A9F}"/>
              </a:ext>
            </a:extLst>
          </p:cNvPr>
          <p:cNvCxnSpPr>
            <a:cxnSpLocks/>
          </p:cNvCxnSpPr>
          <p:nvPr/>
        </p:nvCxnSpPr>
        <p:spPr>
          <a:xfrm flipH="1" flipV="1">
            <a:off x="8780016" y="3103346"/>
            <a:ext cx="1673068" cy="99701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530458824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5426777-DD7B-55B6-C539-CA5553895F1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StoryMap and Web Map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4F49F21-05F8-BEA2-AD28-80F1D8F6B254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en-US"/>
              <a:t>Station Pedshed and Bikeshed Atlas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9C068E2-0ED9-ED17-A32B-3B2E6E8AD265}"/>
              </a:ext>
            </a:extLst>
          </p:cNvPr>
          <p:cNvSpPr>
            <a:spLocks noGrp="1"/>
          </p:cNvSpPr>
          <p:nvPr>
            <p:ph type="sldNum" sz="quarter" idx="14"/>
          </p:nvPr>
        </p:nvSpPr>
        <p:spPr/>
        <p:txBody>
          <a:bodyPr/>
          <a:lstStyle/>
          <a:p>
            <a:fld id="{AEA2CB09-D5CC-B843-AA6E-CF6E2A5C2752}" type="slidenum">
              <a:rPr lang="en-US" smtClean="0"/>
              <a:pPr/>
              <a:t>20</a:t>
            </a:fld>
            <a:endParaRPr lang="en-US"/>
          </a:p>
        </p:txBody>
      </p:sp>
      <p:pic>
        <p:nvPicPr>
          <p:cNvPr id="6" name="Content Placeholder 8">
            <a:extLst>
              <a:ext uri="{FF2B5EF4-FFF2-40B4-BE49-F238E27FC236}">
                <a16:creationId xmlns:a16="http://schemas.microsoft.com/office/drawing/2014/main" id="{A91894D2-79AB-71F5-8B7B-CE6348EA3E5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48640" y="1689100"/>
            <a:ext cx="5296065" cy="3479800"/>
          </a:xfrm>
          <a:ln>
            <a:solidFill>
              <a:schemeClr val="bg1">
                <a:lumMod val="85000"/>
              </a:schemeClr>
            </a:solidFill>
          </a:ln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A48722D5-7FC1-C3F7-01A9-A78E6B338234}"/>
              </a:ext>
            </a:extLst>
          </p:cNvPr>
          <p:cNvSpPr txBox="1"/>
          <p:nvPr/>
        </p:nvSpPr>
        <p:spPr>
          <a:xfrm>
            <a:off x="548640" y="5157393"/>
            <a:ext cx="526093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/>
              <a:t>Pedshed and Bikeshed Atlas 2.0 </a:t>
            </a:r>
            <a:r>
              <a:rPr lang="en-US" sz="1400">
                <a:hlinkClick r:id="rId3"/>
              </a:rPr>
              <a:t>StoryMap</a:t>
            </a:r>
            <a:endParaRPr lang="en-US" sz="140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AC732BFF-841F-61CB-56FE-2A375D278C0F}"/>
              </a:ext>
            </a:extLst>
          </p:cNvPr>
          <p:cNvSpPr txBox="1"/>
          <p:nvPr/>
        </p:nvSpPr>
        <p:spPr>
          <a:xfrm>
            <a:off x="5992792" y="5159177"/>
            <a:ext cx="537593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/>
              <a:t>Pedshed and Bikeshed Atlas 2.0 </a:t>
            </a:r>
            <a:r>
              <a:rPr lang="en-US" sz="1400">
                <a:hlinkClick r:id="rId4"/>
              </a:rPr>
              <a:t>Web Map</a:t>
            </a:r>
            <a:endParaRPr lang="en-US" sz="1400"/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CAAD8A44-9E94-02A4-197E-9FB6DE2A7C0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992792" y="1689100"/>
            <a:ext cx="5757561" cy="3479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5927374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81AF839-C62C-9053-5839-D7C9CBD3573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Initial Analysis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733268A-763A-CC5C-0A3C-C4CF7B09255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48639" y="1216551"/>
            <a:ext cx="3949095" cy="4734544"/>
          </a:xfrm>
        </p:spPr>
        <p:txBody>
          <a:bodyPr/>
          <a:lstStyle/>
          <a:p>
            <a:r>
              <a:rPr lang="en-US" dirty="0"/>
              <a:t>As a station’s pedshed size increases, we can </a:t>
            </a:r>
            <a:r>
              <a:rPr lang="en-US" i="1" dirty="0"/>
              <a:t>generally</a:t>
            </a:r>
            <a:r>
              <a:rPr lang="en-US" dirty="0"/>
              <a:t> expect pedestrian mode of access share to increase, as well</a:t>
            </a:r>
          </a:p>
          <a:p>
            <a:r>
              <a:rPr lang="en-US" dirty="0"/>
              <a:t>We find less of a relationship between </a:t>
            </a:r>
            <a:r>
              <a:rPr lang="en-US" dirty="0" err="1"/>
              <a:t>bikeshed</a:t>
            </a:r>
            <a:r>
              <a:rPr lang="en-US" dirty="0"/>
              <a:t> size and bicycle access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1AD8231-5962-AD4B-68E4-DE510B5EDD15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en-US"/>
          </a:p>
          <a:p>
            <a:r>
              <a:rPr lang="en-US"/>
              <a:t>Station Pedshed and Bikeshed Atlas</a:t>
            </a:r>
          </a:p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FED41925-2497-BBF0-3DBB-042AFA6D19CE}"/>
              </a:ext>
            </a:extLst>
          </p:cNvPr>
          <p:cNvSpPr>
            <a:spLocks noGrp="1"/>
          </p:cNvSpPr>
          <p:nvPr>
            <p:ph type="sldNum" sz="quarter" idx="14"/>
          </p:nvPr>
        </p:nvSpPr>
        <p:spPr/>
        <p:txBody>
          <a:bodyPr/>
          <a:lstStyle/>
          <a:p>
            <a:fld id="{AEA2CB09-D5CC-B843-AA6E-CF6E2A5C2752}" type="slidenum">
              <a:rPr lang="en-US" smtClean="0"/>
              <a:pPr/>
              <a:t>21</a:t>
            </a:fld>
            <a:endParaRPr lang="en-US"/>
          </a:p>
        </p:txBody>
      </p:sp>
      <p:graphicFrame>
        <p:nvGraphicFramePr>
          <p:cNvPr id="6" name="Content Placeholder 6">
            <a:extLst>
              <a:ext uri="{FF2B5EF4-FFF2-40B4-BE49-F238E27FC236}">
                <a16:creationId xmlns:a16="http://schemas.microsoft.com/office/drawing/2014/main" id="{7AC69500-ABC6-2B95-CDCF-8E79BFF9339B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76546673"/>
              </p:ext>
            </p:extLst>
          </p:nvPr>
        </p:nvGraphicFramePr>
        <p:xfrm>
          <a:off x="4980372" y="1067192"/>
          <a:ext cx="6785785" cy="473551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C58EBC2F-DE17-10E0-B4A6-A41F935D15D3}"/>
              </a:ext>
            </a:extLst>
          </p:cNvPr>
          <p:cNvCxnSpPr>
            <a:cxnSpLocks/>
          </p:cNvCxnSpPr>
          <p:nvPr/>
        </p:nvCxnSpPr>
        <p:spPr>
          <a:xfrm>
            <a:off x="6249880" y="2748038"/>
            <a:ext cx="5308847" cy="0"/>
          </a:xfrm>
          <a:prstGeom prst="line">
            <a:avLst/>
          </a:prstGeom>
          <a:ln w="38100">
            <a:solidFill>
              <a:schemeClr val="accent5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extBox 7">
            <a:extLst>
              <a:ext uri="{FF2B5EF4-FFF2-40B4-BE49-F238E27FC236}">
                <a16:creationId xmlns:a16="http://schemas.microsoft.com/office/drawing/2014/main" id="{017729DD-CBAD-0657-E163-343F140FF053}"/>
              </a:ext>
            </a:extLst>
          </p:cNvPr>
          <p:cNvSpPr txBox="1"/>
          <p:nvPr/>
        </p:nvSpPr>
        <p:spPr>
          <a:xfrm>
            <a:off x="6155700" y="2490262"/>
            <a:ext cx="170882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dirty="0">
                <a:solidFill>
                  <a:schemeClr val="accent5"/>
                </a:solidFill>
              </a:rPr>
              <a:t>Systemwide Average</a:t>
            </a:r>
          </a:p>
        </p:txBody>
      </p:sp>
    </p:spTree>
    <p:extLst>
      <p:ext uri="{BB962C8B-B14F-4D97-AF65-F5344CB8AC3E}">
        <p14:creationId xmlns:p14="http://schemas.microsoft.com/office/powerpoint/2010/main" val="2368490100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8330AD89-1A60-8EE4-FFB4-6B00D62D9D7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Resources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7ECDB777-E475-6CA2-34EE-91D3032475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695575" y="2952749"/>
            <a:ext cx="8916201" cy="2998345"/>
          </a:xfrm>
        </p:spPr>
        <p:txBody>
          <a:bodyPr/>
          <a:lstStyle/>
          <a:p>
            <a:pPr marL="0" indent="0" algn="ctr">
              <a:buNone/>
            </a:pPr>
            <a:r>
              <a:rPr lang="en-US" sz="2800" dirty="0"/>
              <a:t>wmata.com/initiatives/pedshed-and-</a:t>
            </a:r>
            <a:r>
              <a:rPr lang="en-US" sz="2800" dirty="0" err="1"/>
              <a:t>bikeshed</a:t>
            </a:r>
            <a:r>
              <a:rPr lang="en-US" sz="2800" dirty="0"/>
              <a:t>-atlas/</a:t>
            </a:r>
            <a:endParaRPr lang="en-US" sz="2800" dirty="0">
              <a:highlight>
                <a:srgbClr val="FFFF00"/>
              </a:highlight>
            </a:endParaRP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A91E8E5-907B-14B1-E30C-DDB720CE2FB6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en-US"/>
          </a:p>
          <a:p>
            <a:r>
              <a:rPr lang="en-US"/>
              <a:t>Station Pedshed and Bikeshed Atlas</a:t>
            </a:r>
          </a:p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D67CC84-20BA-73E6-C10C-F38425227114}"/>
              </a:ext>
            </a:extLst>
          </p:cNvPr>
          <p:cNvSpPr>
            <a:spLocks noGrp="1"/>
          </p:cNvSpPr>
          <p:nvPr>
            <p:ph type="sldNum" sz="quarter" idx="14"/>
          </p:nvPr>
        </p:nvSpPr>
        <p:spPr/>
        <p:txBody>
          <a:bodyPr/>
          <a:lstStyle/>
          <a:p>
            <a:fld id="{AEA2CB09-D5CC-B843-AA6E-CF6E2A5C2752}" type="slidenum">
              <a:rPr lang="en-US" smtClean="0"/>
              <a:pPr/>
              <a:t>22</a:t>
            </a:fld>
            <a:endParaRPr lang="en-US"/>
          </a:p>
        </p:txBody>
      </p:sp>
      <p:pic>
        <p:nvPicPr>
          <p:cNvPr id="17" name="Graphic 16" descr="Internet with solid fill">
            <a:extLst>
              <a:ext uri="{FF2B5EF4-FFF2-40B4-BE49-F238E27FC236}">
                <a16:creationId xmlns:a16="http://schemas.microsoft.com/office/drawing/2014/main" id="{4E797999-FBBA-9F6C-92DD-17B9B9AC92A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000125" y="2343150"/>
            <a:ext cx="1781175" cy="17811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53384057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B03AD9A7-8F30-1E36-5B1A-5F755B3A4C15}"/>
              </a:ext>
            </a:extLst>
          </p:cNvPr>
          <p:cNvSpPr>
            <a:spLocks noGrp="1"/>
          </p:cNvSpPr>
          <p:nvPr>
            <p:ph type="sldNum" sz="quarter" idx="14"/>
          </p:nvPr>
        </p:nvSpPr>
        <p:spPr/>
        <p:txBody>
          <a:bodyPr/>
          <a:lstStyle/>
          <a:p>
            <a:fld id="{AEA2CB09-D5CC-B843-AA6E-CF6E2A5C2752}" type="slidenum">
              <a:rPr lang="en-US" smtClean="0"/>
              <a:pPr/>
              <a:t>23</a:t>
            </a:fld>
            <a:endParaRPr lang="en-US"/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CDC8BB0A-BDF4-539F-82DF-EE060949132C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/>
              <a:t>Thank you!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722992A-025B-B123-7F65-EC311E876795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en-US"/>
              <a:t>Station Pedshed and Bikeshed Atlas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1266DB32-8B8B-4F30-5A46-BAB0A2A9EE35}"/>
              </a:ext>
            </a:extLst>
          </p:cNvPr>
          <p:cNvSpPr txBox="1"/>
          <p:nvPr/>
        </p:nvSpPr>
        <p:spPr>
          <a:xfrm>
            <a:off x="3000375" y="5416901"/>
            <a:ext cx="229552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/>
              <a:t>Ryan Yowell</a:t>
            </a:r>
          </a:p>
          <a:p>
            <a:r>
              <a:rPr lang="en-US"/>
              <a:t>Senior Planner</a:t>
            </a:r>
          </a:p>
          <a:p>
            <a:r>
              <a:rPr lang="en-US">
                <a:hlinkClick r:id="rId2"/>
              </a:rPr>
              <a:t>ryowell@wmata.com</a:t>
            </a:r>
            <a:r>
              <a:rPr lang="en-US"/>
              <a:t> 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D46C4E76-FC4E-0BE8-C1B4-0E9BFA8C4934}"/>
              </a:ext>
            </a:extLst>
          </p:cNvPr>
          <p:cNvSpPr txBox="1"/>
          <p:nvPr/>
        </p:nvSpPr>
        <p:spPr>
          <a:xfrm>
            <a:off x="5990606" y="5416901"/>
            <a:ext cx="330893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/>
              <a:t>Seth Garland</a:t>
            </a:r>
          </a:p>
          <a:p>
            <a:r>
              <a:rPr lang="en-US"/>
              <a:t>Director of Station Planning</a:t>
            </a:r>
          </a:p>
          <a:p>
            <a:r>
              <a:rPr lang="en-US">
                <a:hlinkClick r:id="rId3"/>
              </a:rPr>
              <a:t>sgarland@wmata.com</a:t>
            </a:r>
            <a:r>
              <a:rPr lang="en-US"/>
              <a:t> 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34934082-D140-0EC4-5732-978E68E41F0F}"/>
              </a:ext>
            </a:extLst>
          </p:cNvPr>
          <p:cNvSpPr txBox="1"/>
          <p:nvPr/>
        </p:nvSpPr>
        <p:spPr>
          <a:xfrm>
            <a:off x="3000375" y="4898347"/>
            <a:ext cx="229552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i="1"/>
              <a:t>Project Contacts</a:t>
            </a:r>
          </a:p>
        </p:txBody>
      </p:sp>
    </p:spTree>
    <p:extLst>
      <p:ext uri="{BB962C8B-B14F-4D97-AF65-F5344CB8AC3E}">
        <p14:creationId xmlns:p14="http://schemas.microsoft.com/office/powerpoint/2010/main" val="71022711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Metro23">
      <a:dk1>
        <a:srgbClr val="000000"/>
      </a:dk1>
      <a:lt1>
        <a:srgbClr val="FFFFFF"/>
      </a:lt1>
      <a:dk2>
        <a:srgbClr val="000000"/>
      </a:dk2>
      <a:lt2>
        <a:srgbClr val="E7E6E6"/>
      </a:lt2>
      <a:accent1>
        <a:srgbClr val="144479"/>
      </a:accent1>
      <a:accent2>
        <a:srgbClr val="C01F40"/>
      </a:accent2>
      <a:accent3>
        <a:srgbClr val="199AD7"/>
      </a:accent3>
      <a:accent4>
        <a:srgbClr val="20B14B"/>
      </a:accent4>
      <a:accent5>
        <a:srgbClr val="ED8B20"/>
      </a:accent5>
      <a:accent6>
        <a:srgbClr val="FCD20A"/>
      </a:accent6>
      <a:hlink>
        <a:srgbClr val="81858A"/>
      </a:hlink>
      <a:folHlink>
        <a:srgbClr val="AFAFB9"/>
      </a:folHlink>
    </a:clrScheme>
    <a:fontScheme name="Arial">
      <a:maj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ip_UnifiedCompliancePolicyUIAction xmlns="http://schemas.microsoft.com/sharepoint/v3" xsi:nil="true"/>
    <_ip_UnifiedCompliancePolicyProperties xmlns="http://schemas.microsoft.com/sharepoint/v3" xsi:nil="true"/>
    <TaxCatchAll xmlns="3a20dad4-d83e-43a0-9bc8-f451a3727f14" xsi:nil="true"/>
    <lcf76f155ced4ddcb4097134ff3c332f xmlns="e25ce101-ab61-4196-ad29-dfca81da41f9">
      <Terms xmlns="http://schemas.microsoft.com/office/infopath/2007/PartnerControls"/>
    </lcf76f155ced4ddcb4097134ff3c332f>
    <SharedWithUsers xmlns="3a20dad4-d83e-43a0-9bc8-f451a3727f14">
      <UserInfo>
        <DisplayName>Garland, Seth</DisplayName>
        <AccountId>43</AccountId>
        <AccountType/>
      </UserInfo>
    </SharedWithUsers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5A285262B3463C47A4B81670113D2FF5" ma:contentTypeVersion="20" ma:contentTypeDescription="Create a new document." ma:contentTypeScope="" ma:versionID="5be3310e57be1ce4b0b16fcadef3cc34">
  <xsd:schema xmlns:xsd="http://www.w3.org/2001/XMLSchema" xmlns:xs="http://www.w3.org/2001/XMLSchema" xmlns:p="http://schemas.microsoft.com/office/2006/metadata/properties" xmlns:ns1="http://schemas.microsoft.com/sharepoint/v3" xmlns:ns2="e25ce101-ab61-4196-ad29-dfca81da41f9" xmlns:ns3="3a20dad4-d83e-43a0-9bc8-f451a3727f14" targetNamespace="http://schemas.microsoft.com/office/2006/metadata/properties" ma:root="true" ma:fieldsID="f8fa0d0771fb8011b0522e8654d714c7" ns1:_="" ns2:_="" ns3:_="">
    <xsd:import namespace="http://schemas.microsoft.com/sharepoint/v3"/>
    <xsd:import namespace="e25ce101-ab61-4196-ad29-dfca81da41f9"/>
    <xsd:import namespace="3a20dad4-d83e-43a0-9bc8-f451a3727f1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Tag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ServiceAutoKeyPoints" minOccurs="0"/>
                <xsd:element ref="ns2:MediaServiceKeyPoints" minOccurs="0"/>
                <xsd:element ref="ns2:MediaServiceDateTaken" minOccurs="0"/>
                <xsd:element ref="ns3:SharedWithUsers" minOccurs="0"/>
                <xsd:element ref="ns3:SharedWithDetails" minOccurs="0"/>
                <xsd:element ref="ns2:MediaLengthInSeconds" minOccurs="0"/>
                <xsd:element ref="ns2:MediaServiceLocation" minOccurs="0"/>
                <xsd:element ref="ns2:lcf76f155ced4ddcb4097134ff3c332f" minOccurs="0"/>
                <xsd:element ref="ns3:TaxCatchAll" minOccurs="0"/>
                <xsd:element ref="ns2:MediaServiceObjectDetectorVersions" minOccurs="0"/>
                <xsd:element ref="ns2:MediaServiceSearchProperties" minOccurs="0"/>
                <xsd:element ref="ns1:_ip_UnifiedCompliancePolicyProperties" minOccurs="0"/>
                <xsd:element ref="ns1:_ip_UnifiedCompliancePolicyUIAc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http://schemas.microsoft.com/sharepoint/v3" elementFormDefault="qualified">
    <xsd:import namespace="http://schemas.microsoft.com/office/2006/documentManagement/types"/>
    <xsd:import namespace="http://schemas.microsoft.com/office/infopath/2007/PartnerControls"/>
    <xsd:element name="_ip_UnifiedCompliancePolicyProperties" ma:index="26" nillable="true" ma:displayName="Unified Compliance Policy Properties" ma:hidden="true" ma:internalName="_ip_UnifiedCompliancePolicyProperties">
      <xsd:simpleType>
        <xsd:restriction base="dms:Note"/>
      </xsd:simpleType>
    </xsd:element>
    <xsd:element name="_ip_UnifiedCompliancePolicyUIAction" ma:index="27" nillable="true" ma:displayName="Unified Compliance Policy UI Action" ma:hidden="true" ma:internalName="_ip_UnifiedCompliancePolicyUIAction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25ce101-ab61-4196-ad29-dfca81da41f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4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5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16" nillable="true" ma:displayName="MediaServiceDateTaken" ma:hidden="true" ma:internalName="MediaServiceDateTaken" ma:readOnly="true">
      <xsd:simpleType>
        <xsd:restriction base="dms:Text"/>
      </xsd:simpleType>
    </xsd:element>
    <xsd:element name="MediaLengthInSeconds" ma:index="19" nillable="true" ma:displayName="MediaLengthInSeconds" ma:hidden="true" ma:internalName="MediaLengthInSeconds" ma:readOnly="true">
      <xsd:simpleType>
        <xsd:restriction base="dms:Unknown"/>
      </xsd:simpleType>
    </xsd:element>
    <xsd:element name="MediaServiceLocation" ma:index="20" nillable="true" ma:displayName="Location" ma:internalName="MediaServiceLocation" ma:readOnly="true">
      <xsd:simpleType>
        <xsd:restriction base="dms:Text"/>
      </xsd:simpleType>
    </xsd:element>
    <xsd:element name="lcf76f155ced4ddcb4097134ff3c332f" ma:index="22" nillable="true" ma:taxonomy="true" ma:internalName="lcf76f155ced4ddcb4097134ff3c332f" ma:taxonomyFieldName="MediaServiceImageTags" ma:displayName="Image Tags" ma:readOnly="false" ma:fieldId="{5cf76f15-5ced-4ddc-b409-7134ff3c332f}" ma:taxonomyMulti="true" ma:sspId="e01999fc-e449-4b5e-9052-2a7e0468b457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4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5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3a20dad4-d83e-43a0-9bc8-f451a3727f14" elementFormDefault="qualified">
    <xsd:import namespace="http://schemas.microsoft.com/office/2006/documentManagement/types"/>
    <xsd:import namespace="http://schemas.microsoft.com/office/infopath/2007/PartnerControls"/>
    <xsd:element name="SharedWithUsers" ma:index="17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8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3" nillable="true" ma:displayName="Taxonomy Catch All Column" ma:hidden="true" ma:list="{22eb275f-1631-4a4b-a04e-ffce34ed3e43}" ma:internalName="TaxCatchAll" ma:showField="CatchAllData" ma:web="3a20dad4-d83e-43a0-9bc8-f451a3727f1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60BC64FC-45D1-49B4-A331-21AC559BC525}">
  <ds:schemaRefs>
    <ds:schemaRef ds:uri="3a20dad4-d83e-43a0-9bc8-f451a3727f14"/>
    <ds:schemaRef ds:uri="e25ce101-ab61-4196-ad29-dfca81da41f9"/>
    <ds:schemaRef ds:uri="http://schemas.microsoft.com/office/2006/metadata/properties"/>
    <ds:schemaRef ds:uri="http://schemas.microsoft.com/office/infopath/2007/PartnerControls"/>
    <ds:schemaRef ds:uri="http://schemas.microsoft.com/sharepoint/v3"/>
  </ds:schemaRefs>
</ds:datastoreItem>
</file>

<file path=customXml/itemProps2.xml><?xml version="1.0" encoding="utf-8"?>
<ds:datastoreItem xmlns:ds="http://schemas.openxmlformats.org/officeDocument/2006/customXml" ds:itemID="{9FFC6174-D352-4E13-A1F6-9F60BE0E1133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CD79CDC6-8B9A-413F-A7EE-672D1F577DC8}">
  <ds:schemaRefs>
    <ds:schemaRef ds:uri="3a20dad4-d83e-43a0-9bc8-f451a3727f14"/>
    <ds:schemaRef ds:uri="e25ce101-ab61-4196-ad29-dfca81da41f9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microsoft.com/sharepoint/v3"/>
    <ds:schemaRef ds:uri="http://schemas.openxmlformats.org/package/2006/metadata/core-properties"/>
    <ds:schemaRef ds:uri="http://www.w3.org/2001/XMLSchema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234</TotalTime>
  <Words>1204</Words>
  <Application>Microsoft Office PowerPoint</Application>
  <PresentationFormat>Widescreen</PresentationFormat>
  <Paragraphs>165</Paragraphs>
  <Slides>23</Slides>
  <Notes>5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23</vt:i4>
      </vt:variant>
    </vt:vector>
  </HeadingPairs>
  <TitlesOfParts>
    <vt:vector size="31" baseType="lpstr">
      <vt:lpstr>Arial</vt:lpstr>
      <vt:lpstr>Calibri</vt:lpstr>
      <vt:lpstr>Franklin Gothic Book</vt:lpstr>
      <vt:lpstr>Helvetica</vt:lpstr>
      <vt:lpstr>Helvetica Neue Light</vt:lpstr>
      <vt:lpstr>Lucida Grande</vt:lpstr>
      <vt:lpstr>Wingdings</vt:lpstr>
      <vt:lpstr>Office Theme</vt:lpstr>
      <vt:lpstr>Station Pedshed and Bikeshed Atlas 2.0</vt:lpstr>
      <vt:lpstr>What We’ll Cover Today</vt:lpstr>
      <vt:lpstr>Why Atlas 2.0?</vt:lpstr>
      <vt:lpstr>Your Metro, The Way Forward</vt:lpstr>
      <vt:lpstr>Walking to Metro</vt:lpstr>
      <vt:lpstr>Walking to Metro</vt:lpstr>
      <vt:lpstr>Biking to Metro</vt:lpstr>
      <vt:lpstr>Biking to Metro</vt:lpstr>
      <vt:lpstr>Why the Disparity?</vt:lpstr>
      <vt:lpstr>Metrorail Walkshed Atlas 1.0</vt:lpstr>
      <vt:lpstr>What’s New in Version 2.0</vt:lpstr>
      <vt:lpstr>How We Made the Atlas 2.0</vt:lpstr>
      <vt:lpstr>Step 1: Gather Geospatial Data</vt:lpstr>
      <vt:lpstr>Step 2: Clean and Review Network</vt:lpstr>
      <vt:lpstr>Step 3: Run Network Analysis</vt:lpstr>
      <vt:lpstr>Step 4: Describe Characteristics of Sheds</vt:lpstr>
      <vt:lpstr>Methodology Limitations</vt:lpstr>
      <vt:lpstr>Examples from the Atlas 2.0</vt:lpstr>
      <vt:lpstr>PDF Maps</vt:lpstr>
      <vt:lpstr>StoryMap and Web Map</vt:lpstr>
      <vt:lpstr>Initial Analysis</vt:lpstr>
      <vt:lpstr>Resources</vt:lpstr>
      <vt:lpstr>Thank you!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Meghan Deakins</dc:creator>
  <cp:lastModifiedBy>Yowell, Thomas R. (Ryan)</cp:lastModifiedBy>
  <cp:revision>1</cp:revision>
  <dcterms:created xsi:type="dcterms:W3CDTF">2023-10-12T18:39:36Z</dcterms:created>
  <dcterms:modified xsi:type="dcterms:W3CDTF">2024-09-16T17:27:57Z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0x0101005A285262B3463C47A4B81670113D2FF5</vt:lpwstr>
  </property>
  <property fmtid="{D5CDD505-2E9C-101B-9397-08002B2CF9AE}" pid="3" name="MediaServiceImageTags">
    <vt:lpwstr/>
  </property>
  <property fmtid="{D5CDD505-2E9C-101B-9397-08002B2CF9AE}" pid="4" name="ComplianceAssetId">
    <vt:lpwstr/>
  </property>
  <property fmtid="{D5CDD505-2E9C-101B-9397-08002B2CF9AE}" pid="5" name="_ExtendedDescription">
    <vt:lpwstr/>
  </property>
  <property fmtid="{D5CDD505-2E9C-101B-9397-08002B2CF9AE}" pid="6" name="_activity">
    <vt:lpwstr>{"FileActivityType":"6","FileActivityTimeStamp":"2024-04-26T13:18:07.443Z","FileActivityUsersOnPage":[{"DisplayName":"Yowell, Thomas R.","Id":"tryowell@wmata.com"}],"FileActivityNavigationId":null}</vt:lpwstr>
  </property>
  <property fmtid="{D5CDD505-2E9C-101B-9397-08002B2CF9AE}" pid="7" name="TriggerFlowInfo">
    <vt:lpwstr/>
  </property>
</Properties>
</file>