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3" r:id="rId5"/>
    <p:sldId id="267" r:id="rId6"/>
    <p:sldId id="265" r:id="rId7"/>
    <p:sldId id="268" r:id="rId8"/>
    <p:sldId id="269" r:id="rId9"/>
    <p:sldId id="270" r:id="rId10"/>
    <p:sldId id="271" r:id="rId11"/>
    <p:sldId id="258" r:id="rId12"/>
    <p:sldId id="259" r:id="rId13"/>
    <p:sldId id="261" r:id="rId14"/>
    <p:sldId id="260" r:id="rId15"/>
    <p:sldId id="266"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26" d="100"/>
          <a:sy n="126" d="100"/>
        </p:scale>
        <p:origin x="-119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F29150E-E045-4A2F-A386-258F0CC50CB9}" type="datetimeFigureOut">
              <a:rPr lang="en-US" smtClean="0"/>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3685088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29150E-E045-4A2F-A386-258F0CC50CB9}" type="datetimeFigureOut">
              <a:rPr lang="en-US" smtClean="0"/>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764638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F29150E-E045-4A2F-A386-258F0CC50CB9}" type="datetimeFigureOut">
              <a:rPr lang="en-US" smtClean="0"/>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1817515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F29150E-E045-4A2F-A386-258F0CC50CB9}" type="datetimeFigureOut">
              <a:rPr lang="en-US" smtClean="0"/>
              <a:t>11/8/2012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2837336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F29150E-E045-4A2F-A386-258F0CC50CB9}" type="datetimeFigureOut">
              <a:rPr lang="en-US" smtClean="0"/>
              <a:t>11/8/2012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28939807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F29150E-E045-4A2F-A386-258F0CC50CB9}" type="datetimeFigureOut">
              <a:rPr lang="en-US" smtClean="0"/>
              <a:t>11/8/2012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3911933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29150E-E045-4A2F-A386-258F0CC50CB9}" type="datetimeFigureOut">
              <a:rPr lang="en-US" smtClean="0"/>
              <a:t>11/8/2012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34625958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29150E-E045-4A2F-A386-258F0CC50CB9}" type="datetimeFigureOut">
              <a:rPr lang="en-US" smtClean="0"/>
              <a:t>11/8/2012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247604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F29150E-E045-4A2F-A386-258F0CC50CB9}" type="datetimeFigureOut">
              <a:rPr lang="en-US" smtClean="0"/>
              <a:t>11/8/2012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1857347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29150E-E045-4A2F-A386-258F0CC50CB9}" type="datetimeFigureOut">
              <a:rPr lang="en-US" smtClean="0"/>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49004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F29150E-E045-4A2F-A386-258F0CC50CB9}" type="datetimeFigureOut">
              <a:rPr lang="en-US" smtClean="0"/>
              <a:t>11/8/2012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FA1708A-C7D3-4ACF-A36F-19EBCD1702A2}" type="slidenum">
              <a:rPr lang="en-US" smtClean="0"/>
              <a:t>‹#›</a:t>
            </a:fld>
            <a:endParaRPr lang="en-US"/>
          </a:p>
        </p:txBody>
      </p:sp>
    </p:spTree>
    <p:extLst>
      <p:ext uri="{BB962C8B-B14F-4D97-AF65-F5344CB8AC3E}">
        <p14:creationId xmlns:p14="http://schemas.microsoft.com/office/powerpoint/2010/main" val="746311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29150E-E045-4A2F-A386-258F0CC50CB9}" type="datetimeFigureOut">
              <a:rPr lang="en-US" smtClean="0"/>
              <a:t>11/8/2012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A1708A-C7D3-4ACF-A36F-19EBCD1702A2}" type="slidenum">
              <a:rPr lang="en-US" smtClean="0"/>
              <a:t>‹#›</a:t>
            </a:fld>
            <a:endParaRPr lang="en-US"/>
          </a:p>
        </p:txBody>
      </p:sp>
    </p:spTree>
    <p:extLst>
      <p:ext uri="{BB962C8B-B14F-4D97-AF65-F5344CB8AC3E}">
        <p14:creationId xmlns:p14="http://schemas.microsoft.com/office/powerpoint/2010/main" val="57249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0" y="994379"/>
            <a:ext cx="9136442" cy="4568221"/>
          </a:xfrm>
          <a:prstGeom prst="rect">
            <a:avLst/>
          </a:prstGeom>
        </p:spPr>
      </p:pic>
      <p:sp>
        <p:nvSpPr>
          <p:cNvPr id="2" name="Title 1"/>
          <p:cNvSpPr>
            <a:spLocks noGrp="1"/>
          </p:cNvSpPr>
          <p:nvPr>
            <p:ph type="ctrTitle"/>
          </p:nvPr>
        </p:nvSpPr>
        <p:spPr>
          <a:xfrm>
            <a:off x="0" y="152400"/>
            <a:ext cx="9135182" cy="762000"/>
          </a:xfrm>
        </p:spPr>
        <p:txBody>
          <a:bodyPr>
            <a:noAutofit/>
          </a:bodyPr>
          <a:lstStyle/>
          <a:p>
            <a:r>
              <a:rPr lang="en-US" sz="5400" b="1" dirty="0" smtClean="0">
                <a:solidFill>
                  <a:schemeClr val="tx1">
                    <a:lumMod val="50000"/>
                    <a:lumOff val="50000"/>
                  </a:schemeClr>
                </a:solidFill>
                <a:latin typeface="Arial" pitchFamily="34" charset="0"/>
                <a:cs typeface="Arial" pitchFamily="34" charset="0"/>
              </a:rPr>
              <a:t>Hurricane Sandy</a:t>
            </a:r>
            <a:endParaRPr lang="en-US" sz="5400" b="1" dirty="0">
              <a:solidFill>
                <a:schemeClr val="tx1">
                  <a:lumMod val="50000"/>
                  <a:lumOff val="50000"/>
                </a:schemeClr>
              </a:solidFill>
              <a:latin typeface="Arial" pitchFamily="34" charset="0"/>
              <a:cs typeface="Arial" pitchFamily="34" charset="0"/>
            </a:endParaRPr>
          </a:p>
        </p:txBody>
      </p:sp>
      <p:sp>
        <p:nvSpPr>
          <p:cNvPr id="3" name="Subtitle 2"/>
          <p:cNvSpPr>
            <a:spLocks noGrp="1"/>
          </p:cNvSpPr>
          <p:nvPr>
            <p:ph type="subTitle" idx="1"/>
          </p:nvPr>
        </p:nvSpPr>
        <p:spPr>
          <a:xfrm>
            <a:off x="0" y="5497735"/>
            <a:ext cx="9135182" cy="1295400"/>
          </a:xfrm>
        </p:spPr>
        <p:txBody>
          <a:bodyPr/>
          <a:lstStyle/>
          <a:p>
            <a:r>
              <a:rPr lang="en-US" dirty="0" smtClean="0"/>
              <a:t>Merni Fitzgerald, Chair</a:t>
            </a:r>
          </a:p>
          <a:p>
            <a:r>
              <a:rPr lang="en-US" dirty="0" smtClean="0"/>
              <a:t>RESF-15: External Affairs</a:t>
            </a:r>
            <a:endParaRPr lang="en-US" dirty="0"/>
          </a:p>
        </p:txBody>
      </p:sp>
    </p:spTree>
    <p:extLst>
      <p:ext uri="{BB962C8B-B14F-4D97-AF65-F5344CB8AC3E}">
        <p14:creationId xmlns:p14="http://schemas.microsoft.com/office/powerpoint/2010/main" val="40705866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tretch>
            <a:fillRect/>
          </a:stretch>
        </p:blipFill>
        <p:spPr>
          <a:xfrm>
            <a:off x="381000" y="241111"/>
            <a:ext cx="5943600" cy="3470910"/>
          </a:xfrm>
          <a:prstGeom prst="rect">
            <a:avLst/>
          </a:prstGeom>
        </p:spPr>
      </p:pic>
      <p:pic>
        <p:nvPicPr>
          <p:cNvPr id="1026" name="Picture 2" descr="http://www.nhc.noaa.gov/storm_graphics/AT18/refresh/AL1812_PROB34_F108_sm2+gif/0.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3703320"/>
            <a:ext cx="3848100" cy="30784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81000" y="3859411"/>
            <a:ext cx="4572000" cy="2769989"/>
          </a:xfrm>
          <a:prstGeom prst="rect">
            <a:avLst/>
          </a:prstGeom>
          <a:noFill/>
        </p:spPr>
        <p:txBody>
          <a:bodyPr wrap="square" rtlCol="0">
            <a:spAutoFit/>
          </a:bodyPr>
          <a:lstStyle/>
          <a:p>
            <a:r>
              <a:rPr lang="en-US" sz="1400" i="1" dirty="0">
                <a:latin typeface="Arial" pitchFamily="34" charset="0"/>
                <a:cs typeface="Arial" pitchFamily="34" charset="0"/>
              </a:rPr>
              <a:t>M</a:t>
            </a:r>
            <a:r>
              <a:rPr lang="en-US" sz="1400" i="1" dirty="0" smtClean="0">
                <a:latin typeface="Arial" pitchFamily="34" charset="0"/>
                <a:cs typeface="Arial" pitchFamily="34" charset="0"/>
              </a:rPr>
              <a:t>illions of Americans from North Carolina to Maine braced for Hurricane Sandy.  That evening for over 12 hours, hurricane and tropical storm force winds, storm surge, and flooding impacted 12 states, with over eight million people losing power. Transportation systems in New York, Philadelphia, Boston, and Washington, D.C., came to a halt, and more than 12,000 commercial flights were grounded.  And for the first time since 1888, the New York Stock Exchange was closed for two consecutive days because of a natural disaster.</a:t>
            </a:r>
          </a:p>
          <a:p>
            <a:endParaRPr lang="en-US" sz="1200" i="1" dirty="0" smtClean="0">
              <a:latin typeface="Arial" pitchFamily="34" charset="0"/>
              <a:cs typeface="Arial" pitchFamily="34" charset="0"/>
            </a:endParaRPr>
          </a:p>
          <a:p>
            <a:r>
              <a:rPr lang="en-US" sz="1200" i="1" dirty="0" smtClean="0">
                <a:solidFill>
                  <a:schemeClr val="bg1">
                    <a:lumMod val="50000"/>
                  </a:schemeClr>
                </a:solidFill>
                <a:latin typeface="Arial" pitchFamily="34" charset="0"/>
                <a:cs typeface="Arial" pitchFamily="34" charset="0"/>
              </a:rPr>
              <a:t>Craig Fugate, FEMA administrator</a:t>
            </a:r>
          </a:p>
          <a:p>
            <a:r>
              <a:rPr lang="en-US" sz="1000" i="1" dirty="0" smtClean="0">
                <a:solidFill>
                  <a:schemeClr val="bg1">
                    <a:lumMod val="65000"/>
                  </a:schemeClr>
                </a:solidFill>
                <a:latin typeface="Arial" pitchFamily="34" charset="0"/>
                <a:cs typeface="Arial" pitchFamily="34" charset="0"/>
              </a:rPr>
              <a:t>From the FEMA blog (http://www.fema.gov/blog)</a:t>
            </a:r>
            <a:endParaRPr lang="en-US" sz="1000" i="1" dirty="0">
              <a:solidFill>
                <a:schemeClr val="bg1">
                  <a:lumMod val="65000"/>
                </a:schemeClr>
              </a:solidFill>
              <a:latin typeface="Arial" pitchFamily="34" charset="0"/>
              <a:cs typeface="Arial" pitchFamily="34" charset="0"/>
            </a:endParaRPr>
          </a:p>
        </p:txBody>
      </p:sp>
      <p:pic>
        <p:nvPicPr>
          <p:cNvPr id="7" name="Picture 6"/>
          <p:cNvPicPr/>
          <p:nvPr/>
        </p:nvPicPr>
        <p:blipFill>
          <a:blip r:embed="rId4"/>
          <a:stretch>
            <a:fillRect/>
          </a:stretch>
        </p:blipFill>
        <p:spPr>
          <a:xfrm>
            <a:off x="7181214" y="76200"/>
            <a:ext cx="1847214" cy="417860"/>
          </a:xfrm>
          <a:prstGeom prst="rect">
            <a:avLst/>
          </a:prstGeom>
        </p:spPr>
      </p:pic>
    </p:spTree>
    <p:extLst>
      <p:ext uri="{BB962C8B-B14F-4D97-AF65-F5344CB8AC3E}">
        <p14:creationId xmlns:p14="http://schemas.microsoft.com/office/powerpoint/2010/main" val="15196832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pic>
        <p:nvPicPr>
          <p:cNvPr id="5" name="Picture 4"/>
          <p:cNvPicPr/>
          <p:nvPr/>
        </p:nvPicPr>
        <p:blipFill>
          <a:blip r:embed="rId2"/>
          <a:stretch>
            <a:fillRect/>
          </a:stretch>
        </p:blipFill>
        <p:spPr>
          <a:xfrm>
            <a:off x="7181214" y="76200"/>
            <a:ext cx="1847214" cy="417860"/>
          </a:xfrm>
          <a:prstGeom prst="rect">
            <a:avLst/>
          </a:prstGeom>
        </p:spPr>
      </p:pic>
      <p:pic>
        <p:nvPicPr>
          <p:cNvPr id="7" name="Picture 6"/>
          <p:cNvPicPr/>
          <p:nvPr/>
        </p:nvPicPr>
        <p:blipFill>
          <a:blip r:embed="rId3"/>
          <a:stretch>
            <a:fillRect/>
          </a:stretch>
        </p:blipFill>
        <p:spPr>
          <a:xfrm>
            <a:off x="838200" y="1204447"/>
            <a:ext cx="8118872" cy="5643311"/>
          </a:xfrm>
          <a:prstGeom prst="rect">
            <a:avLst/>
          </a:prstGeom>
        </p:spPr>
      </p:pic>
      <p:sp>
        <p:nvSpPr>
          <p:cNvPr id="8" name="TextBox 7"/>
          <p:cNvSpPr txBox="1"/>
          <p:nvPr/>
        </p:nvSpPr>
        <p:spPr>
          <a:xfrm>
            <a:off x="4648200" y="3972580"/>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1</a:t>
            </a:r>
            <a:endParaRPr lang="en-US" sz="2800" b="1" dirty="0">
              <a:solidFill>
                <a:srgbClr val="FF0000"/>
              </a:solidFill>
              <a:latin typeface="Arial" pitchFamily="34" charset="0"/>
              <a:cs typeface="Arial" pitchFamily="34" charset="0"/>
            </a:endParaRPr>
          </a:p>
        </p:txBody>
      </p:sp>
      <p:sp>
        <p:nvSpPr>
          <p:cNvPr id="9" name="TextBox 8"/>
          <p:cNvSpPr txBox="1"/>
          <p:nvPr/>
        </p:nvSpPr>
        <p:spPr>
          <a:xfrm>
            <a:off x="3124200" y="2667000"/>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2</a:t>
            </a:r>
            <a:endParaRPr lang="en-US" sz="2800" b="1" dirty="0">
              <a:solidFill>
                <a:srgbClr val="FF0000"/>
              </a:solidFill>
              <a:latin typeface="Arial" pitchFamily="34" charset="0"/>
              <a:cs typeface="Arial" pitchFamily="34" charset="0"/>
            </a:endParaRPr>
          </a:p>
        </p:txBody>
      </p:sp>
      <p:sp>
        <p:nvSpPr>
          <p:cNvPr id="10" name="TextBox 9"/>
          <p:cNvSpPr txBox="1"/>
          <p:nvPr/>
        </p:nvSpPr>
        <p:spPr>
          <a:xfrm>
            <a:off x="6324600" y="6106180"/>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3</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6050847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tretch>
            <a:fillRect/>
          </a:stretch>
        </p:blipFill>
        <p:spPr>
          <a:xfrm>
            <a:off x="1447800" y="76200"/>
            <a:ext cx="6248400" cy="6696336"/>
          </a:xfrm>
          <a:prstGeom prst="rect">
            <a:avLst/>
          </a:prstGeom>
        </p:spPr>
      </p:pic>
      <p:pic>
        <p:nvPicPr>
          <p:cNvPr id="6" name="Picture 5"/>
          <p:cNvPicPr/>
          <p:nvPr/>
        </p:nvPicPr>
        <p:blipFill>
          <a:blip r:embed="rId3"/>
          <a:stretch>
            <a:fillRect/>
          </a:stretch>
        </p:blipFill>
        <p:spPr>
          <a:xfrm>
            <a:off x="7181214" y="76200"/>
            <a:ext cx="1847214" cy="417860"/>
          </a:xfrm>
          <a:prstGeom prst="rect">
            <a:avLst/>
          </a:prstGeom>
        </p:spPr>
      </p:pic>
      <p:sp>
        <p:nvSpPr>
          <p:cNvPr id="7" name="TextBox 6"/>
          <p:cNvSpPr txBox="1"/>
          <p:nvPr/>
        </p:nvSpPr>
        <p:spPr>
          <a:xfrm>
            <a:off x="990600" y="1143000"/>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2</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53701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1516625" y="1219200"/>
            <a:ext cx="6027175" cy="5495290"/>
          </a:xfrm>
          <a:prstGeom prst="rect">
            <a:avLst/>
          </a:prstGeom>
        </p:spPr>
      </p:pic>
      <p:sp>
        <p:nvSpPr>
          <p:cNvPr id="5" name="Title 1"/>
          <p:cNvSpPr>
            <a:spLocks noGrp="1"/>
          </p:cNvSpPr>
          <p:nvPr>
            <p:ph type="title"/>
          </p:nvPr>
        </p:nvSpPr>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pic>
        <p:nvPicPr>
          <p:cNvPr id="6" name="Picture 5"/>
          <p:cNvPicPr/>
          <p:nvPr/>
        </p:nvPicPr>
        <p:blipFill>
          <a:blip r:embed="rId3"/>
          <a:stretch>
            <a:fillRect/>
          </a:stretch>
        </p:blipFill>
        <p:spPr>
          <a:xfrm>
            <a:off x="7181214" y="76200"/>
            <a:ext cx="1847214" cy="417860"/>
          </a:xfrm>
          <a:prstGeom prst="rect">
            <a:avLst/>
          </a:prstGeom>
        </p:spPr>
      </p:pic>
      <p:sp>
        <p:nvSpPr>
          <p:cNvPr id="7" name="TextBox 6"/>
          <p:cNvSpPr txBox="1"/>
          <p:nvPr/>
        </p:nvSpPr>
        <p:spPr>
          <a:xfrm>
            <a:off x="1001306" y="2209800"/>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2</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274248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p:nvPr/>
        </p:nvPicPr>
        <p:blipFill rotWithShape="1">
          <a:blip r:embed="rId2"/>
          <a:srcRect b="54482"/>
          <a:stretch/>
        </p:blipFill>
        <p:spPr>
          <a:xfrm>
            <a:off x="228600" y="1676400"/>
            <a:ext cx="5943600" cy="3687198"/>
          </a:xfrm>
          <a:prstGeom prst="rect">
            <a:avLst/>
          </a:prstGeom>
        </p:spPr>
      </p:pic>
      <p:pic>
        <p:nvPicPr>
          <p:cNvPr id="7" name="Picture 6"/>
          <p:cNvPicPr/>
          <p:nvPr/>
        </p:nvPicPr>
        <p:blipFill rotWithShape="1">
          <a:blip r:embed="rId2"/>
          <a:srcRect t="45331"/>
          <a:stretch/>
        </p:blipFill>
        <p:spPr>
          <a:xfrm>
            <a:off x="3810000" y="1219200"/>
            <a:ext cx="5181600" cy="5451821"/>
          </a:xfrm>
          <a:prstGeom prst="rect">
            <a:avLst/>
          </a:prstGeom>
        </p:spPr>
      </p:pic>
      <p:pic>
        <p:nvPicPr>
          <p:cNvPr id="8" name="Picture 7"/>
          <p:cNvPicPr/>
          <p:nvPr/>
        </p:nvPicPr>
        <p:blipFill>
          <a:blip r:embed="rId3"/>
          <a:stretch>
            <a:fillRect/>
          </a:stretch>
        </p:blipFill>
        <p:spPr>
          <a:xfrm>
            <a:off x="7181214" y="76200"/>
            <a:ext cx="1847214" cy="417860"/>
          </a:xfrm>
          <a:prstGeom prst="rect">
            <a:avLst/>
          </a:prstGeom>
        </p:spPr>
      </p:pic>
      <p:sp>
        <p:nvSpPr>
          <p:cNvPr id="9" name="Title 1"/>
          <p:cNvSpPr>
            <a:spLocks noGrp="1"/>
          </p:cNvSpPr>
          <p:nvPr>
            <p:ph type="title"/>
          </p:nvPr>
        </p:nvSpPr>
        <p:spPr>
          <a:xfrm>
            <a:off x="457200" y="274638"/>
            <a:ext cx="8229600" cy="1143000"/>
          </a:xfrm>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sp>
        <p:nvSpPr>
          <p:cNvPr id="10" name="TextBox 9"/>
          <p:cNvSpPr txBox="1"/>
          <p:nvPr/>
        </p:nvSpPr>
        <p:spPr>
          <a:xfrm>
            <a:off x="6990714" y="1066800"/>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3</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9594754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stretch>
            <a:fillRect/>
          </a:stretch>
        </p:blipFill>
        <p:spPr>
          <a:xfrm>
            <a:off x="1447800" y="298426"/>
            <a:ext cx="5791200" cy="921890"/>
          </a:xfrm>
          <a:prstGeom prst="rect">
            <a:avLst/>
          </a:prstGeom>
        </p:spPr>
      </p:pic>
      <p:pic>
        <p:nvPicPr>
          <p:cNvPr id="5" name="Picture 4"/>
          <p:cNvPicPr/>
          <p:nvPr/>
        </p:nvPicPr>
        <p:blipFill>
          <a:blip r:embed="rId3"/>
          <a:stretch>
            <a:fillRect/>
          </a:stretch>
        </p:blipFill>
        <p:spPr>
          <a:xfrm>
            <a:off x="7181214" y="76200"/>
            <a:ext cx="1847214" cy="417860"/>
          </a:xfrm>
          <a:prstGeom prst="rect">
            <a:avLst/>
          </a:prstGeom>
        </p:spPr>
      </p:pic>
      <p:pic>
        <p:nvPicPr>
          <p:cNvPr id="6" name="Picture 5"/>
          <p:cNvPicPr/>
          <p:nvPr/>
        </p:nvPicPr>
        <p:blipFill>
          <a:blip r:embed="rId4"/>
          <a:stretch>
            <a:fillRect/>
          </a:stretch>
        </p:blipFill>
        <p:spPr>
          <a:xfrm>
            <a:off x="1600200" y="1143000"/>
            <a:ext cx="6096000" cy="5569764"/>
          </a:xfrm>
          <a:prstGeom prst="rect">
            <a:avLst/>
          </a:prstGeom>
        </p:spPr>
      </p:pic>
      <p:sp>
        <p:nvSpPr>
          <p:cNvPr id="8" name="TextBox 7"/>
          <p:cNvSpPr txBox="1"/>
          <p:nvPr/>
        </p:nvSpPr>
        <p:spPr>
          <a:xfrm>
            <a:off x="685800" y="497761"/>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4</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7352340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stretch>
            <a:fillRect/>
          </a:stretch>
        </p:blipFill>
        <p:spPr>
          <a:xfrm>
            <a:off x="1447800" y="298426"/>
            <a:ext cx="5791200" cy="921890"/>
          </a:xfrm>
          <a:prstGeom prst="rect">
            <a:avLst/>
          </a:prstGeom>
        </p:spPr>
      </p:pic>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b="17380"/>
          <a:stretch>
            <a:fillRect/>
          </a:stretch>
        </p:blipFill>
        <p:spPr bwMode="auto">
          <a:xfrm>
            <a:off x="1550988" y="1223963"/>
            <a:ext cx="6229350" cy="556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p:nvPr/>
        </p:nvPicPr>
        <p:blipFill>
          <a:blip r:embed="rId4"/>
          <a:stretch>
            <a:fillRect/>
          </a:stretch>
        </p:blipFill>
        <p:spPr>
          <a:xfrm>
            <a:off x="7181214" y="76200"/>
            <a:ext cx="1847214" cy="417860"/>
          </a:xfrm>
          <a:prstGeom prst="rect">
            <a:avLst/>
          </a:prstGeom>
        </p:spPr>
      </p:pic>
      <p:sp>
        <p:nvSpPr>
          <p:cNvPr id="6" name="TextBox 5"/>
          <p:cNvSpPr txBox="1"/>
          <p:nvPr/>
        </p:nvSpPr>
        <p:spPr>
          <a:xfrm>
            <a:off x="685800" y="497761"/>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4</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7176870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stretch>
            <a:fillRect/>
          </a:stretch>
        </p:blipFill>
        <p:spPr>
          <a:xfrm>
            <a:off x="1447800" y="298426"/>
            <a:ext cx="5791200" cy="921890"/>
          </a:xfrm>
          <a:prstGeom prst="rect">
            <a:avLst/>
          </a:prstGeom>
        </p:spPr>
      </p:pic>
      <p:pic>
        <p:nvPicPr>
          <p:cNvPr id="5" name="Picture 4"/>
          <p:cNvPicPr/>
          <p:nvPr/>
        </p:nvPicPr>
        <p:blipFill>
          <a:blip r:embed="rId3"/>
          <a:stretch>
            <a:fillRect/>
          </a:stretch>
        </p:blipFill>
        <p:spPr>
          <a:xfrm>
            <a:off x="7181214" y="76200"/>
            <a:ext cx="1847214" cy="417860"/>
          </a:xfrm>
          <a:prstGeom prst="rect">
            <a:avLst/>
          </a:prstGeom>
        </p:spPr>
      </p:pic>
      <p:pic>
        <p:nvPicPr>
          <p:cNvPr id="8" name="Picture 7"/>
          <p:cNvPicPr/>
          <p:nvPr/>
        </p:nvPicPr>
        <p:blipFill>
          <a:blip r:embed="rId4"/>
          <a:stretch>
            <a:fillRect/>
          </a:stretch>
        </p:blipFill>
        <p:spPr>
          <a:xfrm>
            <a:off x="1524000" y="1143000"/>
            <a:ext cx="6172200" cy="5610372"/>
          </a:xfrm>
          <a:prstGeom prst="rect">
            <a:avLst/>
          </a:prstGeom>
        </p:spPr>
      </p:pic>
      <p:sp>
        <p:nvSpPr>
          <p:cNvPr id="6" name="TextBox 5"/>
          <p:cNvSpPr txBox="1"/>
          <p:nvPr/>
        </p:nvSpPr>
        <p:spPr>
          <a:xfrm>
            <a:off x="685800" y="497761"/>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4</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3194676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stretch>
            <a:fillRect/>
          </a:stretch>
        </p:blipFill>
        <p:spPr>
          <a:xfrm>
            <a:off x="1447800" y="298426"/>
            <a:ext cx="5791200" cy="921890"/>
          </a:xfrm>
          <a:prstGeom prst="rect">
            <a:avLst/>
          </a:prstGeom>
        </p:spPr>
      </p:pic>
      <p:pic>
        <p:nvPicPr>
          <p:cNvPr id="5" name="Picture 4"/>
          <p:cNvPicPr/>
          <p:nvPr/>
        </p:nvPicPr>
        <p:blipFill>
          <a:blip r:embed="rId3"/>
          <a:stretch>
            <a:fillRect/>
          </a:stretch>
        </p:blipFill>
        <p:spPr>
          <a:xfrm>
            <a:off x="7181214" y="76200"/>
            <a:ext cx="1847214" cy="417860"/>
          </a:xfrm>
          <a:prstGeom prst="rect">
            <a:avLst/>
          </a:prstGeom>
        </p:spPr>
      </p:pic>
      <p:pic>
        <p:nvPicPr>
          <p:cNvPr id="6" name="Picture 5"/>
          <p:cNvPicPr/>
          <p:nvPr/>
        </p:nvPicPr>
        <p:blipFill>
          <a:blip r:embed="rId4"/>
          <a:stretch>
            <a:fillRect/>
          </a:stretch>
        </p:blipFill>
        <p:spPr>
          <a:xfrm>
            <a:off x="1600200" y="1143000"/>
            <a:ext cx="6172200" cy="5639386"/>
          </a:xfrm>
          <a:prstGeom prst="rect">
            <a:avLst/>
          </a:prstGeom>
        </p:spPr>
      </p:pic>
      <p:sp>
        <p:nvSpPr>
          <p:cNvPr id="8" name="TextBox 7"/>
          <p:cNvSpPr txBox="1"/>
          <p:nvPr/>
        </p:nvSpPr>
        <p:spPr>
          <a:xfrm>
            <a:off x="685800" y="497761"/>
            <a:ext cx="381000" cy="523220"/>
          </a:xfrm>
          <a:prstGeom prst="rect">
            <a:avLst/>
          </a:prstGeom>
          <a:noFill/>
        </p:spPr>
        <p:txBody>
          <a:bodyPr wrap="square" rtlCol="0">
            <a:spAutoFit/>
          </a:bodyPr>
          <a:lstStyle/>
          <a:p>
            <a:r>
              <a:rPr lang="en-US" sz="2800" b="1" dirty="0" smtClean="0">
                <a:solidFill>
                  <a:srgbClr val="FF0000"/>
                </a:solidFill>
                <a:latin typeface="Arial" pitchFamily="34" charset="0"/>
                <a:cs typeface="Arial" pitchFamily="34" charset="0"/>
              </a:rPr>
              <a:t>4</a:t>
            </a:r>
            <a:endParaRPr lang="en-US" sz="28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9275223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013" y="1268413"/>
            <a:ext cx="6948487" cy="545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p:nvPr/>
        </p:nvPicPr>
        <p:blipFill>
          <a:blip r:embed="rId3"/>
          <a:stretch>
            <a:fillRect/>
          </a:stretch>
        </p:blipFill>
        <p:spPr>
          <a:xfrm>
            <a:off x="7181214" y="76200"/>
            <a:ext cx="1847214" cy="417860"/>
          </a:xfrm>
          <a:prstGeom prst="rect">
            <a:avLst/>
          </a:prstGeom>
        </p:spPr>
      </p:pic>
    </p:spTree>
    <p:extLst>
      <p:ext uri="{BB962C8B-B14F-4D97-AF65-F5344CB8AC3E}">
        <p14:creationId xmlns:p14="http://schemas.microsoft.com/office/powerpoint/2010/main" val="26040989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pic>
        <p:nvPicPr>
          <p:cNvPr id="4" name="Picture 4" descr="C:\Users\jperso\AppData\Local\Temp\SNAGHTML19715d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7200" y="1230313"/>
            <a:ext cx="5653088" cy="556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p:nvPr/>
        </p:nvPicPr>
        <p:blipFill>
          <a:blip r:embed="rId3"/>
          <a:stretch>
            <a:fillRect/>
          </a:stretch>
        </p:blipFill>
        <p:spPr>
          <a:xfrm>
            <a:off x="7181214" y="76200"/>
            <a:ext cx="1847214" cy="417860"/>
          </a:xfrm>
          <a:prstGeom prst="rect">
            <a:avLst/>
          </a:prstGeom>
        </p:spPr>
      </p:pic>
    </p:spTree>
    <p:extLst>
      <p:ext uri="{BB962C8B-B14F-4D97-AF65-F5344CB8AC3E}">
        <p14:creationId xmlns:p14="http://schemas.microsoft.com/office/powerpoint/2010/main" val="19681778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b="23588"/>
          <a:stretch/>
        </p:blipFill>
        <p:spPr bwMode="auto">
          <a:xfrm>
            <a:off x="1371600" y="1282238"/>
            <a:ext cx="6313264" cy="534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p:nvPr/>
        </p:nvPicPr>
        <p:blipFill>
          <a:blip r:embed="rId3"/>
          <a:stretch>
            <a:fillRect/>
          </a:stretch>
        </p:blipFill>
        <p:spPr>
          <a:xfrm>
            <a:off x="7181214" y="76200"/>
            <a:ext cx="1847214" cy="417860"/>
          </a:xfrm>
          <a:prstGeom prst="rect">
            <a:avLst/>
          </a:prstGeom>
        </p:spPr>
      </p:pic>
      <p:sp>
        <p:nvSpPr>
          <p:cNvPr id="6" name="Title 1"/>
          <p:cNvSpPr>
            <a:spLocks noGrp="1"/>
          </p:cNvSpPr>
          <p:nvPr>
            <p:ph type="title"/>
          </p:nvPr>
        </p:nvSpPr>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spTree>
    <p:extLst>
      <p:ext uri="{BB962C8B-B14F-4D97-AF65-F5344CB8AC3E}">
        <p14:creationId xmlns:p14="http://schemas.microsoft.com/office/powerpoint/2010/main" val="914708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b="28093"/>
          <a:stretch/>
        </p:blipFill>
        <p:spPr bwMode="auto">
          <a:xfrm>
            <a:off x="1295400" y="1295400"/>
            <a:ext cx="6737088" cy="546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p:nvPr/>
        </p:nvPicPr>
        <p:blipFill>
          <a:blip r:embed="rId3"/>
          <a:stretch>
            <a:fillRect/>
          </a:stretch>
        </p:blipFill>
        <p:spPr>
          <a:xfrm>
            <a:off x="7181214" y="76200"/>
            <a:ext cx="1847214" cy="417860"/>
          </a:xfrm>
          <a:prstGeom prst="rect">
            <a:avLst/>
          </a:prstGeom>
        </p:spPr>
      </p:pic>
      <p:sp>
        <p:nvSpPr>
          <p:cNvPr id="6" name="Title 1"/>
          <p:cNvSpPr>
            <a:spLocks noGrp="1"/>
          </p:cNvSpPr>
          <p:nvPr>
            <p:ph type="title"/>
          </p:nvPr>
        </p:nvSpPr>
        <p:spPr>
          <a:xfrm>
            <a:off x="457200" y="274638"/>
            <a:ext cx="8229600" cy="1143000"/>
          </a:xfrm>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spTree>
    <p:extLst>
      <p:ext uri="{BB962C8B-B14F-4D97-AF65-F5344CB8AC3E}">
        <p14:creationId xmlns:p14="http://schemas.microsoft.com/office/powerpoint/2010/main" val="414128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19400"/>
            <a:ext cx="8229600" cy="1219200"/>
          </a:xfrm>
        </p:spPr>
        <p:txBody>
          <a:bodyPr>
            <a:normAutofit/>
          </a:bodyPr>
          <a:lstStyle/>
          <a:p>
            <a:pPr marL="0" indent="0" algn="ctr">
              <a:buNone/>
            </a:pPr>
            <a:r>
              <a:rPr lang="en-US" sz="4800" dirty="0" smtClean="0">
                <a:latin typeface="Arial" pitchFamily="34" charset="0"/>
                <a:cs typeface="Arial" pitchFamily="34" charset="0"/>
              </a:rPr>
              <a:t>Questions?</a:t>
            </a:r>
            <a:endParaRPr lang="en-US" sz="4800" dirty="0">
              <a:latin typeface="Arial" pitchFamily="34" charset="0"/>
              <a:cs typeface="Arial" pitchFamily="34" charset="0"/>
            </a:endParaRPr>
          </a:p>
        </p:txBody>
      </p:sp>
      <p:pic>
        <p:nvPicPr>
          <p:cNvPr id="4" name="Picture 3"/>
          <p:cNvPicPr/>
          <p:nvPr/>
        </p:nvPicPr>
        <p:blipFill>
          <a:blip r:embed="rId2"/>
          <a:stretch>
            <a:fillRect/>
          </a:stretch>
        </p:blipFill>
        <p:spPr>
          <a:xfrm>
            <a:off x="7181214" y="76200"/>
            <a:ext cx="1847214" cy="417860"/>
          </a:xfrm>
          <a:prstGeom prst="rect">
            <a:avLst/>
          </a:prstGeom>
        </p:spPr>
      </p:pic>
      <p:sp>
        <p:nvSpPr>
          <p:cNvPr id="5" name="Title 1"/>
          <p:cNvSpPr>
            <a:spLocks noGrp="1"/>
          </p:cNvSpPr>
          <p:nvPr>
            <p:ph type="title"/>
          </p:nvPr>
        </p:nvSpPr>
        <p:spPr/>
        <p:txBody>
          <a:bodyPr/>
          <a:lstStyle/>
          <a:p>
            <a:r>
              <a:rPr lang="en-US" b="1" dirty="0" smtClean="0">
                <a:solidFill>
                  <a:schemeClr val="tx1">
                    <a:lumMod val="50000"/>
                    <a:lumOff val="50000"/>
                  </a:schemeClr>
                </a:solidFill>
                <a:latin typeface="Arial" pitchFamily="34" charset="0"/>
                <a:cs typeface="Arial" pitchFamily="34" charset="0"/>
              </a:rPr>
              <a:t>Hurricane Sandy</a:t>
            </a:r>
            <a:endParaRPr lang="en-US" dirty="0"/>
          </a:p>
        </p:txBody>
      </p:sp>
    </p:spTree>
    <p:extLst>
      <p:ext uri="{BB962C8B-B14F-4D97-AF65-F5344CB8AC3E}">
        <p14:creationId xmlns:p14="http://schemas.microsoft.com/office/powerpoint/2010/main" val="639976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145</TotalTime>
  <Words>51</Words>
  <Application>Microsoft Office PowerPoint</Application>
  <PresentationFormat>On-screen Show (4:3)</PresentationFormat>
  <Paragraphs>26</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Hurricane Sandy</vt:lpstr>
      <vt:lpstr>PowerPoint Presentation</vt:lpstr>
      <vt:lpstr>Hurricane Sandy</vt:lpstr>
      <vt:lpstr>PowerPoint Presentation</vt:lpstr>
      <vt:lpstr>Hurricane Sandy</vt:lpstr>
      <vt:lpstr>Hurricane Sandy</vt:lpstr>
      <vt:lpstr>PowerPoint Presentation</vt:lpstr>
      <vt:lpstr>PowerPoint Presentation</vt:lpstr>
      <vt:lpstr>PowerPoint Presentation</vt:lpstr>
      <vt:lpstr>PowerPoint Presentation</vt:lpstr>
      <vt:lpstr>Hurricane Sandy</vt:lpstr>
      <vt:lpstr>Hurricane Sandy</vt:lpstr>
      <vt:lpstr>Hurricane Sandy</vt:lpstr>
      <vt:lpstr>Hurricane Sandy</vt:lpstr>
      <vt:lpstr>Hurricane Sandy</vt:lpstr>
    </vt:vector>
  </TitlesOfParts>
  <Company>Fairfax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jperso</dc:creator>
  <cp:lastModifiedBy>jperso</cp:lastModifiedBy>
  <cp:revision>10</cp:revision>
  <dcterms:created xsi:type="dcterms:W3CDTF">2012-11-08T17:01:57Z</dcterms:created>
  <dcterms:modified xsi:type="dcterms:W3CDTF">2012-11-08T19:27:39Z</dcterms:modified>
</cp:coreProperties>
</file>