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76" r:id="rId2"/>
    <p:sldId id="264" r:id="rId3"/>
    <p:sldId id="281" r:id="rId4"/>
    <p:sldId id="283" r:id="rId5"/>
    <p:sldId id="284" r:id="rId6"/>
    <p:sldId id="285" r:id="rId7"/>
    <p:sldId id="282" r:id="rId8"/>
    <p:sldId id="286" r:id="rId9"/>
    <p:sldId id="27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2" autoAdjust="0"/>
    <p:restoredTop sz="90275" autoAdjust="0"/>
  </p:normalViewPr>
  <p:slideViewPr>
    <p:cSldViewPr snapToGrid="0" snapToObjects="1">
      <p:cViewPr varScale="1">
        <p:scale>
          <a:sx n="96" d="100"/>
          <a:sy n="96" d="100"/>
        </p:scale>
        <p:origin x="193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3/4/2019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3/4/2019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Currently just over 100 services in the database – but as Stephen will note, we’re looking for some help in cleaning these up.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310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454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sfinafrock@mwcog.org" TargetMode="External"/><Relationship Id="rId2" Type="http://schemas.openxmlformats.org/officeDocument/2006/relationships/hyperlink" Target="mailto:dsheehan@mwcog.or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610194"/>
              </p:ext>
            </p:extLst>
          </p:nvPr>
        </p:nvGraphicFramePr>
        <p:xfrm>
          <a:off x="2491153" y="1311839"/>
          <a:ext cx="6652847" cy="390862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accent1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REACH A RIDE Enhancements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Website &amp; Procedural Update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Dan Sheehan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COG/TPB Staff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Stephen Finafrock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COG/TPB Staff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Access for All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March 7, 2019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rgbClr val="82B1C9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9719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2d</a:t>
            </a:r>
          </a:p>
        </p:txBody>
      </p:sp>
    </p:spTree>
    <p:extLst>
      <p:ext uri="{BB962C8B-B14F-4D97-AF65-F5344CB8AC3E}">
        <p14:creationId xmlns:p14="http://schemas.microsoft.com/office/powerpoint/2010/main" val="4115315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77973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Need for a “Regional Clearinghouse” identified in 2009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Primary goal: Connect individuals with special transportation needs with transportation options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Launched in 2011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Website is equipped with Assistive Technology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JAWS For Windows Screen Reading Software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 err="1"/>
              <a:t>NonVisual</a:t>
            </a:r>
            <a:r>
              <a:rPr lang="en-US" sz="2000" dirty="0"/>
              <a:t> Desktop Access (NVDA)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American Foundation for the Blind Certification (AFB)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Toll free number available: 855-732-2427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201274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Background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2: Reach A Ride Enhancements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608990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106499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Website Content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2: Reach A Ride Enhancements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907EF4AC-956A-446F-8112-7657D72197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815" y="1776791"/>
            <a:ext cx="7924551" cy="320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655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Website Content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2: Reach A Ride Enhancements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85DA2CC-9F1A-4386-A328-ECF04E12B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05" y="1412905"/>
            <a:ext cx="8146890" cy="434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419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Website Content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2: Reach A Ride Enhancements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4" name="Picture 3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82F7F86-9007-445F-96FF-7E904AC89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05" y="1781612"/>
            <a:ext cx="8143463" cy="1555218"/>
          </a:xfrm>
          <a:prstGeom prst="rect">
            <a:avLst/>
          </a:prstGeom>
        </p:spPr>
      </p:pic>
      <p:pic>
        <p:nvPicPr>
          <p:cNvPr id="7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EE09FBB-90A9-4523-ACEC-DEF8804A51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488" y="3566670"/>
            <a:ext cx="8134895" cy="193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69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Website Content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2: Reach A Ride Enhancements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E2D2C94-76FC-413F-9714-2041027CE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05" y="2386936"/>
            <a:ext cx="7883962" cy="1778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10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5405" y="1380744"/>
            <a:ext cx="78821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Data certification now required by providers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“Save and Publish”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All changes made to </a:t>
            </a:r>
            <a:r>
              <a:rPr lang="en-US" sz="2000"/>
              <a:t>the listing </a:t>
            </a:r>
            <a:r>
              <a:rPr lang="en-US" sz="2000" dirty="0"/>
              <a:t>information are certified to be accurate to the best of the provider’s knowledge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“Reviewed/No Changes”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An agency representative has reviewed the data and confirms no changes are necessary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Annual Reminder from COG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New internal report created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0334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Data Integrity Enhancements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2: Reach A Ride Enhancements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669774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Call Center Operations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Staffed Monday – Friday, 9am – 5pm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English and Spanish language support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Primary communication via email and telephone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Data Management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Monthly Data Review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Staff outreach to providers for data edits/updates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Staff auditing (calling) listed services to confirm availability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Defunct Providers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Difficulty in reaching providers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7287454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i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Internal Processes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2: Reach A Ride Enhancements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885765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700213"/>
              </p:ext>
            </p:extLst>
          </p:nvPr>
        </p:nvGraphicFramePr>
        <p:xfrm>
          <a:off x="775405" y="1686336"/>
          <a:ext cx="8368596" cy="535786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Daniel Sheehan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Stephen Finafrock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Alternate Commute Programs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962-3287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962-3385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2"/>
                        </a:rPr>
                        <a:t>dsheehan@mwcog.org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3"/>
                        </a:rPr>
                        <a:t>sfinafrock@mwcog.org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 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accent1"/>
                          </a:solidFill>
                          <a:latin typeface="+mj-lt"/>
                          <a:cs typeface="Franklin Gothic Medium"/>
                        </a:rPr>
                        <a:t>           </a:t>
                      </a:r>
                      <a:r>
                        <a:rPr lang="en-US" sz="2800" b="0" dirty="0">
                          <a:solidFill>
                            <a:schemeClr val="accent1"/>
                          </a:solidFill>
                          <a:latin typeface="+mj-lt"/>
                          <a:cs typeface="Franklin Gothic Medium"/>
                        </a:rPr>
                        <a:t>mwcog.org/</a:t>
                      </a:r>
                      <a:r>
                        <a:rPr lang="en-US" sz="2800" b="0" dirty="0" err="1">
                          <a:solidFill>
                            <a:schemeClr val="accent1"/>
                          </a:solidFill>
                          <a:latin typeface="+mj-lt"/>
                          <a:cs typeface="Franklin Gothic Medium"/>
                        </a:rPr>
                        <a:t>tpb</a:t>
                      </a:r>
                      <a:endParaRPr lang="en-US" sz="2800" b="0" dirty="0">
                        <a:solidFill>
                          <a:schemeClr val="accent1"/>
                        </a:solidFill>
                        <a:latin typeface="+mj-lt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</a:t>
                      </a:r>
                      <a:r>
                        <a:rPr lang="en-US" sz="1400" baseline="0" dirty="0">
                          <a:latin typeface="Franklin Gothic Book"/>
                          <a:cs typeface="Franklin Gothic Book"/>
                        </a:rPr>
                        <a:t> Washington Council </a:t>
                      </a:r>
                      <a:r>
                        <a:rPr lang="en-US" sz="1400" baseline="0">
                          <a:latin typeface="Franklin Gothic Book"/>
                          <a:cs typeface="Franklin Gothic Book"/>
                        </a:rPr>
                        <a:t>of Governments</a:t>
                      </a:r>
                      <a:endParaRPr lang="en-US" sz="140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333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6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A - Teal" id="{CED0EC1D-401B-41F5-8A80-5D72FE073A87}" vid="{FF470CB5-796B-4423-B79E-F194457C47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A - Teal</Template>
  <TotalTime>63</TotalTime>
  <Words>383</Words>
  <Application>Microsoft Office PowerPoint</Application>
  <PresentationFormat>On-screen Show (4:3)</PresentationFormat>
  <Paragraphs>79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Sheehan</dc:creator>
  <cp:lastModifiedBy>Lynn Winchell-Mendy</cp:lastModifiedBy>
  <cp:revision>10</cp:revision>
  <cp:lastPrinted>2015-11-17T20:47:12Z</cp:lastPrinted>
  <dcterms:created xsi:type="dcterms:W3CDTF">2019-02-27T19:18:15Z</dcterms:created>
  <dcterms:modified xsi:type="dcterms:W3CDTF">2019-03-04T19:16:32Z</dcterms:modified>
</cp:coreProperties>
</file>