
<file path=[Content_Types].xml><?xml version="1.0" encoding="utf-8"?>
<Types xmlns="http://schemas.openxmlformats.org/package/2006/content-types">
  <Default Extension="png" ContentType="image/png"/>
  <Default Extension="mov" ContentType="vide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9" d="100"/>
          <a:sy n="99" d="100"/>
        </p:scale>
        <p:origin x="-28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7DC6A-099D-4F52-907B-B8CEB135C246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38442A-A8B2-4753-8990-681EDCFD34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134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8442A-A8B2-4753-8990-681EDCFD34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512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082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172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699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026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737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372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623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92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204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33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583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FEE2C-3CAE-4B55-8A91-0A39BCA19145}" type="datetimeFigureOut">
              <a:rPr lang="en-US" smtClean="0"/>
              <a:t>10/16/2013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3A0DD-4AD2-4814-988C-F9E44BC62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326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TREET SMART FY13 VIDEO FINAL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219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</Words>
  <Application>Microsoft Office PowerPoint</Application>
  <PresentationFormat>On-screen Show (4:3)</PresentationFormat>
  <Paragraphs>1</Paragraphs>
  <Slides>1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Austin</dc:creator>
  <cp:lastModifiedBy>Andrew Austin</cp:lastModifiedBy>
  <cp:revision>1</cp:revision>
  <dcterms:created xsi:type="dcterms:W3CDTF">2013-10-16T15:17:11Z</dcterms:created>
  <dcterms:modified xsi:type="dcterms:W3CDTF">2013-10-16T15:21:58Z</dcterms:modified>
</cp:coreProperties>
</file>