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89" r:id="rId2"/>
    <p:sldId id="352" r:id="rId3"/>
    <p:sldId id="351" r:id="rId4"/>
    <p:sldId id="353" r:id="rId5"/>
    <p:sldId id="361" r:id="rId6"/>
    <p:sldId id="360" r:id="rId7"/>
    <p:sldId id="362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79172" autoAdjust="0"/>
  </p:normalViewPr>
  <p:slideViewPr>
    <p:cSldViewPr>
      <p:cViewPr varScale="1">
        <p:scale>
          <a:sx n="64" d="100"/>
          <a:sy n="64" d="100"/>
        </p:scale>
        <p:origin x="-6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8475" cy="465138"/>
          </a:xfrm>
          <a:prstGeom prst="rect">
            <a:avLst/>
          </a:prstGeom>
        </p:spPr>
        <p:txBody>
          <a:bodyPr vert="horz" lIns="91435" tIns="45717" rIns="91435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5138"/>
          </a:xfrm>
          <a:prstGeom prst="rect">
            <a:avLst/>
          </a:prstGeom>
        </p:spPr>
        <p:txBody>
          <a:bodyPr vert="horz" lIns="91435" tIns="45717" rIns="91435" bIns="45717" rtlCol="0"/>
          <a:lstStyle>
            <a:lvl1pPr algn="r">
              <a:defRPr sz="1200"/>
            </a:lvl1pPr>
          </a:lstStyle>
          <a:p>
            <a:fld id="{42BD3C58-9B33-42EF-8F41-7EC864C221ED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5"/>
            <a:ext cx="3038475" cy="465138"/>
          </a:xfrm>
          <a:prstGeom prst="rect">
            <a:avLst/>
          </a:prstGeom>
        </p:spPr>
        <p:txBody>
          <a:bodyPr vert="horz" lIns="91435" tIns="45717" rIns="91435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829675"/>
            <a:ext cx="3038475" cy="465138"/>
          </a:xfrm>
          <a:prstGeom prst="rect">
            <a:avLst/>
          </a:prstGeom>
        </p:spPr>
        <p:txBody>
          <a:bodyPr vert="horz" lIns="91435" tIns="45717" rIns="91435" bIns="45717" rtlCol="0" anchor="b"/>
          <a:lstStyle>
            <a:lvl1pPr algn="r">
              <a:defRPr sz="1200"/>
            </a:lvl1pPr>
          </a:lstStyle>
          <a:p>
            <a:fld id="{72CD18FF-01BB-4C23-9F65-A5AA7D0F45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45883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2468" tIns="46234" rIns="92468" bIns="4623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2468" tIns="46234" rIns="92468" bIns="46234" rtlCol="0"/>
          <a:lstStyle>
            <a:lvl1pPr algn="r">
              <a:defRPr sz="1200"/>
            </a:lvl1pPr>
          </a:lstStyle>
          <a:p>
            <a:fld id="{BD733AAC-1122-4D9C-89BF-E388B0F077EC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68" tIns="46234" rIns="92468" bIns="4623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2468" tIns="46234" rIns="92468" bIns="4623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2468" tIns="46234" rIns="92468" bIns="4623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2468" tIns="46234" rIns="92468" bIns="46234" rtlCol="0" anchor="b"/>
          <a:lstStyle>
            <a:lvl1pPr algn="r">
              <a:defRPr sz="1200"/>
            </a:lvl1pPr>
          </a:lstStyle>
          <a:p>
            <a:fld id="{44150C5C-AB4E-4F2A-B076-2F18CE3BB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45378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512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201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5E7F0-20E8-4E75-A6BF-3B2B5A6C5BD3}" type="datetime1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FC0B-2C85-4B4C-888A-EFDCB36BFC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9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168275"/>
            <a:ext cx="8206622" cy="822325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275"/>
            <a:ext cx="7749422" cy="8223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642AC07-93B8-448D-9020-33E15FE26643}" type="datetime1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622" y="108786"/>
            <a:ext cx="9413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4975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567D08-1955-4363-BC90-D969572A9CFA}" type="datetime1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385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168275"/>
            <a:ext cx="8206622" cy="822325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275"/>
            <a:ext cx="7749422" cy="8223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386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7392A8C-15C0-4C2F-8C3E-D2753E552A94}" type="datetime1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622" y="108786"/>
            <a:ext cx="9413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4742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168275"/>
            <a:ext cx="8206622" cy="822325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275"/>
            <a:ext cx="7749422" cy="8223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4040188" cy="650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4297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4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28800"/>
            <a:ext cx="4041775" cy="4297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69735B2-CE5D-4D63-8FEE-6105BB3AC05D}" type="datetime1">
              <a:rPr lang="en-US" smtClean="0"/>
              <a:t>5/8/2013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622" y="108786"/>
            <a:ext cx="9413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3332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168275"/>
            <a:ext cx="8206622" cy="822325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275"/>
            <a:ext cx="7749422" cy="8223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E33A8D-7C38-4A2B-8243-59374A674BE6}" type="datetime1">
              <a:rPr lang="en-US" smtClean="0"/>
              <a:t>5/8/2013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622" y="108786"/>
            <a:ext cx="9413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310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B6CEAD-55BF-41B8-8099-60FED247E53B}" type="datetime1">
              <a:rPr lang="en-US" smtClean="0"/>
              <a:t>5/8/2013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3402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38DE3B7-A2AC-46E8-BAC4-2AA6582B1969}" type="datetime1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681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5A3FDEC-3825-4C80-BA70-0E1B11D839EA}" type="datetime1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699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168275"/>
            <a:ext cx="8206622" cy="822325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275"/>
            <a:ext cx="7749422" cy="8223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41D73C-4625-41D1-97BC-38D5633F57AF}" type="datetime1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622" y="108786"/>
            <a:ext cx="9413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7616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2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6CF71E1-BB33-40C8-BEEE-EB252E89D408}" type="datetime1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2BFC0B-2C85-4B4C-888A-EFDCB36BF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26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68275"/>
            <a:ext cx="8229600" cy="822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229600" cy="4983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9E2FCE55-833D-4890-839F-C29659BD8784}" type="datetime1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FOR OFFICIAL USE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&lt;#&gt;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36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crhomelandsecurity.org/images/top_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0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National Capital Region</a:t>
            </a:r>
            <a:br>
              <a:rPr lang="en-US" dirty="0" smtClean="0"/>
            </a:br>
            <a:r>
              <a:rPr lang="en-US" dirty="0" smtClean="0"/>
              <a:t>Training and Exercise Plan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May 2013</a:t>
            </a:r>
          </a:p>
          <a:p>
            <a:r>
              <a:rPr lang="en-US" dirty="0" smtClean="0"/>
              <a:t>Emergency Preparedness Council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97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NCR TEP Purpose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Identifies training &amp; exercise priorities</a:t>
            </a:r>
          </a:p>
          <a:p>
            <a:r>
              <a:rPr lang="en-US" dirty="0" smtClean="0"/>
              <a:t>Identifies proposed </a:t>
            </a:r>
            <a:r>
              <a:rPr lang="en-US" dirty="0"/>
              <a:t>training &amp; </a:t>
            </a:r>
            <a:r>
              <a:rPr lang="en-US" dirty="0" smtClean="0"/>
              <a:t>exercises to address priorities (CY 2013 – 2014)</a:t>
            </a:r>
          </a:p>
          <a:p>
            <a:pPr lvl="1"/>
            <a:r>
              <a:rPr lang="en-US" dirty="0" smtClean="0"/>
              <a:t>ETOP led</a:t>
            </a:r>
          </a:p>
          <a:p>
            <a:pPr lvl="1"/>
            <a:r>
              <a:rPr lang="en-US" dirty="0" smtClean="0"/>
              <a:t>RESF/RPWG led</a:t>
            </a:r>
          </a:p>
          <a:p>
            <a:r>
              <a:rPr lang="en-US" dirty="0" smtClean="0"/>
              <a:t>Identifies jurisdiction planned training &amp; exercises</a:t>
            </a:r>
          </a:p>
          <a:p>
            <a:r>
              <a:rPr lang="en-US" dirty="0" smtClean="0"/>
              <a:t>Provides a baseline for developing the ETOP PMP</a:t>
            </a:r>
          </a:p>
          <a:p>
            <a:r>
              <a:rPr lang="en-US" dirty="0" smtClean="0"/>
              <a:t>Provides parameters for review and approval of PMPs submitted to ETOP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5778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NCR TEP Team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District of Columbia</a:t>
            </a:r>
          </a:p>
          <a:p>
            <a:pPr lvl="1"/>
            <a:r>
              <a:rPr lang="en-US" dirty="0" err="1"/>
              <a:t>Vermecia</a:t>
            </a:r>
            <a:r>
              <a:rPr lang="en-US" dirty="0"/>
              <a:t> Alsop, D.C. Homeland Security and Emergency Management Agency </a:t>
            </a:r>
          </a:p>
          <a:p>
            <a:pPr lvl="1"/>
            <a:r>
              <a:rPr lang="en-US" dirty="0"/>
              <a:t>John </a:t>
            </a:r>
            <a:r>
              <a:rPr lang="en-US" dirty="0" err="1"/>
              <a:t>Emminizer</a:t>
            </a:r>
            <a:r>
              <a:rPr lang="en-US" dirty="0"/>
              <a:t>, D.C. Department of the Environment</a:t>
            </a:r>
          </a:p>
          <a:p>
            <a:pPr lvl="1"/>
            <a:r>
              <a:rPr lang="en-US" dirty="0"/>
              <a:t>Jamie </a:t>
            </a:r>
            <a:r>
              <a:rPr lang="en-US" dirty="0" err="1"/>
              <a:t>Quarrelles</a:t>
            </a:r>
            <a:r>
              <a:rPr lang="en-US" dirty="0"/>
              <a:t>, D.C. Homeland Security and Emergency Management Agency</a:t>
            </a:r>
          </a:p>
          <a:p>
            <a:endParaRPr lang="en-US" dirty="0"/>
          </a:p>
          <a:p>
            <a:r>
              <a:rPr lang="en-US" dirty="0"/>
              <a:t>Maryland</a:t>
            </a:r>
          </a:p>
          <a:p>
            <a:pPr lvl="1"/>
            <a:r>
              <a:rPr lang="en-US" dirty="0"/>
              <a:t>Kate </a:t>
            </a:r>
            <a:r>
              <a:rPr lang="en-US" dirty="0" err="1"/>
              <a:t>Hession</a:t>
            </a:r>
            <a:r>
              <a:rPr lang="en-US" dirty="0"/>
              <a:t>, Maryland Emergency Management Agency</a:t>
            </a:r>
          </a:p>
          <a:p>
            <a:pPr lvl="1"/>
            <a:r>
              <a:rPr lang="en-US" dirty="0"/>
              <a:t>Kevin Molloy, Maryland Emergency Management Agency</a:t>
            </a:r>
          </a:p>
          <a:p>
            <a:pPr lvl="1"/>
            <a:r>
              <a:rPr lang="en-US" dirty="0"/>
              <a:t>Phil </a:t>
            </a:r>
            <a:r>
              <a:rPr lang="en-US" dirty="0" err="1"/>
              <a:t>Raum</a:t>
            </a:r>
            <a:r>
              <a:rPr lang="en-US" dirty="0"/>
              <a:t>, Montgomery County Office of Emergency Management and Homeland Security</a:t>
            </a:r>
          </a:p>
          <a:p>
            <a:endParaRPr lang="en-US" dirty="0"/>
          </a:p>
          <a:p>
            <a:r>
              <a:rPr lang="en-US" dirty="0"/>
              <a:t>Virginia</a:t>
            </a:r>
          </a:p>
          <a:p>
            <a:pPr lvl="1"/>
            <a:r>
              <a:rPr lang="en-US" dirty="0"/>
              <a:t>Aldo Davila, Fairfax County Office of Emergency Management</a:t>
            </a:r>
          </a:p>
          <a:p>
            <a:pPr lvl="1"/>
            <a:r>
              <a:rPr lang="en-US" dirty="0"/>
              <a:t>James E. De Ford, Sr., Virginia State Police</a:t>
            </a:r>
          </a:p>
          <a:p>
            <a:pPr lvl="1"/>
            <a:r>
              <a:rPr lang="en-US" dirty="0"/>
              <a:t>Jeffrey </a:t>
            </a:r>
            <a:r>
              <a:rPr lang="en-US" dirty="0" err="1"/>
              <a:t>Driskill</a:t>
            </a:r>
            <a:r>
              <a:rPr lang="en-US" dirty="0"/>
              <a:t>, City of Alexandria Office of Emergency Management</a:t>
            </a:r>
          </a:p>
          <a:p>
            <a:pPr lvl="1"/>
            <a:r>
              <a:rPr lang="en-US" dirty="0"/>
              <a:t>Virgil Gray, Virginia Department of Emergency Management</a:t>
            </a:r>
          </a:p>
          <a:p>
            <a:pPr lvl="1"/>
            <a:r>
              <a:rPr lang="en-US" dirty="0"/>
              <a:t>Joel A. </a:t>
            </a:r>
            <a:r>
              <a:rPr lang="en-US" dirty="0" err="1"/>
              <a:t>Hendelman</a:t>
            </a:r>
            <a:r>
              <a:rPr lang="en-US" dirty="0"/>
              <a:t>, Prince William County Office of Emergency Management</a:t>
            </a:r>
          </a:p>
          <a:p>
            <a:pPr lvl="1"/>
            <a:r>
              <a:rPr lang="en-US" dirty="0"/>
              <a:t>Dave </a:t>
            </a:r>
            <a:r>
              <a:rPr lang="en-US" dirty="0" err="1"/>
              <a:t>McKernan</a:t>
            </a:r>
            <a:r>
              <a:rPr lang="en-US" dirty="0"/>
              <a:t>, Fairfax County Office of Emergency Management</a:t>
            </a:r>
          </a:p>
          <a:p>
            <a:pPr lvl="1"/>
            <a:r>
              <a:rPr lang="en-US" dirty="0"/>
              <a:t>Susan </a:t>
            </a:r>
            <a:r>
              <a:rPr lang="en-US" dirty="0" err="1"/>
              <a:t>Mongold</a:t>
            </a:r>
            <a:r>
              <a:rPr lang="en-US" dirty="0"/>
              <a:t>, Virginia Department of Emergency Management</a:t>
            </a:r>
          </a:p>
          <a:p>
            <a:pPr lvl="1"/>
            <a:r>
              <a:rPr lang="en-US" dirty="0"/>
              <a:t>Don Willis, Virginia Department of Emergency Management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7839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NCR TEP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December – April</a:t>
            </a:r>
          </a:p>
          <a:p>
            <a:r>
              <a:rPr lang="en-US" dirty="0" smtClean="0"/>
              <a:t>Comprised a planning team (volunteer-based)</a:t>
            </a:r>
            <a:endParaRPr lang="en-US" dirty="0"/>
          </a:p>
          <a:p>
            <a:r>
              <a:rPr lang="en-US" dirty="0" smtClean="0"/>
              <a:t>Informed </a:t>
            </a:r>
            <a:r>
              <a:rPr lang="en-US" dirty="0"/>
              <a:t>NCR </a:t>
            </a:r>
            <a:r>
              <a:rPr lang="en-US" dirty="0" smtClean="0"/>
              <a:t>Stakeholders</a:t>
            </a:r>
          </a:p>
          <a:p>
            <a:r>
              <a:rPr lang="en-US" dirty="0" smtClean="0"/>
              <a:t>Developed survey</a:t>
            </a:r>
          </a:p>
          <a:p>
            <a:r>
              <a:rPr lang="en-US" dirty="0" smtClean="0"/>
              <a:t>Distributed </a:t>
            </a:r>
            <a:r>
              <a:rPr lang="en-US" dirty="0"/>
              <a:t>the </a:t>
            </a:r>
            <a:r>
              <a:rPr lang="en-US" dirty="0" smtClean="0"/>
              <a:t>survey</a:t>
            </a:r>
            <a:endParaRPr lang="en-US" b="1" dirty="0"/>
          </a:p>
          <a:p>
            <a:pPr lvl="1"/>
            <a:r>
              <a:rPr lang="en-US" dirty="0" smtClean="0"/>
              <a:t>NCR </a:t>
            </a:r>
            <a:r>
              <a:rPr lang="en-US" dirty="0"/>
              <a:t>State </a:t>
            </a:r>
            <a:r>
              <a:rPr lang="en-US" dirty="0" smtClean="0"/>
              <a:t>representatives</a:t>
            </a:r>
          </a:p>
          <a:p>
            <a:pPr lvl="1"/>
            <a:r>
              <a:rPr lang="en-US" dirty="0" smtClean="0"/>
              <a:t>Exercise </a:t>
            </a:r>
            <a:r>
              <a:rPr lang="en-US" dirty="0"/>
              <a:t>and Training </a:t>
            </a:r>
            <a:r>
              <a:rPr lang="en-US" dirty="0" smtClean="0"/>
              <a:t>Officers</a:t>
            </a:r>
          </a:p>
          <a:p>
            <a:pPr lvl="1"/>
            <a:r>
              <a:rPr lang="en-US" dirty="0" smtClean="0"/>
              <a:t>Regional </a:t>
            </a:r>
            <a:r>
              <a:rPr lang="en-US" dirty="0"/>
              <a:t>Emergency Support Function (RESF) </a:t>
            </a:r>
            <a:r>
              <a:rPr lang="en-US" dirty="0" smtClean="0"/>
              <a:t>representatives</a:t>
            </a:r>
          </a:p>
          <a:p>
            <a:pPr lvl="1"/>
            <a:r>
              <a:rPr lang="en-US" dirty="0" smtClean="0"/>
              <a:t>Regional </a:t>
            </a:r>
            <a:r>
              <a:rPr lang="en-US" dirty="0"/>
              <a:t>Planning Working Group (RPWG) </a:t>
            </a:r>
            <a:r>
              <a:rPr lang="en-US" dirty="0" smtClean="0"/>
              <a:t>representatives</a:t>
            </a:r>
          </a:p>
          <a:p>
            <a:r>
              <a:rPr lang="en-US" dirty="0" smtClean="0"/>
              <a:t>Gathered data from survey</a:t>
            </a:r>
          </a:p>
          <a:p>
            <a:r>
              <a:rPr lang="en-US" dirty="0" smtClean="0"/>
              <a:t>Developed TEPW presentations</a:t>
            </a:r>
          </a:p>
          <a:p>
            <a:r>
              <a:rPr lang="en-US" dirty="0" smtClean="0"/>
              <a:t>Conducted TEPWs</a:t>
            </a:r>
          </a:p>
          <a:p>
            <a:pPr lvl="1"/>
            <a:r>
              <a:rPr lang="en-US" dirty="0" smtClean="0"/>
              <a:t>1 TEPW per RESF/RPWG</a:t>
            </a:r>
          </a:p>
          <a:p>
            <a:pPr lvl="1"/>
            <a:r>
              <a:rPr lang="en-US" dirty="0" smtClean="0"/>
              <a:t>Each RESF/RPWG had designated TEP team</a:t>
            </a:r>
          </a:p>
          <a:p>
            <a:r>
              <a:rPr lang="en-US" dirty="0" smtClean="0"/>
              <a:t>Developed and distributed TEPW minutes</a:t>
            </a:r>
          </a:p>
          <a:p>
            <a:r>
              <a:rPr lang="en-US" dirty="0" smtClean="0"/>
              <a:t>TEP team provided input on what to include in draft TEP</a:t>
            </a:r>
          </a:p>
          <a:p>
            <a:r>
              <a:rPr lang="en-US" dirty="0" smtClean="0"/>
              <a:t>Developed  and reviewed multiple draft </a:t>
            </a:r>
            <a:r>
              <a:rPr lang="en-US" dirty="0"/>
              <a:t>NCR </a:t>
            </a:r>
            <a:r>
              <a:rPr lang="en-US" dirty="0" smtClean="0"/>
              <a:t>TEPs</a:t>
            </a:r>
          </a:p>
          <a:p>
            <a:r>
              <a:rPr lang="en-US" dirty="0" smtClean="0"/>
              <a:t>Distributed draft NCR TEP and all associated materials to NCR</a:t>
            </a:r>
          </a:p>
          <a:p>
            <a:r>
              <a:rPr lang="en-US" dirty="0" smtClean="0"/>
              <a:t>Conducted </a:t>
            </a:r>
            <a:r>
              <a:rPr lang="en-US" dirty="0"/>
              <a:t>a single, NCR-wide </a:t>
            </a:r>
            <a:r>
              <a:rPr lang="en-US" dirty="0" smtClean="0"/>
              <a:t>TEPW</a:t>
            </a:r>
          </a:p>
          <a:p>
            <a:r>
              <a:rPr lang="en-US" dirty="0" smtClean="0"/>
              <a:t>Incorporated comments</a:t>
            </a:r>
          </a:p>
          <a:p>
            <a:r>
              <a:rPr lang="en-US" dirty="0" smtClean="0"/>
              <a:t>Distributed final draft</a:t>
            </a:r>
          </a:p>
          <a:p>
            <a:r>
              <a:rPr lang="en-US" smtClean="0"/>
              <a:t>Final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83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TEPW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April 9, 2013</a:t>
            </a:r>
          </a:p>
          <a:p>
            <a:r>
              <a:rPr lang="en-US" dirty="0" smtClean="0"/>
              <a:t>Pleased with the overall process</a:t>
            </a:r>
          </a:p>
          <a:p>
            <a:pPr lvl="1"/>
            <a:r>
              <a:rPr lang="en-US" dirty="0" smtClean="0"/>
              <a:t>Actual NCR plan</a:t>
            </a:r>
          </a:p>
          <a:p>
            <a:pPr lvl="1"/>
            <a:r>
              <a:rPr lang="en-US" dirty="0" smtClean="0"/>
              <a:t>ETOP/ETOs will lead training &amp; exercise efforts</a:t>
            </a:r>
          </a:p>
          <a:p>
            <a:pPr lvl="1"/>
            <a:r>
              <a:rPr lang="en-US" dirty="0" smtClean="0"/>
              <a:t>Engaging stakeholders/stakeholder buy-in</a:t>
            </a:r>
          </a:p>
          <a:p>
            <a:pPr lvl="1"/>
            <a:r>
              <a:rPr lang="en-US" dirty="0" smtClean="0"/>
              <a:t>Led by ETOP, not contractors</a:t>
            </a:r>
          </a:p>
          <a:p>
            <a:r>
              <a:rPr lang="en-US" dirty="0" smtClean="0"/>
              <a:t>Less is more</a:t>
            </a:r>
          </a:p>
          <a:p>
            <a:pPr lvl="1"/>
            <a:r>
              <a:rPr lang="en-US" dirty="0" smtClean="0"/>
              <a:t>Training/exercises involve whole community</a:t>
            </a:r>
          </a:p>
          <a:p>
            <a:pPr lvl="1"/>
            <a:r>
              <a:rPr lang="en-US" dirty="0" smtClean="0"/>
              <a:t>Consolidate redundancies</a:t>
            </a:r>
          </a:p>
          <a:p>
            <a:pPr lvl="1"/>
            <a:r>
              <a:rPr lang="en-US" dirty="0" smtClean="0"/>
              <a:t>Training needs addressed by jurisdictions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721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TEP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Training – 64</a:t>
            </a:r>
          </a:p>
          <a:p>
            <a:r>
              <a:rPr lang="en-US" dirty="0" smtClean="0"/>
              <a:t>Seminar – 18</a:t>
            </a:r>
          </a:p>
          <a:p>
            <a:r>
              <a:rPr lang="en-US" dirty="0" smtClean="0"/>
              <a:t>Workshop – 2</a:t>
            </a:r>
          </a:p>
          <a:p>
            <a:r>
              <a:rPr lang="en-US" dirty="0" smtClean="0"/>
              <a:t>Drill – 6</a:t>
            </a:r>
          </a:p>
          <a:p>
            <a:r>
              <a:rPr lang="en-US" dirty="0" smtClean="0"/>
              <a:t>Tabletop – 9</a:t>
            </a:r>
          </a:p>
          <a:p>
            <a:r>
              <a:rPr lang="en-US" dirty="0" smtClean="0"/>
              <a:t>Functional – 3</a:t>
            </a:r>
          </a:p>
          <a:p>
            <a:r>
              <a:rPr lang="en-US" dirty="0" smtClean="0"/>
              <a:t>Full Scale – 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Re-identify priorities</a:t>
            </a:r>
          </a:p>
          <a:p>
            <a:pPr lvl="1"/>
            <a:r>
              <a:rPr lang="en-US" dirty="0" smtClean="0"/>
              <a:t>Universal needs</a:t>
            </a:r>
          </a:p>
          <a:p>
            <a:pPr lvl="1"/>
            <a:r>
              <a:rPr lang="en-US" dirty="0" smtClean="0"/>
              <a:t>Strategic plan</a:t>
            </a:r>
          </a:p>
          <a:p>
            <a:pPr lvl="1"/>
            <a:r>
              <a:rPr lang="en-US" dirty="0" smtClean="0"/>
              <a:t>Time frame</a:t>
            </a:r>
          </a:p>
          <a:p>
            <a:pPr lvl="1"/>
            <a:r>
              <a:rPr lang="en-US" dirty="0" smtClean="0"/>
              <a:t>Budget</a:t>
            </a:r>
          </a:p>
          <a:p>
            <a:pPr lvl="1"/>
            <a:r>
              <a:rPr lang="en-US" dirty="0" smtClean="0"/>
              <a:t>Ability to execute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2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389</Words>
  <Application>Microsoft Office PowerPoint</Application>
  <PresentationFormat>On-screen Show (4:3)</PresentationFormat>
  <Paragraphs>80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National Capital Region Training and Exercise Plan</vt:lpstr>
      <vt:lpstr>NCR TEP Purpose</vt:lpstr>
      <vt:lpstr>NCR TEP Team</vt:lpstr>
      <vt:lpstr>NCR TEP Process</vt:lpstr>
      <vt:lpstr>TEPW Outcomes</vt:lpstr>
      <vt:lpstr>TEP Outcomes</vt:lpstr>
      <vt:lpstr>Next Steps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Molloy</dc:creator>
  <cp:lastModifiedBy>nshahidinia</cp:lastModifiedBy>
  <cp:revision>114</cp:revision>
  <cp:lastPrinted>2013-05-08T14:45:29Z</cp:lastPrinted>
  <dcterms:created xsi:type="dcterms:W3CDTF">2012-09-05T18:48:04Z</dcterms:created>
  <dcterms:modified xsi:type="dcterms:W3CDTF">2013-05-08T14:47:28Z</dcterms:modified>
</cp:coreProperties>
</file>