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6" r:id="rId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F5E08-1C89-4C70-801D-CE5D6A61D86D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681FE-B150-42A7-920F-4C0D8B45A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322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0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888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579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239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71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797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00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74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09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327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1D045-5DA3-4C9D-A065-D9D9CA542B58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644EF-6FAC-4DE5-A408-F324E49E88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590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bailey\AppData\Local\Microsoft\Windows\Temporary Internet Files\Content.Outlook\JKXP6KRV\WNV 2012 GIS Map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09600"/>
            <a:ext cx="4783282" cy="6190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43000" y="145750"/>
            <a:ext cx="4469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2012 DC West Nile Virus – Human and Mosquito Surveillance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806629" y="762000"/>
            <a:ext cx="2270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Provided by Maria Hille,</a:t>
            </a:r>
          </a:p>
          <a:p>
            <a:pPr algn="ctr"/>
            <a:r>
              <a:rPr lang="en-US" sz="1200" i="1" dirty="0" smtClean="0"/>
              <a:t>Supervisory Biologist, M.S.</a:t>
            </a:r>
          </a:p>
          <a:p>
            <a:pPr algn="ctr"/>
            <a:r>
              <a:rPr lang="en-US" sz="1200" i="1" dirty="0" smtClean="0"/>
              <a:t>Animal Disease Control / HRLA </a:t>
            </a:r>
          </a:p>
          <a:p>
            <a:pPr algn="ctr"/>
            <a:r>
              <a:rPr lang="en-US" sz="1200" i="1" dirty="0" smtClean="0"/>
              <a:t>DC Department Of Health,</a:t>
            </a:r>
          </a:p>
          <a:p>
            <a:pPr algn="ctr"/>
            <a:r>
              <a:rPr lang="en-US" sz="1200" i="1" dirty="0" smtClean="0"/>
              <a:t>Washington, DC</a:t>
            </a:r>
          </a:p>
          <a:p>
            <a:pPr algn="ctr"/>
            <a:r>
              <a:rPr lang="en-US" sz="1200" i="1" dirty="0" smtClean="0"/>
              <a:t>4-3-13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222533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34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dbailey</dc:creator>
  <cp:lastModifiedBy>dbailey</cp:lastModifiedBy>
  <cp:revision>2</cp:revision>
  <dcterms:created xsi:type="dcterms:W3CDTF">2013-06-28T16:22:30Z</dcterms:created>
  <dcterms:modified xsi:type="dcterms:W3CDTF">2013-06-28T16:35:31Z</dcterms:modified>
</cp:coreProperties>
</file>