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0" r:id="rId2"/>
  </p:sldMasterIdLst>
  <p:sldIdLst>
    <p:sldId id="256" r:id="rId3"/>
    <p:sldId id="260" r:id="rId4"/>
    <p:sldId id="262" r:id="rId5"/>
    <p:sldId id="261" r:id="rId6"/>
    <p:sldId id="265" r:id="rId7"/>
    <p:sldId id="263" r:id="rId8"/>
    <p:sldId id="264" r:id="rId9"/>
    <p:sldId id="266" r:id="rId10"/>
    <p:sldId id="267" r:id="rId11"/>
    <p:sldId id="268" r:id="rId12"/>
    <p:sldId id="26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80"/>
  </p:normalViewPr>
  <p:slideViewPr>
    <p:cSldViewPr snapToGrid="0" snapToObjects="1">
      <p:cViewPr varScale="1">
        <p:scale>
          <a:sx n="111" d="100"/>
          <a:sy n="111" d="100"/>
        </p:scale>
        <p:origin x="456" y="102"/>
      </p:cViewPr>
      <p:guideLst/>
    </p:cSldViewPr>
  </p:slid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microsoft.com/office/2016/11/relationships/changesInfo" Target="changesInfos/changesInfo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rmand Goulet" userId="c106910a-9ab7-486f-8eb6-a357a54efb9f" providerId="ADAL" clId="{C2304443-8B28-4FCA-A0DF-EB1F079CE64C}"/>
    <pc:docChg chg="undo custSel addSld modSld sldOrd">
      <pc:chgData name="Normand Goulet" userId="c106910a-9ab7-486f-8eb6-a357a54efb9f" providerId="ADAL" clId="{C2304443-8B28-4FCA-A0DF-EB1F079CE64C}" dt="2019-05-06T16:42:50.560" v="793" actId="20577"/>
      <pc:docMkLst>
        <pc:docMk/>
      </pc:docMkLst>
      <pc:sldChg chg="modSp">
        <pc:chgData name="Normand Goulet" userId="c106910a-9ab7-486f-8eb6-a357a54efb9f" providerId="ADAL" clId="{C2304443-8B28-4FCA-A0DF-EB1F079CE64C}" dt="2019-05-01T18:35:57.508" v="15" actId="113"/>
        <pc:sldMkLst>
          <pc:docMk/>
          <pc:sldMk cId="1465744267" sldId="261"/>
        </pc:sldMkLst>
        <pc:spChg chg="mod">
          <ac:chgData name="Normand Goulet" userId="c106910a-9ab7-486f-8eb6-a357a54efb9f" providerId="ADAL" clId="{C2304443-8B28-4FCA-A0DF-EB1F079CE64C}" dt="2019-05-01T18:35:42.463" v="13" actId="242"/>
          <ac:spMkLst>
            <pc:docMk/>
            <pc:sldMk cId="1465744267" sldId="261"/>
            <ac:spMk id="8" creationId="{87CDEA96-6746-45F3-9E84-887B7134CAF6}"/>
          </ac:spMkLst>
        </pc:spChg>
        <pc:spChg chg="mod">
          <ac:chgData name="Normand Goulet" userId="c106910a-9ab7-486f-8eb6-a357a54efb9f" providerId="ADAL" clId="{C2304443-8B28-4FCA-A0DF-EB1F079CE64C}" dt="2019-05-01T18:35:57.508" v="15" actId="113"/>
          <ac:spMkLst>
            <pc:docMk/>
            <pc:sldMk cId="1465744267" sldId="261"/>
            <ac:spMk id="9" creationId="{E581FEDF-D5DD-4986-857B-B53C7CD116C1}"/>
          </ac:spMkLst>
        </pc:spChg>
      </pc:sldChg>
      <pc:sldChg chg="addSp delSp modSp">
        <pc:chgData name="Normand Goulet" userId="c106910a-9ab7-486f-8eb6-a357a54efb9f" providerId="ADAL" clId="{C2304443-8B28-4FCA-A0DF-EB1F079CE64C}" dt="2019-05-01T19:02:02.953" v="510" actId="20577"/>
        <pc:sldMkLst>
          <pc:docMk/>
          <pc:sldMk cId="2846952463" sldId="263"/>
        </pc:sldMkLst>
        <pc:spChg chg="mod">
          <ac:chgData name="Normand Goulet" userId="c106910a-9ab7-486f-8eb6-a357a54efb9f" providerId="ADAL" clId="{C2304443-8B28-4FCA-A0DF-EB1F079CE64C}" dt="2019-05-01T18:35:31.488" v="12" actId="242"/>
          <ac:spMkLst>
            <pc:docMk/>
            <pc:sldMk cId="2846952463" sldId="263"/>
            <ac:spMk id="8" creationId="{2406FF1D-A7BA-4ED7-B83B-E0A46AF84570}"/>
          </ac:spMkLst>
        </pc:spChg>
        <pc:spChg chg="mod">
          <ac:chgData name="Normand Goulet" userId="c106910a-9ab7-486f-8eb6-a357a54efb9f" providerId="ADAL" clId="{C2304443-8B28-4FCA-A0DF-EB1F079CE64C}" dt="2019-05-01T19:02:02.953" v="510" actId="20577"/>
          <ac:spMkLst>
            <pc:docMk/>
            <pc:sldMk cId="2846952463" sldId="263"/>
            <ac:spMk id="9" creationId="{5D05A9C2-33FC-4DF5-88DB-FF02A0B58188}"/>
          </ac:spMkLst>
        </pc:spChg>
        <pc:spChg chg="add del mod">
          <ac:chgData name="Normand Goulet" userId="c106910a-9ab7-486f-8eb6-a357a54efb9f" providerId="ADAL" clId="{C2304443-8B28-4FCA-A0DF-EB1F079CE64C}" dt="2019-05-01T18:40:39.269" v="84" actId="478"/>
          <ac:spMkLst>
            <pc:docMk/>
            <pc:sldMk cId="2846952463" sldId="263"/>
            <ac:spMk id="10" creationId="{5264DBDC-FDC9-4327-A95E-760ABA34C3AD}"/>
          </ac:spMkLst>
        </pc:spChg>
        <pc:spChg chg="del mod">
          <ac:chgData name="Normand Goulet" userId="c106910a-9ab7-486f-8eb6-a357a54efb9f" providerId="ADAL" clId="{C2304443-8B28-4FCA-A0DF-EB1F079CE64C}" dt="2019-05-01T18:39:01.845" v="62"/>
          <ac:spMkLst>
            <pc:docMk/>
            <pc:sldMk cId="2846952463" sldId="263"/>
            <ac:spMk id="11" creationId="{75F8773B-47E5-4378-B174-CDF4710CEBC2}"/>
          </ac:spMkLst>
        </pc:spChg>
      </pc:sldChg>
      <pc:sldChg chg="addSp delSp modSp add">
        <pc:chgData name="Normand Goulet" userId="c106910a-9ab7-486f-8eb6-a357a54efb9f" providerId="ADAL" clId="{C2304443-8B28-4FCA-A0DF-EB1F079CE64C}" dt="2019-05-01T19:19:32.078" v="597" actId="20577"/>
        <pc:sldMkLst>
          <pc:docMk/>
          <pc:sldMk cId="390511264" sldId="264"/>
        </pc:sldMkLst>
        <pc:spChg chg="del">
          <ac:chgData name="Normand Goulet" userId="c106910a-9ab7-486f-8eb6-a357a54efb9f" providerId="ADAL" clId="{C2304443-8B28-4FCA-A0DF-EB1F079CE64C}" dt="2019-05-01T19:00:08.883" v="500"/>
          <ac:spMkLst>
            <pc:docMk/>
            <pc:sldMk cId="390511264" sldId="264"/>
            <ac:spMk id="2" creationId="{0B48EF0F-1DEA-458A-8855-019CEF4585C9}"/>
          </ac:spMkLst>
        </pc:spChg>
        <pc:spChg chg="del">
          <ac:chgData name="Normand Goulet" userId="c106910a-9ab7-486f-8eb6-a357a54efb9f" providerId="ADAL" clId="{C2304443-8B28-4FCA-A0DF-EB1F079CE64C}" dt="2019-05-01T19:00:08.883" v="500"/>
          <ac:spMkLst>
            <pc:docMk/>
            <pc:sldMk cId="390511264" sldId="264"/>
            <ac:spMk id="3" creationId="{0AA2EBB8-D36E-45A8-9964-07D504B4B416}"/>
          </ac:spMkLst>
        </pc:spChg>
        <pc:spChg chg="del">
          <ac:chgData name="Normand Goulet" userId="c106910a-9ab7-486f-8eb6-a357a54efb9f" providerId="ADAL" clId="{C2304443-8B28-4FCA-A0DF-EB1F079CE64C}" dt="2019-05-01T19:00:08.883" v="500"/>
          <ac:spMkLst>
            <pc:docMk/>
            <pc:sldMk cId="390511264" sldId="264"/>
            <ac:spMk id="4" creationId="{8C9FE040-9CC0-44F0-93EB-6006FB44F5E3}"/>
          </ac:spMkLst>
        </pc:spChg>
        <pc:spChg chg="del">
          <ac:chgData name="Normand Goulet" userId="c106910a-9ab7-486f-8eb6-a357a54efb9f" providerId="ADAL" clId="{C2304443-8B28-4FCA-A0DF-EB1F079CE64C}" dt="2019-05-01T19:00:08.883" v="500"/>
          <ac:spMkLst>
            <pc:docMk/>
            <pc:sldMk cId="390511264" sldId="264"/>
            <ac:spMk id="5" creationId="{82F68AAB-54FC-40B6-BDA7-56CE5E80582D}"/>
          </ac:spMkLst>
        </pc:spChg>
        <pc:spChg chg="del">
          <ac:chgData name="Normand Goulet" userId="c106910a-9ab7-486f-8eb6-a357a54efb9f" providerId="ADAL" clId="{C2304443-8B28-4FCA-A0DF-EB1F079CE64C}" dt="2019-05-01T19:00:08.883" v="500"/>
          <ac:spMkLst>
            <pc:docMk/>
            <pc:sldMk cId="390511264" sldId="264"/>
            <ac:spMk id="6" creationId="{A124F0F7-F5F1-42A8-B86D-90302D77D1C6}"/>
          </ac:spMkLst>
        </pc:spChg>
        <pc:spChg chg="del">
          <ac:chgData name="Normand Goulet" userId="c106910a-9ab7-486f-8eb6-a357a54efb9f" providerId="ADAL" clId="{C2304443-8B28-4FCA-A0DF-EB1F079CE64C}" dt="2019-05-01T19:00:08.883" v="500"/>
          <ac:spMkLst>
            <pc:docMk/>
            <pc:sldMk cId="390511264" sldId="264"/>
            <ac:spMk id="7" creationId="{4D90880B-76C8-425F-8B9F-1A7F435E054F}"/>
          </ac:spMkLst>
        </pc:spChg>
        <pc:spChg chg="add mod">
          <ac:chgData name="Normand Goulet" userId="c106910a-9ab7-486f-8eb6-a357a54efb9f" providerId="ADAL" clId="{C2304443-8B28-4FCA-A0DF-EB1F079CE64C}" dt="2019-05-01T19:19:32.078" v="597" actId="20577"/>
          <ac:spMkLst>
            <pc:docMk/>
            <pc:sldMk cId="390511264" sldId="264"/>
            <ac:spMk id="8" creationId="{1613C19E-6FD9-4D24-9FB0-72367F11C809}"/>
          </ac:spMkLst>
        </pc:spChg>
        <pc:spChg chg="add mod">
          <ac:chgData name="Normand Goulet" userId="c106910a-9ab7-486f-8eb6-a357a54efb9f" providerId="ADAL" clId="{C2304443-8B28-4FCA-A0DF-EB1F079CE64C}" dt="2019-05-01T19:00:08.883" v="500"/>
          <ac:spMkLst>
            <pc:docMk/>
            <pc:sldMk cId="390511264" sldId="264"/>
            <ac:spMk id="9" creationId="{101F11D5-70F8-415B-BE5C-4BB0F7B08981}"/>
          </ac:spMkLst>
        </pc:spChg>
      </pc:sldChg>
      <pc:sldChg chg="addSp delSp modSp add ord">
        <pc:chgData name="Normand Goulet" userId="c106910a-9ab7-486f-8eb6-a357a54efb9f" providerId="ADAL" clId="{C2304443-8B28-4FCA-A0DF-EB1F079CE64C}" dt="2019-05-01T18:45:02.271" v="108" actId="27636"/>
        <pc:sldMkLst>
          <pc:docMk/>
          <pc:sldMk cId="2414673069" sldId="265"/>
        </pc:sldMkLst>
        <pc:spChg chg="add del mod">
          <ac:chgData name="Normand Goulet" userId="c106910a-9ab7-486f-8eb6-a357a54efb9f" providerId="ADAL" clId="{C2304443-8B28-4FCA-A0DF-EB1F079CE64C}" dt="2019-05-01T18:41:10.035" v="88" actId="767"/>
          <ac:spMkLst>
            <pc:docMk/>
            <pc:sldMk cId="2414673069" sldId="265"/>
            <ac:spMk id="2" creationId="{8655C6F2-8B46-4229-9961-6A1BAC7BF936}"/>
          </ac:spMkLst>
        </pc:spChg>
        <pc:spChg chg="add del mod">
          <ac:chgData name="Normand Goulet" userId="c106910a-9ab7-486f-8eb6-a357a54efb9f" providerId="ADAL" clId="{C2304443-8B28-4FCA-A0DF-EB1F079CE64C}" dt="2019-05-01T18:44:02.891" v="98" actId="47"/>
          <ac:spMkLst>
            <pc:docMk/>
            <pc:sldMk cId="2414673069" sldId="265"/>
            <ac:spMk id="3" creationId="{56E8E121-1A19-4705-BB80-3F18231812F2}"/>
          </ac:spMkLst>
        </pc:spChg>
        <pc:spChg chg="mod">
          <ac:chgData name="Normand Goulet" userId="c106910a-9ab7-486f-8eb6-a357a54efb9f" providerId="ADAL" clId="{C2304443-8B28-4FCA-A0DF-EB1F079CE64C}" dt="2019-05-01T18:39:36.681" v="81" actId="255"/>
          <ac:spMkLst>
            <pc:docMk/>
            <pc:sldMk cId="2414673069" sldId="265"/>
            <ac:spMk id="8" creationId="{2406FF1D-A7BA-4ED7-B83B-E0A46AF84570}"/>
          </ac:spMkLst>
        </pc:spChg>
        <pc:spChg chg="mod">
          <ac:chgData name="Normand Goulet" userId="c106910a-9ab7-486f-8eb6-a357a54efb9f" providerId="ADAL" clId="{C2304443-8B28-4FCA-A0DF-EB1F079CE64C}" dt="2019-05-01T18:45:02.271" v="108" actId="27636"/>
          <ac:spMkLst>
            <pc:docMk/>
            <pc:sldMk cId="2414673069" sldId="265"/>
            <ac:spMk id="10" creationId="{5264DBDC-FDC9-4327-A95E-760ABA34C3AD}"/>
          </ac:spMkLst>
        </pc:spChg>
      </pc:sldChg>
      <pc:sldChg chg="modSp">
        <pc:chgData name="Normand Goulet" userId="c106910a-9ab7-486f-8eb6-a357a54efb9f" providerId="ADAL" clId="{C2304443-8B28-4FCA-A0DF-EB1F079CE64C}" dt="2019-05-06T16:42:50.560" v="793" actId="20577"/>
        <pc:sldMkLst>
          <pc:docMk/>
          <pc:sldMk cId="150691413" sldId="267"/>
        </pc:sldMkLst>
        <pc:graphicFrameChg chg="mod modGraphic">
          <ac:chgData name="Normand Goulet" userId="c106910a-9ab7-486f-8eb6-a357a54efb9f" providerId="ADAL" clId="{C2304443-8B28-4FCA-A0DF-EB1F079CE64C}" dt="2019-05-06T16:42:50.560" v="793" actId="20577"/>
          <ac:graphicFrameMkLst>
            <pc:docMk/>
            <pc:sldMk cId="150691413" sldId="267"/>
            <ac:graphicFrameMk id="10" creationId="{9C36AC36-6C33-4349-AAF1-7C6211ED7176}"/>
          </ac:graphicFrameMkLst>
        </pc:graphicFrameChg>
      </pc:sldChg>
      <pc:sldChg chg="modSp">
        <pc:chgData name="Normand Goulet" userId="c106910a-9ab7-486f-8eb6-a357a54efb9f" providerId="ADAL" clId="{C2304443-8B28-4FCA-A0DF-EB1F079CE64C}" dt="2019-05-06T16:42:46.571" v="791" actId="20577"/>
        <pc:sldMkLst>
          <pc:docMk/>
          <pc:sldMk cId="1778893427" sldId="268"/>
        </pc:sldMkLst>
        <pc:graphicFrameChg chg="mod modGraphic">
          <ac:chgData name="Normand Goulet" userId="c106910a-9ab7-486f-8eb6-a357a54efb9f" providerId="ADAL" clId="{C2304443-8B28-4FCA-A0DF-EB1F079CE64C}" dt="2019-05-06T16:42:46.571" v="791" actId="20577"/>
          <ac:graphicFrameMkLst>
            <pc:docMk/>
            <pc:sldMk cId="1778893427" sldId="268"/>
            <ac:graphicFrameMk id="10" creationId="{9C36AC36-6C33-4349-AAF1-7C6211ED7176}"/>
          </ac:graphicFrameMkLst>
        </pc:graphicFrameChg>
      </pc:sldChg>
      <pc:sldChg chg="modSp">
        <pc:chgData name="Normand Goulet" userId="c106910a-9ab7-486f-8eb6-a357a54efb9f" providerId="ADAL" clId="{C2304443-8B28-4FCA-A0DF-EB1F079CE64C}" dt="2019-05-06T16:39:29.727" v="760" actId="20577"/>
        <pc:sldMkLst>
          <pc:docMk/>
          <pc:sldMk cId="691560037" sldId="269"/>
        </pc:sldMkLst>
        <pc:spChg chg="mod">
          <ac:chgData name="Normand Goulet" userId="c106910a-9ab7-486f-8eb6-a357a54efb9f" providerId="ADAL" clId="{C2304443-8B28-4FCA-A0DF-EB1F079CE64C}" dt="2019-05-06T13:14:52.733" v="628" actId="20577"/>
          <ac:spMkLst>
            <pc:docMk/>
            <pc:sldMk cId="691560037" sldId="269"/>
            <ac:spMk id="8" creationId="{F55D86F4-2126-427B-BFC1-3453BE0FB243}"/>
          </ac:spMkLst>
        </pc:spChg>
        <pc:spChg chg="mod">
          <ac:chgData name="Normand Goulet" userId="c106910a-9ab7-486f-8eb6-a357a54efb9f" providerId="ADAL" clId="{C2304443-8B28-4FCA-A0DF-EB1F079CE64C}" dt="2019-05-06T16:39:29.727" v="760" actId="20577"/>
          <ac:spMkLst>
            <pc:docMk/>
            <pc:sldMk cId="691560037" sldId="269"/>
            <ac:spMk id="9" creationId="{375FCEE9-46F8-4252-99E4-73E314D9EBF4}"/>
          </ac:spMkLst>
        </pc:spChg>
      </pc:sldChg>
    </pc:docChg>
  </pc:docChgLst>
  <pc:docChgLst>
    <pc:chgData name="Normand Goulet" userId="c106910a-9ab7-486f-8eb6-a357a54efb9f" providerId="ADAL" clId="{DA5373F6-DF2B-43F8-96EB-5C594897E8A6}"/>
    <pc:docChg chg="undo custSel addSld delSld modSld">
      <pc:chgData name="Normand Goulet" userId="c106910a-9ab7-486f-8eb6-a357a54efb9f" providerId="ADAL" clId="{DA5373F6-DF2B-43F8-96EB-5C594897E8A6}" dt="2019-05-05T19:02:53.811" v="1500" actId="1076"/>
      <pc:docMkLst>
        <pc:docMk/>
      </pc:docMkLst>
      <pc:sldChg chg="modSp">
        <pc:chgData name="Normand Goulet" userId="c106910a-9ab7-486f-8eb6-a357a54efb9f" providerId="ADAL" clId="{DA5373F6-DF2B-43F8-96EB-5C594897E8A6}" dt="2019-05-05T18:15:47.742" v="1263" actId="115"/>
        <pc:sldMkLst>
          <pc:docMk/>
          <pc:sldMk cId="2797669339" sldId="260"/>
        </pc:sldMkLst>
        <pc:spChg chg="mod">
          <ac:chgData name="Normand Goulet" userId="c106910a-9ab7-486f-8eb6-a357a54efb9f" providerId="ADAL" clId="{DA5373F6-DF2B-43F8-96EB-5C594897E8A6}" dt="2019-05-05T18:15:47.742" v="1263" actId="115"/>
          <ac:spMkLst>
            <pc:docMk/>
            <pc:sldMk cId="2797669339" sldId="260"/>
            <ac:spMk id="2" creationId="{D3747D13-4165-C448-88DE-DC7EC8771DC2}"/>
          </ac:spMkLst>
        </pc:spChg>
        <pc:spChg chg="mod">
          <ac:chgData name="Normand Goulet" userId="c106910a-9ab7-486f-8eb6-a357a54efb9f" providerId="ADAL" clId="{DA5373F6-DF2B-43F8-96EB-5C594897E8A6}" dt="2019-05-05T18:15:05.615" v="1262" actId="27636"/>
          <ac:spMkLst>
            <pc:docMk/>
            <pc:sldMk cId="2797669339" sldId="260"/>
            <ac:spMk id="3" creationId="{C8CD706F-8454-8045-83D4-1D40605556D6}"/>
          </ac:spMkLst>
        </pc:spChg>
      </pc:sldChg>
      <pc:sldChg chg="modSp">
        <pc:chgData name="Normand Goulet" userId="c106910a-9ab7-486f-8eb6-a357a54efb9f" providerId="ADAL" clId="{DA5373F6-DF2B-43F8-96EB-5C594897E8A6}" dt="2019-05-05T00:40:37.014" v="843" actId="20577"/>
        <pc:sldMkLst>
          <pc:docMk/>
          <pc:sldMk cId="1465744267" sldId="261"/>
        </pc:sldMkLst>
        <pc:spChg chg="mod">
          <ac:chgData name="Normand Goulet" userId="c106910a-9ab7-486f-8eb6-a357a54efb9f" providerId="ADAL" clId="{DA5373F6-DF2B-43F8-96EB-5C594897E8A6}" dt="2019-05-05T00:40:37.014" v="843" actId="20577"/>
          <ac:spMkLst>
            <pc:docMk/>
            <pc:sldMk cId="1465744267" sldId="261"/>
            <ac:spMk id="9" creationId="{E581FEDF-D5DD-4986-857B-B53C7CD116C1}"/>
          </ac:spMkLst>
        </pc:spChg>
        <pc:spChg chg="mod">
          <ac:chgData name="Normand Goulet" userId="c106910a-9ab7-486f-8eb6-a357a54efb9f" providerId="ADAL" clId="{DA5373F6-DF2B-43F8-96EB-5C594897E8A6}" dt="2019-05-04T16:55:39.399" v="35" actId="20577"/>
          <ac:spMkLst>
            <pc:docMk/>
            <pc:sldMk cId="1465744267" sldId="261"/>
            <ac:spMk id="10" creationId="{C79D14BF-A443-4235-BDB8-7C597E6246AA}"/>
          </ac:spMkLst>
        </pc:spChg>
      </pc:sldChg>
      <pc:sldChg chg="addSp delSp modSp">
        <pc:chgData name="Normand Goulet" userId="c106910a-9ab7-486f-8eb6-a357a54efb9f" providerId="ADAL" clId="{DA5373F6-DF2B-43F8-96EB-5C594897E8A6}" dt="2019-05-05T17:22:57.148" v="1171" actId="113"/>
        <pc:sldMkLst>
          <pc:docMk/>
          <pc:sldMk cId="1431936302" sldId="262"/>
        </pc:sldMkLst>
        <pc:spChg chg="add mod">
          <ac:chgData name="Normand Goulet" userId="c106910a-9ab7-486f-8eb6-a357a54efb9f" providerId="ADAL" clId="{DA5373F6-DF2B-43F8-96EB-5C594897E8A6}" dt="2019-05-05T17:22:28.123" v="1168" actId="113"/>
          <ac:spMkLst>
            <pc:docMk/>
            <pc:sldMk cId="1431936302" sldId="262"/>
            <ac:spMk id="2" creationId="{D69245A2-1F79-4514-B331-C9E83E6B8292}"/>
          </ac:spMkLst>
        </pc:spChg>
        <pc:spChg chg="add mod">
          <ac:chgData name="Normand Goulet" userId="c106910a-9ab7-486f-8eb6-a357a54efb9f" providerId="ADAL" clId="{DA5373F6-DF2B-43F8-96EB-5C594897E8A6}" dt="2019-05-05T17:22:57.148" v="1171" actId="113"/>
          <ac:spMkLst>
            <pc:docMk/>
            <pc:sldMk cId="1431936302" sldId="262"/>
            <ac:spMk id="3" creationId="{A17F3ED3-CDD4-4E60-8351-87DF5FF0C198}"/>
          </ac:spMkLst>
        </pc:spChg>
        <pc:spChg chg="add mod">
          <ac:chgData name="Normand Goulet" userId="c106910a-9ab7-486f-8eb6-a357a54efb9f" providerId="ADAL" clId="{DA5373F6-DF2B-43F8-96EB-5C594897E8A6}" dt="2019-05-05T17:22:41.371" v="1169" actId="113"/>
          <ac:spMkLst>
            <pc:docMk/>
            <pc:sldMk cId="1431936302" sldId="262"/>
            <ac:spMk id="4" creationId="{19548C52-A890-4BAD-A48E-F3A6E2122C91}"/>
          </ac:spMkLst>
        </pc:spChg>
        <pc:graphicFrameChg chg="add del">
          <ac:chgData name="Normand Goulet" userId="c106910a-9ab7-486f-8eb6-a357a54efb9f" providerId="ADAL" clId="{DA5373F6-DF2B-43F8-96EB-5C594897E8A6}" dt="2019-05-05T17:07:13.941" v="1118"/>
          <ac:graphicFrameMkLst>
            <pc:docMk/>
            <pc:sldMk cId="1431936302" sldId="262"/>
            <ac:graphicFrameMk id="10" creationId="{D4B4F7C0-6DF3-4EB8-9185-7BD2EEBDD4E7}"/>
          </ac:graphicFrameMkLst>
        </pc:graphicFrameChg>
        <pc:graphicFrameChg chg="add del mod">
          <ac:chgData name="Normand Goulet" userId="c106910a-9ab7-486f-8eb6-a357a54efb9f" providerId="ADAL" clId="{DA5373F6-DF2B-43F8-96EB-5C594897E8A6}" dt="2019-05-05T17:12:21.357" v="1131"/>
          <ac:graphicFrameMkLst>
            <pc:docMk/>
            <pc:sldMk cId="1431936302" sldId="262"/>
            <ac:graphicFrameMk id="11" creationId="{E3840173-FF1D-4C44-A7DC-C382E2C0D22F}"/>
          </ac:graphicFrameMkLst>
        </pc:graphicFrameChg>
        <pc:graphicFrameChg chg="mod">
          <ac:chgData name="Normand Goulet" userId="c106910a-9ab7-486f-8eb6-a357a54efb9f" providerId="ADAL" clId="{DA5373F6-DF2B-43F8-96EB-5C594897E8A6}" dt="2019-05-05T17:11:03.911" v="1127"/>
          <ac:graphicFrameMkLst>
            <pc:docMk/>
            <pc:sldMk cId="1431936302" sldId="262"/>
            <ac:graphicFrameMk id="13" creationId="{3FAAA63B-A267-46EF-B931-98283B0E1432}"/>
          </ac:graphicFrameMkLst>
        </pc:graphicFrameChg>
        <pc:graphicFrameChg chg="add del mod">
          <ac:chgData name="Normand Goulet" userId="c106910a-9ab7-486f-8eb6-a357a54efb9f" providerId="ADAL" clId="{DA5373F6-DF2B-43F8-96EB-5C594897E8A6}" dt="2019-05-05T17:09:22.323" v="1126"/>
          <ac:graphicFrameMkLst>
            <pc:docMk/>
            <pc:sldMk cId="1431936302" sldId="262"/>
            <ac:graphicFrameMk id="16" creationId="{EED00D71-43CA-43B1-9B58-94F1D86F34AE}"/>
          </ac:graphicFrameMkLst>
        </pc:graphicFrameChg>
      </pc:sldChg>
      <pc:sldChg chg="modSp">
        <pc:chgData name="Normand Goulet" userId="c106910a-9ab7-486f-8eb6-a357a54efb9f" providerId="ADAL" clId="{DA5373F6-DF2B-43F8-96EB-5C594897E8A6}" dt="2019-05-04T22:18:04.144" v="615" actId="20577"/>
        <pc:sldMkLst>
          <pc:docMk/>
          <pc:sldMk cId="2846952463" sldId="263"/>
        </pc:sldMkLst>
        <pc:spChg chg="mod">
          <ac:chgData name="Normand Goulet" userId="c106910a-9ab7-486f-8eb6-a357a54efb9f" providerId="ADAL" clId="{DA5373F6-DF2B-43F8-96EB-5C594897E8A6}" dt="2019-05-04T22:18:04.144" v="615" actId="20577"/>
          <ac:spMkLst>
            <pc:docMk/>
            <pc:sldMk cId="2846952463" sldId="263"/>
            <ac:spMk id="9" creationId="{5D05A9C2-33FC-4DF5-88DB-FF02A0B58188}"/>
          </ac:spMkLst>
        </pc:spChg>
      </pc:sldChg>
      <pc:sldChg chg="modSp">
        <pc:chgData name="Normand Goulet" userId="c106910a-9ab7-486f-8eb6-a357a54efb9f" providerId="ADAL" clId="{DA5373F6-DF2B-43F8-96EB-5C594897E8A6}" dt="2019-05-05T00:35:08.613" v="833" actId="20577"/>
        <pc:sldMkLst>
          <pc:docMk/>
          <pc:sldMk cId="390511264" sldId="264"/>
        </pc:sldMkLst>
        <pc:spChg chg="mod">
          <ac:chgData name="Normand Goulet" userId="c106910a-9ab7-486f-8eb6-a357a54efb9f" providerId="ADAL" clId="{DA5373F6-DF2B-43F8-96EB-5C594897E8A6}" dt="2019-05-04T22:24:38.948" v="619" actId="242"/>
          <ac:spMkLst>
            <pc:docMk/>
            <pc:sldMk cId="390511264" sldId="264"/>
            <ac:spMk id="8" creationId="{1613C19E-6FD9-4D24-9FB0-72367F11C809}"/>
          </ac:spMkLst>
        </pc:spChg>
        <pc:spChg chg="mod">
          <ac:chgData name="Normand Goulet" userId="c106910a-9ab7-486f-8eb6-a357a54efb9f" providerId="ADAL" clId="{DA5373F6-DF2B-43F8-96EB-5C594897E8A6}" dt="2019-05-05T00:35:08.613" v="833" actId="20577"/>
          <ac:spMkLst>
            <pc:docMk/>
            <pc:sldMk cId="390511264" sldId="264"/>
            <ac:spMk id="9" creationId="{101F11D5-70F8-415B-BE5C-4BB0F7B08981}"/>
          </ac:spMkLst>
        </pc:spChg>
      </pc:sldChg>
      <pc:sldChg chg="modSp">
        <pc:chgData name="Normand Goulet" userId="c106910a-9ab7-486f-8eb6-a357a54efb9f" providerId="ADAL" clId="{DA5373F6-DF2B-43F8-96EB-5C594897E8A6}" dt="2019-05-05T00:24:35.506" v="798" actId="14100"/>
        <pc:sldMkLst>
          <pc:docMk/>
          <pc:sldMk cId="2414673069" sldId="265"/>
        </pc:sldMkLst>
        <pc:spChg chg="mod">
          <ac:chgData name="Normand Goulet" userId="c106910a-9ab7-486f-8eb6-a357a54efb9f" providerId="ADAL" clId="{DA5373F6-DF2B-43F8-96EB-5C594897E8A6}" dt="2019-05-05T00:24:35.506" v="798" actId="14100"/>
          <ac:spMkLst>
            <pc:docMk/>
            <pc:sldMk cId="2414673069" sldId="265"/>
            <ac:spMk id="10" creationId="{5264DBDC-FDC9-4327-A95E-760ABA34C3AD}"/>
          </ac:spMkLst>
        </pc:spChg>
      </pc:sldChg>
      <pc:sldChg chg="addSp delSp modSp add">
        <pc:chgData name="Normand Goulet" userId="c106910a-9ab7-486f-8eb6-a357a54efb9f" providerId="ADAL" clId="{DA5373F6-DF2B-43F8-96EB-5C594897E8A6}" dt="2019-05-05T19:02:53.811" v="1500" actId="1076"/>
        <pc:sldMkLst>
          <pc:docMk/>
          <pc:sldMk cId="1079399791" sldId="266"/>
        </pc:sldMkLst>
        <pc:spChg chg="del">
          <ac:chgData name="Normand Goulet" userId="c106910a-9ab7-486f-8eb6-a357a54efb9f" providerId="ADAL" clId="{DA5373F6-DF2B-43F8-96EB-5C594897E8A6}" dt="2019-05-04T22:24:00.287" v="617"/>
          <ac:spMkLst>
            <pc:docMk/>
            <pc:sldMk cId="1079399791" sldId="266"/>
            <ac:spMk id="2" creationId="{0D00EF18-0BB3-40CB-971F-4537AC59F5C8}"/>
          </ac:spMkLst>
        </pc:spChg>
        <pc:spChg chg="del">
          <ac:chgData name="Normand Goulet" userId="c106910a-9ab7-486f-8eb6-a357a54efb9f" providerId="ADAL" clId="{DA5373F6-DF2B-43F8-96EB-5C594897E8A6}" dt="2019-05-04T22:24:00.287" v="617"/>
          <ac:spMkLst>
            <pc:docMk/>
            <pc:sldMk cId="1079399791" sldId="266"/>
            <ac:spMk id="3" creationId="{7B4EFCC0-9AC1-4CB4-9BDD-2FDAF74EDF3E}"/>
          </ac:spMkLst>
        </pc:spChg>
        <pc:spChg chg="del">
          <ac:chgData name="Normand Goulet" userId="c106910a-9ab7-486f-8eb6-a357a54efb9f" providerId="ADAL" clId="{DA5373F6-DF2B-43F8-96EB-5C594897E8A6}" dt="2019-05-04T22:24:00.287" v="617"/>
          <ac:spMkLst>
            <pc:docMk/>
            <pc:sldMk cId="1079399791" sldId="266"/>
            <ac:spMk id="4" creationId="{8568D447-A6A8-4850-B218-34930DBF2B58}"/>
          </ac:spMkLst>
        </pc:spChg>
        <pc:spChg chg="del">
          <ac:chgData name="Normand Goulet" userId="c106910a-9ab7-486f-8eb6-a357a54efb9f" providerId="ADAL" clId="{DA5373F6-DF2B-43F8-96EB-5C594897E8A6}" dt="2019-05-04T22:24:00.287" v="617"/>
          <ac:spMkLst>
            <pc:docMk/>
            <pc:sldMk cId="1079399791" sldId="266"/>
            <ac:spMk id="5" creationId="{8E45F74C-4090-4642-8555-1B1C54D18627}"/>
          </ac:spMkLst>
        </pc:spChg>
        <pc:spChg chg="del">
          <ac:chgData name="Normand Goulet" userId="c106910a-9ab7-486f-8eb6-a357a54efb9f" providerId="ADAL" clId="{DA5373F6-DF2B-43F8-96EB-5C594897E8A6}" dt="2019-05-04T22:24:00.287" v="617"/>
          <ac:spMkLst>
            <pc:docMk/>
            <pc:sldMk cId="1079399791" sldId="266"/>
            <ac:spMk id="6" creationId="{5FA277A1-DA3D-4347-88FC-439330D6336E}"/>
          </ac:spMkLst>
        </pc:spChg>
        <pc:spChg chg="del">
          <ac:chgData name="Normand Goulet" userId="c106910a-9ab7-486f-8eb6-a357a54efb9f" providerId="ADAL" clId="{DA5373F6-DF2B-43F8-96EB-5C594897E8A6}" dt="2019-05-04T22:24:00.287" v="617"/>
          <ac:spMkLst>
            <pc:docMk/>
            <pc:sldMk cId="1079399791" sldId="266"/>
            <ac:spMk id="7" creationId="{39FDA2D9-6B84-47EE-ACF0-5725CDACCB65}"/>
          </ac:spMkLst>
        </pc:spChg>
        <pc:spChg chg="add mod">
          <ac:chgData name="Normand Goulet" userId="c106910a-9ab7-486f-8eb6-a357a54efb9f" providerId="ADAL" clId="{DA5373F6-DF2B-43F8-96EB-5C594897E8A6}" dt="2019-05-05T13:04:57.356" v="893" actId="6549"/>
          <ac:spMkLst>
            <pc:docMk/>
            <pc:sldMk cId="1079399791" sldId="266"/>
            <ac:spMk id="8" creationId="{3445ED96-5598-4EEA-83B6-A14FDFFAB0AF}"/>
          </ac:spMkLst>
        </pc:spChg>
        <pc:spChg chg="add del mod">
          <ac:chgData name="Normand Goulet" userId="c106910a-9ab7-486f-8eb6-a357a54efb9f" providerId="ADAL" clId="{DA5373F6-DF2B-43F8-96EB-5C594897E8A6}" dt="2019-05-04T22:27:44.490" v="623"/>
          <ac:spMkLst>
            <pc:docMk/>
            <pc:sldMk cId="1079399791" sldId="266"/>
            <ac:spMk id="9" creationId="{6C2E6649-37AC-4B1C-AF4A-BFCA659F5D90}"/>
          </ac:spMkLst>
        </pc:spChg>
        <pc:spChg chg="add mod">
          <ac:chgData name="Normand Goulet" userId="c106910a-9ab7-486f-8eb6-a357a54efb9f" providerId="ADAL" clId="{DA5373F6-DF2B-43F8-96EB-5C594897E8A6}" dt="2019-05-05T19:01:42.001" v="1497" actId="20577"/>
          <ac:spMkLst>
            <pc:docMk/>
            <pc:sldMk cId="1079399791" sldId="266"/>
            <ac:spMk id="12" creationId="{B790AD80-2BBD-4EAD-9C99-F3E7219BB378}"/>
          </ac:spMkLst>
        </pc:spChg>
        <pc:spChg chg="add mod">
          <ac:chgData name="Normand Goulet" userId="c106910a-9ab7-486f-8eb6-a357a54efb9f" providerId="ADAL" clId="{DA5373F6-DF2B-43F8-96EB-5C594897E8A6}" dt="2019-05-05T19:02:53.811" v="1500" actId="1076"/>
          <ac:spMkLst>
            <pc:docMk/>
            <pc:sldMk cId="1079399791" sldId="266"/>
            <ac:spMk id="13" creationId="{41E5AC61-47AB-4ED6-9356-69BD182648E7}"/>
          </ac:spMkLst>
        </pc:spChg>
        <pc:graphicFrameChg chg="add del mod">
          <ac:chgData name="Normand Goulet" userId="c106910a-9ab7-486f-8eb6-a357a54efb9f" providerId="ADAL" clId="{DA5373F6-DF2B-43F8-96EB-5C594897E8A6}" dt="2019-05-04T22:26:34.956" v="622"/>
          <ac:graphicFrameMkLst>
            <pc:docMk/>
            <pc:sldMk cId="1079399791" sldId="266"/>
            <ac:graphicFrameMk id="10" creationId="{1FD7A7B1-B37A-489B-AA42-99E7BC0526BC}"/>
          </ac:graphicFrameMkLst>
        </pc:graphicFrameChg>
        <pc:graphicFrameChg chg="add mod modGraphic">
          <ac:chgData name="Normand Goulet" userId="c106910a-9ab7-486f-8eb6-a357a54efb9f" providerId="ADAL" clId="{DA5373F6-DF2B-43F8-96EB-5C594897E8A6}" dt="2019-05-05T13:38:25.461" v="937" actId="1076"/>
          <ac:graphicFrameMkLst>
            <pc:docMk/>
            <pc:sldMk cId="1079399791" sldId="266"/>
            <ac:graphicFrameMk id="11" creationId="{68530812-9DFF-45C6-8062-23F42F4199EE}"/>
          </ac:graphicFrameMkLst>
        </pc:graphicFrameChg>
      </pc:sldChg>
      <pc:sldChg chg="addSp delSp modSp add">
        <pc:chgData name="Normand Goulet" userId="c106910a-9ab7-486f-8eb6-a357a54efb9f" providerId="ADAL" clId="{DA5373F6-DF2B-43F8-96EB-5C594897E8A6}" dt="2019-05-05T18:11:06.011" v="1254" actId="122"/>
        <pc:sldMkLst>
          <pc:docMk/>
          <pc:sldMk cId="150691413" sldId="267"/>
        </pc:sldMkLst>
        <pc:spChg chg="del">
          <ac:chgData name="Normand Goulet" userId="c106910a-9ab7-486f-8eb6-a357a54efb9f" providerId="ADAL" clId="{DA5373F6-DF2B-43F8-96EB-5C594897E8A6}" dt="2019-05-05T16:06:13.221" v="939"/>
          <ac:spMkLst>
            <pc:docMk/>
            <pc:sldMk cId="150691413" sldId="267"/>
            <ac:spMk id="2" creationId="{290805C4-BC67-46AA-B970-7777296F7D6D}"/>
          </ac:spMkLst>
        </pc:spChg>
        <pc:spChg chg="del">
          <ac:chgData name="Normand Goulet" userId="c106910a-9ab7-486f-8eb6-a357a54efb9f" providerId="ADAL" clId="{DA5373F6-DF2B-43F8-96EB-5C594897E8A6}" dt="2019-05-05T16:06:13.221" v="939"/>
          <ac:spMkLst>
            <pc:docMk/>
            <pc:sldMk cId="150691413" sldId="267"/>
            <ac:spMk id="3" creationId="{DC49A565-D0DC-4822-82FC-BD01CCA1C887}"/>
          </ac:spMkLst>
        </pc:spChg>
        <pc:spChg chg="del">
          <ac:chgData name="Normand Goulet" userId="c106910a-9ab7-486f-8eb6-a357a54efb9f" providerId="ADAL" clId="{DA5373F6-DF2B-43F8-96EB-5C594897E8A6}" dt="2019-05-05T16:06:13.221" v="939"/>
          <ac:spMkLst>
            <pc:docMk/>
            <pc:sldMk cId="150691413" sldId="267"/>
            <ac:spMk id="4" creationId="{7310C186-84EC-41F6-83E2-66ED930F24B3}"/>
          </ac:spMkLst>
        </pc:spChg>
        <pc:spChg chg="del">
          <ac:chgData name="Normand Goulet" userId="c106910a-9ab7-486f-8eb6-a357a54efb9f" providerId="ADAL" clId="{DA5373F6-DF2B-43F8-96EB-5C594897E8A6}" dt="2019-05-05T16:06:13.221" v="939"/>
          <ac:spMkLst>
            <pc:docMk/>
            <pc:sldMk cId="150691413" sldId="267"/>
            <ac:spMk id="5" creationId="{9555578F-F8A1-4515-91EB-961D01B58AD2}"/>
          </ac:spMkLst>
        </pc:spChg>
        <pc:spChg chg="del">
          <ac:chgData name="Normand Goulet" userId="c106910a-9ab7-486f-8eb6-a357a54efb9f" providerId="ADAL" clId="{DA5373F6-DF2B-43F8-96EB-5C594897E8A6}" dt="2019-05-05T16:06:13.221" v="939"/>
          <ac:spMkLst>
            <pc:docMk/>
            <pc:sldMk cId="150691413" sldId="267"/>
            <ac:spMk id="6" creationId="{D4F830F9-451D-4E92-81E8-AC43AEC35B1E}"/>
          </ac:spMkLst>
        </pc:spChg>
        <pc:spChg chg="del">
          <ac:chgData name="Normand Goulet" userId="c106910a-9ab7-486f-8eb6-a357a54efb9f" providerId="ADAL" clId="{DA5373F6-DF2B-43F8-96EB-5C594897E8A6}" dt="2019-05-05T16:06:13.221" v="939"/>
          <ac:spMkLst>
            <pc:docMk/>
            <pc:sldMk cId="150691413" sldId="267"/>
            <ac:spMk id="7" creationId="{05B45620-837B-417F-A975-A481DF3ABB44}"/>
          </ac:spMkLst>
        </pc:spChg>
        <pc:spChg chg="add mod">
          <ac:chgData name="Normand Goulet" userId="c106910a-9ab7-486f-8eb6-a357a54efb9f" providerId="ADAL" clId="{DA5373F6-DF2B-43F8-96EB-5C594897E8A6}" dt="2019-05-05T17:02:50.013" v="1103" actId="20577"/>
          <ac:spMkLst>
            <pc:docMk/>
            <pc:sldMk cId="150691413" sldId="267"/>
            <ac:spMk id="8" creationId="{45A00071-D61A-4E6C-AE8E-ADFC31CCC2CA}"/>
          </ac:spMkLst>
        </pc:spChg>
        <pc:spChg chg="add del mod">
          <ac:chgData name="Normand Goulet" userId="c106910a-9ab7-486f-8eb6-a357a54efb9f" providerId="ADAL" clId="{DA5373F6-DF2B-43F8-96EB-5C594897E8A6}" dt="2019-05-05T16:11:35.148" v="999"/>
          <ac:spMkLst>
            <pc:docMk/>
            <pc:sldMk cId="150691413" sldId="267"/>
            <ac:spMk id="9" creationId="{5D50C659-DE38-453C-83A7-D8F99F2F4DC1}"/>
          </ac:spMkLst>
        </pc:spChg>
        <pc:spChg chg="add mod">
          <ac:chgData name="Normand Goulet" userId="c106910a-9ab7-486f-8eb6-a357a54efb9f" providerId="ADAL" clId="{DA5373F6-DF2B-43F8-96EB-5C594897E8A6}" dt="2019-05-05T18:11:06.011" v="1254" actId="122"/>
          <ac:spMkLst>
            <pc:docMk/>
            <pc:sldMk cId="150691413" sldId="267"/>
            <ac:spMk id="11" creationId="{AFC4FAE6-4AB7-455B-9C74-3CBC2CE42F9D}"/>
          </ac:spMkLst>
        </pc:spChg>
        <pc:graphicFrameChg chg="add mod modGraphic">
          <ac:chgData name="Normand Goulet" userId="c106910a-9ab7-486f-8eb6-a357a54efb9f" providerId="ADAL" clId="{DA5373F6-DF2B-43F8-96EB-5C594897E8A6}" dt="2019-05-05T16:28:26.522" v="1060" actId="1076"/>
          <ac:graphicFrameMkLst>
            <pc:docMk/>
            <pc:sldMk cId="150691413" sldId="267"/>
            <ac:graphicFrameMk id="10" creationId="{9C36AC36-6C33-4349-AAF1-7C6211ED7176}"/>
          </ac:graphicFrameMkLst>
        </pc:graphicFrameChg>
      </pc:sldChg>
      <pc:sldChg chg="addSp delSp modSp add">
        <pc:chgData name="Normand Goulet" userId="c106910a-9ab7-486f-8eb6-a357a54efb9f" providerId="ADAL" clId="{DA5373F6-DF2B-43F8-96EB-5C594897E8A6}" dt="2019-05-05T18:12:55.322" v="1257"/>
        <pc:sldMkLst>
          <pc:docMk/>
          <pc:sldMk cId="1778893427" sldId="268"/>
        </pc:sldMkLst>
        <pc:spChg chg="add">
          <ac:chgData name="Normand Goulet" userId="c106910a-9ab7-486f-8eb6-a357a54efb9f" providerId="ADAL" clId="{DA5373F6-DF2B-43F8-96EB-5C594897E8A6}" dt="2019-05-05T18:12:55.322" v="1257"/>
          <ac:spMkLst>
            <pc:docMk/>
            <pc:sldMk cId="1778893427" sldId="268"/>
            <ac:spMk id="5" creationId="{19611946-8BF1-4B8B-BDDD-CED1115EE893}"/>
          </ac:spMkLst>
        </pc:spChg>
        <pc:spChg chg="mod">
          <ac:chgData name="Normand Goulet" userId="c106910a-9ab7-486f-8eb6-a357a54efb9f" providerId="ADAL" clId="{DA5373F6-DF2B-43F8-96EB-5C594897E8A6}" dt="2019-05-05T17:03:05.302" v="1112" actId="20577"/>
          <ac:spMkLst>
            <pc:docMk/>
            <pc:sldMk cId="1778893427" sldId="268"/>
            <ac:spMk id="8" creationId="{45A00071-D61A-4E6C-AE8E-ADFC31CCC2CA}"/>
          </ac:spMkLst>
        </pc:spChg>
        <pc:graphicFrameChg chg="add del">
          <ac:chgData name="Normand Goulet" userId="c106910a-9ab7-486f-8eb6-a357a54efb9f" providerId="ADAL" clId="{DA5373F6-DF2B-43F8-96EB-5C594897E8A6}" dt="2019-05-05T18:12:38.544" v="1256"/>
          <ac:graphicFrameMkLst>
            <pc:docMk/>
            <pc:sldMk cId="1778893427" sldId="268"/>
            <ac:graphicFrameMk id="4" creationId="{D7ECCE97-FD9A-4375-AF39-A1ADC6D3F548}"/>
          </ac:graphicFrameMkLst>
        </pc:graphicFrameChg>
        <pc:graphicFrameChg chg="mod modGraphic">
          <ac:chgData name="Normand Goulet" userId="c106910a-9ab7-486f-8eb6-a357a54efb9f" providerId="ADAL" clId="{DA5373F6-DF2B-43F8-96EB-5C594897E8A6}" dt="2019-05-05T16:40:13.181" v="1094" actId="255"/>
          <ac:graphicFrameMkLst>
            <pc:docMk/>
            <pc:sldMk cId="1778893427" sldId="268"/>
            <ac:graphicFrameMk id="10" creationId="{9C36AC36-6C33-4349-AAF1-7C6211ED7176}"/>
          </ac:graphicFrameMkLst>
        </pc:graphicFrameChg>
      </pc:sldChg>
      <pc:sldChg chg="addSp delSp modSp add del">
        <pc:chgData name="Normand Goulet" userId="c106910a-9ab7-486f-8eb6-a357a54efb9f" providerId="ADAL" clId="{DA5373F6-DF2B-43F8-96EB-5C594897E8A6}" dt="2019-05-05T16:29:30.832" v="1063" actId="2696"/>
        <pc:sldMkLst>
          <pc:docMk/>
          <pc:sldMk cId="3297239005" sldId="268"/>
        </pc:sldMkLst>
        <pc:spChg chg="del">
          <ac:chgData name="Normand Goulet" userId="c106910a-9ab7-486f-8eb6-a357a54efb9f" providerId="ADAL" clId="{DA5373F6-DF2B-43F8-96EB-5C594897E8A6}" dt="2019-05-05T16:29:24.932" v="1062"/>
          <ac:spMkLst>
            <pc:docMk/>
            <pc:sldMk cId="3297239005" sldId="268"/>
            <ac:spMk id="2" creationId="{D033B3C8-A483-47AF-8CED-DA78E8C9A8D1}"/>
          </ac:spMkLst>
        </pc:spChg>
        <pc:spChg chg="del">
          <ac:chgData name="Normand Goulet" userId="c106910a-9ab7-486f-8eb6-a357a54efb9f" providerId="ADAL" clId="{DA5373F6-DF2B-43F8-96EB-5C594897E8A6}" dt="2019-05-05T16:29:24.932" v="1062"/>
          <ac:spMkLst>
            <pc:docMk/>
            <pc:sldMk cId="3297239005" sldId="268"/>
            <ac:spMk id="3" creationId="{D0B0FA7F-7C3A-4B43-ADEF-7418304DFE21}"/>
          </ac:spMkLst>
        </pc:spChg>
        <pc:spChg chg="del">
          <ac:chgData name="Normand Goulet" userId="c106910a-9ab7-486f-8eb6-a357a54efb9f" providerId="ADAL" clId="{DA5373F6-DF2B-43F8-96EB-5C594897E8A6}" dt="2019-05-05T16:29:24.932" v="1062"/>
          <ac:spMkLst>
            <pc:docMk/>
            <pc:sldMk cId="3297239005" sldId="268"/>
            <ac:spMk id="4" creationId="{25BD7A84-8F1C-42AE-A73F-1E477D2141C2}"/>
          </ac:spMkLst>
        </pc:spChg>
        <pc:spChg chg="del">
          <ac:chgData name="Normand Goulet" userId="c106910a-9ab7-486f-8eb6-a357a54efb9f" providerId="ADAL" clId="{DA5373F6-DF2B-43F8-96EB-5C594897E8A6}" dt="2019-05-05T16:29:24.932" v="1062"/>
          <ac:spMkLst>
            <pc:docMk/>
            <pc:sldMk cId="3297239005" sldId="268"/>
            <ac:spMk id="5" creationId="{2B673F47-D92C-4EDE-9640-1F94800F3541}"/>
          </ac:spMkLst>
        </pc:spChg>
        <pc:spChg chg="del">
          <ac:chgData name="Normand Goulet" userId="c106910a-9ab7-486f-8eb6-a357a54efb9f" providerId="ADAL" clId="{DA5373F6-DF2B-43F8-96EB-5C594897E8A6}" dt="2019-05-05T16:29:24.932" v="1062"/>
          <ac:spMkLst>
            <pc:docMk/>
            <pc:sldMk cId="3297239005" sldId="268"/>
            <ac:spMk id="6" creationId="{E9D6C2C3-A95E-4D76-955F-9440443C3546}"/>
          </ac:spMkLst>
        </pc:spChg>
        <pc:spChg chg="del">
          <ac:chgData name="Normand Goulet" userId="c106910a-9ab7-486f-8eb6-a357a54efb9f" providerId="ADAL" clId="{DA5373F6-DF2B-43F8-96EB-5C594897E8A6}" dt="2019-05-05T16:29:24.932" v="1062"/>
          <ac:spMkLst>
            <pc:docMk/>
            <pc:sldMk cId="3297239005" sldId="268"/>
            <ac:spMk id="7" creationId="{0B35B664-DE1E-4893-B850-6D40CD97A4A1}"/>
          </ac:spMkLst>
        </pc:spChg>
        <pc:spChg chg="add mod">
          <ac:chgData name="Normand Goulet" userId="c106910a-9ab7-486f-8eb6-a357a54efb9f" providerId="ADAL" clId="{DA5373F6-DF2B-43F8-96EB-5C594897E8A6}" dt="2019-05-05T16:29:24.932" v="1062"/>
          <ac:spMkLst>
            <pc:docMk/>
            <pc:sldMk cId="3297239005" sldId="268"/>
            <ac:spMk id="8" creationId="{E4133FA3-B623-4EBD-A390-88DD987ED9F2}"/>
          </ac:spMkLst>
        </pc:spChg>
        <pc:spChg chg="add mod">
          <ac:chgData name="Normand Goulet" userId="c106910a-9ab7-486f-8eb6-a357a54efb9f" providerId="ADAL" clId="{DA5373F6-DF2B-43F8-96EB-5C594897E8A6}" dt="2019-05-05T16:29:24.932" v="1062"/>
          <ac:spMkLst>
            <pc:docMk/>
            <pc:sldMk cId="3297239005" sldId="268"/>
            <ac:spMk id="9" creationId="{37B8A963-9B06-43DF-855B-92504ADC7EF0}"/>
          </ac:spMkLst>
        </pc:spChg>
      </pc:sldChg>
      <pc:sldChg chg="addSp delSp modSp add">
        <pc:chgData name="Normand Goulet" userId="c106910a-9ab7-486f-8eb6-a357a54efb9f" providerId="ADAL" clId="{DA5373F6-DF2B-43F8-96EB-5C594897E8A6}" dt="2019-05-05T19:01:59.816" v="1498" actId="12"/>
        <pc:sldMkLst>
          <pc:docMk/>
          <pc:sldMk cId="691560037" sldId="269"/>
        </pc:sldMkLst>
        <pc:spChg chg="del">
          <ac:chgData name="Normand Goulet" userId="c106910a-9ab7-486f-8eb6-a357a54efb9f" providerId="ADAL" clId="{DA5373F6-DF2B-43F8-96EB-5C594897E8A6}" dt="2019-05-05T18:22:06.368" v="1265"/>
          <ac:spMkLst>
            <pc:docMk/>
            <pc:sldMk cId="691560037" sldId="269"/>
            <ac:spMk id="2" creationId="{CAC3E70E-41CE-4EC7-A49D-C881494F9714}"/>
          </ac:spMkLst>
        </pc:spChg>
        <pc:spChg chg="del">
          <ac:chgData name="Normand Goulet" userId="c106910a-9ab7-486f-8eb6-a357a54efb9f" providerId="ADAL" clId="{DA5373F6-DF2B-43F8-96EB-5C594897E8A6}" dt="2019-05-05T18:22:06.368" v="1265"/>
          <ac:spMkLst>
            <pc:docMk/>
            <pc:sldMk cId="691560037" sldId="269"/>
            <ac:spMk id="3" creationId="{08CACFAA-9C2B-4F79-B7F1-DEBB09AE190A}"/>
          </ac:spMkLst>
        </pc:spChg>
        <pc:spChg chg="del">
          <ac:chgData name="Normand Goulet" userId="c106910a-9ab7-486f-8eb6-a357a54efb9f" providerId="ADAL" clId="{DA5373F6-DF2B-43F8-96EB-5C594897E8A6}" dt="2019-05-05T18:22:06.368" v="1265"/>
          <ac:spMkLst>
            <pc:docMk/>
            <pc:sldMk cId="691560037" sldId="269"/>
            <ac:spMk id="4" creationId="{89CD13D5-DC15-4DB0-AE16-533C87EDE309}"/>
          </ac:spMkLst>
        </pc:spChg>
        <pc:spChg chg="del">
          <ac:chgData name="Normand Goulet" userId="c106910a-9ab7-486f-8eb6-a357a54efb9f" providerId="ADAL" clId="{DA5373F6-DF2B-43F8-96EB-5C594897E8A6}" dt="2019-05-05T18:22:06.368" v="1265"/>
          <ac:spMkLst>
            <pc:docMk/>
            <pc:sldMk cId="691560037" sldId="269"/>
            <ac:spMk id="5" creationId="{56F0A046-4E2D-40A7-88CD-EEA5D8CF0F75}"/>
          </ac:spMkLst>
        </pc:spChg>
        <pc:spChg chg="del">
          <ac:chgData name="Normand Goulet" userId="c106910a-9ab7-486f-8eb6-a357a54efb9f" providerId="ADAL" clId="{DA5373F6-DF2B-43F8-96EB-5C594897E8A6}" dt="2019-05-05T18:22:06.368" v="1265"/>
          <ac:spMkLst>
            <pc:docMk/>
            <pc:sldMk cId="691560037" sldId="269"/>
            <ac:spMk id="6" creationId="{6D6C535B-D9D1-4F96-B0BB-014588EF9CFF}"/>
          </ac:spMkLst>
        </pc:spChg>
        <pc:spChg chg="del">
          <ac:chgData name="Normand Goulet" userId="c106910a-9ab7-486f-8eb6-a357a54efb9f" providerId="ADAL" clId="{DA5373F6-DF2B-43F8-96EB-5C594897E8A6}" dt="2019-05-05T18:22:06.368" v="1265"/>
          <ac:spMkLst>
            <pc:docMk/>
            <pc:sldMk cId="691560037" sldId="269"/>
            <ac:spMk id="7" creationId="{3D81A7A5-D79E-4C0B-867B-2F26CEEEF13A}"/>
          </ac:spMkLst>
        </pc:spChg>
        <pc:spChg chg="add mod">
          <ac:chgData name="Normand Goulet" userId="c106910a-9ab7-486f-8eb6-a357a54efb9f" providerId="ADAL" clId="{DA5373F6-DF2B-43F8-96EB-5C594897E8A6}" dt="2019-05-05T18:59:15.090" v="1483" actId="20577"/>
          <ac:spMkLst>
            <pc:docMk/>
            <pc:sldMk cId="691560037" sldId="269"/>
            <ac:spMk id="8" creationId="{F55D86F4-2126-427B-BFC1-3453BE0FB243}"/>
          </ac:spMkLst>
        </pc:spChg>
        <pc:spChg chg="add mod">
          <ac:chgData name="Normand Goulet" userId="c106910a-9ab7-486f-8eb6-a357a54efb9f" providerId="ADAL" clId="{DA5373F6-DF2B-43F8-96EB-5C594897E8A6}" dt="2019-05-05T19:01:59.816" v="1498" actId="12"/>
          <ac:spMkLst>
            <pc:docMk/>
            <pc:sldMk cId="691560037" sldId="269"/>
            <ac:spMk id="9" creationId="{375FCEE9-46F8-4252-99E4-73E314D9EBF4}"/>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sng"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2017</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A61B-4501-8869-47D284830841}"/>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2-F9C0-46EC-B3E6-9BABB8C26DBF}"/>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A61B-4501-8869-47D284830841}"/>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A61B-4501-8869-47D284830841}"/>
              </c:ext>
            </c:extLst>
          </c:dPt>
          <c:dLbls>
            <c:dLbl>
              <c:idx val="1"/>
              <c:layout>
                <c:manualLayout>
                  <c:x val="-9.9478819811702743E-2"/>
                  <c:y val="-1.2051989264054002E-2"/>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F9C0-46EC-B3E6-9BABB8C26DBF}"/>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4"/>
                <c:pt idx="0">
                  <c:v>Agricuulture</c:v>
                </c:pt>
                <c:pt idx="1">
                  <c:v>Developed (MS4)</c:v>
                </c:pt>
                <c:pt idx="2">
                  <c:v>Developed (Non-MS4)</c:v>
                </c:pt>
                <c:pt idx="3">
                  <c:v>Natural</c:v>
                </c:pt>
              </c:strCache>
            </c:strRef>
          </c:cat>
          <c:val>
            <c:numRef>
              <c:f>Sheet1!$B$2:$B$5</c:f>
              <c:numCache>
                <c:formatCode>General</c:formatCode>
                <c:ptCount val="4"/>
                <c:pt idx="0">
                  <c:v>22.8</c:v>
                </c:pt>
                <c:pt idx="1">
                  <c:v>5.6</c:v>
                </c:pt>
                <c:pt idx="2">
                  <c:v>13.1</c:v>
                </c:pt>
                <c:pt idx="3">
                  <c:v>58.5</c:v>
                </c:pt>
              </c:numCache>
            </c:numRef>
          </c:val>
          <c:extLst>
            <c:ext xmlns:c16="http://schemas.microsoft.com/office/drawing/2014/chart" uri="{C3380CC4-5D6E-409C-BE32-E72D297353CC}">
              <c16:uniqueId val="{00000000-F9C0-46EC-B3E6-9BABB8C26DBF}"/>
            </c:ext>
          </c:extLst>
        </c:ser>
        <c:ser>
          <c:idx val="1"/>
          <c:order val="1"/>
          <c:tx>
            <c:strRef>
              <c:f>Sheet1!$C$1</c:f>
              <c:strCache>
                <c:ptCount val="1"/>
                <c:pt idx="0">
                  <c:v>2025</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9-A61B-4501-8869-47D284830841}"/>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B-A61B-4501-8869-47D284830841}"/>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D-A61B-4501-8869-47D284830841}"/>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F-A61B-4501-8869-47D284830841}"/>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4"/>
                <c:pt idx="0">
                  <c:v>Agricuulture</c:v>
                </c:pt>
                <c:pt idx="1">
                  <c:v>Developed (MS4)</c:v>
                </c:pt>
                <c:pt idx="2">
                  <c:v>Developed (Non-MS4)</c:v>
                </c:pt>
                <c:pt idx="3">
                  <c:v>Natural</c:v>
                </c:pt>
              </c:strCache>
            </c:strRef>
          </c:cat>
          <c:val>
            <c:numRef>
              <c:f>Sheet1!$C$2:$C$5</c:f>
              <c:numCache>
                <c:formatCode>General</c:formatCode>
                <c:ptCount val="4"/>
                <c:pt idx="0">
                  <c:v>22.3</c:v>
                </c:pt>
                <c:pt idx="1">
                  <c:v>5.7</c:v>
                </c:pt>
                <c:pt idx="2">
                  <c:v>13.7</c:v>
                </c:pt>
                <c:pt idx="3">
                  <c:v>58.3</c:v>
                </c:pt>
              </c:numCache>
            </c:numRef>
          </c:val>
          <c:extLst>
            <c:ext xmlns:c16="http://schemas.microsoft.com/office/drawing/2014/chart" uri="{C3380CC4-5D6E-409C-BE32-E72D297353CC}">
              <c16:uniqueId val="{00000001-F9C0-46EC-B3E6-9BABB8C26DBF}"/>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sng"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2025</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4CD5-475F-83F3-A784FB3ACA79}"/>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4CD5-475F-83F3-A784FB3ACA79}"/>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4CD5-475F-83F3-A784FB3ACA79}"/>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2-EE31-4F15-B9C7-4CB1C5E82D8B}"/>
              </c:ext>
            </c:extLst>
          </c:dPt>
          <c:dLbls>
            <c:dLbl>
              <c:idx val="1"/>
              <c:layout>
                <c:manualLayout>
                  <c:x val="-8.9172999866326388E-2"/>
                  <c:y val="1.8868803793758379E-3"/>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4CD5-475F-83F3-A784FB3ACA79}"/>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4"/>
                <c:pt idx="0">
                  <c:v>Agricuulture</c:v>
                </c:pt>
                <c:pt idx="1">
                  <c:v>Developed (MS4)</c:v>
                </c:pt>
                <c:pt idx="2">
                  <c:v>Developed (Non-MS4)</c:v>
                </c:pt>
                <c:pt idx="3">
                  <c:v>Natural</c:v>
                </c:pt>
              </c:strCache>
            </c:strRef>
          </c:cat>
          <c:val>
            <c:numRef>
              <c:f>Sheet1!$B$2:$B$5</c:f>
              <c:numCache>
                <c:formatCode>General</c:formatCode>
                <c:ptCount val="4"/>
                <c:pt idx="0">
                  <c:v>22.3</c:v>
                </c:pt>
                <c:pt idx="1">
                  <c:v>5.7</c:v>
                </c:pt>
                <c:pt idx="2">
                  <c:v>13.7</c:v>
                </c:pt>
                <c:pt idx="3">
                  <c:v>58.3</c:v>
                </c:pt>
              </c:numCache>
            </c:numRef>
          </c:val>
          <c:extLst>
            <c:ext xmlns:c16="http://schemas.microsoft.com/office/drawing/2014/chart" uri="{C3380CC4-5D6E-409C-BE32-E72D297353CC}">
              <c16:uniqueId val="{00000000-EE31-4F15-B9C7-4CB1C5E82D8B}"/>
            </c:ext>
          </c:extLst>
        </c:ser>
        <c:ser>
          <c:idx val="1"/>
          <c:order val="1"/>
          <c:tx>
            <c:strRef>
              <c:f>Sheet1!$C$1</c:f>
              <c:strCache>
                <c:ptCount val="1"/>
                <c:pt idx="0">
                  <c:v>Column1</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9-4CD5-475F-83F3-A784FB3ACA79}"/>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B-4CD5-475F-83F3-A784FB3ACA79}"/>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D-4CD5-475F-83F3-A784FB3ACA79}"/>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F-4CD5-475F-83F3-A784FB3ACA79}"/>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4"/>
                <c:pt idx="0">
                  <c:v>Agricuulture</c:v>
                </c:pt>
                <c:pt idx="1">
                  <c:v>Developed (MS4)</c:v>
                </c:pt>
                <c:pt idx="2">
                  <c:v>Developed (Non-MS4)</c:v>
                </c:pt>
                <c:pt idx="3">
                  <c:v>Natural</c:v>
                </c:pt>
              </c:strCache>
            </c:strRef>
          </c:cat>
          <c:val>
            <c:numRef>
              <c:f>Sheet1!$C$2:$C$5</c:f>
              <c:numCache>
                <c:formatCode>General</c:formatCode>
                <c:ptCount val="4"/>
              </c:numCache>
            </c:numRef>
          </c:val>
          <c:extLst>
            <c:ext xmlns:c16="http://schemas.microsoft.com/office/drawing/2014/chart" uri="{C3380CC4-5D6E-409C-BE32-E72D297353CC}">
              <c16:uniqueId val="{00000001-EE31-4F15-B9C7-4CB1C5E82D8B}"/>
            </c:ext>
          </c:extLst>
        </c:ser>
        <c:dLbls>
          <c:dLblPos val="ctr"/>
          <c:showLegendKey val="0"/>
          <c:showVal val="1"/>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6244130-673F-BC4C-9DC4-1B59DF45F57F}"/>
              </a:ext>
            </a:extLst>
          </p:cNvPr>
          <p:cNvPicPr>
            <a:picLocks noChangeAspect="1"/>
          </p:cNvPicPr>
          <p:nvPr userDrawn="1"/>
        </p:nvPicPr>
        <p:blipFill>
          <a:blip r:embed="rId2"/>
          <a:stretch>
            <a:fillRect/>
          </a:stretch>
        </p:blipFill>
        <p:spPr>
          <a:xfrm>
            <a:off x="-2465" y="0"/>
            <a:ext cx="12207240" cy="2978617"/>
          </a:xfrm>
          <a:prstGeom prst="rect">
            <a:avLst/>
          </a:prstGeom>
        </p:spPr>
      </p:pic>
      <p:sp>
        <p:nvSpPr>
          <p:cNvPr id="2" name="Title 1">
            <a:extLst>
              <a:ext uri="{FF2B5EF4-FFF2-40B4-BE49-F238E27FC236}">
                <a16:creationId xmlns:a16="http://schemas.microsoft.com/office/drawing/2014/main" id="{EF724EFA-1B39-3444-B121-DCB443EE2CBA}"/>
              </a:ext>
            </a:extLst>
          </p:cNvPr>
          <p:cNvSpPr>
            <a:spLocks noGrp="1"/>
          </p:cNvSpPr>
          <p:nvPr>
            <p:ph type="ctrTitle"/>
          </p:nvPr>
        </p:nvSpPr>
        <p:spPr>
          <a:xfrm>
            <a:off x="2756452" y="3429000"/>
            <a:ext cx="7911548" cy="963790"/>
          </a:xfrm>
        </p:spPr>
        <p:txBody>
          <a:bodyPr anchor="b">
            <a:normAutofit/>
          </a:bodyPr>
          <a:lstStyle>
            <a:lvl1pPr algn="l">
              <a:spcAft>
                <a:spcPts val="300"/>
              </a:spcAft>
              <a:defRPr sz="3000">
                <a:solidFill>
                  <a:schemeClr val="accent1"/>
                </a:solidFill>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50DBD51-FC68-594B-8CE4-F767F02D9094}"/>
              </a:ext>
            </a:extLst>
          </p:cNvPr>
          <p:cNvSpPr>
            <a:spLocks noGrp="1"/>
          </p:cNvSpPr>
          <p:nvPr>
            <p:ph type="subTitle" idx="1"/>
          </p:nvPr>
        </p:nvSpPr>
        <p:spPr>
          <a:xfrm>
            <a:off x="2756450" y="4625715"/>
            <a:ext cx="7911549" cy="443840"/>
          </a:xfrm>
        </p:spPr>
        <p:txBody>
          <a:bodyPr>
            <a:normAutofit/>
          </a:bodyPr>
          <a:lstStyle>
            <a:lvl1pPr marL="0" indent="0" algn="l">
              <a:buNone/>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pic>
        <p:nvPicPr>
          <p:cNvPr id="10" name="Picture 9">
            <a:extLst>
              <a:ext uri="{FF2B5EF4-FFF2-40B4-BE49-F238E27FC236}">
                <a16:creationId xmlns:a16="http://schemas.microsoft.com/office/drawing/2014/main" id="{64B5AFDE-73AC-5F4A-BE74-C950FA1B464D}"/>
              </a:ext>
            </a:extLst>
          </p:cNvPr>
          <p:cNvPicPr>
            <a:picLocks noChangeAspect="1"/>
          </p:cNvPicPr>
          <p:nvPr userDrawn="1"/>
        </p:nvPicPr>
        <p:blipFill>
          <a:blip r:embed="rId3"/>
          <a:stretch>
            <a:fillRect/>
          </a:stretch>
        </p:blipFill>
        <p:spPr>
          <a:xfrm>
            <a:off x="8974441" y="4392789"/>
            <a:ext cx="3225800" cy="2476500"/>
          </a:xfrm>
          <a:prstGeom prst="rect">
            <a:avLst/>
          </a:prstGeom>
        </p:spPr>
      </p:pic>
      <p:pic>
        <p:nvPicPr>
          <p:cNvPr id="12" name="Picture 11">
            <a:extLst>
              <a:ext uri="{FF2B5EF4-FFF2-40B4-BE49-F238E27FC236}">
                <a16:creationId xmlns:a16="http://schemas.microsoft.com/office/drawing/2014/main" id="{B80B229F-E121-C44D-AD05-5B637CB84B12}"/>
              </a:ext>
            </a:extLst>
          </p:cNvPr>
          <p:cNvPicPr>
            <a:picLocks noChangeAspect="1"/>
          </p:cNvPicPr>
          <p:nvPr userDrawn="1"/>
        </p:nvPicPr>
        <p:blipFill>
          <a:blip r:embed="rId4"/>
          <a:stretch>
            <a:fillRect/>
          </a:stretch>
        </p:blipFill>
        <p:spPr>
          <a:xfrm>
            <a:off x="549688" y="5872646"/>
            <a:ext cx="1816100" cy="546100"/>
          </a:xfrm>
          <a:prstGeom prst="rect">
            <a:avLst/>
          </a:prstGeom>
        </p:spPr>
      </p:pic>
    </p:spTree>
    <p:extLst>
      <p:ext uri="{BB962C8B-B14F-4D97-AF65-F5344CB8AC3E}">
        <p14:creationId xmlns:p14="http://schemas.microsoft.com/office/powerpoint/2010/main" val="1056301558"/>
      </p:ext>
    </p:extLst>
  </p:cSld>
  <p:clrMapOvr>
    <a:masterClrMapping/>
  </p:clrMapOvr>
  <p:extLst mod="1">
    <p:ext uri="{DCECCB84-F9BA-43D5-87BE-67443E8EF086}">
      <p15:sldGuideLst xmlns:p15="http://schemas.microsoft.com/office/powerpoint/2012/main">
        <p15:guide id="1" orient="horz" pos="4032">
          <p15:clr>
            <a:srgbClr val="FBAE40"/>
          </p15:clr>
        </p15:guide>
        <p15:guide id="2" pos="33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C681A-215A-514B-8940-0692C18851F0}"/>
              </a:ext>
            </a:extLst>
          </p:cNvPr>
          <p:cNvSpPr>
            <a:spLocks noGrp="1"/>
          </p:cNvSpPr>
          <p:nvPr>
            <p:ph type="title"/>
          </p:nvPr>
        </p:nvSpPr>
        <p:spPr/>
        <p:txBody>
          <a:bodyPr>
            <a:normAutofit/>
          </a:bodyPr>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6F18009D-39F0-F446-BC9F-8BDE9A9E2443}"/>
              </a:ext>
            </a:extLst>
          </p:cNvPr>
          <p:cNvSpPr>
            <a:spLocks noGrp="1"/>
          </p:cNvSpPr>
          <p:nvPr>
            <p:ph idx="1"/>
          </p:nvPr>
        </p:nvSpPr>
        <p:spPr/>
        <p:txBody>
          <a:bodyPr/>
          <a:lstStyle/>
          <a:p>
            <a:pPr lvl="0"/>
            <a:r>
              <a:rPr lang="en-US" dirty="0"/>
              <a:t>Click to edit Master text styles</a:t>
            </a:r>
          </a:p>
          <a:p>
            <a:pPr lvl="1"/>
            <a:r>
              <a:rPr lang="en-US" dirty="0"/>
              <a:t>Second level</a:t>
            </a:r>
          </a:p>
        </p:txBody>
      </p:sp>
    </p:spTree>
    <p:extLst>
      <p:ext uri="{BB962C8B-B14F-4D97-AF65-F5344CB8AC3E}">
        <p14:creationId xmlns:p14="http://schemas.microsoft.com/office/powerpoint/2010/main" val="2094504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559F3EC-BA48-6C40-9E0F-57BB1C245606}"/>
              </a:ext>
            </a:extLst>
          </p:cNvPr>
          <p:cNvSpPr/>
          <p:nvPr userDrawn="1"/>
        </p:nvSpPr>
        <p:spPr>
          <a:xfrm>
            <a:off x="6096000" y="457200"/>
            <a:ext cx="5029200" cy="64008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967D39-EBAB-4645-967C-CD3C923C87AA}"/>
              </a:ext>
            </a:extLst>
          </p:cNvPr>
          <p:cNvSpPr>
            <a:spLocks noGrp="1"/>
          </p:cNvSpPr>
          <p:nvPr>
            <p:ph type="title"/>
          </p:nvPr>
        </p:nvSpPr>
        <p:spPr>
          <a:xfrm>
            <a:off x="6547758" y="1164774"/>
            <a:ext cx="3932237" cy="1338396"/>
          </a:xfrm>
        </p:spPr>
        <p:txBody>
          <a:bodyPr bIns="0" anchor="b" anchorCtr="0">
            <a:noAutofit/>
          </a:bodyPr>
          <a:lstStyle>
            <a:lvl1pPr>
              <a:spcAft>
                <a:spcPts val="300"/>
              </a:spcAft>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21EAE367-F1FA-0346-AAD7-F13F781C3E05}"/>
              </a:ext>
            </a:extLst>
          </p:cNvPr>
          <p:cNvSpPr>
            <a:spLocks noGrp="1"/>
          </p:cNvSpPr>
          <p:nvPr>
            <p:ph type="pic" idx="1"/>
          </p:nvPr>
        </p:nvSpPr>
        <p:spPr>
          <a:xfrm>
            <a:off x="800101" y="1164775"/>
            <a:ext cx="2775857" cy="201385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7AD2ADE0-605C-6E46-9C38-E8DCFC435A9F}"/>
              </a:ext>
            </a:extLst>
          </p:cNvPr>
          <p:cNvSpPr>
            <a:spLocks noGrp="1"/>
          </p:cNvSpPr>
          <p:nvPr>
            <p:ph type="body" sz="half" idx="2"/>
          </p:nvPr>
        </p:nvSpPr>
        <p:spPr>
          <a:xfrm>
            <a:off x="6547758" y="2743200"/>
            <a:ext cx="3932237" cy="2677886"/>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Picture Placeholder 2">
            <a:extLst>
              <a:ext uri="{FF2B5EF4-FFF2-40B4-BE49-F238E27FC236}">
                <a16:creationId xmlns:a16="http://schemas.microsoft.com/office/drawing/2014/main" id="{C0849429-0FE7-6446-9D38-9CCE508FA50C}"/>
              </a:ext>
            </a:extLst>
          </p:cNvPr>
          <p:cNvSpPr>
            <a:spLocks noGrp="1"/>
          </p:cNvSpPr>
          <p:nvPr>
            <p:ph type="pic" idx="10"/>
          </p:nvPr>
        </p:nvSpPr>
        <p:spPr>
          <a:xfrm>
            <a:off x="3810000" y="1164775"/>
            <a:ext cx="1839686" cy="201385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6" name="Picture Placeholder 2">
            <a:extLst>
              <a:ext uri="{FF2B5EF4-FFF2-40B4-BE49-F238E27FC236}">
                <a16:creationId xmlns:a16="http://schemas.microsoft.com/office/drawing/2014/main" id="{C3E74277-A0F1-B84E-B1E0-3011966558E2}"/>
              </a:ext>
            </a:extLst>
          </p:cNvPr>
          <p:cNvSpPr>
            <a:spLocks noGrp="1"/>
          </p:cNvSpPr>
          <p:nvPr>
            <p:ph type="pic" idx="11"/>
          </p:nvPr>
        </p:nvSpPr>
        <p:spPr>
          <a:xfrm>
            <a:off x="2879273" y="3407232"/>
            <a:ext cx="2775857" cy="201385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7" name="Picture Placeholder 2">
            <a:extLst>
              <a:ext uri="{FF2B5EF4-FFF2-40B4-BE49-F238E27FC236}">
                <a16:creationId xmlns:a16="http://schemas.microsoft.com/office/drawing/2014/main" id="{8B1F9EC9-E0A4-1346-9618-AED4F5E86738}"/>
              </a:ext>
            </a:extLst>
          </p:cNvPr>
          <p:cNvSpPr>
            <a:spLocks noGrp="1"/>
          </p:cNvSpPr>
          <p:nvPr>
            <p:ph type="pic" idx="12"/>
          </p:nvPr>
        </p:nvSpPr>
        <p:spPr>
          <a:xfrm>
            <a:off x="800101" y="3407232"/>
            <a:ext cx="1839686" cy="201385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26697763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67D39-EBAB-4645-967C-CD3C923C87AA}"/>
              </a:ext>
            </a:extLst>
          </p:cNvPr>
          <p:cNvSpPr>
            <a:spLocks noGrp="1"/>
          </p:cNvSpPr>
          <p:nvPr>
            <p:ph type="title"/>
          </p:nvPr>
        </p:nvSpPr>
        <p:spPr>
          <a:xfrm>
            <a:off x="839788" y="457200"/>
            <a:ext cx="3932237" cy="1574233"/>
          </a:xfrm>
        </p:spPr>
        <p:txBody>
          <a:bodyPr anchor="b" anchorCtr="0"/>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21EAE367-F1FA-0346-AAD7-F13F781C3E05}"/>
              </a:ext>
            </a:extLst>
          </p:cNvPr>
          <p:cNvSpPr>
            <a:spLocks noGrp="1"/>
          </p:cNvSpPr>
          <p:nvPr>
            <p:ph type="pic" idx="1"/>
          </p:nvPr>
        </p:nvSpPr>
        <p:spPr>
          <a:xfrm>
            <a:off x="5181600" y="457200"/>
            <a:ext cx="5965371" cy="64007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7AD2ADE0-605C-6E46-9C38-E8DCFC435A9F}"/>
              </a:ext>
            </a:extLst>
          </p:cNvPr>
          <p:cNvSpPr>
            <a:spLocks noGrp="1"/>
          </p:cNvSpPr>
          <p:nvPr>
            <p:ph type="body" sz="half" idx="2"/>
          </p:nvPr>
        </p:nvSpPr>
        <p:spPr>
          <a:xfrm>
            <a:off x="839788" y="2286001"/>
            <a:ext cx="3932237" cy="3135086"/>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2862727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4_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67D39-EBAB-4645-967C-CD3C923C87AA}"/>
              </a:ext>
            </a:extLst>
          </p:cNvPr>
          <p:cNvSpPr>
            <a:spLocks noGrp="1"/>
          </p:cNvSpPr>
          <p:nvPr>
            <p:ph type="title"/>
          </p:nvPr>
        </p:nvSpPr>
        <p:spPr>
          <a:xfrm>
            <a:off x="839788" y="457200"/>
            <a:ext cx="3932237" cy="1574233"/>
          </a:xfrm>
        </p:spPr>
        <p:txBody>
          <a:bodyPr anchor="b" anchorCtr="0"/>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21EAE367-F1FA-0346-AAD7-F13F781C3E05}"/>
              </a:ext>
            </a:extLst>
          </p:cNvPr>
          <p:cNvSpPr>
            <a:spLocks noGrp="1"/>
          </p:cNvSpPr>
          <p:nvPr>
            <p:ph type="pic" idx="1"/>
          </p:nvPr>
        </p:nvSpPr>
        <p:spPr>
          <a:xfrm>
            <a:off x="5181600" y="457201"/>
            <a:ext cx="5965371" cy="2971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7AD2ADE0-605C-6E46-9C38-E8DCFC435A9F}"/>
              </a:ext>
            </a:extLst>
          </p:cNvPr>
          <p:cNvSpPr>
            <a:spLocks noGrp="1"/>
          </p:cNvSpPr>
          <p:nvPr>
            <p:ph type="body" sz="half" idx="2"/>
          </p:nvPr>
        </p:nvSpPr>
        <p:spPr>
          <a:xfrm>
            <a:off x="839788" y="2286001"/>
            <a:ext cx="3932237" cy="3135086"/>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Picture Placeholder 2">
            <a:extLst>
              <a:ext uri="{FF2B5EF4-FFF2-40B4-BE49-F238E27FC236}">
                <a16:creationId xmlns:a16="http://schemas.microsoft.com/office/drawing/2014/main" id="{5F04735C-5608-BD4B-83F1-416013A5E4AD}"/>
              </a:ext>
            </a:extLst>
          </p:cNvPr>
          <p:cNvSpPr>
            <a:spLocks noGrp="1"/>
          </p:cNvSpPr>
          <p:nvPr>
            <p:ph type="pic" idx="10"/>
          </p:nvPr>
        </p:nvSpPr>
        <p:spPr>
          <a:xfrm>
            <a:off x="5181600" y="3624944"/>
            <a:ext cx="2797629" cy="323305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6" name="Picture Placeholder 2">
            <a:extLst>
              <a:ext uri="{FF2B5EF4-FFF2-40B4-BE49-F238E27FC236}">
                <a16:creationId xmlns:a16="http://schemas.microsoft.com/office/drawing/2014/main" id="{8A314A50-935A-3944-BCD0-508510FB7885}"/>
              </a:ext>
            </a:extLst>
          </p:cNvPr>
          <p:cNvSpPr>
            <a:spLocks noGrp="1"/>
          </p:cNvSpPr>
          <p:nvPr>
            <p:ph type="pic" idx="11"/>
          </p:nvPr>
        </p:nvSpPr>
        <p:spPr>
          <a:xfrm>
            <a:off x="8164286" y="3624944"/>
            <a:ext cx="2950029" cy="323305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3835194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picTx" preserve="1">
  <p:cSld name="2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21EAE367-F1FA-0346-AAD7-F13F781C3E05}"/>
              </a:ext>
            </a:extLst>
          </p:cNvPr>
          <p:cNvSpPr>
            <a:spLocks noGrp="1"/>
          </p:cNvSpPr>
          <p:nvPr>
            <p:ph type="pic" idx="1"/>
          </p:nvPr>
        </p:nvSpPr>
        <p:spPr>
          <a:xfrm>
            <a:off x="839789" y="457201"/>
            <a:ext cx="5082041" cy="29717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B1967D39-EBAB-4645-967C-CD3C923C87AA}"/>
              </a:ext>
            </a:extLst>
          </p:cNvPr>
          <p:cNvSpPr>
            <a:spLocks noGrp="1"/>
          </p:cNvSpPr>
          <p:nvPr>
            <p:ph type="title"/>
          </p:nvPr>
        </p:nvSpPr>
        <p:spPr>
          <a:xfrm>
            <a:off x="839789" y="3559629"/>
            <a:ext cx="10285412" cy="903514"/>
          </a:xfrm>
        </p:spPr>
        <p:txBody>
          <a:bodyPr anchor="b" anchorCtr="0"/>
          <a:lstStyle>
            <a:lvl1pPr>
              <a:defRPr sz="3200"/>
            </a:lvl1pPr>
          </a:lstStyle>
          <a:p>
            <a:r>
              <a:rPr lang="en-US" dirty="0"/>
              <a:t>Click to edit Master title style</a:t>
            </a:r>
          </a:p>
        </p:txBody>
      </p:sp>
      <p:sp>
        <p:nvSpPr>
          <p:cNvPr id="4" name="Text Placeholder 3">
            <a:extLst>
              <a:ext uri="{FF2B5EF4-FFF2-40B4-BE49-F238E27FC236}">
                <a16:creationId xmlns:a16="http://schemas.microsoft.com/office/drawing/2014/main" id="{7AD2ADE0-605C-6E46-9C38-E8DCFC435A9F}"/>
              </a:ext>
            </a:extLst>
          </p:cNvPr>
          <p:cNvSpPr>
            <a:spLocks noGrp="1"/>
          </p:cNvSpPr>
          <p:nvPr>
            <p:ph type="body" sz="half" idx="2"/>
          </p:nvPr>
        </p:nvSpPr>
        <p:spPr>
          <a:xfrm>
            <a:off x="839789" y="4713514"/>
            <a:ext cx="10285412" cy="805543"/>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Picture Placeholder 2">
            <a:extLst>
              <a:ext uri="{FF2B5EF4-FFF2-40B4-BE49-F238E27FC236}">
                <a16:creationId xmlns:a16="http://schemas.microsoft.com/office/drawing/2014/main" id="{7F2D049C-3D58-124D-A086-71D50BE95E49}"/>
              </a:ext>
            </a:extLst>
          </p:cNvPr>
          <p:cNvSpPr>
            <a:spLocks noGrp="1"/>
          </p:cNvSpPr>
          <p:nvPr>
            <p:ph type="pic" idx="10"/>
          </p:nvPr>
        </p:nvSpPr>
        <p:spPr>
          <a:xfrm>
            <a:off x="6270173" y="457201"/>
            <a:ext cx="4855028" cy="29717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1711585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21EAE367-F1FA-0346-AAD7-F13F781C3E05}"/>
              </a:ext>
            </a:extLst>
          </p:cNvPr>
          <p:cNvSpPr>
            <a:spLocks noGrp="1"/>
          </p:cNvSpPr>
          <p:nvPr>
            <p:ph type="pic" idx="1"/>
          </p:nvPr>
        </p:nvSpPr>
        <p:spPr>
          <a:xfrm>
            <a:off x="839789" y="457200"/>
            <a:ext cx="10285412" cy="423454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7AD2ADE0-605C-6E46-9C38-E8DCFC435A9F}"/>
              </a:ext>
            </a:extLst>
          </p:cNvPr>
          <p:cNvSpPr>
            <a:spLocks noGrp="1"/>
          </p:cNvSpPr>
          <p:nvPr>
            <p:ph type="body" sz="half" idx="2"/>
          </p:nvPr>
        </p:nvSpPr>
        <p:spPr>
          <a:xfrm>
            <a:off x="839789" y="4876800"/>
            <a:ext cx="5038497" cy="71845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6" name="Text Placeholder 3">
            <a:extLst>
              <a:ext uri="{FF2B5EF4-FFF2-40B4-BE49-F238E27FC236}">
                <a16:creationId xmlns:a16="http://schemas.microsoft.com/office/drawing/2014/main" id="{32B19CAE-10A7-F04E-9F43-09A44D1112D5}"/>
              </a:ext>
            </a:extLst>
          </p:cNvPr>
          <p:cNvSpPr>
            <a:spLocks noGrp="1"/>
          </p:cNvSpPr>
          <p:nvPr>
            <p:ph type="body" sz="half" idx="10"/>
          </p:nvPr>
        </p:nvSpPr>
        <p:spPr>
          <a:xfrm>
            <a:off x="6010503" y="4876800"/>
            <a:ext cx="5136468" cy="71845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36585904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62B42-F63E-8A43-83C9-197A93AB135A}"/>
              </a:ext>
            </a:extLst>
          </p:cNvPr>
          <p:cNvSpPr>
            <a:spLocks noGrp="1"/>
          </p:cNvSpPr>
          <p:nvPr>
            <p:ph type="title"/>
          </p:nvPr>
        </p:nvSpPr>
        <p:spPr>
          <a:xfrm>
            <a:off x="839788" y="457200"/>
            <a:ext cx="10512424"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AB0C8AB-D2CF-BB4E-9D9A-FF991E8E479F}"/>
              </a:ext>
            </a:extLst>
          </p:cNvPr>
          <p:cNvSpPr>
            <a:spLocks noGrp="1"/>
          </p:cNvSpPr>
          <p:nvPr>
            <p:ph idx="1"/>
          </p:nvPr>
        </p:nvSpPr>
        <p:spPr>
          <a:xfrm>
            <a:off x="5183188" y="2231571"/>
            <a:ext cx="6172200" cy="3629478"/>
          </a:xfrm>
        </p:spPr>
        <p:txBody>
          <a:bodyPr>
            <a:normAutofit/>
          </a:bodyPr>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p:txBody>
      </p:sp>
      <p:sp>
        <p:nvSpPr>
          <p:cNvPr id="4" name="Text Placeholder 3">
            <a:extLst>
              <a:ext uri="{FF2B5EF4-FFF2-40B4-BE49-F238E27FC236}">
                <a16:creationId xmlns:a16="http://schemas.microsoft.com/office/drawing/2014/main" id="{452C4B6F-C051-5F40-8FA8-FF179A04CF0D}"/>
              </a:ext>
            </a:extLst>
          </p:cNvPr>
          <p:cNvSpPr>
            <a:spLocks noGrp="1"/>
          </p:cNvSpPr>
          <p:nvPr>
            <p:ph type="body" sz="half" idx="2"/>
          </p:nvPr>
        </p:nvSpPr>
        <p:spPr>
          <a:xfrm>
            <a:off x="839788" y="2231935"/>
            <a:ext cx="3932237" cy="363705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015950769"/>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image" Target="../media/image5.png"/><Relationship Id="rId5" Type="http://schemas.openxmlformats.org/officeDocument/2006/relationships/slideLayout" Target="../slideLayouts/slideLayout6.xml"/><Relationship Id="rId10" Type="http://schemas.openxmlformats.org/officeDocument/2006/relationships/image" Target="../media/image3.png"/><Relationship Id="rId4" Type="http://schemas.openxmlformats.org/officeDocument/2006/relationships/slideLayout" Target="../slideLayouts/slideLayout5.xml"/><Relationship Id="rId9"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DD2B0D-59F4-F94C-BE44-9363C33AE4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846C473-4F12-DF41-8029-E48B336417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4F5DD7-31DB-9042-80CF-8F57244BEB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4F3EC0-A7D9-E148-A2E5-42D1A5373E5A}" type="datetimeFigureOut">
              <a:rPr lang="en-US" smtClean="0"/>
              <a:t>5/6/2019</a:t>
            </a:fld>
            <a:endParaRPr lang="en-US"/>
          </a:p>
        </p:txBody>
      </p:sp>
      <p:sp>
        <p:nvSpPr>
          <p:cNvPr id="5" name="Footer Placeholder 4">
            <a:extLst>
              <a:ext uri="{FF2B5EF4-FFF2-40B4-BE49-F238E27FC236}">
                <a16:creationId xmlns:a16="http://schemas.microsoft.com/office/drawing/2014/main" id="{27785248-923A-4043-A200-F19FFBB90E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FBB9557-4803-E44D-9EAC-FD003C4FA38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141571-7BBA-EB4F-9A99-525D91E256DD}" type="slidenum">
              <a:rPr lang="en-US" smtClean="0"/>
              <a:t>‹#›</a:t>
            </a:fld>
            <a:endParaRPr lang="en-US"/>
          </a:p>
        </p:txBody>
      </p:sp>
    </p:spTree>
    <p:extLst>
      <p:ext uri="{BB962C8B-B14F-4D97-AF65-F5344CB8AC3E}">
        <p14:creationId xmlns:p14="http://schemas.microsoft.com/office/powerpoint/2010/main" val="9460035"/>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7A6C39E-0080-004A-9A36-D8D16D21B028}"/>
              </a:ext>
            </a:extLst>
          </p:cNvPr>
          <p:cNvSpPr>
            <a:spLocks noGrp="1"/>
          </p:cNvSpPr>
          <p:nvPr>
            <p:ph type="title"/>
          </p:nvPr>
        </p:nvSpPr>
        <p:spPr>
          <a:xfrm>
            <a:off x="838200" y="1115303"/>
            <a:ext cx="9873343" cy="942097"/>
          </a:xfrm>
          <a:prstGeom prst="rect">
            <a:avLst/>
          </a:prstGeom>
        </p:spPr>
        <p:txBody>
          <a:bodyPr vert="horz" lIns="0" tIns="45720" rIns="91440" bIns="45720" rtlCol="0" anchor="b" anchorCtr="0">
            <a:normAutofit/>
          </a:bodyPr>
          <a:lstStyle/>
          <a:p>
            <a:r>
              <a:rPr lang="en-US" dirty="0"/>
              <a:t>Click to edit Master title style</a:t>
            </a:r>
          </a:p>
        </p:txBody>
      </p:sp>
      <p:sp>
        <p:nvSpPr>
          <p:cNvPr id="3" name="Text Placeholder 2">
            <a:extLst>
              <a:ext uri="{FF2B5EF4-FFF2-40B4-BE49-F238E27FC236}">
                <a16:creationId xmlns:a16="http://schemas.microsoft.com/office/drawing/2014/main" id="{7B3A4C04-2F72-244F-8015-981E33F4D843}"/>
              </a:ext>
            </a:extLst>
          </p:cNvPr>
          <p:cNvSpPr>
            <a:spLocks noGrp="1"/>
          </p:cNvSpPr>
          <p:nvPr>
            <p:ph type="body" idx="1"/>
          </p:nvPr>
        </p:nvSpPr>
        <p:spPr>
          <a:xfrm>
            <a:off x="838200" y="2275114"/>
            <a:ext cx="9873343" cy="3135086"/>
          </a:xfrm>
          <a:prstGeom prst="rect">
            <a:avLst/>
          </a:prstGeom>
        </p:spPr>
        <p:txBody>
          <a:bodyPr vert="horz" lIns="0" tIns="45720" rIns="0" bIns="45720" rtlCol="0">
            <a:normAutofit/>
          </a:bodyPr>
          <a:lstStyle/>
          <a:p>
            <a:pPr lvl="0"/>
            <a:r>
              <a:rPr lang="en-US" dirty="0"/>
              <a:t>Click to edit Master text styles</a:t>
            </a:r>
          </a:p>
          <a:p>
            <a:pPr lvl="1"/>
            <a:r>
              <a:rPr lang="en-US" dirty="0"/>
              <a:t>Second level</a:t>
            </a:r>
          </a:p>
        </p:txBody>
      </p:sp>
      <p:sp>
        <p:nvSpPr>
          <p:cNvPr id="6" name="Slide Number Placeholder 5">
            <a:extLst>
              <a:ext uri="{FF2B5EF4-FFF2-40B4-BE49-F238E27FC236}">
                <a16:creationId xmlns:a16="http://schemas.microsoft.com/office/drawing/2014/main" id="{932BDA2B-0D71-1240-A100-E0E60A1F4538}"/>
              </a:ext>
            </a:extLst>
          </p:cNvPr>
          <p:cNvSpPr>
            <a:spLocks noGrp="1"/>
          </p:cNvSpPr>
          <p:nvPr>
            <p:ph type="sldNum" sz="quarter" idx="4"/>
          </p:nvPr>
        </p:nvSpPr>
        <p:spPr>
          <a:xfrm flipH="1">
            <a:off x="6794501" y="6356350"/>
            <a:ext cx="181609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9B0FCF-F70B-ED40-9D8D-04F10FA987DC}" type="slidenum">
              <a:rPr lang="en-US" smtClean="0"/>
              <a:t>‹#›</a:t>
            </a:fld>
            <a:endParaRPr lang="en-US"/>
          </a:p>
        </p:txBody>
      </p:sp>
      <p:pic>
        <p:nvPicPr>
          <p:cNvPr id="8" name="Picture 7">
            <a:extLst>
              <a:ext uri="{FF2B5EF4-FFF2-40B4-BE49-F238E27FC236}">
                <a16:creationId xmlns:a16="http://schemas.microsoft.com/office/drawing/2014/main" id="{E1394013-3A89-4640-8F1D-E57FE1C06C45}"/>
              </a:ext>
            </a:extLst>
          </p:cNvPr>
          <p:cNvPicPr>
            <a:picLocks noChangeAspect="1"/>
          </p:cNvPicPr>
          <p:nvPr userDrawn="1"/>
        </p:nvPicPr>
        <p:blipFill>
          <a:blip r:embed="rId9"/>
          <a:stretch>
            <a:fillRect/>
          </a:stretch>
        </p:blipFill>
        <p:spPr>
          <a:xfrm>
            <a:off x="1270" y="1588"/>
            <a:ext cx="12198096" cy="457906"/>
          </a:xfrm>
          <a:prstGeom prst="rect">
            <a:avLst/>
          </a:prstGeom>
        </p:spPr>
      </p:pic>
      <p:pic>
        <p:nvPicPr>
          <p:cNvPr id="9" name="Picture 8">
            <a:extLst>
              <a:ext uri="{FF2B5EF4-FFF2-40B4-BE49-F238E27FC236}">
                <a16:creationId xmlns:a16="http://schemas.microsoft.com/office/drawing/2014/main" id="{03485CF8-2D52-A94B-AA2C-EAFE0751B1AF}"/>
              </a:ext>
            </a:extLst>
          </p:cNvPr>
          <p:cNvPicPr>
            <a:picLocks noChangeAspect="1"/>
          </p:cNvPicPr>
          <p:nvPr userDrawn="1"/>
        </p:nvPicPr>
        <p:blipFill>
          <a:blip r:embed="rId10"/>
          <a:stretch>
            <a:fillRect/>
          </a:stretch>
        </p:blipFill>
        <p:spPr>
          <a:xfrm>
            <a:off x="549688" y="5872646"/>
            <a:ext cx="1816100" cy="546100"/>
          </a:xfrm>
          <a:prstGeom prst="rect">
            <a:avLst/>
          </a:prstGeom>
        </p:spPr>
      </p:pic>
      <p:pic>
        <p:nvPicPr>
          <p:cNvPr id="13" name="Picture 12">
            <a:extLst>
              <a:ext uri="{FF2B5EF4-FFF2-40B4-BE49-F238E27FC236}">
                <a16:creationId xmlns:a16="http://schemas.microsoft.com/office/drawing/2014/main" id="{E2357F24-4922-8845-A8A1-97269075E64B}"/>
              </a:ext>
            </a:extLst>
          </p:cNvPr>
          <p:cNvPicPr>
            <a:picLocks noChangeAspect="1"/>
          </p:cNvPicPr>
          <p:nvPr userDrawn="1"/>
        </p:nvPicPr>
        <p:blipFill>
          <a:blip r:embed="rId11"/>
          <a:stretch>
            <a:fillRect/>
          </a:stretch>
        </p:blipFill>
        <p:spPr>
          <a:xfrm>
            <a:off x="11111527" y="2386012"/>
            <a:ext cx="1079500" cy="4470400"/>
          </a:xfrm>
          <a:prstGeom prst="rect">
            <a:avLst/>
          </a:prstGeom>
        </p:spPr>
      </p:pic>
    </p:spTree>
    <p:extLst>
      <p:ext uri="{BB962C8B-B14F-4D97-AF65-F5344CB8AC3E}">
        <p14:creationId xmlns:p14="http://schemas.microsoft.com/office/powerpoint/2010/main" val="3414830221"/>
      </p:ext>
    </p:extLst>
  </p:cSld>
  <p:clrMap bg1="lt1" tx1="dk1" bg2="lt2" tx2="dk2" accent1="accent1" accent2="accent2" accent3="accent3" accent4="accent4" accent5="accent5" accent6="accent6" hlink="hlink" folHlink="folHlink"/>
  <p:sldLayoutIdLst>
    <p:sldLayoutId id="2147483652" r:id="rId1"/>
    <p:sldLayoutId id="2147483662" r:id="rId2"/>
    <p:sldLayoutId id="2147483659" r:id="rId3"/>
    <p:sldLayoutId id="2147483665" r:id="rId4"/>
    <p:sldLayoutId id="2147483663" r:id="rId5"/>
    <p:sldLayoutId id="2147483664" r:id="rId6"/>
    <p:sldLayoutId id="2147483658" r:id="rId7"/>
  </p:sldLayoutIdLst>
  <p:txStyles>
    <p:titleStyle>
      <a:lvl1pPr algn="l" defTabSz="914400" rtl="0" eaLnBrk="1" latinLnBrk="0" hangingPunct="1">
        <a:lnSpc>
          <a:spcPct val="90000"/>
        </a:lnSpc>
        <a:spcBef>
          <a:spcPct val="0"/>
        </a:spcBef>
        <a:spcAft>
          <a:spcPts val="300"/>
        </a:spcAft>
        <a:buNone/>
        <a:defRPr sz="3000" kern="1200">
          <a:solidFill>
            <a:schemeClr val="accent1"/>
          </a:solidFill>
          <a:latin typeface="Verdana" panose="020B0604030504040204" pitchFamily="34" charset="0"/>
          <a:ea typeface="Verdana" panose="020B0604030504040204" pitchFamily="34" charset="0"/>
          <a:cs typeface="Verdana" panose="020B0604030504040204"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504"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E1A4A-5951-4342-86F6-B394B3AF94E6}"/>
              </a:ext>
            </a:extLst>
          </p:cNvPr>
          <p:cNvSpPr>
            <a:spLocks noGrp="1"/>
          </p:cNvSpPr>
          <p:nvPr>
            <p:ph type="ctrTitle"/>
          </p:nvPr>
        </p:nvSpPr>
        <p:spPr/>
        <p:txBody>
          <a:bodyPr/>
          <a:lstStyle/>
          <a:p>
            <a:r>
              <a:rPr lang="en-US" dirty="0"/>
              <a:t>VIRGINIA PHASE III DRAFT WIP</a:t>
            </a:r>
          </a:p>
        </p:txBody>
      </p:sp>
      <p:sp>
        <p:nvSpPr>
          <p:cNvPr id="3" name="Subtitle 2">
            <a:extLst>
              <a:ext uri="{FF2B5EF4-FFF2-40B4-BE49-F238E27FC236}">
                <a16:creationId xmlns:a16="http://schemas.microsoft.com/office/drawing/2014/main" id="{3119C9E3-E093-F94B-B287-B9D009CA0133}"/>
              </a:ext>
            </a:extLst>
          </p:cNvPr>
          <p:cNvSpPr>
            <a:spLocks noGrp="1"/>
          </p:cNvSpPr>
          <p:nvPr>
            <p:ph type="subTitle" idx="1"/>
          </p:nvPr>
        </p:nvSpPr>
        <p:spPr>
          <a:xfrm>
            <a:off x="2756450" y="4625715"/>
            <a:ext cx="7911549" cy="550134"/>
          </a:xfrm>
        </p:spPr>
        <p:txBody>
          <a:bodyPr>
            <a:normAutofit fontScale="70000" lnSpcReduction="20000"/>
          </a:bodyPr>
          <a:lstStyle/>
          <a:p>
            <a:r>
              <a:rPr lang="en-US" dirty="0"/>
              <a:t>COG WRTC Meeting</a:t>
            </a:r>
          </a:p>
          <a:p>
            <a:r>
              <a:rPr lang="en-US" dirty="0"/>
              <a:t>May 7, 2017</a:t>
            </a:r>
          </a:p>
        </p:txBody>
      </p:sp>
    </p:spTree>
    <p:extLst>
      <p:ext uri="{BB962C8B-B14F-4D97-AF65-F5344CB8AC3E}">
        <p14:creationId xmlns:p14="http://schemas.microsoft.com/office/powerpoint/2010/main" val="4037024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47D13-4165-C448-88DE-DC7EC8771DC2}"/>
              </a:ext>
            </a:extLst>
          </p:cNvPr>
          <p:cNvSpPr>
            <a:spLocks noGrp="1"/>
          </p:cNvSpPr>
          <p:nvPr>
            <p:ph type="title"/>
          </p:nvPr>
        </p:nvSpPr>
        <p:spPr/>
        <p:txBody>
          <a:bodyPr/>
          <a:lstStyle/>
          <a:p>
            <a:r>
              <a:rPr lang="en-US" u="sng" dirty="0"/>
              <a:t>Schedule</a:t>
            </a:r>
          </a:p>
        </p:txBody>
      </p:sp>
      <p:sp>
        <p:nvSpPr>
          <p:cNvPr id="3" name="Content Placeholder 2">
            <a:extLst>
              <a:ext uri="{FF2B5EF4-FFF2-40B4-BE49-F238E27FC236}">
                <a16:creationId xmlns:a16="http://schemas.microsoft.com/office/drawing/2014/main" id="{C8CD706F-8454-8045-83D4-1D40605556D6}"/>
              </a:ext>
            </a:extLst>
          </p:cNvPr>
          <p:cNvSpPr>
            <a:spLocks noGrp="1"/>
          </p:cNvSpPr>
          <p:nvPr>
            <p:ph idx="1"/>
          </p:nvPr>
        </p:nvSpPr>
        <p:spPr/>
        <p:txBody>
          <a:bodyPr>
            <a:normAutofit/>
          </a:bodyPr>
          <a:lstStyle/>
          <a:p>
            <a:r>
              <a:rPr lang="en-US" sz="2000" dirty="0"/>
              <a:t>Draft WIP Posted: April 5, 2019</a:t>
            </a:r>
          </a:p>
          <a:p>
            <a:r>
              <a:rPr lang="en-US" sz="2000" dirty="0"/>
              <a:t>Public Comment: April 12 – June 7, 2019</a:t>
            </a:r>
          </a:p>
          <a:p>
            <a:r>
              <a:rPr lang="en-US" sz="2000" dirty="0"/>
              <a:t>Final WIP Posted: August 9, 2019</a:t>
            </a:r>
          </a:p>
          <a:p>
            <a:endParaRPr lang="en-US" sz="2000" dirty="0"/>
          </a:p>
          <a:p>
            <a:r>
              <a:rPr lang="en-US" sz="2000" dirty="0"/>
              <a:t>DEQ web page:</a:t>
            </a:r>
          </a:p>
          <a:p>
            <a:pPr marL="285750" indent="-285750">
              <a:buFont typeface="Arial" panose="020B0604020202020204" pitchFamily="34" charset="0"/>
              <a:buChar char="•"/>
            </a:pPr>
            <a:r>
              <a:rPr lang="en-US" sz="2000" dirty="0"/>
              <a:t>https://www.deq.virginia.gov/Programs/Water/ChesapeakeBay/ChesapeakeBayTMDL/PhaseIIIWatershedImplementationPlanning.aspx</a:t>
            </a:r>
          </a:p>
        </p:txBody>
      </p:sp>
    </p:spTree>
    <p:extLst>
      <p:ext uri="{BB962C8B-B14F-4D97-AF65-F5344CB8AC3E}">
        <p14:creationId xmlns:p14="http://schemas.microsoft.com/office/powerpoint/2010/main" val="27976693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F8D6A782-FEC9-4818-A58A-2F489D7C8095}"/>
              </a:ext>
            </a:extLst>
          </p:cNvPr>
          <p:cNvSpPr>
            <a:spLocks noGrp="1"/>
          </p:cNvSpPr>
          <p:nvPr>
            <p:ph type="title"/>
          </p:nvPr>
        </p:nvSpPr>
        <p:spPr>
          <a:xfrm>
            <a:off x="838200" y="1110990"/>
            <a:ext cx="9873343" cy="942097"/>
          </a:xfrm>
        </p:spPr>
        <p:txBody>
          <a:bodyPr/>
          <a:lstStyle/>
          <a:p>
            <a:r>
              <a:rPr lang="en-US" dirty="0"/>
              <a:t>Virginia Draft WIP III Document</a:t>
            </a:r>
          </a:p>
        </p:txBody>
      </p:sp>
      <p:sp>
        <p:nvSpPr>
          <p:cNvPr id="9" name="Content Placeholder 8">
            <a:extLst>
              <a:ext uri="{FF2B5EF4-FFF2-40B4-BE49-F238E27FC236}">
                <a16:creationId xmlns:a16="http://schemas.microsoft.com/office/drawing/2014/main" id="{2F4AA2B8-B2D0-4551-BFF1-CB2B591AF666}"/>
              </a:ext>
            </a:extLst>
          </p:cNvPr>
          <p:cNvSpPr>
            <a:spLocks noGrp="1"/>
          </p:cNvSpPr>
          <p:nvPr>
            <p:ph idx="1"/>
          </p:nvPr>
        </p:nvSpPr>
        <p:spPr/>
        <p:txBody>
          <a:bodyPr/>
          <a:lstStyle/>
          <a:p>
            <a:r>
              <a:rPr lang="en-US" b="1" dirty="0"/>
              <a:t>DEQ Planning at Major Basin Scale</a:t>
            </a:r>
          </a:p>
          <a:p>
            <a:pPr marL="285750" indent="-285750">
              <a:buFont typeface="Arial" panose="020B0604020202020204" pitchFamily="34" charset="0"/>
              <a:buChar char="•"/>
            </a:pPr>
            <a:r>
              <a:rPr lang="en-US" u="sng" dirty="0"/>
              <a:t>Potomac – Shenandoah Basin</a:t>
            </a:r>
          </a:p>
          <a:p>
            <a:pPr marL="971550" lvl="1" indent="-285750"/>
            <a:r>
              <a:rPr lang="en-US" dirty="0"/>
              <a:t>26 Counties/Cities</a:t>
            </a:r>
          </a:p>
          <a:p>
            <a:pPr marL="971550" lvl="1" indent="-285750"/>
            <a:r>
              <a:rPr lang="en-US" dirty="0"/>
              <a:t>6 Planning District Commissions</a:t>
            </a:r>
          </a:p>
          <a:p>
            <a:pPr marL="971550" lvl="1" indent="-285750"/>
            <a:r>
              <a:rPr lang="en-US" dirty="0"/>
              <a:t>12 Soil and Water Conservation Districts</a:t>
            </a:r>
          </a:p>
          <a:p>
            <a:pPr marL="285750" indent="-285750"/>
            <a:endParaRPr lang="en-US" dirty="0"/>
          </a:p>
        </p:txBody>
      </p:sp>
      <p:graphicFrame>
        <p:nvGraphicFramePr>
          <p:cNvPr id="13" name="Chart 12">
            <a:extLst>
              <a:ext uri="{FF2B5EF4-FFF2-40B4-BE49-F238E27FC236}">
                <a16:creationId xmlns:a16="http://schemas.microsoft.com/office/drawing/2014/main" id="{3FAAA63B-A267-46EF-B931-98283B0E1432}"/>
              </a:ext>
            </a:extLst>
          </p:cNvPr>
          <p:cNvGraphicFramePr/>
          <p:nvPr>
            <p:extLst>
              <p:ext uri="{D42A27DB-BD31-4B8C-83A1-F6EECF244321}">
                <p14:modId xmlns:p14="http://schemas.microsoft.com/office/powerpoint/2010/main" val="1834722052"/>
              </p:ext>
            </p:extLst>
          </p:nvPr>
        </p:nvGraphicFramePr>
        <p:xfrm>
          <a:off x="6741064" y="2977744"/>
          <a:ext cx="2450592" cy="3236976"/>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6" name="Chart 15">
            <a:extLst>
              <a:ext uri="{FF2B5EF4-FFF2-40B4-BE49-F238E27FC236}">
                <a16:creationId xmlns:a16="http://schemas.microsoft.com/office/drawing/2014/main" id="{EED00D71-43CA-43B1-9B58-94F1D86F34AE}"/>
              </a:ext>
            </a:extLst>
          </p:cNvPr>
          <p:cNvGraphicFramePr/>
          <p:nvPr>
            <p:extLst>
              <p:ext uri="{D42A27DB-BD31-4B8C-83A1-F6EECF244321}">
                <p14:modId xmlns:p14="http://schemas.microsoft.com/office/powerpoint/2010/main" val="838924541"/>
              </p:ext>
            </p:extLst>
          </p:nvPr>
        </p:nvGraphicFramePr>
        <p:xfrm>
          <a:off x="9017751" y="2977744"/>
          <a:ext cx="2453736" cy="3240269"/>
        </p:xfrm>
        <a:graphic>
          <a:graphicData uri="http://schemas.openxmlformats.org/drawingml/2006/chart">
            <c:chart xmlns:c="http://schemas.openxmlformats.org/drawingml/2006/chart" xmlns:r="http://schemas.openxmlformats.org/officeDocument/2006/relationships" r:id="rId3"/>
          </a:graphicData>
        </a:graphic>
      </p:graphicFrame>
      <p:sp>
        <p:nvSpPr>
          <p:cNvPr id="17" name="TextBox 16">
            <a:extLst>
              <a:ext uri="{FF2B5EF4-FFF2-40B4-BE49-F238E27FC236}">
                <a16:creationId xmlns:a16="http://schemas.microsoft.com/office/drawing/2014/main" id="{7DE63A3A-884B-4CC9-8A3A-CFF4CC513E00}"/>
              </a:ext>
            </a:extLst>
          </p:cNvPr>
          <p:cNvSpPr txBox="1"/>
          <p:nvPr/>
        </p:nvSpPr>
        <p:spPr>
          <a:xfrm>
            <a:off x="7487794" y="2521059"/>
            <a:ext cx="3059913" cy="523220"/>
          </a:xfrm>
          <a:prstGeom prst="rect">
            <a:avLst/>
          </a:prstGeom>
          <a:noFill/>
        </p:spPr>
        <p:txBody>
          <a:bodyPr wrap="square" rtlCol="0">
            <a:spAutoFit/>
          </a:bodyPr>
          <a:lstStyle/>
          <a:p>
            <a:pPr algn="ctr"/>
            <a:r>
              <a:rPr lang="en-US" sz="1400" dirty="0"/>
              <a:t>2017 versus 2025 Modeled Land Use for Virginia’s Potomac River Basin </a:t>
            </a:r>
          </a:p>
        </p:txBody>
      </p:sp>
      <p:graphicFrame>
        <p:nvGraphicFramePr>
          <p:cNvPr id="18" name="Table 17">
            <a:extLst>
              <a:ext uri="{FF2B5EF4-FFF2-40B4-BE49-F238E27FC236}">
                <a16:creationId xmlns:a16="http://schemas.microsoft.com/office/drawing/2014/main" id="{3128F4D8-DF29-4211-A832-5309C9AC1EF0}"/>
              </a:ext>
            </a:extLst>
          </p:cNvPr>
          <p:cNvGraphicFramePr>
            <a:graphicFrameLocks noGrp="1"/>
          </p:cNvGraphicFramePr>
          <p:nvPr>
            <p:extLst>
              <p:ext uri="{D42A27DB-BD31-4B8C-83A1-F6EECF244321}">
                <p14:modId xmlns:p14="http://schemas.microsoft.com/office/powerpoint/2010/main" val="2086348945"/>
              </p:ext>
            </p:extLst>
          </p:nvPr>
        </p:nvGraphicFramePr>
        <p:xfrm>
          <a:off x="453366" y="4763547"/>
          <a:ext cx="6119960" cy="1737360"/>
        </p:xfrm>
        <a:graphic>
          <a:graphicData uri="http://schemas.openxmlformats.org/drawingml/2006/table">
            <a:tbl>
              <a:tblPr firstRow="1" bandRow="1">
                <a:tableStyleId>{5C22544A-7EE6-4342-B048-85BDC9FD1C3A}</a:tableStyleId>
              </a:tblPr>
              <a:tblGrid>
                <a:gridCol w="1223992">
                  <a:extLst>
                    <a:ext uri="{9D8B030D-6E8A-4147-A177-3AD203B41FA5}">
                      <a16:colId xmlns:a16="http://schemas.microsoft.com/office/drawing/2014/main" val="2399909027"/>
                    </a:ext>
                  </a:extLst>
                </a:gridCol>
                <a:gridCol w="1223992">
                  <a:extLst>
                    <a:ext uri="{9D8B030D-6E8A-4147-A177-3AD203B41FA5}">
                      <a16:colId xmlns:a16="http://schemas.microsoft.com/office/drawing/2014/main" val="2939315913"/>
                    </a:ext>
                  </a:extLst>
                </a:gridCol>
                <a:gridCol w="1223992">
                  <a:extLst>
                    <a:ext uri="{9D8B030D-6E8A-4147-A177-3AD203B41FA5}">
                      <a16:colId xmlns:a16="http://schemas.microsoft.com/office/drawing/2014/main" val="4163388935"/>
                    </a:ext>
                  </a:extLst>
                </a:gridCol>
                <a:gridCol w="1223992">
                  <a:extLst>
                    <a:ext uri="{9D8B030D-6E8A-4147-A177-3AD203B41FA5}">
                      <a16:colId xmlns:a16="http://schemas.microsoft.com/office/drawing/2014/main" val="813941638"/>
                    </a:ext>
                  </a:extLst>
                </a:gridCol>
                <a:gridCol w="1223992">
                  <a:extLst>
                    <a:ext uri="{9D8B030D-6E8A-4147-A177-3AD203B41FA5}">
                      <a16:colId xmlns:a16="http://schemas.microsoft.com/office/drawing/2014/main" val="2019112517"/>
                    </a:ext>
                  </a:extLst>
                </a:gridCol>
              </a:tblGrid>
              <a:tr h="762674">
                <a:tc>
                  <a:txBody>
                    <a:bodyPr/>
                    <a:lstStyle/>
                    <a:p>
                      <a:r>
                        <a:rPr lang="en-US" sz="1600" dirty="0"/>
                        <a:t>Potomac River Basin</a:t>
                      </a:r>
                    </a:p>
                  </a:txBody>
                  <a:tcPr>
                    <a:cell3D prstMaterial="dkEdge">
                      <a:bevel prst="artDeco"/>
                      <a:lightRig rig="flood" dir="t"/>
                    </a:cell3D>
                  </a:tcPr>
                </a:tc>
                <a:tc>
                  <a:txBody>
                    <a:bodyPr/>
                    <a:lstStyle/>
                    <a:p>
                      <a:r>
                        <a:rPr lang="en-US" sz="1600" dirty="0"/>
                        <a:t>2017 Progress</a:t>
                      </a:r>
                    </a:p>
                  </a:txBody>
                  <a:tcPr>
                    <a:cell3D prstMaterial="dkEdge">
                      <a:bevel prst="artDeco"/>
                      <a:lightRig rig="flood" dir="t"/>
                    </a:cell3D>
                  </a:tcPr>
                </a:tc>
                <a:tc>
                  <a:txBody>
                    <a:bodyPr/>
                    <a:lstStyle/>
                    <a:p>
                      <a:r>
                        <a:rPr lang="en-US" sz="1600" dirty="0"/>
                        <a:t>2025 Basin Target</a:t>
                      </a:r>
                    </a:p>
                  </a:txBody>
                  <a:tcPr>
                    <a:cell3D prstMaterial="dkEdge">
                      <a:bevel prst="artDeco"/>
                      <a:lightRig rig="flood" dir="t"/>
                    </a:cell3D>
                  </a:tcPr>
                </a:tc>
                <a:tc>
                  <a:txBody>
                    <a:bodyPr/>
                    <a:lstStyle/>
                    <a:p>
                      <a:r>
                        <a:rPr lang="en-US" sz="1600" dirty="0"/>
                        <a:t>2017 Gap to Target</a:t>
                      </a:r>
                    </a:p>
                  </a:txBody>
                  <a:tcPr>
                    <a:cell3D prstMaterial="dkEdge">
                      <a:bevel prst="artDeco"/>
                      <a:lightRig rig="flood" dir="t"/>
                    </a:cell3D>
                  </a:tcPr>
                </a:tc>
                <a:tc>
                  <a:txBody>
                    <a:bodyPr/>
                    <a:lstStyle/>
                    <a:p>
                      <a:r>
                        <a:rPr lang="en-US" sz="1600" dirty="0"/>
                        <a:t>2017 Gap to Target + Climate Change</a:t>
                      </a:r>
                    </a:p>
                  </a:txBody>
                  <a:tcPr>
                    <a:cell3D prstMaterial="dkEdge">
                      <a:bevel prst="artDeco"/>
                      <a:lightRig rig="flood" dir="t"/>
                    </a:cell3D>
                  </a:tcPr>
                </a:tc>
                <a:extLst>
                  <a:ext uri="{0D108BD9-81ED-4DB2-BD59-A6C34878D82A}">
                    <a16:rowId xmlns:a16="http://schemas.microsoft.com/office/drawing/2014/main" val="2323658557"/>
                  </a:ext>
                </a:extLst>
              </a:tr>
              <a:tr h="237928">
                <a:tc>
                  <a:txBody>
                    <a:bodyPr/>
                    <a:lstStyle/>
                    <a:p>
                      <a:r>
                        <a:rPr lang="en-US" sz="1600" dirty="0"/>
                        <a:t>Nitrogen</a:t>
                      </a:r>
                    </a:p>
                  </a:txBody>
                  <a:tcPr>
                    <a:cell3D prstMaterial="dkEdge">
                      <a:bevel prst="artDeco"/>
                      <a:lightRig rig="flood" dir="t"/>
                    </a:cell3D>
                  </a:tcPr>
                </a:tc>
                <a:tc>
                  <a:txBody>
                    <a:bodyPr/>
                    <a:lstStyle/>
                    <a:p>
                      <a:r>
                        <a:rPr lang="en-US" sz="1600" dirty="0"/>
                        <a:t>17,109,000</a:t>
                      </a:r>
                    </a:p>
                  </a:txBody>
                  <a:tcPr>
                    <a:cell3D prstMaterial="dkEdge">
                      <a:bevel prst="artDeco"/>
                      <a:lightRig rig="flood" dir="t"/>
                    </a:cell3D>
                  </a:tcPr>
                </a:tc>
                <a:tc>
                  <a:txBody>
                    <a:bodyPr/>
                    <a:lstStyle/>
                    <a:p>
                      <a:r>
                        <a:rPr lang="en-US" sz="1600" dirty="0"/>
                        <a:t>16,000,000</a:t>
                      </a:r>
                    </a:p>
                  </a:txBody>
                  <a:tcPr>
                    <a:cell3D prstMaterial="dkEdge">
                      <a:bevel prst="artDeco"/>
                      <a:lightRig rig="flood" dir="t"/>
                    </a:cell3D>
                  </a:tcPr>
                </a:tc>
                <a:tc>
                  <a:txBody>
                    <a:bodyPr/>
                    <a:lstStyle/>
                    <a:p>
                      <a:r>
                        <a:rPr lang="en-US" sz="1600" dirty="0"/>
                        <a:t>1,109,000</a:t>
                      </a:r>
                    </a:p>
                  </a:txBody>
                  <a:tcPr>
                    <a:cell3D prstMaterial="dkEdge">
                      <a:bevel prst="artDeco"/>
                      <a:lightRig rig="flood" dir="t"/>
                    </a:cell3D>
                  </a:tcPr>
                </a:tc>
                <a:tc>
                  <a:txBody>
                    <a:bodyPr/>
                    <a:lstStyle/>
                    <a:p>
                      <a:r>
                        <a:rPr lang="en-US" sz="1600" dirty="0"/>
                        <a:t>1,729,000</a:t>
                      </a:r>
                    </a:p>
                  </a:txBody>
                  <a:tcPr>
                    <a:cell3D prstMaterial="dkEdge">
                      <a:bevel prst="artDeco"/>
                      <a:lightRig rig="flood" dir="t"/>
                    </a:cell3D>
                  </a:tcPr>
                </a:tc>
                <a:extLst>
                  <a:ext uri="{0D108BD9-81ED-4DB2-BD59-A6C34878D82A}">
                    <a16:rowId xmlns:a16="http://schemas.microsoft.com/office/drawing/2014/main" val="1929589391"/>
                  </a:ext>
                </a:extLst>
              </a:tr>
              <a:tr h="237928">
                <a:tc>
                  <a:txBody>
                    <a:bodyPr/>
                    <a:lstStyle/>
                    <a:p>
                      <a:r>
                        <a:rPr lang="en-US" sz="1600" dirty="0"/>
                        <a:t>Phosphorus</a:t>
                      </a:r>
                    </a:p>
                  </a:txBody>
                  <a:tcPr>
                    <a:cell3D prstMaterial="dkEdge">
                      <a:bevel prst="artDeco"/>
                      <a:lightRig rig="flood" dir="t"/>
                    </a:cell3D>
                  </a:tcPr>
                </a:tc>
                <a:tc>
                  <a:txBody>
                    <a:bodyPr/>
                    <a:lstStyle/>
                    <a:p>
                      <a:r>
                        <a:rPr lang="en-US" sz="1600" dirty="0"/>
                        <a:t>1,976,000</a:t>
                      </a:r>
                    </a:p>
                  </a:txBody>
                  <a:tcPr>
                    <a:cell3D prstMaterial="dkEdge">
                      <a:bevel prst="artDeco"/>
                      <a:lightRig rig="flood" dir="t"/>
                    </a:cell3D>
                  </a:tcPr>
                </a:tc>
                <a:tc>
                  <a:txBody>
                    <a:bodyPr/>
                    <a:lstStyle/>
                    <a:p>
                      <a:r>
                        <a:rPr lang="en-US" sz="1600" dirty="0"/>
                        <a:t>1,892,000</a:t>
                      </a:r>
                    </a:p>
                  </a:txBody>
                  <a:tcPr>
                    <a:cell3D prstMaterial="dkEdge">
                      <a:bevel prst="artDeco"/>
                      <a:lightRig rig="flood" dir="t"/>
                    </a:cell3D>
                  </a:tcPr>
                </a:tc>
                <a:tc>
                  <a:txBody>
                    <a:bodyPr/>
                    <a:lstStyle/>
                    <a:p>
                      <a:r>
                        <a:rPr lang="en-US" sz="1600" dirty="0"/>
                        <a:t>84,000</a:t>
                      </a:r>
                    </a:p>
                  </a:txBody>
                  <a:tcPr>
                    <a:cell3D prstMaterial="dkEdge">
                      <a:bevel prst="artDeco"/>
                      <a:lightRig rig="flood" dir="t"/>
                    </a:cell3D>
                  </a:tcPr>
                </a:tc>
                <a:tc>
                  <a:txBody>
                    <a:bodyPr/>
                    <a:lstStyle/>
                    <a:p>
                      <a:r>
                        <a:rPr lang="en-US" sz="1600" dirty="0"/>
                        <a:t>166,000</a:t>
                      </a:r>
                    </a:p>
                  </a:txBody>
                  <a:tcPr>
                    <a:cell3D prstMaterial="dkEdge">
                      <a:bevel prst="artDeco"/>
                      <a:lightRig rig="flood" dir="t"/>
                    </a:cell3D>
                  </a:tcPr>
                </a:tc>
                <a:extLst>
                  <a:ext uri="{0D108BD9-81ED-4DB2-BD59-A6C34878D82A}">
                    <a16:rowId xmlns:a16="http://schemas.microsoft.com/office/drawing/2014/main" val="3657704180"/>
                  </a:ext>
                </a:extLst>
              </a:tr>
            </a:tbl>
          </a:graphicData>
        </a:graphic>
      </p:graphicFrame>
      <p:sp>
        <p:nvSpPr>
          <p:cNvPr id="2" name="TextBox 1">
            <a:extLst>
              <a:ext uri="{FF2B5EF4-FFF2-40B4-BE49-F238E27FC236}">
                <a16:creationId xmlns:a16="http://schemas.microsoft.com/office/drawing/2014/main" id="{D69245A2-1F79-4514-B331-C9E83E6B8292}"/>
              </a:ext>
            </a:extLst>
          </p:cNvPr>
          <p:cNvSpPr txBox="1"/>
          <p:nvPr/>
        </p:nvSpPr>
        <p:spPr>
          <a:xfrm>
            <a:off x="7122161" y="5040868"/>
            <a:ext cx="915082" cy="369332"/>
          </a:xfrm>
          <a:prstGeom prst="rect">
            <a:avLst/>
          </a:prstGeom>
          <a:noFill/>
        </p:spPr>
        <p:txBody>
          <a:bodyPr wrap="square" rtlCol="0">
            <a:spAutoFit/>
          </a:bodyPr>
          <a:lstStyle/>
          <a:p>
            <a:r>
              <a:rPr lang="en-US" b="1" dirty="0"/>
              <a:t>Natural</a:t>
            </a:r>
          </a:p>
        </p:txBody>
      </p:sp>
      <p:sp>
        <p:nvSpPr>
          <p:cNvPr id="3" name="TextBox 2">
            <a:extLst>
              <a:ext uri="{FF2B5EF4-FFF2-40B4-BE49-F238E27FC236}">
                <a16:creationId xmlns:a16="http://schemas.microsoft.com/office/drawing/2014/main" id="{A17F3ED3-CDD4-4E60-8351-87DF5FF0C198}"/>
              </a:ext>
            </a:extLst>
          </p:cNvPr>
          <p:cNvSpPr txBox="1"/>
          <p:nvPr/>
        </p:nvSpPr>
        <p:spPr>
          <a:xfrm>
            <a:off x="8275320" y="3490556"/>
            <a:ext cx="1244893" cy="369332"/>
          </a:xfrm>
          <a:prstGeom prst="rect">
            <a:avLst/>
          </a:prstGeom>
          <a:noFill/>
        </p:spPr>
        <p:txBody>
          <a:bodyPr wrap="none" rtlCol="0">
            <a:spAutoFit/>
          </a:bodyPr>
          <a:lstStyle/>
          <a:p>
            <a:r>
              <a:rPr lang="en-US" b="1" dirty="0"/>
              <a:t>Agriculture</a:t>
            </a:r>
          </a:p>
        </p:txBody>
      </p:sp>
      <p:sp>
        <p:nvSpPr>
          <p:cNvPr id="4" name="TextBox 3">
            <a:extLst>
              <a:ext uri="{FF2B5EF4-FFF2-40B4-BE49-F238E27FC236}">
                <a16:creationId xmlns:a16="http://schemas.microsoft.com/office/drawing/2014/main" id="{19548C52-A890-4BAD-A48E-F3A6E2122C91}"/>
              </a:ext>
            </a:extLst>
          </p:cNvPr>
          <p:cNvSpPr txBox="1"/>
          <p:nvPr/>
        </p:nvSpPr>
        <p:spPr>
          <a:xfrm>
            <a:off x="8361814" y="5225534"/>
            <a:ext cx="1082348" cy="369332"/>
          </a:xfrm>
          <a:prstGeom prst="rect">
            <a:avLst/>
          </a:prstGeom>
          <a:noFill/>
        </p:spPr>
        <p:txBody>
          <a:bodyPr wrap="none" rtlCol="0">
            <a:spAutoFit/>
          </a:bodyPr>
          <a:lstStyle/>
          <a:p>
            <a:r>
              <a:rPr lang="en-US" b="1" dirty="0"/>
              <a:t>Non-MS4</a:t>
            </a:r>
          </a:p>
        </p:txBody>
      </p:sp>
    </p:spTree>
    <p:extLst>
      <p:ext uri="{BB962C8B-B14F-4D97-AF65-F5344CB8AC3E}">
        <p14:creationId xmlns:p14="http://schemas.microsoft.com/office/powerpoint/2010/main" val="14319363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87CDEA96-6746-45F3-9E84-887B7134CAF6}"/>
              </a:ext>
            </a:extLst>
          </p:cNvPr>
          <p:cNvSpPr>
            <a:spLocks noGrp="1"/>
          </p:cNvSpPr>
          <p:nvPr>
            <p:ph type="title"/>
          </p:nvPr>
        </p:nvSpPr>
        <p:spPr/>
        <p:txBody>
          <a:bodyPr anchor="t"/>
          <a:lstStyle/>
          <a:p>
            <a:r>
              <a:rPr lang="en-US" dirty="0"/>
              <a:t>Wastewater Strategy</a:t>
            </a:r>
          </a:p>
        </p:txBody>
      </p:sp>
      <p:sp>
        <p:nvSpPr>
          <p:cNvPr id="9" name="Content Placeholder 8">
            <a:extLst>
              <a:ext uri="{FF2B5EF4-FFF2-40B4-BE49-F238E27FC236}">
                <a16:creationId xmlns:a16="http://schemas.microsoft.com/office/drawing/2014/main" id="{E581FEDF-D5DD-4986-857B-B53C7CD116C1}"/>
              </a:ext>
            </a:extLst>
          </p:cNvPr>
          <p:cNvSpPr>
            <a:spLocks noGrp="1"/>
          </p:cNvSpPr>
          <p:nvPr>
            <p:ph idx="1"/>
          </p:nvPr>
        </p:nvSpPr>
        <p:spPr>
          <a:xfrm>
            <a:off x="838200" y="1952625"/>
            <a:ext cx="9873343" cy="3457575"/>
          </a:xfrm>
        </p:spPr>
        <p:txBody>
          <a:bodyPr/>
          <a:lstStyle/>
          <a:p>
            <a:pPr marL="285750" indent="-285750">
              <a:buFont typeface="Arial" panose="020B0604020202020204" pitchFamily="34" charset="0"/>
              <a:buChar char="•"/>
            </a:pPr>
            <a:r>
              <a:rPr lang="en-US" b="1" dirty="0"/>
              <a:t>Commonwealth “Blurb”</a:t>
            </a:r>
          </a:p>
          <a:p>
            <a:pPr marL="971550" lvl="1" indent="-285750"/>
            <a:r>
              <a:rPr lang="en-US" dirty="0"/>
              <a:t>Achieve Additional Reductions from Significant Municipal WWTPs.</a:t>
            </a:r>
          </a:p>
          <a:p>
            <a:pPr marL="971550" lvl="1" indent="-285750"/>
            <a:r>
              <a:rPr lang="en-US" dirty="0"/>
              <a:t>Require reporting of sewer connections by wastewater utilities.</a:t>
            </a:r>
          </a:p>
          <a:p>
            <a:pPr marL="971550" lvl="1" indent="-285750"/>
            <a:r>
              <a:rPr lang="en-US" dirty="0"/>
              <a:t>VDH to establish by regulation TN limits for all OSS dispersing greater than 1,000 gallons per day (GPD), including Conventional OSS.</a:t>
            </a:r>
          </a:p>
          <a:p>
            <a:pPr marL="971550" lvl="1" indent="-285750"/>
            <a:endParaRPr lang="en-US" dirty="0"/>
          </a:p>
          <a:p>
            <a:pPr marL="285750" indent="-285750">
              <a:buFont typeface="Arial" panose="020B0604020202020204" pitchFamily="34" charset="0"/>
              <a:buChar char="•"/>
            </a:pPr>
            <a:r>
              <a:rPr lang="en-US" u="sng" dirty="0"/>
              <a:t>Potomac – Shenandoah River Basin</a:t>
            </a:r>
          </a:p>
          <a:p>
            <a:pPr marL="971550" lvl="1" indent="-285750"/>
            <a:r>
              <a:rPr lang="en-US" dirty="0"/>
              <a:t>38 Major Facilities (&gt;1.0 MGD)</a:t>
            </a:r>
          </a:p>
          <a:p>
            <a:pPr marL="971550" lvl="1" indent="-285750"/>
            <a:r>
              <a:rPr lang="en-US" dirty="0"/>
              <a:t>85 Facilities (0.9 – 0.1 MGD</a:t>
            </a:r>
          </a:p>
          <a:p>
            <a:pPr marL="971550" lvl="1" indent="-285750"/>
            <a:r>
              <a:rPr lang="en-US" dirty="0"/>
              <a:t>67 Facilities (0.09 – 0.01 MGD)</a:t>
            </a:r>
          </a:p>
          <a:p>
            <a:pPr marL="971550" lvl="1" indent="-285750"/>
            <a:r>
              <a:rPr lang="en-US" dirty="0"/>
              <a:t>1085 Facilities (0.009 – 0.006 MGD)</a:t>
            </a:r>
          </a:p>
        </p:txBody>
      </p:sp>
      <p:sp>
        <p:nvSpPr>
          <p:cNvPr id="10" name="TextBox 9">
            <a:extLst>
              <a:ext uri="{FF2B5EF4-FFF2-40B4-BE49-F238E27FC236}">
                <a16:creationId xmlns:a16="http://schemas.microsoft.com/office/drawing/2014/main" id="{C79D14BF-A443-4235-BDB8-7C597E6246AA}"/>
              </a:ext>
            </a:extLst>
          </p:cNvPr>
          <p:cNvSpPr txBox="1"/>
          <p:nvPr/>
        </p:nvSpPr>
        <p:spPr>
          <a:xfrm>
            <a:off x="7185804" y="3571336"/>
            <a:ext cx="3621103" cy="2862322"/>
          </a:xfrm>
          <a:prstGeom prst="rect">
            <a:avLst/>
          </a:prstGeom>
          <a:solidFill>
            <a:schemeClr val="accent1">
              <a:lumMod val="20000"/>
              <a:lumOff val="80000"/>
            </a:schemeClr>
          </a:solidFill>
          <a:effectLst>
            <a:innerShdw blurRad="63500" dist="50800" dir="2700000">
              <a:prstClr val="black">
                <a:alpha val="50000"/>
              </a:prstClr>
            </a:innerShdw>
          </a:effectLst>
        </p:spPr>
        <p:txBody>
          <a:bodyPr wrap="square" rtlCol="0">
            <a:spAutoFit/>
          </a:bodyPr>
          <a:lstStyle/>
          <a:p>
            <a:r>
              <a:rPr lang="en-US" i="1" dirty="0"/>
              <a:t>“As of 2017, loads are well below the WLA limits, at 2.34 million pounds nitrogen and 140,600 pounds phosphorus for the Potomac Basin. The expectation through 2025 is that these loads will generally be maintained at those levels, but will slowly increase beyond 2025 as population increases continue in the Potomac River Basin.”</a:t>
            </a:r>
          </a:p>
        </p:txBody>
      </p:sp>
    </p:spTree>
    <p:extLst>
      <p:ext uri="{BB962C8B-B14F-4D97-AF65-F5344CB8AC3E}">
        <p14:creationId xmlns:p14="http://schemas.microsoft.com/office/powerpoint/2010/main" val="14657442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2406FF1D-A7BA-4ED7-B83B-E0A46AF84570}"/>
              </a:ext>
            </a:extLst>
          </p:cNvPr>
          <p:cNvSpPr>
            <a:spLocks noGrp="1"/>
          </p:cNvSpPr>
          <p:nvPr>
            <p:ph type="title"/>
          </p:nvPr>
        </p:nvSpPr>
        <p:spPr/>
        <p:txBody>
          <a:bodyPr anchor="t">
            <a:normAutofit/>
          </a:bodyPr>
          <a:lstStyle/>
          <a:p>
            <a:r>
              <a:rPr lang="en-US" dirty="0"/>
              <a:t>Developed Lands Strategy</a:t>
            </a:r>
          </a:p>
        </p:txBody>
      </p:sp>
      <p:sp>
        <p:nvSpPr>
          <p:cNvPr id="9" name="Content Placeholder 8">
            <a:extLst>
              <a:ext uri="{FF2B5EF4-FFF2-40B4-BE49-F238E27FC236}">
                <a16:creationId xmlns:a16="http://schemas.microsoft.com/office/drawing/2014/main" id="{5D05A9C2-33FC-4DF5-88DB-FF02A0B58188}"/>
              </a:ext>
            </a:extLst>
          </p:cNvPr>
          <p:cNvSpPr>
            <a:spLocks noGrp="1"/>
          </p:cNvSpPr>
          <p:nvPr>
            <p:ph idx="1"/>
          </p:nvPr>
        </p:nvSpPr>
        <p:spPr>
          <a:xfrm>
            <a:off x="838200" y="2057400"/>
            <a:ext cx="9873343" cy="3352800"/>
          </a:xfrm>
        </p:spPr>
        <p:txBody>
          <a:bodyPr/>
          <a:lstStyle/>
          <a:p>
            <a:r>
              <a:rPr lang="en-US" b="1" dirty="0"/>
              <a:t>Commonwealth “Blurbs” – </a:t>
            </a:r>
          </a:p>
          <a:p>
            <a:endParaRPr lang="en-US" b="1" dirty="0"/>
          </a:p>
        </p:txBody>
      </p:sp>
      <p:sp>
        <p:nvSpPr>
          <p:cNvPr id="10" name="Content Placeholder 4">
            <a:extLst>
              <a:ext uri="{FF2B5EF4-FFF2-40B4-BE49-F238E27FC236}">
                <a16:creationId xmlns:a16="http://schemas.microsoft.com/office/drawing/2014/main" id="{5264DBDC-FDC9-4327-A95E-760ABA34C3AD}"/>
              </a:ext>
            </a:extLst>
          </p:cNvPr>
          <p:cNvSpPr txBox="1">
            <a:spLocks/>
          </p:cNvSpPr>
          <p:nvPr/>
        </p:nvSpPr>
        <p:spPr>
          <a:xfrm>
            <a:off x="1097280" y="2385257"/>
            <a:ext cx="10154920" cy="3558343"/>
          </a:xfrm>
          <a:prstGeom prst="rect">
            <a:avLst/>
          </a:prstGeom>
          <a:scene3d>
            <a:camera prst="orthographicFront"/>
            <a:lightRig rig="threePt" dir="t"/>
          </a:scene3d>
          <a:sp3d>
            <a:bevelT w="139700" h="139700" prst="divot"/>
          </a:sp3d>
        </p:spPr>
        <p:style>
          <a:lnRef idx="2">
            <a:schemeClr val="accent1"/>
          </a:lnRef>
          <a:fillRef idx="1">
            <a:schemeClr val="lt1"/>
          </a:fillRef>
          <a:effectRef idx="0">
            <a:schemeClr val="accent1"/>
          </a:effectRef>
          <a:fontRef idx="minor">
            <a:schemeClr val="dk1"/>
          </a:fontRef>
        </p:style>
        <p:txBody>
          <a:bodyPr numCol="2">
            <a:normAutofit lnSpcReduction="10000"/>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dirty="0"/>
              <a:t>Enhance Reporting of BMP Implementation</a:t>
            </a:r>
          </a:p>
          <a:p>
            <a:pPr>
              <a:buFont typeface="Wingdings" panose="05000000000000000000" pitchFamily="2" charset="2"/>
              <a:buChar char="q"/>
            </a:pPr>
            <a:r>
              <a:rPr lang="en-US" dirty="0"/>
              <a:t>Fund VCAP; Fund SLAF; Define SLAF Needs</a:t>
            </a:r>
          </a:p>
          <a:p>
            <a:pPr>
              <a:buFont typeface="Wingdings" panose="05000000000000000000" pitchFamily="2" charset="2"/>
              <a:buChar char="q"/>
            </a:pPr>
            <a:r>
              <a:rPr lang="en-US" dirty="0"/>
              <a:t>Establish Long-Term Partnership with PDCs</a:t>
            </a:r>
          </a:p>
          <a:p>
            <a:pPr>
              <a:buFont typeface="Wingdings" panose="05000000000000000000" pitchFamily="2" charset="2"/>
              <a:buChar char="q"/>
            </a:pPr>
            <a:r>
              <a:rPr lang="en-US" dirty="0"/>
              <a:t>Expand Healthy Virginia Lawns Program</a:t>
            </a:r>
          </a:p>
          <a:p>
            <a:pPr>
              <a:buFont typeface="Wingdings" panose="05000000000000000000" pitchFamily="2" charset="2"/>
              <a:buChar char="q"/>
            </a:pPr>
            <a:r>
              <a:rPr lang="en-US" dirty="0"/>
              <a:t>Pilot Urban NMP for Virginia Youth</a:t>
            </a:r>
          </a:p>
          <a:p>
            <a:pPr>
              <a:buFont typeface="Wingdings" panose="05000000000000000000" pitchFamily="2" charset="2"/>
              <a:buChar char="q"/>
            </a:pPr>
            <a:r>
              <a:rPr lang="en-US" dirty="0"/>
              <a:t>Enhance the VDACS Certified Fertilizer Applicator Program</a:t>
            </a:r>
          </a:p>
          <a:p>
            <a:pPr>
              <a:buFont typeface="Wingdings" panose="05000000000000000000" pitchFamily="2" charset="2"/>
              <a:buChar char="q"/>
            </a:pPr>
            <a:r>
              <a:rPr lang="en-US" dirty="0"/>
              <a:t>Promote Proper Use of Lawn Fertilizer</a:t>
            </a:r>
          </a:p>
          <a:p>
            <a:pPr>
              <a:buFont typeface="Wingdings" panose="05000000000000000000" pitchFamily="2" charset="2"/>
              <a:buChar char="q"/>
            </a:pPr>
            <a:r>
              <a:rPr lang="en-US" dirty="0"/>
              <a:t> Enhance DOF Presence in Urban Centers with Focus on Canopy Goals, Riparian Plantings and Community Engagement</a:t>
            </a:r>
          </a:p>
          <a:p>
            <a:pPr>
              <a:buFont typeface="Wingdings" panose="05000000000000000000" pitchFamily="2" charset="2"/>
              <a:buChar char="q"/>
            </a:pPr>
            <a:r>
              <a:rPr lang="en-US" b="1" dirty="0"/>
              <a:t>Establish 5-year program review of VSMP Authorities </a:t>
            </a:r>
          </a:p>
          <a:p>
            <a:pPr>
              <a:buFont typeface="Wingdings" panose="05000000000000000000" pitchFamily="2" charset="2"/>
              <a:buChar char="q"/>
            </a:pPr>
            <a:r>
              <a:rPr lang="en-US" b="1" dirty="0"/>
              <a:t>Re-evaluate post-construction water quality requirements under the VSMP </a:t>
            </a:r>
          </a:p>
          <a:p>
            <a:pPr>
              <a:buFont typeface="Wingdings" panose="05000000000000000000" pitchFamily="2" charset="2"/>
              <a:buChar char="q"/>
            </a:pPr>
            <a:r>
              <a:rPr lang="en-US" b="1" dirty="0"/>
              <a:t>Add nutrient management provisions to E&amp;S requirements </a:t>
            </a:r>
          </a:p>
          <a:p>
            <a:pPr>
              <a:buFont typeface="Wingdings" panose="05000000000000000000" pitchFamily="2" charset="2"/>
              <a:buChar char="q"/>
            </a:pPr>
            <a:endParaRPr lang="en-US" dirty="0"/>
          </a:p>
          <a:p>
            <a:pPr>
              <a:buFont typeface="Wingdings" panose="05000000000000000000" pitchFamily="2" charset="2"/>
              <a:buChar char="q"/>
            </a:pPr>
            <a:endParaRPr lang="en-US" dirty="0"/>
          </a:p>
        </p:txBody>
      </p:sp>
      <p:sp>
        <p:nvSpPr>
          <p:cNvPr id="3" name="TextBox 2">
            <a:extLst>
              <a:ext uri="{FF2B5EF4-FFF2-40B4-BE49-F238E27FC236}">
                <a16:creationId xmlns:a16="http://schemas.microsoft.com/office/drawing/2014/main" id="{56E8E121-1A19-4705-BB80-3F18231812F2}"/>
              </a:ext>
            </a:extLst>
          </p:cNvPr>
          <p:cNvSpPr txBox="1"/>
          <p:nvPr/>
        </p:nvSpPr>
        <p:spPr>
          <a:xfrm>
            <a:off x="8048625" y="2497017"/>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24146730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2406FF1D-A7BA-4ED7-B83B-E0A46AF84570}"/>
              </a:ext>
            </a:extLst>
          </p:cNvPr>
          <p:cNvSpPr>
            <a:spLocks noGrp="1"/>
          </p:cNvSpPr>
          <p:nvPr>
            <p:ph type="title"/>
          </p:nvPr>
        </p:nvSpPr>
        <p:spPr/>
        <p:txBody>
          <a:bodyPr anchor="t">
            <a:normAutofit/>
          </a:bodyPr>
          <a:lstStyle/>
          <a:p>
            <a:r>
              <a:rPr lang="en-US" sz="2400" dirty="0"/>
              <a:t>Municipal Separate Storm Sewer Systems (MS4s) Strategy</a:t>
            </a:r>
          </a:p>
        </p:txBody>
      </p:sp>
      <p:sp>
        <p:nvSpPr>
          <p:cNvPr id="9" name="Content Placeholder 8">
            <a:extLst>
              <a:ext uri="{FF2B5EF4-FFF2-40B4-BE49-F238E27FC236}">
                <a16:creationId xmlns:a16="http://schemas.microsoft.com/office/drawing/2014/main" id="{5D05A9C2-33FC-4DF5-88DB-FF02A0B58188}"/>
              </a:ext>
            </a:extLst>
          </p:cNvPr>
          <p:cNvSpPr>
            <a:spLocks noGrp="1"/>
          </p:cNvSpPr>
          <p:nvPr>
            <p:ph idx="1"/>
          </p:nvPr>
        </p:nvSpPr>
        <p:spPr>
          <a:xfrm>
            <a:off x="838200" y="2057400"/>
            <a:ext cx="9873343" cy="4079240"/>
          </a:xfrm>
        </p:spPr>
        <p:txBody>
          <a:bodyPr/>
          <a:lstStyle/>
          <a:p>
            <a:r>
              <a:rPr lang="en-US" b="1" dirty="0"/>
              <a:t>32 – MS4 Permitttees Potomac – Shenandoah River Basin</a:t>
            </a:r>
          </a:p>
          <a:p>
            <a:endParaRPr lang="en-US" b="1" dirty="0"/>
          </a:p>
          <a:p>
            <a:pPr marL="285750" indent="-285750">
              <a:buFont typeface="Arial" panose="020B0604020202020204" pitchFamily="34" charset="0"/>
              <a:buChar char="•"/>
            </a:pPr>
            <a:r>
              <a:rPr lang="en-US" dirty="0"/>
              <a:t>Implement Action Plans as required by permit or regulation</a:t>
            </a:r>
          </a:p>
          <a:p>
            <a:pPr marL="285750" indent="-285750">
              <a:buFont typeface="Arial" panose="020B0604020202020204" pitchFamily="34" charset="0"/>
              <a:buChar char="•"/>
            </a:pPr>
            <a:r>
              <a:rPr lang="en-US" dirty="0"/>
              <a:t>Virginia will honor its commitment to Permitttees allowing them three full permit cycles (5%, 35%, 60%) to meet their reductions requirements. </a:t>
            </a:r>
          </a:p>
          <a:p>
            <a:pPr marL="285750" indent="-285750">
              <a:buFont typeface="Arial" panose="020B0604020202020204" pitchFamily="34" charset="0"/>
              <a:buChar char="•"/>
            </a:pPr>
            <a:r>
              <a:rPr lang="en-US" dirty="0"/>
              <a:t>Any gap in this sector meeting its permit requirements by 2025 that are </a:t>
            </a:r>
            <a:r>
              <a:rPr lang="en-US" u="sng" dirty="0"/>
              <a:t>due to timing</a:t>
            </a:r>
            <a:r>
              <a:rPr lang="en-US" dirty="0"/>
              <a:t> will be offset by the excess capacity achieved in the wastewater sector. </a:t>
            </a:r>
          </a:p>
          <a:p>
            <a:pPr marL="285750" indent="-285750">
              <a:buFont typeface="Arial" panose="020B0604020202020204" pitchFamily="34" charset="0"/>
              <a:buChar char="•"/>
            </a:pPr>
            <a:r>
              <a:rPr lang="en-US" dirty="0"/>
              <a:t>Observations – </a:t>
            </a:r>
          </a:p>
          <a:p>
            <a:pPr marL="971550" lvl="1" indent="-285750"/>
            <a:r>
              <a:rPr lang="en-US" dirty="0"/>
              <a:t>no mention of changes to required reduction amounts but does state </a:t>
            </a:r>
            <a:r>
              <a:rPr lang="en-US" i="1" dirty="0"/>
              <a:t>“plan proposes to maintain the previously established MS4 requirements”</a:t>
            </a:r>
          </a:p>
          <a:p>
            <a:pPr marL="971550" lvl="1" indent="-285750"/>
            <a:r>
              <a:rPr lang="en-US" dirty="0"/>
              <a:t>WIP assumes 100% achievement N; 100 </a:t>
            </a:r>
            <a:r>
              <a:rPr lang="en-US" dirty="0" err="1"/>
              <a:t>lb</a:t>
            </a:r>
            <a:r>
              <a:rPr lang="en-US" dirty="0"/>
              <a:t> shortfall P</a:t>
            </a:r>
          </a:p>
          <a:p>
            <a:endParaRPr lang="en-US" i="1" dirty="0"/>
          </a:p>
          <a:p>
            <a:endParaRPr lang="en-US" b="1" dirty="0"/>
          </a:p>
        </p:txBody>
      </p:sp>
    </p:spTree>
    <p:extLst>
      <p:ext uri="{BB962C8B-B14F-4D97-AF65-F5344CB8AC3E}">
        <p14:creationId xmlns:p14="http://schemas.microsoft.com/office/powerpoint/2010/main" val="28469524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1613C19E-6FD9-4D24-9FB0-72367F11C809}"/>
              </a:ext>
            </a:extLst>
          </p:cNvPr>
          <p:cNvSpPr>
            <a:spLocks noGrp="1"/>
          </p:cNvSpPr>
          <p:nvPr>
            <p:ph type="title"/>
          </p:nvPr>
        </p:nvSpPr>
        <p:spPr/>
        <p:txBody>
          <a:bodyPr anchor="t"/>
          <a:lstStyle/>
          <a:p>
            <a:r>
              <a:rPr lang="en-US" dirty="0"/>
              <a:t>Natural and Non-MS4 Developed</a:t>
            </a:r>
          </a:p>
        </p:txBody>
      </p:sp>
      <p:sp>
        <p:nvSpPr>
          <p:cNvPr id="9" name="Content Placeholder 8">
            <a:extLst>
              <a:ext uri="{FF2B5EF4-FFF2-40B4-BE49-F238E27FC236}">
                <a16:creationId xmlns:a16="http://schemas.microsoft.com/office/drawing/2014/main" id="{101F11D5-70F8-415B-BE5C-4BB0F7B08981}"/>
              </a:ext>
            </a:extLst>
          </p:cNvPr>
          <p:cNvSpPr>
            <a:spLocks noGrp="1"/>
          </p:cNvSpPr>
          <p:nvPr>
            <p:ph idx="1"/>
          </p:nvPr>
        </p:nvSpPr>
        <p:spPr>
          <a:xfrm>
            <a:off x="838200" y="2275113"/>
            <a:ext cx="9873343" cy="3467583"/>
          </a:xfrm>
        </p:spPr>
        <p:txBody>
          <a:bodyPr>
            <a:normAutofit lnSpcReduction="10000"/>
          </a:bodyPr>
          <a:lstStyle/>
          <a:p>
            <a:pPr marL="285750" indent="-285750">
              <a:buFont typeface="Arial" panose="020B0604020202020204" pitchFamily="34" charset="0"/>
              <a:buChar char="•"/>
            </a:pPr>
            <a:r>
              <a:rPr lang="en-US" dirty="0"/>
              <a:t>Agricultural, natural and non-MS4 developed lands were developed through the local and regional engagement (WIP III Initial).</a:t>
            </a:r>
          </a:p>
          <a:p>
            <a:pPr marL="285750" indent="-285750">
              <a:buFont typeface="Arial" panose="020B0604020202020204" pitchFamily="34" charset="0"/>
              <a:buChar char="•"/>
            </a:pPr>
            <a:r>
              <a:rPr lang="en-US" dirty="0"/>
              <a:t>The BMPs, “assuming sufficient resources are made available”, result in reductions of 1.37 million pounds of nitrogen and 214,800 pounds of phosphorus from 2017 levels.</a:t>
            </a:r>
          </a:p>
          <a:p>
            <a:pPr marL="285750" indent="-285750">
              <a:buFont typeface="Arial" panose="020B0604020202020204" pitchFamily="34" charset="0"/>
              <a:buChar char="•"/>
            </a:pPr>
            <a:r>
              <a:rPr lang="en-US" dirty="0"/>
              <a:t>Additional state policy initiatives will be needed to meet the Commonwealth’s reduction targets for 2025. </a:t>
            </a:r>
          </a:p>
          <a:p>
            <a:pPr marL="971550" lvl="1" indent="-285750"/>
            <a:r>
              <a:rPr lang="en-US" dirty="0"/>
              <a:t>461,000 </a:t>
            </a:r>
            <a:r>
              <a:rPr lang="en-US" dirty="0" err="1"/>
              <a:t>lbs</a:t>
            </a:r>
            <a:r>
              <a:rPr lang="en-US" dirty="0"/>
              <a:t> N; 60,200 </a:t>
            </a:r>
            <a:r>
              <a:rPr lang="en-US" dirty="0" err="1"/>
              <a:t>lbs</a:t>
            </a:r>
            <a:r>
              <a:rPr lang="en-US" dirty="0"/>
              <a:t> P</a:t>
            </a:r>
          </a:p>
          <a:p>
            <a:pPr marL="285750" indent="-285750">
              <a:buFont typeface="Arial" panose="020B0604020202020204" pitchFamily="34" charset="0"/>
              <a:buChar char="•"/>
            </a:pPr>
            <a:r>
              <a:rPr lang="en-US" dirty="0"/>
              <a:t>Nutrient exchanges (N:P) and </a:t>
            </a:r>
            <a:r>
              <a:rPr lang="en-US" dirty="0" err="1"/>
              <a:t>Basin:Basin</a:t>
            </a:r>
            <a:r>
              <a:rPr lang="en-US" dirty="0"/>
              <a:t> transfer from James to close gap</a:t>
            </a:r>
          </a:p>
          <a:p>
            <a:pPr marL="971550" lvl="1" indent="-285750"/>
            <a:r>
              <a:rPr lang="en-US" dirty="0"/>
              <a:t>104,000 </a:t>
            </a:r>
            <a:r>
              <a:rPr lang="en-US" dirty="0" err="1"/>
              <a:t>lbs</a:t>
            </a:r>
            <a:r>
              <a:rPr lang="en-US" dirty="0"/>
              <a:t> N - Potomac N:P</a:t>
            </a:r>
          </a:p>
          <a:p>
            <a:pPr marL="971550" lvl="1" indent="-285750"/>
            <a:r>
              <a:rPr lang="en-US" dirty="0"/>
              <a:t>585,000 </a:t>
            </a:r>
            <a:r>
              <a:rPr lang="en-US" dirty="0" err="1"/>
              <a:t>lbs</a:t>
            </a:r>
            <a:r>
              <a:rPr lang="en-US" dirty="0"/>
              <a:t> N – James N</a:t>
            </a:r>
          </a:p>
          <a:p>
            <a:pPr marL="971550" lvl="1" indent="-285750"/>
            <a:r>
              <a:rPr lang="en-US" dirty="0"/>
              <a:t>62,000 </a:t>
            </a:r>
            <a:r>
              <a:rPr lang="en-US" dirty="0" err="1"/>
              <a:t>lbs</a:t>
            </a:r>
            <a:r>
              <a:rPr lang="en-US" dirty="0"/>
              <a:t> P – Potomac N:P</a:t>
            </a:r>
          </a:p>
        </p:txBody>
      </p:sp>
    </p:spTree>
    <p:extLst>
      <p:ext uri="{BB962C8B-B14F-4D97-AF65-F5344CB8AC3E}">
        <p14:creationId xmlns:p14="http://schemas.microsoft.com/office/powerpoint/2010/main" val="3905112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3445ED96-5598-4EEA-83B6-A14FDFFAB0AF}"/>
              </a:ext>
            </a:extLst>
          </p:cNvPr>
          <p:cNvSpPr>
            <a:spLocks noGrp="1"/>
          </p:cNvSpPr>
          <p:nvPr>
            <p:ph type="title"/>
          </p:nvPr>
        </p:nvSpPr>
        <p:spPr/>
        <p:txBody>
          <a:bodyPr anchor="t">
            <a:normAutofit fontScale="90000"/>
          </a:bodyPr>
          <a:lstStyle/>
          <a:p>
            <a:r>
              <a:rPr lang="en-US" dirty="0"/>
              <a:t>Natural and Non-MS4 Developed BMP</a:t>
            </a:r>
            <a:br>
              <a:rPr lang="en-US" dirty="0"/>
            </a:br>
            <a:r>
              <a:rPr lang="en-US" dirty="0"/>
              <a:t>Major Adjustments</a:t>
            </a:r>
          </a:p>
        </p:txBody>
      </p:sp>
      <p:graphicFrame>
        <p:nvGraphicFramePr>
          <p:cNvPr id="11" name="Content Placeholder 10">
            <a:extLst>
              <a:ext uri="{FF2B5EF4-FFF2-40B4-BE49-F238E27FC236}">
                <a16:creationId xmlns:a16="http://schemas.microsoft.com/office/drawing/2014/main" id="{68530812-9DFF-45C6-8062-23F42F4199EE}"/>
              </a:ext>
            </a:extLst>
          </p:cNvPr>
          <p:cNvGraphicFramePr>
            <a:graphicFrameLocks noGrp="1"/>
          </p:cNvGraphicFramePr>
          <p:nvPr>
            <p:ph idx="1"/>
            <p:extLst>
              <p:ext uri="{D42A27DB-BD31-4B8C-83A1-F6EECF244321}">
                <p14:modId xmlns:p14="http://schemas.microsoft.com/office/powerpoint/2010/main" val="4083286957"/>
              </p:ext>
            </p:extLst>
          </p:nvPr>
        </p:nvGraphicFramePr>
        <p:xfrm>
          <a:off x="2550160" y="2170271"/>
          <a:ext cx="5945039" cy="4304196"/>
        </p:xfrm>
        <a:graphic>
          <a:graphicData uri="http://schemas.openxmlformats.org/drawingml/2006/table">
            <a:tbl>
              <a:tblPr>
                <a:tableStyleId>{5C22544A-7EE6-4342-B048-85BDC9FD1C3A}</a:tableStyleId>
              </a:tblPr>
              <a:tblGrid>
                <a:gridCol w="2717800">
                  <a:extLst>
                    <a:ext uri="{9D8B030D-6E8A-4147-A177-3AD203B41FA5}">
                      <a16:colId xmlns:a16="http://schemas.microsoft.com/office/drawing/2014/main" val="2333892286"/>
                    </a:ext>
                  </a:extLst>
                </a:gridCol>
                <a:gridCol w="1325715">
                  <a:extLst>
                    <a:ext uri="{9D8B030D-6E8A-4147-A177-3AD203B41FA5}">
                      <a16:colId xmlns:a16="http://schemas.microsoft.com/office/drawing/2014/main" val="246395967"/>
                    </a:ext>
                  </a:extLst>
                </a:gridCol>
                <a:gridCol w="1166844">
                  <a:extLst>
                    <a:ext uri="{9D8B030D-6E8A-4147-A177-3AD203B41FA5}">
                      <a16:colId xmlns:a16="http://schemas.microsoft.com/office/drawing/2014/main" val="2819745506"/>
                    </a:ext>
                  </a:extLst>
                </a:gridCol>
                <a:gridCol w="734680">
                  <a:extLst>
                    <a:ext uri="{9D8B030D-6E8A-4147-A177-3AD203B41FA5}">
                      <a16:colId xmlns:a16="http://schemas.microsoft.com/office/drawing/2014/main" val="142761139"/>
                    </a:ext>
                  </a:extLst>
                </a:gridCol>
              </a:tblGrid>
              <a:tr h="180975">
                <a:tc>
                  <a:txBody>
                    <a:bodyPr/>
                    <a:lstStyle/>
                    <a:p>
                      <a:pPr algn="ctr" fontAlgn="b"/>
                      <a:r>
                        <a:rPr lang="en-US" sz="1600" b="1" u="sng" strike="noStrike" dirty="0">
                          <a:effectLst/>
                        </a:rPr>
                        <a:t>BMP</a:t>
                      </a:r>
                      <a:endParaRPr lang="en-US" sz="1600" b="1" i="0" u="sng" strike="noStrike" dirty="0">
                        <a:solidFill>
                          <a:srgbClr val="000000"/>
                        </a:solidFill>
                        <a:effectLst/>
                        <a:latin typeface="Calibri" panose="020F0502020204030204" pitchFamily="34" charset="0"/>
                      </a:endParaRPr>
                    </a:p>
                  </a:txBody>
                  <a:tcPr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1600" b="1" u="sng" strike="noStrike" dirty="0">
                          <a:effectLst/>
                        </a:rPr>
                        <a:t>WIP II</a:t>
                      </a:r>
                      <a:endParaRPr lang="en-US" sz="1600" b="1" i="0" u="sng" strike="noStrike" dirty="0">
                        <a:solidFill>
                          <a:srgbClr val="000000"/>
                        </a:solidFill>
                        <a:effectLst/>
                        <a:latin typeface="Calibri" panose="020F0502020204030204" pitchFamily="34" charset="0"/>
                      </a:endParaRPr>
                    </a:p>
                  </a:txBody>
                  <a:tcPr marL="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1600" b="1" u="sng" strike="noStrike" dirty="0">
                          <a:effectLst/>
                        </a:rPr>
                        <a:t>WIP IIII Draft</a:t>
                      </a:r>
                      <a:endParaRPr lang="en-US" sz="1600" b="1" i="0" u="sng" strike="noStrike" dirty="0">
                        <a:solidFill>
                          <a:srgbClr val="000000"/>
                        </a:solidFill>
                        <a:effectLst/>
                        <a:latin typeface="Calibri" panose="020F0502020204030204" pitchFamily="34" charset="0"/>
                      </a:endParaRPr>
                    </a:p>
                  </a:txBody>
                  <a:tcPr marL="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en-US" sz="1600" b="1" u="sng" strike="noStrike" dirty="0">
                          <a:effectLst/>
                        </a:rPr>
                        <a:t>Units</a:t>
                      </a:r>
                      <a:endParaRPr lang="en-US" sz="1600" b="1" i="0" u="sng" strike="noStrike" dirty="0">
                        <a:solidFill>
                          <a:srgbClr val="000000"/>
                        </a:solidFill>
                        <a:effectLst/>
                        <a:latin typeface="Calibri" panose="020F0502020204030204" pitchFamily="34" charset="0"/>
                      </a:endParaRP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95281370"/>
                  </a:ext>
                </a:extLst>
              </a:tr>
              <a:tr h="305594">
                <a:tc>
                  <a:txBody>
                    <a:bodyPr/>
                    <a:lstStyle/>
                    <a:p>
                      <a:pPr algn="l" fontAlgn="b"/>
                      <a:r>
                        <a:rPr lang="en-US" sz="1600" u="none" strike="noStrike" dirty="0">
                          <a:effectLst/>
                        </a:rPr>
                        <a:t>Stream Restoration</a:t>
                      </a:r>
                      <a:endParaRPr lang="en-US" sz="1600" b="0" i="0" u="none" strike="noStrike" dirty="0">
                        <a:solidFill>
                          <a:srgbClr val="000000"/>
                        </a:solidFill>
                        <a:effectLst/>
                        <a:latin typeface="Calibri" panose="020F0502020204030204" pitchFamily="34" charset="0"/>
                      </a:endParaRPr>
                    </a:p>
                  </a:txBody>
                  <a:tcPr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600" u="none" strike="noStrike" dirty="0">
                          <a:effectLst/>
                        </a:rPr>
                        <a:t>24,491</a:t>
                      </a: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600" u="none" strike="noStrike" dirty="0">
                          <a:effectLst/>
                        </a:rPr>
                        <a:t>168,786</a:t>
                      </a: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600" u="none" strike="noStrike" dirty="0">
                          <a:effectLst/>
                        </a:rPr>
                        <a:t>Feet</a:t>
                      </a:r>
                      <a:endParaRPr lang="en-US" sz="1600" b="0" i="0" u="none" strike="noStrike" dirty="0">
                        <a:solidFill>
                          <a:srgbClr val="000000"/>
                        </a:solidFill>
                        <a:effectLst/>
                        <a:latin typeface="Calibri" panose="020F0502020204030204" pitchFamily="34" charset="0"/>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41398684"/>
                  </a:ext>
                </a:extLst>
              </a:tr>
              <a:tr h="180975">
                <a:tc>
                  <a:txBody>
                    <a:bodyPr/>
                    <a:lstStyle/>
                    <a:p>
                      <a:pPr algn="l" fontAlgn="b"/>
                      <a:r>
                        <a:rPr lang="en-US" sz="1600" u="none" strike="noStrike" dirty="0">
                          <a:effectLst/>
                        </a:rPr>
                        <a:t>Shoreline Management</a:t>
                      </a:r>
                      <a:endParaRPr lang="en-US" sz="1600" b="0" i="0" u="none" strike="noStrike" dirty="0">
                        <a:solidFill>
                          <a:srgbClr val="000000"/>
                        </a:solidFill>
                        <a:effectLst/>
                        <a:latin typeface="Calibri" panose="020F0502020204030204" pitchFamily="34" charset="0"/>
                      </a:endParaRPr>
                    </a:p>
                  </a:txBody>
                  <a:tcPr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600" u="none" strike="noStrike" dirty="0">
                          <a:effectLst/>
                        </a:rPr>
                        <a:t>0</a:t>
                      </a:r>
                      <a:endParaRPr lang="en-US" sz="1600" b="0" i="0" u="none" strike="noStrike" dirty="0">
                        <a:solidFill>
                          <a:srgbClr val="000000"/>
                        </a:solidFill>
                        <a:effectLst/>
                        <a:latin typeface="Calibri" panose="020F0502020204030204" pitchFamily="34" charset="0"/>
                      </a:endParaRP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600" u="none" strike="noStrike" dirty="0">
                          <a:effectLst/>
                        </a:rPr>
                        <a:t>2,003,605</a:t>
                      </a: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600" u="none" strike="noStrike">
                          <a:effectLst/>
                        </a:rPr>
                        <a:t>Feet</a:t>
                      </a:r>
                      <a:endParaRPr lang="en-US" sz="1600" b="0" i="0" u="none" strike="noStrike">
                        <a:solidFill>
                          <a:srgbClr val="000000"/>
                        </a:solidFill>
                        <a:effectLst/>
                        <a:latin typeface="Calibri" panose="020F0502020204030204" pitchFamily="34" charset="0"/>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1217712"/>
                  </a:ext>
                </a:extLst>
              </a:tr>
              <a:tr h="182880">
                <a:tc>
                  <a:txBody>
                    <a:bodyPr/>
                    <a:lstStyle/>
                    <a:p>
                      <a:pPr algn="l" fontAlgn="b"/>
                      <a:endParaRPr lang="en-US" sz="1600" b="0" i="0" u="none" strike="noStrike" dirty="0">
                        <a:solidFill>
                          <a:srgbClr val="000000"/>
                        </a:solidFill>
                        <a:effectLst/>
                        <a:highlight>
                          <a:srgbClr val="FF00FF"/>
                        </a:highlight>
                        <a:latin typeface="Calibri" panose="020F0502020204030204" pitchFamily="34" charset="0"/>
                      </a:endParaRPr>
                    </a:p>
                  </a:txBody>
                  <a:tcPr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US" sz="1600" b="0" i="0" u="none" strike="noStrike" dirty="0">
                        <a:solidFill>
                          <a:srgbClr val="000000"/>
                        </a:solidFill>
                        <a:effectLst/>
                        <a:highlight>
                          <a:srgbClr val="FF00FF"/>
                        </a:highlight>
                        <a:latin typeface="Calibri" panose="020F0502020204030204" pitchFamily="34" charset="0"/>
                      </a:endParaRP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US" sz="1600" b="0" i="0" u="none" strike="noStrike" dirty="0">
                        <a:solidFill>
                          <a:srgbClr val="000000"/>
                        </a:solidFill>
                        <a:effectLst/>
                        <a:highlight>
                          <a:srgbClr val="FF00FF"/>
                        </a:highlight>
                        <a:latin typeface="Calibri" panose="020F0502020204030204" pitchFamily="34" charset="0"/>
                      </a:endParaRP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US" sz="1600" b="0" i="0" u="none" strike="noStrike" dirty="0">
                        <a:solidFill>
                          <a:srgbClr val="000000"/>
                        </a:solidFill>
                        <a:effectLst/>
                        <a:highlight>
                          <a:srgbClr val="FF00FF"/>
                        </a:highlight>
                        <a:latin typeface="Calibri" panose="020F0502020204030204" pitchFamily="34" charset="0"/>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794079446"/>
                  </a:ext>
                </a:extLst>
              </a:tr>
              <a:tr h="180975">
                <a:tc>
                  <a:txBody>
                    <a:bodyPr/>
                    <a:lstStyle/>
                    <a:p>
                      <a:pPr algn="l" fontAlgn="b"/>
                      <a:r>
                        <a:rPr lang="en-US" sz="1600" u="none" strike="noStrike" dirty="0">
                          <a:effectLst/>
                        </a:rPr>
                        <a:t>Storm Drain Cleaning</a:t>
                      </a:r>
                      <a:endParaRPr lang="en-US" sz="1600" b="0" i="0" u="none" strike="noStrike" dirty="0">
                        <a:solidFill>
                          <a:srgbClr val="000000"/>
                        </a:solidFill>
                        <a:effectLst/>
                        <a:latin typeface="Calibri" panose="020F0502020204030204" pitchFamily="34" charset="0"/>
                      </a:endParaRPr>
                    </a:p>
                  </a:txBody>
                  <a:tcPr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600" u="none" strike="noStrike" dirty="0">
                          <a:effectLst/>
                        </a:rPr>
                        <a:t>0</a:t>
                      </a:r>
                      <a:endParaRPr lang="en-US" sz="1600" b="0" i="0" u="none" strike="noStrike" dirty="0">
                        <a:solidFill>
                          <a:srgbClr val="000000"/>
                        </a:solidFill>
                        <a:effectLst/>
                        <a:latin typeface="Calibri" panose="020F0502020204030204" pitchFamily="34" charset="0"/>
                      </a:endParaRP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600" u="none" strike="noStrike" dirty="0">
                          <a:effectLst/>
                        </a:rPr>
                        <a:t>308,120</a:t>
                      </a: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600" u="none" strike="noStrike">
                          <a:effectLst/>
                        </a:rPr>
                        <a:t>lbs</a:t>
                      </a:r>
                      <a:endParaRPr lang="en-US" sz="1600" b="0" i="0" u="none" strike="noStrike">
                        <a:solidFill>
                          <a:srgbClr val="000000"/>
                        </a:solidFill>
                        <a:effectLst/>
                        <a:latin typeface="Calibri" panose="020F0502020204030204" pitchFamily="34" charset="0"/>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62843320"/>
                  </a:ext>
                </a:extLst>
              </a:tr>
              <a:tr h="180975">
                <a:tc>
                  <a:txBody>
                    <a:bodyPr/>
                    <a:lstStyle/>
                    <a:p>
                      <a:pPr algn="l" fontAlgn="b"/>
                      <a:endParaRPr lang="en-US" sz="1600" b="0" i="0" u="none" strike="noStrike" dirty="0">
                        <a:solidFill>
                          <a:srgbClr val="000000"/>
                        </a:solidFill>
                        <a:effectLst/>
                        <a:latin typeface="Calibri" panose="020F0502020204030204" pitchFamily="34" charset="0"/>
                      </a:endParaRPr>
                    </a:p>
                  </a:txBody>
                  <a:tcPr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US" sz="1600" b="0" i="0" u="none" strike="noStrike" dirty="0">
                        <a:solidFill>
                          <a:srgbClr val="000000"/>
                        </a:solidFill>
                        <a:effectLst/>
                        <a:latin typeface="Calibri" panose="020F0502020204030204" pitchFamily="34" charset="0"/>
                      </a:endParaRP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fontAlgn="b"/>
                      <a:endParaRPr lang="en-US" sz="1600" b="0" i="0" u="none" strike="noStrike" dirty="0">
                        <a:solidFill>
                          <a:srgbClr val="000000"/>
                        </a:solidFill>
                        <a:effectLst/>
                        <a:latin typeface="Calibri" panose="020F0502020204030204" pitchFamily="34" charset="0"/>
                      </a:endParaRP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US" sz="1600" b="0" i="0" u="none" strike="noStrike" dirty="0">
                        <a:solidFill>
                          <a:srgbClr val="000000"/>
                        </a:solidFill>
                        <a:effectLst/>
                        <a:latin typeface="Calibri" panose="020F0502020204030204" pitchFamily="34" charset="0"/>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21131983"/>
                  </a:ext>
                </a:extLst>
              </a:tr>
              <a:tr h="180975">
                <a:tc>
                  <a:txBody>
                    <a:bodyPr/>
                    <a:lstStyle/>
                    <a:p>
                      <a:pPr algn="l" fontAlgn="b"/>
                      <a:r>
                        <a:rPr lang="en-US" sz="1600" b="0" i="0" u="none" strike="noStrike" dirty="0">
                          <a:solidFill>
                            <a:srgbClr val="000000"/>
                          </a:solidFill>
                          <a:effectLst/>
                          <a:latin typeface="Calibri" panose="020F0502020204030204" pitchFamily="34" charset="0"/>
                        </a:rPr>
                        <a:t>Grey Infrastructure(IDDE)</a:t>
                      </a:r>
                    </a:p>
                  </a:txBody>
                  <a:tcPr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600" b="0" i="0" u="none" strike="noStrike" dirty="0">
                          <a:solidFill>
                            <a:srgbClr val="000000"/>
                          </a:solidFill>
                          <a:effectLst/>
                          <a:latin typeface="Calibri" panose="020F0502020204030204" pitchFamily="34" charset="0"/>
                        </a:rPr>
                        <a:t>0</a:t>
                      </a: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600" b="0" i="0" u="none" strike="noStrike" dirty="0">
                          <a:solidFill>
                            <a:srgbClr val="000000"/>
                          </a:solidFill>
                          <a:effectLst/>
                          <a:latin typeface="Calibri" panose="020F0502020204030204" pitchFamily="34" charset="0"/>
                        </a:rPr>
                        <a:t>17,301</a:t>
                      </a: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600" u="none" strike="noStrike" dirty="0">
                          <a:effectLst/>
                        </a:rPr>
                        <a:t>Acres</a:t>
                      </a:r>
                      <a:endParaRPr lang="en-US" sz="1600" b="0" i="0" u="none" strike="noStrike" dirty="0">
                        <a:solidFill>
                          <a:srgbClr val="000000"/>
                        </a:solidFill>
                        <a:effectLst/>
                        <a:latin typeface="Calibri" panose="020F0502020204030204" pitchFamily="34" charset="0"/>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31684327"/>
                  </a:ext>
                </a:extLst>
              </a:tr>
              <a:tr h="180975">
                <a:tc>
                  <a:txBody>
                    <a:bodyPr/>
                    <a:lstStyle/>
                    <a:p>
                      <a:pPr algn="l" fontAlgn="b"/>
                      <a:r>
                        <a:rPr lang="en-US" sz="1600" b="0" i="0" u="none" strike="noStrike" dirty="0">
                          <a:solidFill>
                            <a:srgbClr val="000000"/>
                          </a:solidFill>
                          <a:effectLst/>
                          <a:latin typeface="Calibri" panose="020F0502020204030204" pitchFamily="34" charset="0"/>
                        </a:rPr>
                        <a:t>Permeable Pavement</a:t>
                      </a:r>
                    </a:p>
                  </a:txBody>
                  <a:tcPr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600" b="0" i="0" u="none" strike="noStrike" dirty="0">
                          <a:solidFill>
                            <a:srgbClr val="000000"/>
                          </a:solidFill>
                          <a:effectLst/>
                          <a:latin typeface="Calibri" panose="020F0502020204030204" pitchFamily="34" charset="0"/>
                        </a:rPr>
                        <a:t>30</a:t>
                      </a: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600" b="0" i="0" u="none" strike="noStrike" dirty="0">
                          <a:solidFill>
                            <a:srgbClr val="000000"/>
                          </a:solidFill>
                          <a:effectLst/>
                          <a:latin typeface="Calibri" panose="020F0502020204030204" pitchFamily="34" charset="0"/>
                        </a:rPr>
                        <a:t>4,314</a:t>
                      </a: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600" u="none" strike="noStrike" dirty="0">
                          <a:effectLst/>
                        </a:rPr>
                        <a:t>Acres</a:t>
                      </a:r>
                      <a:endParaRPr lang="en-US" sz="1600" b="0" i="0" u="none" strike="noStrike" dirty="0">
                        <a:solidFill>
                          <a:srgbClr val="000000"/>
                        </a:solidFill>
                        <a:effectLst/>
                        <a:latin typeface="Calibri" panose="020F0502020204030204" pitchFamily="34" charset="0"/>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545412306"/>
                  </a:ext>
                </a:extLst>
              </a:tr>
              <a:tr h="180975">
                <a:tc>
                  <a:txBody>
                    <a:bodyPr/>
                    <a:lstStyle/>
                    <a:p>
                      <a:pPr algn="l" fontAlgn="b"/>
                      <a:r>
                        <a:rPr lang="en-US" sz="1600" b="0" i="0" u="none" strike="noStrike" dirty="0">
                          <a:solidFill>
                            <a:srgbClr val="000000"/>
                          </a:solidFill>
                          <a:effectLst/>
                          <a:latin typeface="Calibri" panose="020F0502020204030204" pitchFamily="34" charset="0"/>
                        </a:rPr>
                        <a:t>Storm Water Treatment Performance Standard</a:t>
                      </a:r>
                    </a:p>
                  </a:txBody>
                  <a:tcPr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600" b="0" i="0" u="none" strike="noStrike" dirty="0">
                          <a:solidFill>
                            <a:srgbClr val="000000"/>
                          </a:solidFill>
                          <a:effectLst/>
                          <a:latin typeface="Calibri" panose="020F0502020204030204" pitchFamily="34" charset="0"/>
                        </a:rPr>
                        <a:t>0</a:t>
                      </a:r>
                    </a:p>
                  </a:txBody>
                  <a:tcPr marL="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600" b="0" i="0" u="none" strike="noStrike" dirty="0">
                          <a:solidFill>
                            <a:srgbClr val="000000"/>
                          </a:solidFill>
                          <a:effectLst/>
                          <a:latin typeface="Calibri" panose="020F0502020204030204" pitchFamily="34" charset="0"/>
                        </a:rPr>
                        <a:t>19,982</a:t>
                      </a:r>
                    </a:p>
                  </a:txBody>
                  <a:tcPr marL="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600" u="none" strike="noStrike" dirty="0">
                          <a:effectLst/>
                        </a:rPr>
                        <a:t>Acres</a:t>
                      </a:r>
                      <a:endParaRPr lang="en-US" sz="1600" b="0" i="0" u="none" strike="noStrike" dirty="0">
                        <a:solidFill>
                          <a:srgbClr val="000000"/>
                        </a:solidFill>
                        <a:effectLst/>
                        <a:latin typeface="Calibri" panose="020F0502020204030204" pitchFamily="34" charset="0"/>
                      </a:endParaRPr>
                    </a:p>
                  </a:txBody>
                  <a:tcPr marL="4763" marR="4763" marT="4763"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23307539"/>
                  </a:ext>
                </a:extLst>
              </a:tr>
              <a:tr h="180975">
                <a:tc>
                  <a:txBody>
                    <a:bodyPr/>
                    <a:lstStyle/>
                    <a:p>
                      <a:pPr algn="l" fontAlgn="b"/>
                      <a:endParaRPr lang="en-US" sz="1600" b="0" i="0" u="none" strike="noStrike">
                        <a:solidFill>
                          <a:srgbClr val="000000"/>
                        </a:solidFill>
                        <a:effectLst/>
                        <a:latin typeface="Calibri" panose="020F0502020204030204" pitchFamily="34" charset="0"/>
                      </a:endParaRPr>
                    </a:p>
                  </a:txBody>
                  <a:tcPr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endParaRPr lang="en-US" sz="1600" b="0" i="0" u="none" strike="noStrike">
                        <a:solidFill>
                          <a:srgbClr val="000000"/>
                        </a:solidFill>
                        <a:effectLst/>
                        <a:latin typeface="Calibri" panose="020F0502020204030204" pitchFamily="34" charset="0"/>
                      </a:endParaRP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endParaRPr lang="en-US" sz="1600" b="0" i="0" u="none" strike="noStrike" dirty="0">
                        <a:solidFill>
                          <a:srgbClr val="000000"/>
                        </a:solidFill>
                        <a:effectLst/>
                        <a:latin typeface="Calibri" panose="020F0502020204030204" pitchFamily="34" charset="0"/>
                      </a:endParaRP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600" u="none" strike="noStrike" dirty="0">
                          <a:effectLst/>
                        </a:rPr>
                        <a:t>Acres</a:t>
                      </a:r>
                      <a:endParaRPr lang="en-US" sz="1600" b="0" i="0" u="none" strike="noStrike" dirty="0">
                        <a:solidFill>
                          <a:srgbClr val="000000"/>
                        </a:solidFill>
                        <a:effectLst/>
                        <a:latin typeface="Calibri" panose="020F0502020204030204" pitchFamily="34" charset="0"/>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34424684"/>
                  </a:ext>
                </a:extLst>
              </a:tr>
              <a:tr h="180975">
                <a:tc>
                  <a:txBody>
                    <a:bodyPr/>
                    <a:lstStyle/>
                    <a:p>
                      <a:pPr algn="l" fontAlgn="b"/>
                      <a:r>
                        <a:rPr lang="en-US" sz="1600" u="none" strike="noStrike" dirty="0">
                          <a:effectLst/>
                        </a:rPr>
                        <a:t>Tree Planting - Canopy</a:t>
                      </a:r>
                      <a:endParaRPr lang="en-US" sz="1600" b="0" i="0" u="none" strike="noStrike" dirty="0">
                        <a:solidFill>
                          <a:srgbClr val="000000"/>
                        </a:solidFill>
                        <a:effectLst/>
                        <a:latin typeface="Calibri" panose="020F0502020204030204" pitchFamily="34" charset="0"/>
                      </a:endParaRPr>
                    </a:p>
                  </a:txBody>
                  <a:tcPr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600" u="none" strike="noStrike">
                          <a:effectLst/>
                        </a:rPr>
                        <a:t>0</a:t>
                      </a:r>
                      <a:endParaRPr lang="en-US" sz="1600" b="0" i="0" u="none" strike="noStrike">
                        <a:solidFill>
                          <a:srgbClr val="000000"/>
                        </a:solidFill>
                        <a:effectLst/>
                        <a:latin typeface="Calibri" panose="020F0502020204030204" pitchFamily="34" charset="0"/>
                      </a:endParaRP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600" u="none" strike="noStrike" dirty="0">
                          <a:effectLst/>
                        </a:rPr>
                        <a:t>19,463</a:t>
                      </a: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600" u="none" strike="noStrike" dirty="0">
                          <a:effectLst/>
                        </a:rPr>
                        <a:t>Acres</a:t>
                      </a:r>
                      <a:endParaRPr lang="en-US" sz="1600" b="0" i="0" u="none" strike="noStrike" dirty="0">
                        <a:solidFill>
                          <a:srgbClr val="000000"/>
                        </a:solidFill>
                        <a:effectLst/>
                        <a:latin typeface="Calibri" panose="020F0502020204030204" pitchFamily="34" charset="0"/>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41615580"/>
                  </a:ext>
                </a:extLst>
              </a:tr>
              <a:tr h="180975">
                <a:tc>
                  <a:txBody>
                    <a:bodyPr/>
                    <a:lstStyle/>
                    <a:p>
                      <a:pPr algn="l" fontAlgn="b"/>
                      <a:r>
                        <a:rPr lang="en-US" sz="1600" u="none" strike="noStrike" dirty="0">
                          <a:effectLst/>
                        </a:rPr>
                        <a:t>Forest Buffer</a:t>
                      </a:r>
                      <a:endParaRPr lang="en-US" sz="1600" b="0" i="0" u="none" strike="noStrike" dirty="0">
                        <a:solidFill>
                          <a:srgbClr val="000000"/>
                        </a:solidFill>
                        <a:effectLst/>
                        <a:latin typeface="Calibri" panose="020F0502020204030204" pitchFamily="34" charset="0"/>
                      </a:endParaRPr>
                    </a:p>
                  </a:txBody>
                  <a:tcPr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600" b="0" i="0" u="none" strike="noStrike" dirty="0">
                          <a:solidFill>
                            <a:srgbClr val="000000"/>
                          </a:solidFill>
                          <a:effectLst/>
                          <a:latin typeface="Calibri" panose="020F0502020204030204" pitchFamily="34" charset="0"/>
                        </a:rPr>
                        <a:t>1,420</a:t>
                      </a: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600" b="0" i="0" u="none" strike="noStrike" dirty="0">
                          <a:solidFill>
                            <a:srgbClr val="000000"/>
                          </a:solidFill>
                          <a:effectLst/>
                          <a:latin typeface="Calibri" panose="020F0502020204030204" pitchFamily="34" charset="0"/>
                        </a:rPr>
                        <a:t>13,043</a:t>
                      </a: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600" u="none" strike="noStrike" dirty="0">
                          <a:effectLst/>
                        </a:rPr>
                        <a:t>Acres</a:t>
                      </a:r>
                      <a:endParaRPr lang="en-US" sz="1600" b="0" i="0" u="none" strike="noStrike" dirty="0">
                        <a:solidFill>
                          <a:srgbClr val="000000"/>
                        </a:solidFill>
                        <a:effectLst/>
                        <a:latin typeface="Calibri" panose="020F0502020204030204" pitchFamily="34" charset="0"/>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5950074"/>
                  </a:ext>
                </a:extLst>
              </a:tr>
              <a:tr h="180975">
                <a:tc>
                  <a:txBody>
                    <a:bodyPr/>
                    <a:lstStyle/>
                    <a:p>
                      <a:pPr algn="l" fontAlgn="b"/>
                      <a:r>
                        <a:rPr lang="en-US" sz="1600" u="none" strike="noStrike" dirty="0">
                          <a:effectLst/>
                        </a:rPr>
                        <a:t>Forest Planting</a:t>
                      </a:r>
                      <a:endParaRPr lang="en-US" sz="1600" b="0" i="0" u="none" strike="noStrike" dirty="0">
                        <a:solidFill>
                          <a:srgbClr val="000000"/>
                        </a:solidFill>
                        <a:effectLst/>
                        <a:latin typeface="Calibri" panose="020F0502020204030204" pitchFamily="34" charset="0"/>
                      </a:endParaRPr>
                    </a:p>
                  </a:txBody>
                  <a:tcPr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600" u="none" strike="noStrike" dirty="0">
                          <a:effectLst/>
                        </a:rPr>
                        <a:t>325</a:t>
                      </a: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r>
                        <a:rPr lang="en-US" sz="1600" b="0" i="0" u="none" strike="noStrike" dirty="0">
                          <a:solidFill>
                            <a:srgbClr val="000000"/>
                          </a:solidFill>
                          <a:effectLst/>
                          <a:latin typeface="Calibri" panose="020F0502020204030204" pitchFamily="34" charset="0"/>
                        </a:rPr>
                        <a:t>6,218</a:t>
                      </a: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600" u="none" strike="noStrike" dirty="0">
                          <a:effectLst/>
                        </a:rPr>
                        <a:t>Acres</a:t>
                      </a:r>
                      <a:endParaRPr lang="en-US" sz="1600" b="0" i="0" u="none" strike="noStrike" dirty="0">
                        <a:solidFill>
                          <a:srgbClr val="000000"/>
                        </a:solidFill>
                        <a:effectLst/>
                        <a:latin typeface="Calibri" panose="020F0502020204030204" pitchFamily="34" charset="0"/>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42155026"/>
                  </a:ext>
                </a:extLst>
              </a:tr>
              <a:tr h="101911">
                <a:tc>
                  <a:txBody>
                    <a:bodyPr/>
                    <a:lstStyle/>
                    <a:p>
                      <a:pPr algn="l" fontAlgn="b"/>
                      <a:endParaRPr lang="en-US" sz="1600" b="0" i="0" u="none" strike="noStrike" dirty="0">
                        <a:solidFill>
                          <a:srgbClr val="000000"/>
                        </a:solidFill>
                        <a:effectLst/>
                        <a:latin typeface="Calibri" panose="020F0502020204030204" pitchFamily="34" charset="0"/>
                      </a:endParaRPr>
                    </a:p>
                  </a:txBody>
                  <a:tcPr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endParaRPr lang="en-US" sz="1600" b="0" i="0" u="none" strike="noStrike">
                        <a:solidFill>
                          <a:srgbClr val="000000"/>
                        </a:solidFill>
                        <a:effectLst/>
                        <a:latin typeface="Calibri" panose="020F0502020204030204" pitchFamily="34" charset="0"/>
                      </a:endParaRP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fontAlgn="b"/>
                      <a:endParaRPr lang="en-US" sz="1600" b="0" i="0" u="none" strike="noStrike">
                        <a:solidFill>
                          <a:srgbClr val="000000"/>
                        </a:solidFill>
                        <a:effectLst/>
                        <a:latin typeface="Calibri" panose="020F0502020204030204" pitchFamily="34" charset="0"/>
                      </a:endParaRP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endParaRPr lang="en-US" sz="1600" b="0" i="0" u="none" strike="noStrike" dirty="0">
                        <a:solidFill>
                          <a:srgbClr val="000000"/>
                        </a:solidFill>
                        <a:effectLst/>
                        <a:latin typeface="Calibri" panose="020F0502020204030204" pitchFamily="34" charset="0"/>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33550163"/>
                  </a:ext>
                </a:extLst>
              </a:tr>
              <a:tr h="101911">
                <a:tc>
                  <a:txBody>
                    <a:bodyPr/>
                    <a:lstStyle/>
                    <a:p>
                      <a:r>
                        <a:rPr lang="en-US" dirty="0"/>
                        <a:t>Septic Pumping</a:t>
                      </a:r>
                    </a:p>
                  </a:txBody>
                  <a:tcPr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US" dirty="0"/>
                        <a:t>18,630</a:t>
                      </a: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a:r>
                        <a:rPr lang="en-US" dirty="0"/>
                        <a:t>28,619</a:t>
                      </a:r>
                    </a:p>
                  </a:txBody>
                  <a:tcPr marL="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fontAlgn="b"/>
                      <a:r>
                        <a:rPr lang="en-US" sz="1600" u="none" strike="noStrike" dirty="0">
                          <a:effectLst/>
                        </a:rPr>
                        <a:t>Systems</a:t>
                      </a:r>
                      <a:endParaRPr lang="en-US" sz="1600" b="0" i="0" u="none" strike="noStrike" dirty="0">
                        <a:solidFill>
                          <a:srgbClr val="000000"/>
                        </a:solidFill>
                        <a:effectLst/>
                        <a:latin typeface="Calibri" panose="020F0502020204030204" pitchFamily="34" charset="0"/>
                      </a:endParaRPr>
                    </a:p>
                  </a:txBody>
                  <a:tcPr marL="4763" marR="4763" marT="4763"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48372199"/>
                  </a:ext>
                </a:extLst>
              </a:tr>
            </a:tbl>
          </a:graphicData>
        </a:graphic>
      </p:graphicFrame>
      <p:sp>
        <p:nvSpPr>
          <p:cNvPr id="12" name="TextBox 11">
            <a:extLst>
              <a:ext uri="{FF2B5EF4-FFF2-40B4-BE49-F238E27FC236}">
                <a16:creationId xmlns:a16="http://schemas.microsoft.com/office/drawing/2014/main" id="{B790AD80-2BBD-4EAD-9C99-F3E7219BB378}"/>
              </a:ext>
            </a:extLst>
          </p:cNvPr>
          <p:cNvSpPr txBox="1"/>
          <p:nvPr/>
        </p:nvSpPr>
        <p:spPr>
          <a:xfrm>
            <a:off x="8829040" y="2428240"/>
            <a:ext cx="2362200" cy="2585323"/>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n-US" dirty="0"/>
              <a:t>Plan strongly shifts towards BMPs that many localities have limited experience when it comes to review, reporting, inspection, and verification. </a:t>
            </a:r>
          </a:p>
          <a:p>
            <a:endParaRPr lang="en-US" dirty="0"/>
          </a:p>
        </p:txBody>
      </p:sp>
      <p:sp>
        <p:nvSpPr>
          <p:cNvPr id="13" name="Rectangle 12">
            <a:extLst>
              <a:ext uri="{FF2B5EF4-FFF2-40B4-BE49-F238E27FC236}">
                <a16:creationId xmlns:a16="http://schemas.microsoft.com/office/drawing/2014/main" id="{41E5AC61-47AB-4ED6-9356-69BD182648E7}"/>
              </a:ext>
            </a:extLst>
          </p:cNvPr>
          <p:cNvSpPr/>
          <p:nvPr/>
        </p:nvSpPr>
        <p:spPr>
          <a:xfrm>
            <a:off x="9040775" y="6118589"/>
            <a:ext cx="1537409" cy="369332"/>
          </a:xfrm>
          <a:prstGeom prst="rect">
            <a:avLst/>
          </a:prstGeom>
        </p:spPr>
        <p:txBody>
          <a:bodyPr wrap="none">
            <a:spAutoFit/>
          </a:bodyPr>
          <a:lstStyle/>
          <a:p>
            <a:r>
              <a:rPr lang="en-US" dirty="0"/>
              <a:t>(source: CAST)</a:t>
            </a:r>
          </a:p>
        </p:txBody>
      </p:sp>
    </p:spTree>
    <p:extLst>
      <p:ext uri="{BB962C8B-B14F-4D97-AF65-F5344CB8AC3E}">
        <p14:creationId xmlns:p14="http://schemas.microsoft.com/office/powerpoint/2010/main" val="10793997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45A00071-D61A-4E6C-AE8E-ADFC31CCC2CA}"/>
              </a:ext>
            </a:extLst>
          </p:cNvPr>
          <p:cNvSpPr>
            <a:spLocks noGrp="1"/>
          </p:cNvSpPr>
          <p:nvPr>
            <p:ph type="title"/>
          </p:nvPr>
        </p:nvSpPr>
        <p:spPr/>
        <p:txBody>
          <a:bodyPr>
            <a:normAutofit fontScale="90000"/>
          </a:bodyPr>
          <a:lstStyle/>
          <a:p>
            <a:r>
              <a:rPr lang="en-US" dirty="0"/>
              <a:t>N Load Sources by Source Sector: Potomac</a:t>
            </a:r>
            <a:br>
              <a:rPr lang="en-US" dirty="0"/>
            </a:br>
            <a:r>
              <a:rPr lang="en-US" sz="2700" dirty="0"/>
              <a:t>(source: CAST)</a:t>
            </a:r>
            <a:br>
              <a:rPr lang="en-US" dirty="0"/>
            </a:br>
            <a:endParaRPr lang="en-US" dirty="0"/>
          </a:p>
        </p:txBody>
      </p:sp>
      <p:graphicFrame>
        <p:nvGraphicFramePr>
          <p:cNvPr id="10" name="Content Placeholder 9">
            <a:extLst>
              <a:ext uri="{FF2B5EF4-FFF2-40B4-BE49-F238E27FC236}">
                <a16:creationId xmlns:a16="http://schemas.microsoft.com/office/drawing/2014/main" id="{9C36AC36-6C33-4349-AAF1-7C6211ED7176}"/>
              </a:ext>
            </a:extLst>
          </p:cNvPr>
          <p:cNvGraphicFramePr>
            <a:graphicFrameLocks noGrp="1"/>
          </p:cNvGraphicFramePr>
          <p:nvPr>
            <p:ph idx="1"/>
            <p:extLst>
              <p:ext uri="{D42A27DB-BD31-4B8C-83A1-F6EECF244321}">
                <p14:modId xmlns:p14="http://schemas.microsoft.com/office/powerpoint/2010/main" val="68956868"/>
              </p:ext>
            </p:extLst>
          </p:nvPr>
        </p:nvGraphicFramePr>
        <p:xfrm>
          <a:off x="1023801" y="1946838"/>
          <a:ext cx="9502140" cy="2964323"/>
        </p:xfrm>
        <a:graphic>
          <a:graphicData uri="http://schemas.openxmlformats.org/drawingml/2006/table">
            <a:tbl>
              <a:tblPr>
                <a:tableStyleId>{5C22544A-7EE6-4342-B048-85BDC9FD1C3A}</a:tableStyleId>
              </a:tblPr>
              <a:tblGrid>
                <a:gridCol w="2870342">
                  <a:extLst>
                    <a:ext uri="{9D8B030D-6E8A-4147-A177-3AD203B41FA5}">
                      <a16:colId xmlns:a16="http://schemas.microsoft.com/office/drawing/2014/main" val="1626021788"/>
                    </a:ext>
                  </a:extLst>
                </a:gridCol>
                <a:gridCol w="1364589">
                  <a:extLst>
                    <a:ext uri="{9D8B030D-6E8A-4147-A177-3AD203B41FA5}">
                      <a16:colId xmlns:a16="http://schemas.microsoft.com/office/drawing/2014/main" val="1736020299"/>
                    </a:ext>
                  </a:extLst>
                </a:gridCol>
                <a:gridCol w="1082260">
                  <a:extLst>
                    <a:ext uri="{9D8B030D-6E8A-4147-A177-3AD203B41FA5}">
                      <a16:colId xmlns:a16="http://schemas.microsoft.com/office/drawing/2014/main" val="407078311"/>
                    </a:ext>
                  </a:extLst>
                </a:gridCol>
                <a:gridCol w="1411644">
                  <a:extLst>
                    <a:ext uri="{9D8B030D-6E8A-4147-A177-3AD203B41FA5}">
                      <a16:colId xmlns:a16="http://schemas.microsoft.com/office/drawing/2014/main" val="2848407832"/>
                    </a:ext>
                  </a:extLst>
                </a:gridCol>
                <a:gridCol w="1403248">
                  <a:extLst>
                    <a:ext uri="{9D8B030D-6E8A-4147-A177-3AD203B41FA5}">
                      <a16:colId xmlns:a16="http://schemas.microsoft.com/office/drawing/2014/main" val="3490952753"/>
                    </a:ext>
                  </a:extLst>
                </a:gridCol>
                <a:gridCol w="1370057">
                  <a:extLst>
                    <a:ext uri="{9D8B030D-6E8A-4147-A177-3AD203B41FA5}">
                      <a16:colId xmlns:a16="http://schemas.microsoft.com/office/drawing/2014/main" val="1283727927"/>
                    </a:ext>
                  </a:extLst>
                </a:gridCol>
              </a:tblGrid>
              <a:tr h="914400">
                <a:tc>
                  <a:txBody>
                    <a:bodyPr/>
                    <a:lstStyle/>
                    <a:p>
                      <a:pPr algn="l" fontAlgn="b"/>
                      <a:r>
                        <a:rPr lang="en-US" sz="1600" b="1" u="none" strike="noStrike" dirty="0">
                          <a:effectLst/>
                        </a:rPr>
                        <a:t>Nitrogen Source Sector</a:t>
                      </a:r>
                    </a:p>
                  </a:txBody>
                  <a:tcPr marL="4763" marR="4763" marT="4763" marB="0"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600" b="1" u="none" strike="noStrike" dirty="0">
                          <a:effectLst/>
                        </a:rPr>
                        <a:t>2017 </a:t>
                      </a:r>
                      <a:r>
                        <a:rPr lang="en-US" sz="1600" b="1" u="none" strike="noStrike">
                          <a:effectLst/>
                        </a:rPr>
                        <a:t>Progress V9</a:t>
                      </a:r>
                      <a:endParaRPr lang="en-US" sz="1600" b="1" u="none" strike="noStrike" dirty="0">
                        <a:effectLst/>
                      </a:endParaRPr>
                    </a:p>
                  </a:txBody>
                  <a:tcPr marL="4763" marR="4763" marT="4763" marB="0"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600" b="1" u="none" strike="noStrike" dirty="0">
                          <a:effectLst/>
                        </a:rPr>
                        <a:t>VA Specified WIP 2</a:t>
                      </a:r>
                      <a:endParaRPr lang="en-US" sz="1600" b="1" i="0" u="none" strike="noStrike" dirty="0">
                        <a:solidFill>
                          <a:srgbClr val="000000"/>
                        </a:solidFill>
                        <a:effectLst/>
                        <a:latin typeface="Calibri" panose="020F0502020204030204" pitchFamily="34" charset="0"/>
                      </a:endParaRPr>
                    </a:p>
                  </a:txBody>
                  <a:tcPr marL="4763" marR="4763" marT="4763" marB="0" anchor="ctr">
                    <a:lnB w="12700" cap="flat" cmpd="sng" algn="ctr">
                      <a:solidFill>
                        <a:schemeClr val="tx1"/>
                      </a:solidFill>
                      <a:prstDash val="solid"/>
                      <a:round/>
                      <a:headEnd type="none" w="med" len="med"/>
                      <a:tailEnd type="none" w="med" len="med"/>
                    </a:lnB>
                  </a:tcPr>
                </a:tc>
                <a:tc>
                  <a:txBody>
                    <a:bodyPr/>
                    <a:lstStyle/>
                    <a:p>
                      <a:pPr algn="ctr" fontAlgn="ctr"/>
                      <a:r>
                        <a:rPr lang="sv-SE" sz="1600" b="1" u="none" strike="noStrike" dirty="0">
                          <a:effectLst/>
                        </a:rPr>
                        <a:t>VA Draft WIP 3 April 10, 2019</a:t>
                      </a:r>
                    </a:p>
                  </a:txBody>
                  <a:tcPr marL="4763" marR="4763" marT="4763" marB="0" anchor="ctr">
                    <a:lnB w="12700" cap="flat" cmpd="sng" algn="ctr">
                      <a:solidFill>
                        <a:schemeClr val="tx1"/>
                      </a:solidFill>
                      <a:prstDash val="solid"/>
                      <a:round/>
                      <a:headEnd type="none" w="med" len="med"/>
                      <a:tailEnd type="none" w="med" len="med"/>
                    </a:lnB>
                  </a:tcPr>
                </a:tc>
                <a:tc>
                  <a:txBody>
                    <a:bodyPr/>
                    <a:lstStyle/>
                    <a:p>
                      <a:pPr algn="ctr" fontAlgn="ctr"/>
                      <a:r>
                        <a:rPr lang="en-US" sz="1600" b="1" u="none" strike="noStrike" dirty="0">
                          <a:effectLst/>
                        </a:rPr>
                        <a:t>Change in Load WIP II/III </a:t>
                      </a:r>
                    </a:p>
                    <a:p>
                      <a:pPr algn="ctr" fontAlgn="ctr"/>
                      <a:r>
                        <a:rPr lang="en-US" sz="1600" b="1" u="none" strike="noStrike" dirty="0">
                          <a:effectLst/>
                        </a:rPr>
                        <a:t>(M </a:t>
                      </a:r>
                      <a:r>
                        <a:rPr lang="en-US" sz="1600" b="1" u="none" strike="noStrike" dirty="0" err="1">
                          <a:effectLst/>
                        </a:rPr>
                        <a:t>lbs</a:t>
                      </a:r>
                      <a:r>
                        <a:rPr lang="en-US" sz="1600" b="1" u="none" strike="noStrike" dirty="0">
                          <a:effectLst/>
                        </a:rPr>
                        <a:t>)</a:t>
                      </a:r>
                      <a:endParaRPr lang="en-US" sz="1600" b="1" i="0" u="none" strike="noStrike" dirty="0">
                        <a:solidFill>
                          <a:srgbClr val="000000"/>
                        </a:solidFill>
                        <a:effectLst/>
                        <a:latin typeface="Calibri" panose="020F0502020204030204" pitchFamily="34" charset="0"/>
                      </a:endParaRPr>
                    </a:p>
                  </a:txBody>
                  <a:tcPr marL="4763" marR="4763" marT="4763" marB="0" anchor="ctr">
                    <a:lnB w="12700" cap="flat" cmpd="sng" algn="ctr">
                      <a:solidFill>
                        <a:schemeClr val="tx1"/>
                      </a:solidFill>
                      <a:prstDash val="solid"/>
                      <a:round/>
                      <a:headEnd type="none" w="med" len="med"/>
                      <a:tailEnd type="none" w="med" len="med"/>
                    </a:lnB>
                  </a:tcPr>
                </a:tc>
                <a:tc>
                  <a:txBody>
                    <a:bodyPr/>
                    <a:lstStyle/>
                    <a:p>
                      <a:pPr algn="ctr" fontAlgn="ctr"/>
                      <a:r>
                        <a:rPr lang="en-US" sz="1600" b="1" u="none" strike="noStrike" dirty="0">
                          <a:effectLst/>
                        </a:rPr>
                        <a:t>Change in Load WIP II/III </a:t>
                      </a:r>
                    </a:p>
                    <a:p>
                      <a:pPr algn="ctr" fontAlgn="ctr"/>
                      <a:r>
                        <a:rPr lang="en-US" sz="1600" b="1" u="none" strike="noStrike" dirty="0">
                          <a:effectLst/>
                        </a:rPr>
                        <a:t>(%)</a:t>
                      </a:r>
                      <a:endParaRPr lang="en-US" sz="1600" b="1" i="0" u="none" strike="noStrike" dirty="0">
                        <a:solidFill>
                          <a:srgbClr val="000000"/>
                        </a:solidFill>
                        <a:effectLst/>
                        <a:latin typeface="Calibri" panose="020F0502020204030204" pitchFamily="34" charset="0"/>
                      </a:endParaRPr>
                    </a:p>
                  </a:txBody>
                  <a:tcPr marL="4763" marR="4763" marT="4763"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97686609"/>
                  </a:ext>
                </a:extLst>
              </a:tr>
              <a:tr h="300220">
                <a:tc>
                  <a:txBody>
                    <a:bodyPr/>
                    <a:lstStyle/>
                    <a:p>
                      <a:pPr algn="l" fontAlgn="ctr"/>
                      <a:r>
                        <a:rPr lang="en-US" sz="1600" u="none" strike="noStrike" dirty="0">
                          <a:effectLst/>
                        </a:rPr>
                        <a:t>Agriculture</a:t>
                      </a:r>
                      <a:endParaRPr lang="en-US" sz="1600" b="0" i="0" u="none" strike="noStrike" dirty="0">
                        <a:solidFill>
                          <a:srgbClr val="000000"/>
                        </a:solidFill>
                        <a:effectLst/>
                        <a:latin typeface="Calibri" panose="020F0502020204030204" pitchFamily="34" charset="0"/>
                      </a:endParaRPr>
                    </a:p>
                  </a:txBody>
                  <a:tcPr marL="182880" marR="4763" marT="4763" marB="0" anchor="ctr">
                    <a:lnT w="12700" cap="flat" cmpd="sng" algn="ctr">
                      <a:solidFill>
                        <a:schemeClr val="tx1"/>
                      </a:solidFill>
                      <a:prstDash val="solid"/>
                      <a:round/>
                      <a:headEnd type="none" w="med" len="med"/>
                      <a:tailEnd type="none" w="med" len="med"/>
                    </a:lnT>
                  </a:tcPr>
                </a:tc>
                <a:tc>
                  <a:txBody>
                    <a:bodyPr/>
                    <a:lstStyle/>
                    <a:p>
                      <a:pPr algn="r" fontAlgn="ctr"/>
                      <a:r>
                        <a:rPr lang="en-US" sz="1600" b="0" i="0" u="none" strike="noStrike" dirty="0">
                          <a:solidFill>
                            <a:srgbClr val="000000"/>
                          </a:solidFill>
                          <a:effectLst/>
                          <a:latin typeface="+mn-lt"/>
                        </a:rPr>
                        <a:t>7,211,361</a:t>
                      </a:r>
                    </a:p>
                  </a:txBody>
                  <a:tcPr marL="9525" marR="9525" marT="9525" marB="0" anchor="ctr">
                    <a:lnT w="12700" cap="flat" cmpd="sng" algn="ctr">
                      <a:solidFill>
                        <a:schemeClr val="tx1"/>
                      </a:solidFill>
                      <a:prstDash val="solid"/>
                      <a:round/>
                      <a:headEnd type="none" w="med" len="med"/>
                      <a:tailEnd type="none" w="med" len="med"/>
                    </a:lnT>
                  </a:tcPr>
                </a:tc>
                <a:tc>
                  <a:txBody>
                    <a:bodyPr/>
                    <a:lstStyle/>
                    <a:p>
                      <a:pPr algn="r" fontAlgn="ctr"/>
                      <a:r>
                        <a:rPr lang="en-US" sz="1600" b="0" i="0" u="none" strike="noStrike">
                          <a:solidFill>
                            <a:srgbClr val="000000"/>
                          </a:solidFill>
                          <a:effectLst/>
                          <a:latin typeface="Calibri" panose="020F0502020204030204" pitchFamily="34" charset="0"/>
                        </a:rPr>
                        <a:t>3,507,711</a:t>
                      </a:r>
                    </a:p>
                  </a:txBody>
                  <a:tcPr marL="9525" marR="9525" marT="9525" marB="0" anchor="ctr">
                    <a:lnT w="12700" cap="flat" cmpd="sng" algn="ctr">
                      <a:solidFill>
                        <a:schemeClr val="tx1"/>
                      </a:solidFill>
                      <a:prstDash val="solid"/>
                      <a:round/>
                      <a:headEnd type="none" w="med" len="med"/>
                      <a:tailEnd type="none" w="med" len="med"/>
                    </a:lnT>
                  </a:tcPr>
                </a:tc>
                <a:tc>
                  <a:txBody>
                    <a:bodyPr/>
                    <a:lstStyle/>
                    <a:p>
                      <a:pPr algn="r" fontAlgn="ctr"/>
                      <a:r>
                        <a:rPr lang="en-US" sz="1600" b="0" i="0" u="none" strike="noStrike">
                          <a:solidFill>
                            <a:srgbClr val="000000"/>
                          </a:solidFill>
                          <a:effectLst/>
                          <a:latin typeface="Calibri" panose="020F0502020204030204" pitchFamily="34" charset="0"/>
                        </a:rPr>
                        <a:t>5,181,240</a:t>
                      </a:r>
                    </a:p>
                  </a:txBody>
                  <a:tcPr marL="9525" marR="9525" marT="9525" marB="0" anchor="ctr">
                    <a:lnT w="12700" cap="flat" cmpd="sng" algn="ctr">
                      <a:solidFill>
                        <a:schemeClr val="tx1"/>
                      </a:solidFill>
                      <a:prstDash val="solid"/>
                      <a:round/>
                      <a:headEnd type="none" w="med" len="med"/>
                      <a:tailEnd type="none" w="med" len="med"/>
                    </a:lnT>
                  </a:tcPr>
                </a:tc>
                <a:tc>
                  <a:txBody>
                    <a:bodyPr/>
                    <a:lstStyle/>
                    <a:p>
                      <a:pPr algn="r" fontAlgn="b"/>
                      <a:r>
                        <a:rPr lang="en-US" sz="1600" u="none" strike="noStrike" dirty="0">
                          <a:effectLst/>
                        </a:rPr>
                        <a:t>1.67</a:t>
                      </a:r>
                      <a:endParaRPr lang="en-US" sz="1600" b="0" i="0" u="none" strike="noStrike" dirty="0">
                        <a:solidFill>
                          <a:srgbClr val="000000"/>
                        </a:solidFill>
                        <a:effectLst/>
                        <a:latin typeface="Calibri" panose="020F0502020204030204" pitchFamily="34" charset="0"/>
                      </a:endParaRPr>
                    </a:p>
                  </a:txBody>
                  <a:tcPr marL="4763" marT="4763" marB="0" anchor="b">
                    <a:lnT w="12700" cap="flat" cmpd="sng" algn="ctr">
                      <a:solidFill>
                        <a:schemeClr val="tx1"/>
                      </a:solidFill>
                      <a:prstDash val="solid"/>
                      <a:round/>
                      <a:headEnd type="none" w="med" len="med"/>
                      <a:tailEnd type="none" w="med" len="med"/>
                    </a:lnT>
                  </a:tcPr>
                </a:tc>
                <a:tc>
                  <a:txBody>
                    <a:bodyPr/>
                    <a:lstStyle/>
                    <a:p>
                      <a:pPr algn="r" fontAlgn="b"/>
                      <a:r>
                        <a:rPr lang="en-US" sz="1600" u="none" strike="noStrike" dirty="0">
                          <a:effectLst/>
                        </a:rPr>
                        <a:t>0.10</a:t>
                      </a:r>
                      <a:endParaRPr lang="en-US" sz="1600" b="0" i="0" u="none" strike="noStrike" dirty="0">
                        <a:solidFill>
                          <a:srgbClr val="000000"/>
                        </a:solidFill>
                        <a:effectLst/>
                        <a:latin typeface="Calibri" panose="020F0502020204030204" pitchFamily="34" charset="0"/>
                      </a:endParaRPr>
                    </a:p>
                  </a:txBody>
                  <a:tcPr marL="4763" marT="4763" marB="0" anchor="b">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39001353"/>
                  </a:ext>
                </a:extLst>
              </a:tr>
              <a:tr h="300220">
                <a:tc>
                  <a:txBody>
                    <a:bodyPr/>
                    <a:lstStyle/>
                    <a:p>
                      <a:pPr algn="l" fontAlgn="ctr"/>
                      <a:r>
                        <a:rPr lang="en-US" sz="1600" u="none" strike="noStrike">
                          <a:effectLst/>
                        </a:rPr>
                        <a:t>Developed</a:t>
                      </a:r>
                      <a:endParaRPr lang="en-US" sz="1600" b="0" i="0" u="none" strike="noStrike">
                        <a:solidFill>
                          <a:srgbClr val="000000"/>
                        </a:solidFill>
                        <a:effectLst/>
                        <a:latin typeface="Calibri" panose="020F0502020204030204" pitchFamily="34" charset="0"/>
                      </a:endParaRPr>
                    </a:p>
                  </a:txBody>
                  <a:tcPr marL="182880" marR="4763" marT="4763" marB="0" anchor="ctr"/>
                </a:tc>
                <a:tc>
                  <a:txBody>
                    <a:bodyPr/>
                    <a:lstStyle/>
                    <a:p>
                      <a:pPr algn="r" fontAlgn="ctr"/>
                      <a:r>
                        <a:rPr lang="en-US" sz="1600" b="0" i="0" u="none" strike="noStrike" dirty="0">
                          <a:solidFill>
                            <a:srgbClr val="000000"/>
                          </a:solidFill>
                          <a:effectLst/>
                          <a:latin typeface="+mn-lt"/>
                        </a:rPr>
                        <a:t>3,623,359</a:t>
                      </a:r>
                    </a:p>
                  </a:txBody>
                  <a:tcPr marL="9525" marR="9525" marT="9525" marB="0" anchor="ctr"/>
                </a:tc>
                <a:tc>
                  <a:txBody>
                    <a:bodyPr/>
                    <a:lstStyle/>
                    <a:p>
                      <a:pPr algn="r" fontAlgn="ctr"/>
                      <a:r>
                        <a:rPr lang="en-US" sz="1600" b="0" i="0" u="none" strike="noStrike">
                          <a:solidFill>
                            <a:srgbClr val="000000"/>
                          </a:solidFill>
                          <a:effectLst/>
                          <a:latin typeface="Calibri" panose="020F0502020204030204" pitchFamily="34" charset="0"/>
                        </a:rPr>
                        <a:t>3,353,382</a:t>
                      </a:r>
                    </a:p>
                  </a:txBody>
                  <a:tcPr marL="9525" marR="9525" marT="9525" marB="0" anchor="ctr"/>
                </a:tc>
                <a:tc>
                  <a:txBody>
                    <a:bodyPr/>
                    <a:lstStyle/>
                    <a:p>
                      <a:pPr algn="r" fontAlgn="ctr"/>
                      <a:r>
                        <a:rPr lang="en-US" sz="1600" b="0" i="0" u="none" strike="noStrike">
                          <a:solidFill>
                            <a:srgbClr val="000000"/>
                          </a:solidFill>
                          <a:effectLst/>
                          <a:latin typeface="Calibri" panose="020F0502020204030204" pitchFamily="34" charset="0"/>
                        </a:rPr>
                        <a:t>3,237,298</a:t>
                      </a:r>
                    </a:p>
                  </a:txBody>
                  <a:tcPr marL="9525" marR="9525" marT="9525" marB="0" anchor="ctr"/>
                </a:tc>
                <a:tc>
                  <a:txBody>
                    <a:bodyPr/>
                    <a:lstStyle/>
                    <a:p>
                      <a:pPr algn="r" fontAlgn="b"/>
                      <a:r>
                        <a:rPr lang="en-US" sz="1600" u="none" strike="noStrike" dirty="0">
                          <a:effectLst/>
                        </a:rPr>
                        <a:t>-0.12</a:t>
                      </a:r>
                      <a:endParaRPr lang="en-US" sz="1600" b="0" i="0" u="none" strike="noStrike" dirty="0">
                        <a:solidFill>
                          <a:srgbClr val="000000"/>
                        </a:solidFill>
                        <a:effectLst/>
                        <a:latin typeface="Calibri" panose="020F0502020204030204" pitchFamily="34" charset="0"/>
                      </a:endParaRPr>
                    </a:p>
                  </a:txBody>
                  <a:tcPr marL="4763" marT="4763" marB="0" anchor="b"/>
                </a:tc>
                <a:tc>
                  <a:txBody>
                    <a:bodyPr/>
                    <a:lstStyle/>
                    <a:p>
                      <a:pPr algn="r" fontAlgn="b"/>
                      <a:r>
                        <a:rPr lang="en-US" sz="1600" u="none" strike="noStrike" dirty="0">
                          <a:effectLst/>
                        </a:rPr>
                        <a:t>-0.01</a:t>
                      </a:r>
                      <a:endParaRPr lang="en-US" sz="1600" b="0" i="0" u="none" strike="noStrike" dirty="0">
                        <a:solidFill>
                          <a:srgbClr val="000000"/>
                        </a:solidFill>
                        <a:effectLst/>
                        <a:latin typeface="Calibri" panose="020F0502020204030204" pitchFamily="34" charset="0"/>
                      </a:endParaRPr>
                    </a:p>
                  </a:txBody>
                  <a:tcPr marL="4763" marT="4763" marB="0" anchor="b"/>
                </a:tc>
                <a:extLst>
                  <a:ext uri="{0D108BD9-81ED-4DB2-BD59-A6C34878D82A}">
                    <a16:rowId xmlns:a16="http://schemas.microsoft.com/office/drawing/2014/main" val="4182113012"/>
                  </a:ext>
                </a:extLst>
              </a:tr>
              <a:tr h="300220">
                <a:tc>
                  <a:txBody>
                    <a:bodyPr/>
                    <a:lstStyle/>
                    <a:p>
                      <a:pPr algn="l" fontAlgn="ctr"/>
                      <a:r>
                        <a:rPr lang="en-US" sz="1600" u="none" strike="noStrike">
                          <a:effectLst/>
                        </a:rPr>
                        <a:t>Natural</a:t>
                      </a:r>
                      <a:endParaRPr lang="en-US" sz="1600" b="0" i="0" u="none" strike="noStrike">
                        <a:solidFill>
                          <a:srgbClr val="000000"/>
                        </a:solidFill>
                        <a:effectLst/>
                        <a:latin typeface="Calibri" panose="020F0502020204030204" pitchFamily="34" charset="0"/>
                      </a:endParaRPr>
                    </a:p>
                  </a:txBody>
                  <a:tcPr marL="182880" marR="4763" marT="4763" marB="0" anchor="ctr"/>
                </a:tc>
                <a:tc>
                  <a:txBody>
                    <a:bodyPr/>
                    <a:lstStyle/>
                    <a:p>
                      <a:pPr algn="r" fontAlgn="ctr"/>
                      <a:r>
                        <a:rPr lang="en-US" sz="1600" b="0" i="0" u="none" strike="noStrike" dirty="0">
                          <a:solidFill>
                            <a:srgbClr val="000000"/>
                          </a:solidFill>
                          <a:effectLst/>
                          <a:latin typeface="+mn-lt"/>
                        </a:rPr>
                        <a:t>3,109,845</a:t>
                      </a:r>
                    </a:p>
                  </a:txBody>
                  <a:tcPr marL="9525" marR="9525" marT="9525" marB="0" anchor="ctr"/>
                </a:tc>
                <a:tc>
                  <a:txBody>
                    <a:bodyPr/>
                    <a:lstStyle/>
                    <a:p>
                      <a:pPr algn="r" fontAlgn="ctr"/>
                      <a:r>
                        <a:rPr lang="en-US" sz="1600" b="0" i="0" u="none" strike="noStrike">
                          <a:solidFill>
                            <a:srgbClr val="000000"/>
                          </a:solidFill>
                          <a:effectLst/>
                          <a:latin typeface="Calibri" panose="020F0502020204030204" pitchFamily="34" charset="0"/>
                        </a:rPr>
                        <a:t>3,036,258</a:t>
                      </a:r>
                    </a:p>
                  </a:txBody>
                  <a:tcPr marL="9525" marR="9525" marT="9525" marB="0" anchor="ctr"/>
                </a:tc>
                <a:tc>
                  <a:txBody>
                    <a:bodyPr/>
                    <a:lstStyle/>
                    <a:p>
                      <a:pPr algn="r" fontAlgn="ctr"/>
                      <a:r>
                        <a:rPr lang="en-US" sz="1600" b="0" i="0" u="none" strike="noStrike">
                          <a:solidFill>
                            <a:srgbClr val="000000"/>
                          </a:solidFill>
                          <a:effectLst/>
                          <a:latin typeface="Calibri" panose="020F0502020204030204" pitchFamily="34" charset="0"/>
                        </a:rPr>
                        <a:t>2,999,500</a:t>
                      </a:r>
                    </a:p>
                  </a:txBody>
                  <a:tcPr marL="9525" marR="9525" marT="9525" marB="0" anchor="ctr"/>
                </a:tc>
                <a:tc>
                  <a:txBody>
                    <a:bodyPr/>
                    <a:lstStyle/>
                    <a:p>
                      <a:pPr algn="r" fontAlgn="b"/>
                      <a:r>
                        <a:rPr lang="en-US" sz="1600" u="none" strike="noStrike" dirty="0">
                          <a:effectLst/>
                        </a:rPr>
                        <a:t>-0.04</a:t>
                      </a:r>
                      <a:endParaRPr lang="en-US" sz="1600" b="0" i="0" u="none" strike="noStrike" dirty="0">
                        <a:solidFill>
                          <a:srgbClr val="000000"/>
                        </a:solidFill>
                        <a:effectLst/>
                        <a:latin typeface="Calibri" panose="020F0502020204030204" pitchFamily="34" charset="0"/>
                      </a:endParaRPr>
                    </a:p>
                  </a:txBody>
                  <a:tcPr marL="4763" marT="4763" marB="0" anchor="b"/>
                </a:tc>
                <a:tc>
                  <a:txBody>
                    <a:bodyPr/>
                    <a:lstStyle/>
                    <a:p>
                      <a:pPr algn="r" fontAlgn="b"/>
                      <a:r>
                        <a:rPr lang="en-US" sz="1600" u="none" strike="noStrike" dirty="0">
                          <a:effectLst/>
                        </a:rPr>
                        <a:t>-0.01</a:t>
                      </a:r>
                      <a:endParaRPr lang="en-US" sz="1600" b="0" i="0" u="none" strike="noStrike" dirty="0">
                        <a:solidFill>
                          <a:srgbClr val="000000"/>
                        </a:solidFill>
                        <a:effectLst/>
                        <a:latin typeface="Calibri" panose="020F0502020204030204" pitchFamily="34" charset="0"/>
                      </a:endParaRPr>
                    </a:p>
                  </a:txBody>
                  <a:tcPr marL="4763" marT="4763" marB="0" anchor="b"/>
                </a:tc>
                <a:extLst>
                  <a:ext uri="{0D108BD9-81ED-4DB2-BD59-A6C34878D82A}">
                    <a16:rowId xmlns:a16="http://schemas.microsoft.com/office/drawing/2014/main" val="2571617802"/>
                  </a:ext>
                </a:extLst>
              </a:tr>
              <a:tr h="300220">
                <a:tc>
                  <a:txBody>
                    <a:bodyPr/>
                    <a:lstStyle/>
                    <a:p>
                      <a:pPr algn="l" fontAlgn="ctr"/>
                      <a:r>
                        <a:rPr lang="en-US" sz="1600" u="none" strike="noStrike">
                          <a:effectLst/>
                        </a:rPr>
                        <a:t>Septic</a:t>
                      </a:r>
                      <a:endParaRPr lang="en-US" sz="1600" b="0" i="0" u="none" strike="noStrike">
                        <a:solidFill>
                          <a:srgbClr val="000000"/>
                        </a:solidFill>
                        <a:effectLst/>
                        <a:latin typeface="Calibri" panose="020F0502020204030204" pitchFamily="34" charset="0"/>
                      </a:endParaRPr>
                    </a:p>
                  </a:txBody>
                  <a:tcPr marL="182880" marR="4763" marT="4763" marB="0" anchor="ctr"/>
                </a:tc>
                <a:tc>
                  <a:txBody>
                    <a:bodyPr/>
                    <a:lstStyle/>
                    <a:p>
                      <a:pPr algn="r" fontAlgn="ctr"/>
                      <a:r>
                        <a:rPr lang="en-US" sz="1600" b="0" i="0" u="none" strike="noStrike" dirty="0">
                          <a:solidFill>
                            <a:srgbClr val="000000"/>
                          </a:solidFill>
                          <a:effectLst/>
                          <a:latin typeface="+mn-lt"/>
                        </a:rPr>
                        <a:t>822,474</a:t>
                      </a:r>
                    </a:p>
                  </a:txBody>
                  <a:tcPr marL="9525" marR="9525" marT="9525" marB="0" anchor="ctr"/>
                </a:tc>
                <a:tc>
                  <a:txBody>
                    <a:bodyPr/>
                    <a:lstStyle/>
                    <a:p>
                      <a:pPr algn="r" fontAlgn="ctr"/>
                      <a:r>
                        <a:rPr lang="en-US" sz="1600" b="0" i="0" u="none" strike="noStrike">
                          <a:solidFill>
                            <a:srgbClr val="000000"/>
                          </a:solidFill>
                          <a:effectLst/>
                          <a:latin typeface="Calibri" panose="020F0502020204030204" pitchFamily="34" charset="0"/>
                        </a:rPr>
                        <a:t>813,537</a:t>
                      </a:r>
                    </a:p>
                  </a:txBody>
                  <a:tcPr marL="9525" marR="9525" marT="9525" marB="0" anchor="ctr"/>
                </a:tc>
                <a:tc>
                  <a:txBody>
                    <a:bodyPr/>
                    <a:lstStyle/>
                    <a:p>
                      <a:pPr algn="r" fontAlgn="ctr"/>
                      <a:r>
                        <a:rPr lang="en-US" sz="1600" b="0" i="0" u="none" strike="noStrike">
                          <a:solidFill>
                            <a:srgbClr val="000000"/>
                          </a:solidFill>
                          <a:effectLst/>
                          <a:latin typeface="Calibri" panose="020F0502020204030204" pitchFamily="34" charset="0"/>
                        </a:rPr>
                        <a:t>818,899</a:t>
                      </a:r>
                    </a:p>
                  </a:txBody>
                  <a:tcPr marL="9525" marR="9525" marT="9525" marB="0" anchor="ctr"/>
                </a:tc>
                <a:tc>
                  <a:txBody>
                    <a:bodyPr/>
                    <a:lstStyle/>
                    <a:p>
                      <a:pPr algn="r" fontAlgn="b"/>
                      <a:r>
                        <a:rPr lang="en-US" sz="1600" u="none" strike="noStrike">
                          <a:effectLst/>
                        </a:rPr>
                        <a:t>0.01</a:t>
                      </a:r>
                      <a:endParaRPr lang="en-US" sz="1600" b="0" i="0" u="none" strike="noStrike">
                        <a:solidFill>
                          <a:srgbClr val="000000"/>
                        </a:solidFill>
                        <a:effectLst/>
                        <a:latin typeface="Calibri" panose="020F0502020204030204" pitchFamily="34" charset="0"/>
                      </a:endParaRPr>
                    </a:p>
                  </a:txBody>
                  <a:tcPr marL="4763" marT="4763" marB="0" anchor="b"/>
                </a:tc>
                <a:tc>
                  <a:txBody>
                    <a:bodyPr/>
                    <a:lstStyle/>
                    <a:p>
                      <a:pPr algn="r" fontAlgn="b"/>
                      <a:r>
                        <a:rPr lang="en-US" sz="1600" u="none" strike="noStrike" dirty="0">
                          <a:effectLst/>
                        </a:rPr>
                        <a:t>0.00</a:t>
                      </a:r>
                      <a:endParaRPr lang="en-US" sz="1600" b="0" i="0" u="none" strike="noStrike" dirty="0">
                        <a:solidFill>
                          <a:srgbClr val="000000"/>
                        </a:solidFill>
                        <a:effectLst/>
                        <a:latin typeface="Calibri" panose="020F0502020204030204" pitchFamily="34" charset="0"/>
                      </a:endParaRPr>
                    </a:p>
                  </a:txBody>
                  <a:tcPr marL="4763" marT="4763" marB="0" anchor="b"/>
                </a:tc>
                <a:extLst>
                  <a:ext uri="{0D108BD9-81ED-4DB2-BD59-A6C34878D82A}">
                    <a16:rowId xmlns:a16="http://schemas.microsoft.com/office/drawing/2014/main" val="1619986944"/>
                  </a:ext>
                </a:extLst>
              </a:tr>
              <a:tr h="300220">
                <a:tc>
                  <a:txBody>
                    <a:bodyPr/>
                    <a:lstStyle/>
                    <a:p>
                      <a:pPr algn="l" fontAlgn="ctr"/>
                      <a:r>
                        <a:rPr lang="en-US" sz="1600" u="none" strike="noStrike" dirty="0">
                          <a:effectLst/>
                        </a:rPr>
                        <a:t>Wastewater</a:t>
                      </a:r>
                      <a:endParaRPr lang="en-US" sz="1600" b="0" i="0" u="none" strike="noStrike" dirty="0">
                        <a:solidFill>
                          <a:srgbClr val="000000"/>
                        </a:solidFill>
                        <a:effectLst/>
                        <a:latin typeface="Calibri" panose="020F0502020204030204" pitchFamily="34" charset="0"/>
                      </a:endParaRPr>
                    </a:p>
                  </a:txBody>
                  <a:tcPr marL="182880" marR="4763" marT="4763" marB="0" anchor="ctr"/>
                </a:tc>
                <a:tc>
                  <a:txBody>
                    <a:bodyPr/>
                    <a:lstStyle/>
                    <a:p>
                      <a:pPr algn="r" fontAlgn="ctr"/>
                      <a:r>
                        <a:rPr lang="en-US" sz="1600" b="0" i="0" u="none" strike="noStrike" dirty="0">
                          <a:solidFill>
                            <a:srgbClr val="000000"/>
                          </a:solidFill>
                          <a:effectLst/>
                          <a:latin typeface="+mn-lt"/>
                        </a:rPr>
                        <a:t>2,341,680</a:t>
                      </a:r>
                    </a:p>
                  </a:txBody>
                  <a:tcPr marL="9525" marR="9525" marT="9525" marB="0" anchor="ctr"/>
                </a:tc>
                <a:tc>
                  <a:txBody>
                    <a:bodyPr/>
                    <a:lstStyle/>
                    <a:p>
                      <a:pPr algn="r" fontAlgn="ctr"/>
                      <a:r>
                        <a:rPr lang="en-US" sz="1600" b="0" i="0" u="none" strike="noStrike" dirty="0">
                          <a:solidFill>
                            <a:srgbClr val="000000"/>
                          </a:solidFill>
                          <a:effectLst/>
                          <a:latin typeface="Calibri" panose="020F0502020204030204" pitchFamily="34" charset="0"/>
                        </a:rPr>
                        <a:t>4,375,371</a:t>
                      </a:r>
                    </a:p>
                  </a:txBody>
                  <a:tcPr marL="9525" marR="9525" marT="9525" marB="0" anchor="ctr"/>
                </a:tc>
                <a:tc>
                  <a:txBody>
                    <a:bodyPr/>
                    <a:lstStyle/>
                    <a:p>
                      <a:pPr algn="r" fontAlgn="ctr"/>
                      <a:r>
                        <a:rPr lang="en-US" sz="1600" b="0" i="0" u="none" strike="noStrike" dirty="0">
                          <a:solidFill>
                            <a:srgbClr val="000000"/>
                          </a:solidFill>
                          <a:effectLst/>
                          <a:latin typeface="Calibri" panose="020F0502020204030204" pitchFamily="34" charset="0"/>
                        </a:rPr>
                        <a:t>3,344,117</a:t>
                      </a:r>
                    </a:p>
                  </a:txBody>
                  <a:tcPr marL="9525" marR="9525" marT="9525" marB="0" anchor="ctr"/>
                </a:tc>
                <a:tc>
                  <a:txBody>
                    <a:bodyPr/>
                    <a:lstStyle/>
                    <a:p>
                      <a:pPr algn="r" fontAlgn="b"/>
                      <a:r>
                        <a:rPr lang="en-US" sz="1600" u="none" strike="noStrike">
                          <a:effectLst/>
                        </a:rPr>
                        <a:t>-1.03</a:t>
                      </a:r>
                      <a:endParaRPr lang="en-US" sz="1600" b="0" i="0" u="none" strike="noStrike">
                        <a:solidFill>
                          <a:srgbClr val="000000"/>
                        </a:solidFill>
                        <a:effectLst/>
                        <a:latin typeface="Calibri" panose="020F0502020204030204" pitchFamily="34" charset="0"/>
                      </a:endParaRPr>
                    </a:p>
                  </a:txBody>
                  <a:tcPr marL="4763" marT="4763" marB="0" anchor="b"/>
                </a:tc>
                <a:tc>
                  <a:txBody>
                    <a:bodyPr/>
                    <a:lstStyle/>
                    <a:p>
                      <a:pPr algn="r" fontAlgn="b"/>
                      <a:r>
                        <a:rPr lang="en-US" sz="1600" u="none" strike="noStrike" dirty="0">
                          <a:effectLst/>
                        </a:rPr>
                        <a:t>-0.08</a:t>
                      </a:r>
                      <a:endParaRPr lang="en-US" sz="1600" b="0" i="0" u="none" strike="noStrike" dirty="0">
                        <a:solidFill>
                          <a:srgbClr val="000000"/>
                        </a:solidFill>
                        <a:effectLst/>
                        <a:latin typeface="Calibri" panose="020F0502020204030204" pitchFamily="34" charset="0"/>
                      </a:endParaRPr>
                    </a:p>
                  </a:txBody>
                  <a:tcPr marL="4763" marT="4763" marB="0" anchor="b"/>
                </a:tc>
                <a:extLst>
                  <a:ext uri="{0D108BD9-81ED-4DB2-BD59-A6C34878D82A}">
                    <a16:rowId xmlns:a16="http://schemas.microsoft.com/office/drawing/2014/main" val="3062945273"/>
                  </a:ext>
                </a:extLst>
              </a:tr>
              <a:tr h="214957">
                <a:tc>
                  <a:txBody>
                    <a:bodyPr/>
                    <a:lstStyle/>
                    <a:p>
                      <a:pPr algn="l" fontAlgn="b"/>
                      <a:endParaRPr lang="en-US" sz="1600" b="0" i="0" u="none" strike="noStrike">
                        <a:solidFill>
                          <a:srgbClr val="000000"/>
                        </a:solidFill>
                        <a:effectLst/>
                        <a:latin typeface="Calibri" panose="020F0502020204030204" pitchFamily="34" charset="0"/>
                      </a:endParaRPr>
                    </a:p>
                  </a:txBody>
                  <a:tcPr marL="182880" marR="4763" marT="4763" marB="0" anchor="b"/>
                </a:tc>
                <a:tc>
                  <a:txBody>
                    <a:bodyPr/>
                    <a:lstStyle/>
                    <a:p>
                      <a:pPr algn="r" fontAlgn="ctr"/>
                      <a:endParaRPr lang="en-US" sz="1600" b="0" i="0" u="none" strike="noStrike">
                        <a:solidFill>
                          <a:srgbClr val="000000"/>
                        </a:solidFill>
                        <a:effectLst/>
                        <a:latin typeface="Calibri" panose="020F0502020204030204" pitchFamily="34" charset="0"/>
                      </a:endParaRPr>
                    </a:p>
                  </a:txBody>
                  <a:tcPr marL="4763" marT="4763" marB="0" anchor="ctr"/>
                </a:tc>
                <a:tc>
                  <a:txBody>
                    <a:bodyPr/>
                    <a:lstStyle/>
                    <a:p>
                      <a:pPr algn="r" fontAlgn="ctr"/>
                      <a:endParaRPr lang="en-US" sz="1600" b="0" i="0" u="none" strike="noStrike">
                        <a:solidFill>
                          <a:srgbClr val="000000"/>
                        </a:solidFill>
                        <a:effectLst/>
                        <a:latin typeface="Calibri" panose="020F0502020204030204" pitchFamily="34" charset="0"/>
                      </a:endParaRPr>
                    </a:p>
                  </a:txBody>
                  <a:tcPr marL="4763" marT="4763" marB="0" anchor="ctr"/>
                </a:tc>
                <a:tc>
                  <a:txBody>
                    <a:bodyPr/>
                    <a:lstStyle/>
                    <a:p>
                      <a:pPr algn="r" fontAlgn="ctr"/>
                      <a:endParaRPr lang="en-US" sz="1600" b="0" i="0" u="none" strike="noStrike">
                        <a:solidFill>
                          <a:srgbClr val="000000"/>
                        </a:solidFill>
                        <a:effectLst/>
                        <a:latin typeface="Calibri" panose="020F0502020204030204" pitchFamily="34" charset="0"/>
                      </a:endParaRPr>
                    </a:p>
                  </a:txBody>
                  <a:tcPr marL="4763" marT="4763" marB="0" anchor="ctr"/>
                </a:tc>
                <a:tc>
                  <a:txBody>
                    <a:bodyPr/>
                    <a:lstStyle/>
                    <a:p>
                      <a:pPr algn="l" fontAlgn="b"/>
                      <a:endParaRPr lang="en-US" sz="1600" b="0" i="0" u="none" strike="noStrike">
                        <a:solidFill>
                          <a:srgbClr val="000000"/>
                        </a:solidFill>
                        <a:effectLst/>
                        <a:latin typeface="Calibri" panose="020F0502020204030204" pitchFamily="34" charset="0"/>
                      </a:endParaRPr>
                    </a:p>
                  </a:txBody>
                  <a:tcPr marL="4763" marT="4763" marB="0" anchor="b"/>
                </a:tc>
                <a:tc>
                  <a:txBody>
                    <a:bodyPr/>
                    <a:lstStyle/>
                    <a:p>
                      <a:pPr algn="l" fontAlgn="b"/>
                      <a:endParaRPr lang="en-US" sz="1600" b="0" i="0" u="none" strike="noStrike" dirty="0">
                        <a:solidFill>
                          <a:srgbClr val="000000"/>
                        </a:solidFill>
                        <a:effectLst/>
                        <a:latin typeface="Calibri" panose="020F0502020204030204" pitchFamily="34" charset="0"/>
                      </a:endParaRPr>
                    </a:p>
                  </a:txBody>
                  <a:tcPr marL="4763" marT="4763" marB="0" anchor="b"/>
                </a:tc>
                <a:extLst>
                  <a:ext uri="{0D108BD9-81ED-4DB2-BD59-A6C34878D82A}">
                    <a16:rowId xmlns:a16="http://schemas.microsoft.com/office/drawing/2014/main" val="1860763388"/>
                  </a:ext>
                </a:extLst>
              </a:tr>
              <a:tr h="300220">
                <a:tc>
                  <a:txBody>
                    <a:bodyPr/>
                    <a:lstStyle/>
                    <a:p>
                      <a:pPr algn="l" fontAlgn="ctr"/>
                      <a:r>
                        <a:rPr lang="en-US" sz="1600" u="none" strike="noStrike" dirty="0">
                          <a:effectLst/>
                        </a:rPr>
                        <a:t>Total (M </a:t>
                      </a:r>
                      <a:r>
                        <a:rPr lang="en-US" sz="1600" u="none" strike="noStrike" dirty="0" err="1">
                          <a:effectLst/>
                        </a:rPr>
                        <a:t>lbs</a:t>
                      </a:r>
                      <a:r>
                        <a:rPr lang="en-US" sz="1600" u="none" strike="noStrike" dirty="0">
                          <a:effectLst/>
                        </a:rPr>
                        <a:t>)</a:t>
                      </a:r>
                      <a:endParaRPr lang="en-US" sz="1600" b="0" i="0" u="none" strike="noStrike" dirty="0">
                        <a:solidFill>
                          <a:srgbClr val="000000"/>
                        </a:solidFill>
                        <a:effectLst/>
                        <a:latin typeface="Calibri" panose="020F0502020204030204" pitchFamily="34" charset="0"/>
                      </a:endParaRPr>
                    </a:p>
                  </a:txBody>
                  <a:tcPr marL="182880" marR="4763" marT="4763" marB="0" anchor="ctr"/>
                </a:tc>
                <a:tc>
                  <a:txBody>
                    <a:bodyPr/>
                    <a:lstStyle/>
                    <a:p>
                      <a:pPr algn="r" fontAlgn="ctr"/>
                      <a:r>
                        <a:rPr lang="en-US" sz="1600" u="none" strike="noStrike" dirty="0">
                          <a:effectLst/>
                        </a:rPr>
                        <a:t>17.11</a:t>
                      </a:r>
                      <a:endParaRPr lang="en-US" sz="1600" b="0" i="0" u="none" strike="noStrike" dirty="0">
                        <a:solidFill>
                          <a:srgbClr val="000000"/>
                        </a:solidFill>
                        <a:effectLst/>
                        <a:latin typeface="Calibri" panose="020F0502020204030204" pitchFamily="34" charset="0"/>
                      </a:endParaRPr>
                    </a:p>
                  </a:txBody>
                  <a:tcPr marL="4763" marT="4763" marB="0" anchor="ctr"/>
                </a:tc>
                <a:tc>
                  <a:txBody>
                    <a:bodyPr/>
                    <a:lstStyle/>
                    <a:p>
                      <a:pPr algn="r" fontAlgn="ctr"/>
                      <a:r>
                        <a:rPr lang="en-US" sz="1600" u="none" strike="noStrike">
                          <a:effectLst/>
                        </a:rPr>
                        <a:t>15.09</a:t>
                      </a:r>
                      <a:endParaRPr lang="en-US" sz="1600" b="0" i="0" u="none" strike="noStrike">
                        <a:solidFill>
                          <a:srgbClr val="000000"/>
                        </a:solidFill>
                        <a:effectLst/>
                        <a:latin typeface="Calibri" panose="020F0502020204030204" pitchFamily="34" charset="0"/>
                      </a:endParaRPr>
                    </a:p>
                  </a:txBody>
                  <a:tcPr marL="4763" marT="4763" marB="0" anchor="ctr"/>
                </a:tc>
                <a:tc>
                  <a:txBody>
                    <a:bodyPr/>
                    <a:lstStyle/>
                    <a:p>
                      <a:pPr algn="r" fontAlgn="ctr"/>
                      <a:r>
                        <a:rPr lang="en-US" sz="1600" u="none" strike="noStrike">
                          <a:effectLst/>
                        </a:rPr>
                        <a:t>15.58</a:t>
                      </a:r>
                      <a:endParaRPr lang="en-US" sz="1600" b="0" i="0" u="none" strike="noStrike">
                        <a:solidFill>
                          <a:srgbClr val="000000"/>
                        </a:solidFill>
                        <a:effectLst/>
                        <a:latin typeface="Calibri" panose="020F0502020204030204" pitchFamily="34" charset="0"/>
                      </a:endParaRPr>
                    </a:p>
                  </a:txBody>
                  <a:tcPr marL="4763" marT="4763" marB="0" anchor="ctr"/>
                </a:tc>
                <a:tc>
                  <a:txBody>
                    <a:bodyPr/>
                    <a:lstStyle/>
                    <a:p>
                      <a:pPr algn="r" fontAlgn="b"/>
                      <a:r>
                        <a:rPr lang="en-US" sz="1600" u="none" strike="noStrike" dirty="0">
                          <a:effectLst/>
                        </a:rPr>
                        <a:t>0.49</a:t>
                      </a:r>
                      <a:endParaRPr lang="en-US" sz="1600" b="0" i="0" u="none" strike="noStrike" dirty="0">
                        <a:solidFill>
                          <a:srgbClr val="000000"/>
                        </a:solidFill>
                        <a:effectLst/>
                        <a:latin typeface="Calibri" panose="020F0502020204030204" pitchFamily="34" charset="0"/>
                      </a:endParaRPr>
                    </a:p>
                  </a:txBody>
                  <a:tcPr marL="4763" marT="4763" marB="0" anchor="b"/>
                </a:tc>
                <a:tc>
                  <a:txBody>
                    <a:bodyPr/>
                    <a:lstStyle/>
                    <a:p>
                      <a:pPr algn="r" fontAlgn="b"/>
                      <a:endParaRPr lang="en-US" sz="1600" b="0" i="0" u="none" strike="noStrike" dirty="0">
                        <a:solidFill>
                          <a:srgbClr val="000000"/>
                        </a:solidFill>
                        <a:effectLst/>
                        <a:latin typeface="Calibri" panose="020F0502020204030204" pitchFamily="34" charset="0"/>
                      </a:endParaRPr>
                    </a:p>
                  </a:txBody>
                  <a:tcPr marL="4763" marT="4763" marB="0" anchor="b"/>
                </a:tc>
                <a:extLst>
                  <a:ext uri="{0D108BD9-81ED-4DB2-BD59-A6C34878D82A}">
                    <a16:rowId xmlns:a16="http://schemas.microsoft.com/office/drawing/2014/main" val="3901932624"/>
                  </a:ext>
                </a:extLst>
              </a:tr>
            </a:tbl>
          </a:graphicData>
        </a:graphic>
      </p:graphicFrame>
      <p:sp>
        <p:nvSpPr>
          <p:cNvPr id="11" name="TextBox 10">
            <a:extLst>
              <a:ext uri="{FF2B5EF4-FFF2-40B4-BE49-F238E27FC236}">
                <a16:creationId xmlns:a16="http://schemas.microsoft.com/office/drawing/2014/main" id="{AFC4FAE6-4AB7-455B-9C74-3CBC2CE42F9D}"/>
              </a:ext>
            </a:extLst>
          </p:cNvPr>
          <p:cNvSpPr txBox="1"/>
          <p:nvPr/>
        </p:nvSpPr>
        <p:spPr>
          <a:xfrm>
            <a:off x="8021321" y="5153370"/>
            <a:ext cx="3235959" cy="646331"/>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dirty="0"/>
              <a:t>( - ) Change in % Load represents more stringent condition</a:t>
            </a:r>
          </a:p>
        </p:txBody>
      </p:sp>
    </p:spTree>
    <p:extLst>
      <p:ext uri="{BB962C8B-B14F-4D97-AF65-F5344CB8AC3E}">
        <p14:creationId xmlns:p14="http://schemas.microsoft.com/office/powerpoint/2010/main" val="1506914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45A00071-D61A-4E6C-AE8E-ADFC31CCC2CA}"/>
              </a:ext>
            </a:extLst>
          </p:cNvPr>
          <p:cNvSpPr>
            <a:spLocks noGrp="1"/>
          </p:cNvSpPr>
          <p:nvPr>
            <p:ph type="title"/>
          </p:nvPr>
        </p:nvSpPr>
        <p:spPr/>
        <p:txBody>
          <a:bodyPr>
            <a:normAutofit fontScale="90000"/>
          </a:bodyPr>
          <a:lstStyle/>
          <a:p>
            <a:r>
              <a:rPr lang="en-US" dirty="0"/>
              <a:t>P Load Sources by Source Sector: Potomac</a:t>
            </a:r>
            <a:br>
              <a:rPr lang="en-US" dirty="0"/>
            </a:br>
            <a:r>
              <a:rPr lang="en-US" sz="2700" dirty="0"/>
              <a:t>(source: CAST)</a:t>
            </a:r>
            <a:br>
              <a:rPr lang="en-US" dirty="0"/>
            </a:br>
            <a:endParaRPr lang="en-US" dirty="0"/>
          </a:p>
        </p:txBody>
      </p:sp>
      <p:graphicFrame>
        <p:nvGraphicFramePr>
          <p:cNvPr id="10" name="Content Placeholder 9">
            <a:extLst>
              <a:ext uri="{FF2B5EF4-FFF2-40B4-BE49-F238E27FC236}">
                <a16:creationId xmlns:a16="http://schemas.microsoft.com/office/drawing/2014/main" id="{9C36AC36-6C33-4349-AAF1-7C6211ED7176}"/>
              </a:ext>
            </a:extLst>
          </p:cNvPr>
          <p:cNvGraphicFramePr>
            <a:graphicFrameLocks noGrp="1"/>
          </p:cNvGraphicFramePr>
          <p:nvPr>
            <p:ph idx="1"/>
            <p:extLst>
              <p:ext uri="{D42A27DB-BD31-4B8C-83A1-F6EECF244321}">
                <p14:modId xmlns:p14="http://schemas.microsoft.com/office/powerpoint/2010/main" val="2446996688"/>
              </p:ext>
            </p:extLst>
          </p:nvPr>
        </p:nvGraphicFramePr>
        <p:xfrm>
          <a:off x="1023801" y="1946838"/>
          <a:ext cx="9502140" cy="2964323"/>
        </p:xfrm>
        <a:graphic>
          <a:graphicData uri="http://schemas.openxmlformats.org/drawingml/2006/table">
            <a:tbl>
              <a:tblPr>
                <a:tableStyleId>{5C22544A-7EE6-4342-B048-85BDC9FD1C3A}</a:tableStyleId>
              </a:tblPr>
              <a:tblGrid>
                <a:gridCol w="2870342">
                  <a:extLst>
                    <a:ext uri="{9D8B030D-6E8A-4147-A177-3AD203B41FA5}">
                      <a16:colId xmlns:a16="http://schemas.microsoft.com/office/drawing/2014/main" val="1626021788"/>
                    </a:ext>
                  </a:extLst>
                </a:gridCol>
                <a:gridCol w="1364589">
                  <a:extLst>
                    <a:ext uri="{9D8B030D-6E8A-4147-A177-3AD203B41FA5}">
                      <a16:colId xmlns:a16="http://schemas.microsoft.com/office/drawing/2014/main" val="1736020299"/>
                    </a:ext>
                  </a:extLst>
                </a:gridCol>
                <a:gridCol w="1082260">
                  <a:extLst>
                    <a:ext uri="{9D8B030D-6E8A-4147-A177-3AD203B41FA5}">
                      <a16:colId xmlns:a16="http://schemas.microsoft.com/office/drawing/2014/main" val="407078311"/>
                    </a:ext>
                  </a:extLst>
                </a:gridCol>
                <a:gridCol w="1411644">
                  <a:extLst>
                    <a:ext uri="{9D8B030D-6E8A-4147-A177-3AD203B41FA5}">
                      <a16:colId xmlns:a16="http://schemas.microsoft.com/office/drawing/2014/main" val="2848407832"/>
                    </a:ext>
                  </a:extLst>
                </a:gridCol>
                <a:gridCol w="1403248">
                  <a:extLst>
                    <a:ext uri="{9D8B030D-6E8A-4147-A177-3AD203B41FA5}">
                      <a16:colId xmlns:a16="http://schemas.microsoft.com/office/drawing/2014/main" val="3490952753"/>
                    </a:ext>
                  </a:extLst>
                </a:gridCol>
                <a:gridCol w="1370057">
                  <a:extLst>
                    <a:ext uri="{9D8B030D-6E8A-4147-A177-3AD203B41FA5}">
                      <a16:colId xmlns:a16="http://schemas.microsoft.com/office/drawing/2014/main" val="1283727927"/>
                    </a:ext>
                  </a:extLst>
                </a:gridCol>
              </a:tblGrid>
              <a:tr h="914400">
                <a:tc>
                  <a:txBody>
                    <a:bodyPr/>
                    <a:lstStyle/>
                    <a:p>
                      <a:pPr algn="l" fontAlgn="b"/>
                      <a:r>
                        <a:rPr lang="en-US" sz="1600" b="1" u="none" strike="noStrike" dirty="0">
                          <a:effectLst/>
                        </a:rPr>
                        <a:t>Phosphorus Source Sector</a:t>
                      </a:r>
                    </a:p>
                  </a:txBody>
                  <a:tcPr marL="4763" marR="4763" marT="4763" marB="0"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600" b="1" u="none" strike="noStrike" dirty="0">
                          <a:effectLst/>
                        </a:rPr>
                        <a:t>2017 Progress V9</a:t>
                      </a:r>
                    </a:p>
                  </a:txBody>
                  <a:tcPr marL="4763" marR="4763" marT="4763" marB="0"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600" b="1" u="none" strike="noStrike" dirty="0">
                          <a:effectLst/>
                        </a:rPr>
                        <a:t>VA Specified WIP 2 </a:t>
                      </a:r>
                      <a:endParaRPr lang="en-US" sz="1600" b="1" i="0" u="none" strike="noStrike" dirty="0">
                        <a:solidFill>
                          <a:srgbClr val="000000"/>
                        </a:solidFill>
                        <a:effectLst/>
                        <a:latin typeface="Calibri" panose="020F0502020204030204" pitchFamily="34" charset="0"/>
                      </a:endParaRPr>
                    </a:p>
                  </a:txBody>
                  <a:tcPr marL="4763" marR="4763" marT="4763" marB="0" anchor="ctr">
                    <a:lnB w="12700" cap="flat" cmpd="sng" algn="ctr">
                      <a:solidFill>
                        <a:schemeClr val="tx1"/>
                      </a:solidFill>
                      <a:prstDash val="solid"/>
                      <a:round/>
                      <a:headEnd type="none" w="med" len="med"/>
                      <a:tailEnd type="none" w="med" len="med"/>
                    </a:lnB>
                  </a:tcPr>
                </a:tc>
                <a:tc>
                  <a:txBody>
                    <a:bodyPr/>
                    <a:lstStyle/>
                    <a:p>
                      <a:pPr algn="ctr" fontAlgn="ctr"/>
                      <a:r>
                        <a:rPr lang="sv-SE" sz="1600" b="1" u="none" strike="noStrike" dirty="0">
                          <a:effectLst/>
                        </a:rPr>
                        <a:t>VA Draft WIP 3 April 10, 2019</a:t>
                      </a:r>
                    </a:p>
                  </a:txBody>
                  <a:tcPr marL="4763" marR="4763" marT="4763" marB="0" anchor="ctr">
                    <a:lnB w="12700" cap="flat" cmpd="sng" algn="ctr">
                      <a:solidFill>
                        <a:schemeClr val="tx1"/>
                      </a:solidFill>
                      <a:prstDash val="solid"/>
                      <a:round/>
                      <a:headEnd type="none" w="med" len="med"/>
                      <a:tailEnd type="none" w="med" len="med"/>
                    </a:lnB>
                  </a:tcPr>
                </a:tc>
                <a:tc>
                  <a:txBody>
                    <a:bodyPr/>
                    <a:lstStyle/>
                    <a:p>
                      <a:pPr algn="ctr" fontAlgn="ctr"/>
                      <a:r>
                        <a:rPr lang="en-US" sz="1600" b="1" u="none" strike="noStrike" dirty="0">
                          <a:effectLst/>
                        </a:rPr>
                        <a:t>Change in Load WIP II/III </a:t>
                      </a:r>
                    </a:p>
                    <a:p>
                      <a:pPr algn="ctr" fontAlgn="ctr"/>
                      <a:r>
                        <a:rPr lang="en-US" sz="1600" b="1" u="none" strike="noStrike" dirty="0">
                          <a:effectLst/>
                        </a:rPr>
                        <a:t>(M </a:t>
                      </a:r>
                      <a:r>
                        <a:rPr lang="en-US" sz="1600" b="1" u="none" strike="noStrike" dirty="0" err="1">
                          <a:effectLst/>
                        </a:rPr>
                        <a:t>lbs</a:t>
                      </a:r>
                      <a:r>
                        <a:rPr lang="en-US" sz="1600" b="1" u="none" strike="noStrike" dirty="0">
                          <a:effectLst/>
                        </a:rPr>
                        <a:t>)</a:t>
                      </a:r>
                      <a:endParaRPr lang="en-US" sz="1600" b="1" i="0" u="none" strike="noStrike" dirty="0">
                        <a:solidFill>
                          <a:srgbClr val="000000"/>
                        </a:solidFill>
                        <a:effectLst/>
                        <a:latin typeface="Calibri" panose="020F0502020204030204" pitchFamily="34" charset="0"/>
                      </a:endParaRPr>
                    </a:p>
                  </a:txBody>
                  <a:tcPr marL="4763" marR="4763" marT="4763" marB="0" anchor="ctr">
                    <a:lnB w="12700" cap="flat" cmpd="sng" algn="ctr">
                      <a:solidFill>
                        <a:schemeClr val="tx1"/>
                      </a:solidFill>
                      <a:prstDash val="solid"/>
                      <a:round/>
                      <a:headEnd type="none" w="med" len="med"/>
                      <a:tailEnd type="none" w="med" len="med"/>
                    </a:lnB>
                  </a:tcPr>
                </a:tc>
                <a:tc>
                  <a:txBody>
                    <a:bodyPr/>
                    <a:lstStyle/>
                    <a:p>
                      <a:pPr algn="ctr" fontAlgn="ctr"/>
                      <a:r>
                        <a:rPr lang="en-US" sz="1600" b="1" u="none" strike="noStrike" dirty="0">
                          <a:effectLst/>
                        </a:rPr>
                        <a:t>Change in Load WIP II/III </a:t>
                      </a:r>
                    </a:p>
                    <a:p>
                      <a:pPr algn="ctr" fontAlgn="ctr"/>
                      <a:r>
                        <a:rPr lang="en-US" sz="1600" b="1" u="none" strike="noStrike" dirty="0">
                          <a:effectLst/>
                        </a:rPr>
                        <a:t>(%)</a:t>
                      </a:r>
                      <a:endParaRPr lang="en-US" sz="1600" b="1" i="0" u="none" strike="noStrike" dirty="0">
                        <a:solidFill>
                          <a:srgbClr val="000000"/>
                        </a:solidFill>
                        <a:effectLst/>
                        <a:latin typeface="Calibri" panose="020F0502020204030204" pitchFamily="34" charset="0"/>
                      </a:endParaRPr>
                    </a:p>
                  </a:txBody>
                  <a:tcPr marL="4763" marR="4763" marT="4763" marB="0"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97686609"/>
                  </a:ext>
                </a:extLst>
              </a:tr>
              <a:tr h="300220">
                <a:tc>
                  <a:txBody>
                    <a:bodyPr/>
                    <a:lstStyle/>
                    <a:p>
                      <a:pPr algn="l" fontAlgn="ctr"/>
                      <a:r>
                        <a:rPr lang="en-US" sz="1600" u="none" strike="noStrike" dirty="0">
                          <a:effectLst/>
                        </a:rPr>
                        <a:t>Agriculture</a:t>
                      </a:r>
                      <a:endParaRPr lang="en-US" sz="1600" b="0" i="0" u="none" strike="noStrike" dirty="0">
                        <a:solidFill>
                          <a:srgbClr val="000000"/>
                        </a:solidFill>
                        <a:effectLst/>
                        <a:latin typeface="Calibri" panose="020F0502020204030204" pitchFamily="34" charset="0"/>
                      </a:endParaRPr>
                    </a:p>
                  </a:txBody>
                  <a:tcPr marL="182880" marR="4763" marT="4763" marB="0" anchor="ctr">
                    <a:lnT w="12700" cap="flat" cmpd="sng" algn="ctr">
                      <a:solidFill>
                        <a:schemeClr val="tx1"/>
                      </a:solidFill>
                      <a:prstDash val="solid"/>
                      <a:round/>
                      <a:headEnd type="none" w="med" len="med"/>
                      <a:tailEnd type="none" w="med" len="med"/>
                    </a:lnT>
                  </a:tcPr>
                </a:tc>
                <a:tc>
                  <a:txBody>
                    <a:bodyPr/>
                    <a:lstStyle/>
                    <a:p>
                      <a:pPr algn="r" fontAlgn="ctr"/>
                      <a:r>
                        <a:rPr lang="en-US" sz="1600" b="0" i="0" u="none" strike="noStrike">
                          <a:solidFill>
                            <a:srgbClr val="000000"/>
                          </a:solidFill>
                          <a:effectLst/>
                          <a:latin typeface="Calibri" panose="020F0502020204030204" pitchFamily="34" charset="0"/>
                        </a:rPr>
                        <a:t>796,476</a:t>
                      </a:r>
                    </a:p>
                  </a:txBody>
                  <a:tcPr marL="9525" marR="9525" marT="9525" marB="0" anchor="ctr">
                    <a:lnT w="12700" cap="flat" cmpd="sng" algn="ctr">
                      <a:solidFill>
                        <a:schemeClr val="tx1"/>
                      </a:solidFill>
                      <a:prstDash val="solid"/>
                      <a:round/>
                      <a:headEnd type="none" w="med" len="med"/>
                      <a:tailEnd type="none" w="med" len="med"/>
                    </a:lnT>
                  </a:tcPr>
                </a:tc>
                <a:tc>
                  <a:txBody>
                    <a:bodyPr/>
                    <a:lstStyle/>
                    <a:p>
                      <a:pPr algn="r" fontAlgn="ctr"/>
                      <a:r>
                        <a:rPr lang="en-US" sz="1600" b="0" i="0" u="none" strike="noStrike">
                          <a:solidFill>
                            <a:srgbClr val="000000"/>
                          </a:solidFill>
                          <a:effectLst/>
                          <a:latin typeface="Calibri" panose="020F0502020204030204" pitchFamily="34" charset="0"/>
                        </a:rPr>
                        <a:t>371,900</a:t>
                      </a:r>
                    </a:p>
                  </a:txBody>
                  <a:tcPr marL="9525" marR="9525" marT="9525" marB="0" anchor="ctr">
                    <a:lnT w="12700" cap="flat" cmpd="sng" algn="ctr">
                      <a:solidFill>
                        <a:schemeClr val="tx1"/>
                      </a:solidFill>
                      <a:prstDash val="solid"/>
                      <a:round/>
                      <a:headEnd type="none" w="med" len="med"/>
                      <a:tailEnd type="none" w="med" len="med"/>
                    </a:lnT>
                  </a:tcPr>
                </a:tc>
                <a:tc>
                  <a:txBody>
                    <a:bodyPr/>
                    <a:lstStyle/>
                    <a:p>
                      <a:pPr algn="r" fontAlgn="ctr"/>
                      <a:r>
                        <a:rPr lang="en-US" sz="1600" b="0" i="0" u="none" strike="noStrike">
                          <a:solidFill>
                            <a:srgbClr val="000000"/>
                          </a:solidFill>
                          <a:effectLst/>
                          <a:latin typeface="Calibri" panose="020F0502020204030204" pitchFamily="34" charset="0"/>
                        </a:rPr>
                        <a:t>525,304</a:t>
                      </a:r>
                    </a:p>
                  </a:txBody>
                  <a:tcPr marL="9525" marR="9525" marT="9525" marB="0" anchor="ctr">
                    <a:lnT w="12700" cap="flat" cmpd="sng" algn="ctr">
                      <a:solidFill>
                        <a:schemeClr val="tx1"/>
                      </a:solidFill>
                      <a:prstDash val="solid"/>
                      <a:round/>
                      <a:headEnd type="none" w="med" len="med"/>
                      <a:tailEnd type="none" w="med" len="med"/>
                    </a:lnT>
                  </a:tcPr>
                </a:tc>
                <a:tc>
                  <a:txBody>
                    <a:bodyPr/>
                    <a:lstStyle/>
                    <a:p>
                      <a:pPr algn="r" fontAlgn="b"/>
                      <a:r>
                        <a:rPr lang="en-US" sz="1600" b="0" i="0" u="none" strike="noStrike" dirty="0">
                          <a:solidFill>
                            <a:srgbClr val="000000"/>
                          </a:solidFill>
                          <a:effectLst/>
                          <a:latin typeface="Calibri" panose="020F0502020204030204" pitchFamily="34" charset="0"/>
                        </a:rPr>
                        <a:t>0.15</a:t>
                      </a:r>
                    </a:p>
                  </a:txBody>
                  <a:tcPr marL="4763" marT="4763" marB="0" anchor="b">
                    <a:lnT w="12700" cap="flat" cmpd="sng" algn="ctr">
                      <a:solidFill>
                        <a:schemeClr val="tx1"/>
                      </a:solidFill>
                      <a:prstDash val="solid"/>
                      <a:round/>
                      <a:headEnd type="none" w="med" len="med"/>
                      <a:tailEnd type="none" w="med" len="med"/>
                    </a:lnT>
                  </a:tcPr>
                </a:tc>
                <a:tc>
                  <a:txBody>
                    <a:bodyPr/>
                    <a:lstStyle/>
                    <a:p>
                      <a:pPr algn="r" fontAlgn="b"/>
                      <a:r>
                        <a:rPr lang="en-US" sz="1600" b="0" i="0" u="none" strike="noStrike" dirty="0">
                          <a:solidFill>
                            <a:srgbClr val="000000"/>
                          </a:solidFill>
                          <a:effectLst/>
                          <a:latin typeface="Calibri" panose="020F0502020204030204" pitchFamily="34" charset="0"/>
                        </a:rPr>
                        <a:t>0.09</a:t>
                      </a:r>
                    </a:p>
                  </a:txBody>
                  <a:tcPr marL="4763" marT="4763" marB="0" anchor="b">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439001353"/>
                  </a:ext>
                </a:extLst>
              </a:tr>
              <a:tr h="300220">
                <a:tc>
                  <a:txBody>
                    <a:bodyPr/>
                    <a:lstStyle/>
                    <a:p>
                      <a:pPr algn="l" fontAlgn="ctr"/>
                      <a:r>
                        <a:rPr lang="en-US" sz="1600" u="none" strike="noStrike">
                          <a:effectLst/>
                        </a:rPr>
                        <a:t>Developed</a:t>
                      </a:r>
                      <a:endParaRPr lang="en-US" sz="1600" b="0" i="0" u="none" strike="noStrike">
                        <a:solidFill>
                          <a:srgbClr val="000000"/>
                        </a:solidFill>
                        <a:effectLst/>
                        <a:latin typeface="Calibri" panose="020F0502020204030204" pitchFamily="34" charset="0"/>
                      </a:endParaRPr>
                    </a:p>
                  </a:txBody>
                  <a:tcPr marL="182880" marR="4763" marT="4763" marB="0" anchor="ctr"/>
                </a:tc>
                <a:tc>
                  <a:txBody>
                    <a:bodyPr/>
                    <a:lstStyle/>
                    <a:p>
                      <a:pPr algn="r" fontAlgn="ctr"/>
                      <a:r>
                        <a:rPr lang="en-US" sz="1600" b="0" i="0" u="none" strike="noStrike">
                          <a:solidFill>
                            <a:srgbClr val="000000"/>
                          </a:solidFill>
                          <a:effectLst/>
                          <a:latin typeface="Calibri" panose="020F0502020204030204" pitchFamily="34" charset="0"/>
                        </a:rPr>
                        <a:t>504,099</a:t>
                      </a:r>
                    </a:p>
                  </a:txBody>
                  <a:tcPr marL="9525" marR="9525" marT="9525" marB="0" anchor="ctr"/>
                </a:tc>
                <a:tc>
                  <a:txBody>
                    <a:bodyPr/>
                    <a:lstStyle/>
                    <a:p>
                      <a:pPr algn="r" fontAlgn="ctr"/>
                      <a:r>
                        <a:rPr lang="en-US" sz="1600" b="0" i="0" u="none" strike="noStrike">
                          <a:solidFill>
                            <a:srgbClr val="000000"/>
                          </a:solidFill>
                          <a:effectLst/>
                          <a:latin typeface="Calibri" panose="020F0502020204030204" pitchFamily="34" charset="0"/>
                        </a:rPr>
                        <a:t>472,455</a:t>
                      </a:r>
                    </a:p>
                  </a:txBody>
                  <a:tcPr marL="9525" marR="9525" marT="9525" marB="0" anchor="ctr"/>
                </a:tc>
                <a:tc>
                  <a:txBody>
                    <a:bodyPr/>
                    <a:lstStyle/>
                    <a:p>
                      <a:pPr algn="r" fontAlgn="ctr"/>
                      <a:r>
                        <a:rPr lang="en-US" sz="1600" b="0" i="0" u="none" strike="noStrike">
                          <a:solidFill>
                            <a:srgbClr val="000000"/>
                          </a:solidFill>
                          <a:effectLst/>
                          <a:latin typeface="Calibri" panose="020F0502020204030204" pitchFamily="34" charset="0"/>
                        </a:rPr>
                        <a:t>443,827</a:t>
                      </a:r>
                    </a:p>
                  </a:txBody>
                  <a:tcPr marL="9525" marR="9525" marT="9525" marB="0" anchor="ctr"/>
                </a:tc>
                <a:tc>
                  <a:txBody>
                    <a:bodyPr/>
                    <a:lstStyle/>
                    <a:p>
                      <a:pPr algn="r" fontAlgn="b"/>
                      <a:r>
                        <a:rPr lang="en-US" sz="1600" b="0" i="0" u="none" strike="noStrike">
                          <a:solidFill>
                            <a:srgbClr val="000000"/>
                          </a:solidFill>
                          <a:effectLst/>
                          <a:latin typeface="Calibri" panose="020F0502020204030204" pitchFamily="34" charset="0"/>
                        </a:rPr>
                        <a:t>-0.03</a:t>
                      </a:r>
                    </a:p>
                  </a:txBody>
                  <a:tcPr marL="4763" marT="4763" marB="0" anchor="b"/>
                </a:tc>
                <a:tc>
                  <a:txBody>
                    <a:bodyPr/>
                    <a:lstStyle/>
                    <a:p>
                      <a:pPr algn="r" fontAlgn="b"/>
                      <a:r>
                        <a:rPr lang="en-US" sz="1600" b="0" i="0" u="none" strike="noStrike">
                          <a:solidFill>
                            <a:srgbClr val="000000"/>
                          </a:solidFill>
                          <a:effectLst/>
                          <a:latin typeface="Calibri" panose="020F0502020204030204" pitchFamily="34" charset="0"/>
                        </a:rPr>
                        <a:t>-0.02</a:t>
                      </a:r>
                    </a:p>
                  </a:txBody>
                  <a:tcPr marL="4763" marT="4763" marB="0" anchor="b"/>
                </a:tc>
                <a:extLst>
                  <a:ext uri="{0D108BD9-81ED-4DB2-BD59-A6C34878D82A}">
                    <a16:rowId xmlns:a16="http://schemas.microsoft.com/office/drawing/2014/main" val="4182113012"/>
                  </a:ext>
                </a:extLst>
              </a:tr>
              <a:tr h="300220">
                <a:tc>
                  <a:txBody>
                    <a:bodyPr/>
                    <a:lstStyle/>
                    <a:p>
                      <a:pPr algn="l" fontAlgn="ctr"/>
                      <a:r>
                        <a:rPr lang="en-US" sz="1600" u="none" strike="noStrike">
                          <a:effectLst/>
                        </a:rPr>
                        <a:t>Natural</a:t>
                      </a:r>
                      <a:endParaRPr lang="en-US" sz="1600" b="0" i="0" u="none" strike="noStrike">
                        <a:solidFill>
                          <a:srgbClr val="000000"/>
                        </a:solidFill>
                        <a:effectLst/>
                        <a:latin typeface="Calibri" panose="020F0502020204030204" pitchFamily="34" charset="0"/>
                      </a:endParaRPr>
                    </a:p>
                  </a:txBody>
                  <a:tcPr marL="182880" marR="4763" marT="4763" marB="0" anchor="ctr"/>
                </a:tc>
                <a:tc>
                  <a:txBody>
                    <a:bodyPr/>
                    <a:lstStyle/>
                    <a:p>
                      <a:pPr algn="r" fontAlgn="ctr"/>
                      <a:r>
                        <a:rPr lang="en-US" sz="1600" b="0" i="0" u="none" strike="noStrike">
                          <a:solidFill>
                            <a:srgbClr val="000000"/>
                          </a:solidFill>
                          <a:effectLst/>
                          <a:latin typeface="Calibri" panose="020F0502020204030204" pitchFamily="34" charset="0"/>
                        </a:rPr>
                        <a:t>534,624</a:t>
                      </a:r>
                    </a:p>
                  </a:txBody>
                  <a:tcPr marL="9525" marR="9525" marT="9525" marB="0" anchor="ctr"/>
                </a:tc>
                <a:tc>
                  <a:txBody>
                    <a:bodyPr/>
                    <a:lstStyle/>
                    <a:p>
                      <a:pPr algn="r" fontAlgn="ctr"/>
                      <a:r>
                        <a:rPr lang="en-US" sz="1600" b="0" i="0" u="none" strike="noStrike">
                          <a:solidFill>
                            <a:srgbClr val="000000"/>
                          </a:solidFill>
                          <a:effectLst/>
                          <a:latin typeface="Calibri" panose="020F0502020204030204" pitchFamily="34" charset="0"/>
                        </a:rPr>
                        <a:t>513,847</a:t>
                      </a:r>
                    </a:p>
                  </a:txBody>
                  <a:tcPr marL="9525" marR="9525" marT="9525" marB="0" anchor="ctr"/>
                </a:tc>
                <a:tc>
                  <a:txBody>
                    <a:bodyPr/>
                    <a:lstStyle/>
                    <a:p>
                      <a:pPr algn="r" fontAlgn="ctr"/>
                      <a:r>
                        <a:rPr lang="en-US" sz="1600" b="0" i="0" u="none" strike="noStrike">
                          <a:solidFill>
                            <a:srgbClr val="000000"/>
                          </a:solidFill>
                          <a:effectLst/>
                          <a:latin typeface="Calibri" panose="020F0502020204030204" pitchFamily="34" charset="0"/>
                        </a:rPr>
                        <a:t>477,649</a:t>
                      </a:r>
                    </a:p>
                  </a:txBody>
                  <a:tcPr marL="9525" marR="9525" marT="9525" marB="0" anchor="ctr"/>
                </a:tc>
                <a:tc>
                  <a:txBody>
                    <a:bodyPr/>
                    <a:lstStyle/>
                    <a:p>
                      <a:pPr algn="r" fontAlgn="b"/>
                      <a:r>
                        <a:rPr lang="en-US" sz="1600" b="0" i="0" u="none" strike="noStrike">
                          <a:solidFill>
                            <a:srgbClr val="000000"/>
                          </a:solidFill>
                          <a:effectLst/>
                          <a:latin typeface="Calibri" panose="020F0502020204030204" pitchFamily="34" charset="0"/>
                        </a:rPr>
                        <a:t>-0.04</a:t>
                      </a:r>
                    </a:p>
                  </a:txBody>
                  <a:tcPr marL="4763" marT="4763" marB="0" anchor="b"/>
                </a:tc>
                <a:tc>
                  <a:txBody>
                    <a:bodyPr/>
                    <a:lstStyle/>
                    <a:p>
                      <a:pPr algn="r" fontAlgn="b"/>
                      <a:r>
                        <a:rPr lang="en-US" sz="1600" b="0" i="0" u="none" strike="noStrike">
                          <a:solidFill>
                            <a:srgbClr val="000000"/>
                          </a:solidFill>
                          <a:effectLst/>
                          <a:latin typeface="Calibri" panose="020F0502020204030204" pitchFamily="34" charset="0"/>
                        </a:rPr>
                        <a:t>-0.03</a:t>
                      </a:r>
                    </a:p>
                  </a:txBody>
                  <a:tcPr marL="4763" marT="4763" marB="0" anchor="b"/>
                </a:tc>
                <a:extLst>
                  <a:ext uri="{0D108BD9-81ED-4DB2-BD59-A6C34878D82A}">
                    <a16:rowId xmlns:a16="http://schemas.microsoft.com/office/drawing/2014/main" val="2571617802"/>
                  </a:ext>
                </a:extLst>
              </a:tr>
              <a:tr h="300220">
                <a:tc>
                  <a:txBody>
                    <a:bodyPr/>
                    <a:lstStyle/>
                    <a:p>
                      <a:pPr algn="l" fontAlgn="ctr"/>
                      <a:r>
                        <a:rPr lang="en-US" sz="1600" u="none" strike="noStrike">
                          <a:effectLst/>
                        </a:rPr>
                        <a:t>Septic</a:t>
                      </a:r>
                      <a:endParaRPr lang="en-US" sz="1600" b="0" i="0" u="none" strike="noStrike">
                        <a:solidFill>
                          <a:srgbClr val="000000"/>
                        </a:solidFill>
                        <a:effectLst/>
                        <a:latin typeface="Calibri" panose="020F0502020204030204" pitchFamily="34" charset="0"/>
                      </a:endParaRPr>
                    </a:p>
                  </a:txBody>
                  <a:tcPr marL="182880" marR="4763" marT="4763" marB="0" anchor="ctr"/>
                </a:tc>
                <a:tc>
                  <a:txBody>
                    <a:bodyPr/>
                    <a:lstStyle/>
                    <a:p>
                      <a:pPr algn="r" fontAlgn="ctr"/>
                      <a:r>
                        <a:rPr lang="en-US" sz="1600" b="0" i="0" u="none" strike="noStrike">
                          <a:solidFill>
                            <a:srgbClr val="000000"/>
                          </a:solidFill>
                          <a:effectLst/>
                          <a:latin typeface="Calibri" panose="020F0502020204030204" pitchFamily="34" charset="0"/>
                        </a:rPr>
                        <a:t>378</a:t>
                      </a:r>
                    </a:p>
                  </a:txBody>
                  <a:tcPr marL="9525" marR="9525" marT="9525" marB="0" anchor="ctr"/>
                </a:tc>
                <a:tc>
                  <a:txBody>
                    <a:bodyPr/>
                    <a:lstStyle/>
                    <a:p>
                      <a:pPr algn="r" fontAlgn="ctr"/>
                      <a:r>
                        <a:rPr lang="en-US" sz="1600" b="0" i="0" u="none" strike="noStrike">
                          <a:solidFill>
                            <a:srgbClr val="000000"/>
                          </a:solidFill>
                          <a:effectLst/>
                          <a:latin typeface="Calibri" panose="020F0502020204030204" pitchFamily="34" charset="0"/>
                        </a:rPr>
                        <a:t>378</a:t>
                      </a:r>
                    </a:p>
                  </a:txBody>
                  <a:tcPr marL="9525" marR="9525" marT="9525" marB="0" anchor="ctr"/>
                </a:tc>
                <a:tc>
                  <a:txBody>
                    <a:bodyPr/>
                    <a:lstStyle/>
                    <a:p>
                      <a:pPr algn="r" fontAlgn="ctr"/>
                      <a:r>
                        <a:rPr lang="en-US" sz="1600" b="0" i="0" u="none" strike="noStrike">
                          <a:solidFill>
                            <a:srgbClr val="000000"/>
                          </a:solidFill>
                          <a:effectLst/>
                          <a:latin typeface="Calibri" panose="020F0502020204030204" pitchFamily="34" charset="0"/>
                        </a:rPr>
                        <a:t>378</a:t>
                      </a:r>
                    </a:p>
                  </a:txBody>
                  <a:tcPr marL="9525" marR="9525" marT="9525" marB="0" anchor="ctr"/>
                </a:tc>
                <a:tc>
                  <a:txBody>
                    <a:bodyPr/>
                    <a:lstStyle/>
                    <a:p>
                      <a:pPr algn="r" fontAlgn="b"/>
                      <a:r>
                        <a:rPr lang="en-US" sz="1600" b="0" i="0" u="none" strike="noStrike">
                          <a:solidFill>
                            <a:srgbClr val="000000"/>
                          </a:solidFill>
                          <a:effectLst/>
                          <a:latin typeface="Calibri" panose="020F0502020204030204" pitchFamily="34" charset="0"/>
                        </a:rPr>
                        <a:t>0.00</a:t>
                      </a:r>
                    </a:p>
                  </a:txBody>
                  <a:tcPr marL="4763" marT="4763" marB="0" anchor="b"/>
                </a:tc>
                <a:tc>
                  <a:txBody>
                    <a:bodyPr/>
                    <a:lstStyle/>
                    <a:p>
                      <a:pPr algn="r" fontAlgn="b"/>
                      <a:r>
                        <a:rPr lang="en-US" sz="1600" b="0" i="0" u="none" strike="noStrike">
                          <a:solidFill>
                            <a:srgbClr val="000000"/>
                          </a:solidFill>
                          <a:effectLst/>
                          <a:latin typeface="Calibri" panose="020F0502020204030204" pitchFamily="34" charset="0"/>
                        </a:rPr>
                        <a:t>0.00</a:t>
                      </a:r>
                    </a:p>
                  </a:txBody>
                  <a:tcPr marL="4763" marT="4763" marB="0" anchor="b"/>
                </a:tc>
                <a:extLst>
                  <a:ext uri="{0D108BD9-81ED-4DB2-BD59-A6C34878D82A}">
                    <a16:rowId xmlns:a16="http://schemas.microsoft.com/office/drawing/2014/main" val="1619986944"/>
                  </a:ext>
                </a:extLst>
              </a:tr>
              <a:tr h="300220">
                <a:tc>
                  <a:txBody>
                    <a:bodyPr/>
                    <a:lstStyle/>
                    <a:p>
                      <a:pPr algn="l" fontAlgn="ctr"/>
                      <a:r>
                        <a:rPr lang="en-US" sz="1600" u="none" strike="noStrike" dirty="0">
                          <a:effectLst/>
                        </a:rPr>
                        <a:t>Wastewater</a:t>
                      </a:r>
                      <a:endParaRPr lang="en-US" sz="1600" b="0" i="0" u="none" strike="noStrike" dirty="0">
                        <a:solidFill>
                          <a:srgbClr val="000000"/>
                        </a:solidFill>
                        <a:effectLst/>
                        <a:latin typeface="Calibri" panose="020F0502020204030204" pitchFamily="34" charset="0"/>
                      </a:endParaRPr>
                    </a:p>
                  </a:txBody>
                  <a:tcPr marL="182880" marR="4763" marT="4763" marB="0" anchor="ctr"/>
                </a:tc>
                <a:tc>
                  <a:txBody>
                    <a:bodyPr/>
                    <a:lstStyle/>
                    <a:p>
                      <a:pPr algn="r" fontAlgn="ctr"/>
                      <a:r>
                        <a:rPr lang="en-US" sz="1600" b="0" i="0" u="none" strike="noStrike" dirty="0">
                          <a:solidFill>
                            <a:srgbClr val="000000"/>
                          </a:solidFill>
                          <a:effectLst/>
                          <a:latin typeface="Calibri" panose="020F0502020204030204" pitchFamily="34" charset="0"/>
                        </a:rPr>
                        <a:t>140,622</a:t>
                      </a:r>
                    </a:p>
                  </a:txBody>
                  <a:tcPr marL="9525" marR="9525" marT="9525" marB="0" anchor="ctr"/>
                </a:tc>
                <a:tc>
                  <a:txBody>
                    <a:bodyPr/>
                    <a:lstStyle/>
                    <a:p>
                      <a:pPr algn="r" fontAlgn="ctr"/>
                      <a:r>
                        <a:rPr lang="en-US" sz="1600" b="0" i="0" u="none" strike="noStrike" dirty="0">
                          <a:solidFill>
                            <a:srgbClr val="000000"/>
                          </a:solidFill>
                          <a:effectLst/>
                          <a:latin typeface="Calibri" panose="020F0502020204030204" pitchFamily="34" charset="0"/>
                        </a:rPr>
                        <a:t>298,372</a:t>
                      </a:r>
                    </a:p>
                  </a:txBody>
                  <a:tcPr marL="9525" marR="9525" marT="9525" marB="0" anchor="ctr"/>
                </a:tc>
                <a:tc>
                  <a:txBody>
                    <a:bodyPr/>
                    <a:lstStyle/>
                    <a:p>
                      <a:pPr algn="r" fontAlgn="ctr"/>
                      <a:r>
                        <a:rPr lang="en-US" sz="1600" b="0" i="0" u="none" strike="noStrike" dirty="0">
                          <a:solidFill>
                            <a:srgbClr val="000000"/>
                          </a:solidFill>
                          <a:effectLst/>
                          <a:latin typeface="Calibri" panose="020F0502020204030204" pitchFamily="34" charset="0"/>
                        </a:rPr>
                        <a:t>240,911</a:t>
                      </a:r>
                    </a:p>
                  </a:txBody>
                  <a:tcPr marL="9525" marR="9525" marT="9525" marB="0" anchor="ctr"/>
                </a:tc>
                <a:tc>
                  <a:txBody>
                    <a:bodyPr/>
                    <a:lstStyle/>
                    <a:p>
                      <a:pPr algn="r" fontAlgn="b"/>
                      <a:r>
                        <a:rPr lang="en-US" sz="1600" b="0" i="0" u="none" strike="noStrike">
                          <a:solidFill>
                            <a:srgbClr val="000000"/>
                          </a:solidFill>
                          <a:effectLst/>
                          <a:latin typeface="Calibri" panose="020F0502020204030204" pitchFamily="34" charset="0"/>
                        </a:rPr>
                        <a:t>-0.06</a:t>
                      </a:r>
                    </a:p>
                  </a:txBody>
                  <a:tcPr marL="4763" marT="4763" marB="0" anchor="b"/>
                </a:tc>
                <a:tc>
                  <a:txBody>
                    <a:bodyPr/>
                    <a:lstStyle/>
                    <a:p>
                      <a:pPr algn="r" fontAlgn="b"/>
                      <a:r>
                        <a:rPr lang="en-US" sz="1600" b="0" i="0" u="none" strike="noStrike" dirty="0">
                          <a:solidFill>
                            <a:srgbClr val="000000"/>
                          </a:solidFill>
                          <a:effectLst/>
                          <a:latin typeface="Calibri" panose="020F0502020204030204" pitchFamily="34" charset="0"/>
                        </a:rPr>
                        <a:t>-0.04</a:t>
                      </a:r>
                    </a:p>
                  </a:txBody>
                  <a:tcPr marL="4763" marT="4763" marB="0" anchor="b"/>
                </a:tc>
                <a:extLst>
                  <a:ext uri="{0D108BD9-81ED-4DB2-BD59-A6C34878D82A}">
                    <a16:rowId xmlns:a16="http://schemas.microsoft.com/office/drawing/2014/main" val="3062945273"/>
                  </a:ext>
                </a:extLst>
              </a:tr>
              <a:tr h="214957">
                <a:tc>
                  <a:txBody>
                    <a:bodyPr/>
                    <a:lstStyle/>
                    <a:p>
                      <a:pPr algn="l" fontAlgn="b"/>
                      <a:endParaRPr lang="en-US" sz="1600" b="0" i="0" u="none" strike="noStrike">
                        <a:solidFill>
                          <a:srgbClr val="000000"/>
                        </a:solidFill>
                        <a:effectLst/>
                        <a:latin typeface="Calibri" panose="020F0502020204030204" pitchFamily="34" charset="0"/>
                      </a:endParaRPr>
                    </a:p>
                  </a:txBody>
                  <a:tcPr marL="182880" marR="4763" marT="4763" marB="0" anchor="b"/>
                </a:tc>
                <a:tc>
                  <a:txBody>
                    <a:bodyPr/>
                    <a:lstStyle/>
                    <a:p>
                      <a:pPr algn="l" fontAlgn="b"/>
                      <a:endParaRPr lang="en-US" sz="1600" b="0" i="0" u="none" strike="noStrike" dirty="0">
                        <a:solidFill>
                          <a:srgbClr val="000000"/>
                        </a:solidFill>
                        <a:effectLst/>
                        <a:latin typeface="Calibri" panose="020F0502020204030204" pitchFamily="34" charset="0"/>
                      </a:endParaRPr>
                    </a:p>
                  </a:txBody>
                  <a:tcPr marL="4763" marT="4763" marB="0" anchor="b"/>
                </a:tc>
                <a:tc>
                  <a:txBody>
                    <a:bodyPr/>
                    <a:lstStyle/>
                    <a:p>
                      <a:pPr algn="l" fontAlgn="b"/>
                      <a:endParaRPr lang="en-US" sz="1600" b="0" i="0" u="none" strike="noStrike" dirty="0">
                        <a:solidFill>
                          <a:srgbClr val="000000"/>
                        </a:solidFill>
                        <a:effectLst/>
                        <a:latin typeface="Calibri" panose="020F0502020204030204" pitchFamily="34" charset="0"/>
                      </a:endParaRPr>
                    </a:p>
                  </a:txBody>
                  <a:tcPr marL="4763" marT="4763" marB="0" anchor="b"/>
                </a:tc>
                <a:tc>
                  <a:txBody>
                    <a:bodyPr/>
                    <a:lstStyle/>
                    <a:p>
                      <a:pPr algn="l" fontAlgn="b"/>
                      <a:endParaRPr lang="en-US" sz="1600" b="0" i="0" u="none" strike="noStrike">
                        <a:solidFill>
                          <a:srgbClr val="000000"/>
                        </a:solidFill>
                        <a:effectLst/>
                        <a:latin typeface="Calibri" panose="020F0502020204030204" pitchFamily="34" charset="0"/>
                      </a:endParaRPr>
                    </a:p>
                  </a:txBody>
                  <a:tcPr marL="4763" marT="4763" marB="0" anchor="b"/>
                </a:tc>
                <a:tc>
                  <a:txBody>
                    <a:bodyPr/>
                    <a:lstStyle/>
                    <a:p>
                      <a:pPr algn="l" fontAlgn="b"/>
                      <a:endParaRPr lang="en-US" sz="1600" b="0" i="0" u="none" strike="noStrike">
                        <a:solidFill>
                          <a:srgbClr val="000000"/>
                        </a:solidFill>
                        <a:effectLst/>
                        <a:latin typeface="Calibri" panose="020F0502020204030204" pitchFamily="34" charset="0"/>
                      </a:endParaRPr>
                    </a:p>
                  </a:txBody>
                  <a:tcPr marL="4763" marT="4763" marB="0" anchor="b"/>
                </a:tc>
                <a:tc>
                  <a:txBody>
                    <a:bodyPr/>
                    <a:lstStyle/>
                    <a:p>
                      <a:pPr algn="l" fontAlgn="b"/>
                      <a:endParaRPr lang="en-US" sz="1600" b="0" i="0" u="none" strike="noStrike" dirty="0">
                        <a:solidFill>
                          <a:srgbClr val="000000"/>
                        </a:solidFill>
                        <a:effectLst/>
                        <a:latin typeface="Calibri" panose="020F0502020204030204" pitchFamily="34" charset="0"/>
                      </a:endParaRPr>
                    </a:p>
                  </a:txBody>
                  <a:tcPr marL="4763" marT="4763" marB="0" anchor="b"/>
                </a:tc>
                <a:extLst>
                  <a:ext uri="{0D108BD9-81ED-4DB2-BD59-A6C34878D82A}">
                    <a16:rowId xmlns:a16="http://schemas.microsoft.com/office/drawing/2014/main" val="1860763388"/>
                  </a:ext>
                </a:extLst>
              </a:tr>
              <a:tr h="300220">
                <a:tc>
                  <a:txBody>
                    <a:bodyPr/>
                    <a:lstStyle/>
                    <a:p>
                      <a:pPr algn="l" fontAlgn="ctr"/>
                      <a:r>
                        <a:rPr lang="en-US" sz="1600" u="none" strike="noStrike" dirty="0">
                          <a:effectLst/>
                        </a:rPr>
                        <a:t>Total (M </a:t>
                      </a:r>
                      <a:r>
                        <a:rPr lang="en-US" sz="1600" u="none" strike="noStrike" dirty="0" err="1">
                          <a:effectLst/>
                        </a:rPr>
                        <a:t>lbs</a:t>
                      </a:r>
                      <a:r>
                        <a:rPr lang="en-US" sz="1600" u="none" strike="noStrike" dirty="0">
                          <a:effectLst/>
                        </a:rPr>
                        <a:t>)</a:t>
                      </a:r>
                      <a:endParaRPr lang="en-US" sz="1600" b="0" i="0" u="none" strike="noStrike" dirty="0">
                        <a:solidFill>
                          <a:srgbClr val="000000"/>
                        </a:solidFill>
                        <a:effectLst/>
                        <a:latin typeface="Calibri" panose="020F0502020204030204" pitchFamily="34" charset="0"/>
                      </a:endParaRPr>
                    </a:p>
                  </a:txBody>
                  <a:tcPr marL="182880" marR="4763" marT="4763" marB="0" anchor="ctr"/>
                </a:tc>
                <a:tc>
                  <a:txBody>
                    <a:bodyPr/>
                    <a:lstStyle/>
                    <a:p>
                      <a:pPr algn="r" fontAlgn="ctr"/>
                      <a:r>
                        <a:rPr lang="en-US" sz="1600" b="0" i="0" u="none" strike="noStrike" dirty="0">
                          <a:solidFill>
                            <a:srgbClr val="000000"/>
                          </a:solidFill>
                          <a:effectLst/>
                          <a:latin typeface="Calibri" panose="020F0502020204030204" pitchFamily="34" charset="0"/>
                        </a:rPr>
                        <a:t>1.98</a:t>
                      </a:r>
                    </a:p>
                  </a:txBody>
                  <a:tcPr marL="4763" marT="4763" marB="0" anchor="ctr"/>
                </a:tc>
                <a:tc>
                  <a:txBody>
                    <a:bodyPr/>
                    <a:lstStyle/>
                    <a:p>
                      <a:pPr algn="r" fontAlgn="ctr"/>
                      <a:r>
                        <a:rPr lang="en-US" sz="1600" b="0" i="0" u="none" strike="noStrike" dirty="0">
                          <a:solidFill>
                            <a:srgbClr val="000000"/>
                          </a:solidFill>
                          <a:effectLst/>
                          <a:latin typeface="Calibri" panose="020F0502020204030204" pitchFamily="34" charset="0"/>
                        </a:rPr>
                        <a:t>1.66</a:t>
                      </a:r>
                    </a:p>
                  </a:txBody>
                  <a:tcPr marL="4763" marT="4763" marB="0" anchor="ctr"/>
                </a:tc>
                <a:tc>
                  <a:txBody>
                    <a:bodyPr/>
                    <a:lstStyle/>
                    <a:p>
                      <a:pPr algn="r" fontAlgn="ctr"/>
                      <a:r>
                        <a:rPr lang="en-US" sz="1600" b="0" i="0" u="none" strike="noStrike" dirty="0">
                          <a:solidFill>
                            <a:srgbClr val="000000"/>
                          </a:solidFill>
                          <a:effectLst/>
                          <a:latin typeface="Calibri" panose="020F0502020204030204" pitchFamily="34" charset="0"/>
                        </a:rPr>
                        <a:t>1.69</a:t>
                      </a:r>
                    </a:p>
                  </a:txBody>
                  <a:tcPr marL="4763" marT="4763" marB="0" anchor="ctr"/>
                </a:tc>
                <a:tc>
                  <a:txBody>
                    <a:bodyPr/>
                    <a:lstStyle/>
                    <a:p>
                      <a:pPr algn="r" fontAlgn="b"/>
                      <a:r>
                        <a:rPr lang="en-US" sz="1600" b="0" i="0" u="none" strike="noStrike" dirty="0">
                          <a:solidFill>
                            <a:srgbClr val="000000"/>
                          </a:solidFill>
                          <a:effectLst/>
                          <a:latin typeface="Calibri" panose="020F0502020204030204" pitchFamily="34" charset="0"/>
                        </a:rPr>
                        <a:t>0.03</a:t>
                      </a:r>
                    </a:p>
                  </a:txBody>
                  <a:tcPr marL="4763" marT="4763" marB="0" anchor="b"/>
                </a:tc>
                <a:tc>
                  <a:txBody>
                    <a:bodyPr/>
                    <a:lstStyle/>
                    <a:p>
                      <a:pPr algn="r" fontAlgn="b"/>
                      <a:endParaRPr lang="en-US" sz="1600" b="0" i="0" u="none" strike="noStrike" dirty="0">
                        <a:solidFill>
                          <a:srgbClr val="000000"/>
                        </a:solidFill>
                        <a:effectLst/>
                        <a:latin typeface="Calibri" panose="020F0502020204030204" pitchFamily="34" charset="0"/>
                      </a:endParaRPr>
                    </a:p>
                  </a:txBody>
                  <a:tcPr marL="4763" marT="4763" marB="0" anchor="b"/>
                </a:tc>
                <a:extLst>
                  <a:ext uri="{0D108BD9-81ED-4DB2-BD59-A6C34878D82A}">
                    <a16:rowId xmlns:a16="http://schemas.microsoft.com/office/drawing/2014/main" val="3901932624"/>
                  </a:ext>
                </a:extLst>
              </a:tr>
            </a:tbl>
          </a:graphicData>
        </a:graphic>
      </p:graphicFrame>
      <p:sp>
        <p:nvSpPr>
          <p:cNvPr id="5" name="TextBox 4">
            <a:extLst>
              <a:ext uri="{FF2B5EF4-FFF2-40B4-BE49-F238E27FC236}">
                <a16:creationId xmlns:a16="http://schemas.microsoft.com/office/drawing/2014/main" id="{19611946-8BF1-4B8B-BDDD-CED1115EE893}"/>
              </a:ext>
            </a:extLst>
          </p:cNvPr>
          <p:cNvSpPr txBox="1"/>
          <p:nvPr/>
        </p:nvSpPr>
        <p:spPr>
          <a:xfrm>
            <a:off x="8021321" y="5153370"/>
            <a:ext cx="3235959" cy="646331"/>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dirty="0"/>
              <a:t>( - ) Change in % Load represents more stringent condition</a:t>
            </a:r>
          </a:p>
        </p:txBody>
      </p:sp>
    </p:spTree>
    <p:extLst>
      <p:ext uri="{BB962C8B-B14F-4D97-AF65-F5344CB8AC3E}">
        <p14:creationId xmlns:p14="http://schemas.microsoft.com/office/powerpoint/2010/main" val="17788934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F55D86F4-2126-427B-BFC1-3453BE0FB243}"/>
              </a:ext>
            </a:extLst>
          </p:cNvPr>
          <p:cNvSpPr>
            <a:spLocks noGrp="1"/>
          </p:cNvSpPr>
          <p:nvPr>
            <p:ph type="title"/>
          </p:nvPr>
        </p:nvSpPr>
        <p:spPr/>
        <p:txBody>
          <a:bodyPr anchor="t"/>
          <a:lstStyle/>
          <a:p>
            <a:r>
              <a:rPr lang="en-US" dirty="0"/>
              <a:t>Some General WIP Conclusions</a:t>
            </a:r>
          </a:p>
        </p:txBody>
      </p:sp>
      <p:sp>
        <p:nvSpPr>
          <p:cNvPr id="9" name="Content Placeholder 8">
            <a:extLst>
              <a:ext uri="{FF2B5EF4-FFF2-40B4-BE49-F238E27FC236}">
                <a16:creationId xmlns:a16="http://schemas.microsoft.com/office/drawing/2014/main" id="{375FCEE9-46F8-4252-99E4-73E314D9EBF4}"/>
              </a:ext>
            </a:extLst>
          </p:cNvPr>
          <p:cNvSpPr>
            <a:spLocks noGrp="1"/>
          </p:cNvSpPr>
          <p:nvPr>
            <p:ph idx="1"/>
          </p:nvPr>
        </p:nvSpPr>
        <p:spPr>
          <a:xfrm>
            <a:off x="838200" y="2275114"/>
            <a:ext cx="9873343" cy="3556726"/>
          </a:xfrm>
        </p:spPr>
        <p:txBody>
          <a:bodyPr>
            <a:normAutofit fontScale="92500" lnSpcReduction="10000"/>
          </a:bodyPr>
          <a:lstStyle/>
          <a:p>
            <a:pPr marL="285750" indent="-285750">
              <a:buFont typeface="Arial" panose="020B0604020202020204" pitchFamily="34" charset="0"/>
              <a:buChar char="•"/>
            </a:pPr>
            <a:r>
              <a:rPr lang="en-US" dirty="0"/>
              <a:t>The WIP calls for N and P reductions from the developed land sector which greatly exceed the historical pace of BMP implementation reported by in the last ten years; especially for nonregulated developed land.</a:t>
            </a:r>
          </a:p>
          <a:p>
            <a:pPr marL="285750" indent="-285750">
              <a:buFont typeface="Arial" panose="020B0604020202020204" pitchFamily="34" charset="0"/>
              <a:buChar char="•"/>
            </a:pPr>
            <a:r>
              <a:rPr lang="en-US" dirty="0"/>
              <a:t>Detailed levels of additional state funding for urban BMP implementation are not offered in the WIP. State funding is always conditional on approval by the state legislature, which has not always fully supported prior budget requests.</a:t>
            </a:r>
          </a:p>
          <a:p>
            <a:pPr marL="285750" indent="-285750">
              <a:buFont typeface="Arial" panose="020B0604020202020204" pitchFamily="34" charset="0"/>
              <a:buChar char="•"/>
            </a:pPr>
            <a:r>
              <a:rPr lang="en-US" dirty="0"/>
              <a:t>The WIP depends on a significant expansion of urban nutrient management planning across public and private lands in the Commonwealth. </a:t>
            </a:r>
          </a:p>
          <a:p>
            <a:pPr marL="285750" indent="-285750">
              <a:buFont typeface="Arial" panose="020B0604020202020204" pitchFamily="34" charset="0"/>
              <a:buChar char="•"/>
            </a:pPr>
            <a:r>
              <a:rPr lang="en-US" dirty="0"/>
              <a:t>The WIP strongly shifts towards BMPs that many localities, especially nonregulated localities, have limited experience when it comes to review, reporting, inspection, and verification. </a:t>
            </a:r>
          </a:p>
          <a:p>
            <a:pPr marL="285750" indent="-285750">
              <a:buFont typeface="Arial" panose="020B0604020202020204" pitchFamily="34" charset="0"/>
              <a:buChar char="•"/>
            </a:pPr>
            <a:r>
              <a:rPr lang="en-US" dirty="0"/>
              <a:t>Questionable as to whether the state/local forestry agencies have the resources to meet the extremely higher demand for new forestry practices/implementation in the next decade envisioned by the WIP.</a:t>
            </a:r>
          </a:p>
          <a:p>
            <a:endParaRPr lang="en-US" dirty="0"/>
          </a:p>
          <a:p>
            <a:endParaRPr lang="en-US" dirty="0"/>
          </a:p>
        </p:txBody>
      </p:sp>
    </p:spTree>
    <p:extLst>
      <p:ext uri="{BB962C8B-B14F-4D97-AF65-F5344CB8AC3E}">
        <p14:creationId xmlns:p14="http://schemas.microsoft.com/office/powerpoint/2010/main" val="691560037"/>
      </p:ext>
    </p:extLst>
  </p:cSld>
  <p:clrMapOvr>
    <a:masterClrMapping/>
  </p:clrMapOvr>
</p:sld>
</file>

<file path=ppt/theme/theme1.xml><?xml version="1.0" encoding="utf-8"?>
<a:theme xmlns:a="http://schemas.openxmlformats.org/drawingml/2006/main" name="Office Theme">
  <a:themeElements>
    <a:clrScheme name="NVRC Colors">
      <a:dk1>
        <a:srgbClr val="4C4D4C"/>
      </a:dk1>
      <a:lt1>
        <a:srgbClr val="FFFFFF"/>
      </a:lt1>
      <a:dk2>
        <a:srgbClr val="7A7A7A"/>
      </a:dk2>
      <a:lt2>
        <a:srgbClr val="D6D6D6"/>
      </a:lt2>
      <a:accent1>
        <a:srgbClr val="981E32"/>
      </a:accent1>
      <a:accent2>
        <a:srgbClr val="631D32"/>
      </a:accent2>
      <a:accent3>
        <a:srgbClr val="A5A5A5"/>
      </a:accent3>
      <a:accent4>
        <a:srgbClr val="929292"/>
      </a:accent4>
      <a:accent5>
        <a:srgbClr val="515151"/>
      </a:accent5>
      <a:accent6>
        <a:srgbClr val="CACACA"/>
      </a:accent6>
      <a:hlink>
        <a:srgbClr val="FFFFFF"/>
      </a:hlink>
      <a:folHlink>
        <a:srgbClr val="7A7A7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VRC_PPT" id="{786BD69D-C849-FC45-8F5F-34F93A7F1573}" vid="{1CCBD1E9-C129-764E-8039-9EC18B556D65}"/>
    </a:ext>
  </a:extLst>
</a:theme>
</file>

<file path=ppt/theme/theme2.xml><?xml version="1.0" encoding="utf-8"?>
<a:theme xmlns:a="http://schemas.openxmlformats.org/drawingml/2006/main" name="Custom Design">
  <a:themeElements>
    <a:clrScheme name="NVRC Colors">
      <a:dk1>
        <a:srgbClr val="4C4D4C"/>
      </a:dk1>
      <a:lt1>
        <a:srgbClr val="FFFFFF"/>
      </a:lt1>
      <a:dk2>
        <a:srgbClr val="7A7A7A"/>
      </a:dk2>
      <a:lt2>
        <a:srgbClr val="D6D6D6"/>
      </a:lt2>
      <a:accent1>
        <a:srgbClr val="981E32"/>
      </a:accent1>
      <a:accent2>
        <a:srgbClr val="631D32"/>
      </a:accent2>
      <a:accent3>
        <a:srgbClr val="A5A5A5"/>
      </a:accent3>
      <a:accent4>
        <a:srgbClr val="929292"/>
      </a:accent4>
      <a:accent5>
        <a:srgbClr val="515151"/>
      </a:accent5>
      <a:accent6>
        <a:srgbClr val="CACACA"/>
      </a:accent6>
      <a:hlink>
        <a:srgbClr val="FFFFFF"/>
      </a:hlink>
      <a:folHlink>
        <a:srgbClr val="7A7A7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VRC_PPT" id="{786BD69D-C849-FC45-8F5F-34F93A7F1573}" vid="{15E97424-C4EF-5C41-B4E4-3FA6B7DB606D}"/>
    </a:ext>
  </a:extLst>
</a:theme>
</file>

<file path=docProps/app.xml><?xml version="1.0" encoding="utf-8"?>
<Properties xmlns="http://schemas.openxmlformats.org/officeDocument/2006/extended-properties" xmlns:vt="http://schemas.openxmlformats.org/officeDocument/2006/docPropsVTypes">
  <Template>NVRC_PPT</Template>
  <TotalTime>1904</TotalTime>
  <Words>1031</Words>
  <Application>Microsoft Office PowerPoint</Application>
  <PresentationFormat>Widescreen</PresentationFormat>
  <Paragraphs>224</Paragraphs>
  <Slides>11</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11</vt:i4>
      </vt:variant>
    </vt:vector>
  </HeadingPairs>
  <TitlesOfParts>
    <vt:vector size="18" baseType="lpstr">
      <vt:lpstr>Arial</vt:lpstr>
      <vt:lpstr>Calibri</vt:lpstr>
      <vt:lpstr>Calibri Light</vt:lpstr>
      <vt:lpstr>Verdana</vt:lpstr>
      <vt:lpstr>Wingdings</vt:lpstr>
      <vt:lpstr>Office Theme</vt:lpstr>
      <vt:lpstr>Custom Design</vt:lpstr>
      <vt:lpstr>VIRGINIA PHASE III DRAFT WIP</vt:lpstr>
      <vt:lpstr>Schedule</vt:lpstr>
      <vt:lpstr>Virginia Draft WIP III Document</vt:lpstr>
      <vt:lpstr>Wastewater Strategy</vt:lpstr>
      <vt:lpstr>Developed Lands Strategy</vt:lpstr>
      <vt:lpstr>Municipal Separate Storm Sewer Systems (MS4s) Strategy</vt:lpstr>
      <vt:lpstr>Natural and Non-MS4 Developed</vt:lpstr>
      <vt:lpstr>Natural and Non-MS4 Developed BMP Major Adjustments</vt:lpstr>
      <vt:lpstr>N Load Sources by Source Sector: Potomac (source: CAST) </vt:lpstr>
      <vt:lpstr>P Load Sources by Source Sector: Potomac (source: CAST) </vt:lpstr>
      <vt:lpstr>Some General WIP Conclusions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VIRGINIA PHASE III DRAFT WIP</dc:title>
  <dc:creator>Normand Goulet</dc:creator>
  <cp:lastModifiedBy>Normand Goulet</cp:lastModifiedBy>
  <cp:revision>57</cp:revision>
  <dcterms:created xsi:type="dcterms:W3CDTF">2019-05-01T14:24:26Z</dcterms:created>
  <dcterms:modified xsi:type="dcterms:W3CDTF">2019-05-06T16:42:59Z</dcterms:modified>
</cp:coreProperties>
</file>