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6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6858000" cy="9144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2" autoAdjust="0"/>
    <p:restoredTop sz="94637" autoAdjust="0"/>
  </p:normalViewPr>
  <p:slideViewPr>
    <p:cSldViewPr>
      <p:cViewPr varScale="1">
        <p:scale>
          <a:sx n="72" d="100"/>
          <a:sy n="72" d="100"/>
        </p:scale>
        <p:origin x="-2314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C9A7E43A-D0F8-49FA-BD60-053371BA64C1}" type="datetimeFigureOut">
              <a:rPr lang="en-US" smtClean="0"/>
              <a:t>12/9/2014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33600" y="696913"/>
            <a:ext cx="26146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576913E5-9955-40DE-851D-76A27757D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962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913E5-9955-40DE-851D-76A27757D1D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253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3CBB3-96EB-4DB6-9ED1-CBCE835B2D06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328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7D819-D6D1-4CFE-B475-6A857F375DF4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8211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BBF70-04FC-4F7C-9AAC-362D059EDCAA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884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B823A-8164-43BA-B076-9E7C2366472B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295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7941-3FE3-4F1A-A88E-B2D959537138}" type="datetime1">
              <a:rPr lang="en-US" smtClean="0"/>
              <a:t>12/9/2014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521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F6D20-F90F-4A7A-81D5-F0D1C26F4724}" type="datetime1">
              <a:rPr lang="en-US" smtClean="0"/>
              <a:t>12/9/2014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9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D5AF2-3427-4770-AB17-7B827382F2F7}" type="datetime1">
              <a:rPr lang="en-US" smtClean="0"/>
              <a:t>12/9/2014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150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814CE-307D-4D55-B229-20218FB51FA2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895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25BC2-6C7B-40B5-B3C7-29E97633EB0E}" type="datetime1">
              <a:rPr lang="en-US" smtClean="0"/>
              <a:t>12/9/2014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0938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98706-3AEB-42DD-A0E7-736CB80C40A4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855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033A1-9899-423E-9557-13A30B9610AF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16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13CF1-F678-4FE2-ADB3-5E6B9047F60E}" type="datetime1">
              <a:rPr lang="en-US" smtClean="0"/>
              <a:t>12/9/2014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7FE58-DF86-4E46-AF99-C0752ABB4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067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291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094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2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49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53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162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715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295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678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70"/>
            <a:ext cx="6858000" cy="887505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7FE58-DF86-4E46-AF99-C0752ABB49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974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</Words>
  <Application>Microsoft Office PowerPoint</Application>
  <PresentationFormat>On-screen Show (4:3)</PresentationFormat>
  <Paragraphs>11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Daivamani Sivasailam</dc:creator>
  <cp:lastModifiedBy>Daivamani Sivasailam</cp:lastModifiedBy>
  <cp:revision>5</cp:revision>
  <cp:lastPrinted>2014-12-09T16:22:04Z</cp:lastPrinted>
  <dcterms:created xsi:type="dcterms:W3CDTF">2014-12-08T21:33:33Z</dcterms:created>
  <dcterms:modified xsi:type="dcterms:W3CDTF">2014-12-09T16:27:28Z</dcterms:modified>
</cp:coreProperties>
</file>