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56" r:id="rId2"/>
    <p:sldId id="273" r:id="rId3"/>
    <p:sldId id="267" r:id="rId4"/>
    <p:sldId id="266" r:id="rId5"/>
    <p:sldId id="268" r:id="rId6"/>
    <p:sldId id="258" r:id="rId7"/>
    <p:sldId id="257" r:id="rId8"/>
    <p:sldId id="270" r:id="rId9"/>
    <p:sldId id="259" r:id="rId10"/>
    <p:sldId id="260" r:id="rId11"/>
    <p:sldId id="274" r:id="rId12"/>
    <p:sldId id="261" r:id="rId13"/>
    <p:sldId id="271" r:id="rId14"/>
    <p:sldId id="263" r:id="rId15"/>
    <p:sldId id="264" r:id="rId16"/>
    <p:sldId id="269" r:id="rId17"/>
    <p:sldId id="265" r:id="rId18"/>
    <p:sldId id="275" r:id="rId19"/>
    <p:sldId id="262" r:id="rId20"/>
    <p:sldId id="272" r:id="rId2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7" autoAdjust="0"/>
    <p:restoredTop sz="86391" autoAdjust="0"/>
  </p:normalViewPr>
  <p:slideViewPr>
    <p:cSldViewPr snapToGrid="0">
      <p:cViewPr>
        <p:scale>
          <a:sx n="82" d="100"/>
          <a:sy n="82" d="100"/>
        </p:scale>
        <p:origin x="1194" y="1314"/>
      </p:cViewPr>
      <p:guideLst/>
    </p:cSldViewPr>
  </p:slideViewPr>
  <p:outlineViewPr>
    <p:cViewPr>
      <p:scale>
        <a:sx n="33" d="100"/>
        <a:sy n="33" d="100"/>
      </p:scale>
      <p:origin x="0" y="-18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121" d="100"/>
          <a:sy n="121" d="100"/>
        </p:scale>
        <p:origin x="7662" y="96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svg"/><Relationship Id="rId1" Type="http://schemas.openxmlformats.org/officeDocument/2006/relationships/image" Target="../media/image27.png"/><Relationship Id="rId4" Type="http://schemas.openxmlformats.org/officeDocument/2006/relationships/image" Target="../media/image30.sv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svg"/><Relationship Id="rId1" Type="http://schemas.openxmlformats.org/officeDocument/2006/relationships/image" Target="../media/image27.png"/><Relationship Id="rId4" Type="http://schemas.openxmlformats.org/officeDocument/2006/relationships/image" Target="../media/image30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18/5/colors/Iconchunking_neutralbg_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>
        <a:alpha val="0"/>
      </a:schemeClr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E43B1A5-7682-4FC5-B99C-6E1482517A29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ACEBF4C1-8602-4128-AFCD-CFEBB8113065}">
      <dgm:prSet/>
      <dgm:spPr/>
      <dgm:t>
        <a:bodyPr/>
        <a:lstStyle/>
        <a:p>
          <a:r>
            <a:rPr lang="en-US"/>
            <a:t>The</a:t>
          </a:r>
          <a:r>
            <a:rPr lang="en-US" baseline="0"/>
            <a:t> last Chempack </a:t>
          </a:r>
          <a:r>
            <a:rPr lang="en-US"/>
            <a:t>Movement Drill</a:t>
          </a:r>
        </a:p>
      </dgm:t>
    </dgm:pt>
    <dgm:pt modelId="{67ED38AE-C931-4E8A-96E7-A946E8824285}" type="parTrans" cxnId="{77E8D33B-2C0B-469C-AEE1-6600BE51BC86}">
      <dgm:prSet/>
      <dgm:spPr/>
      <dgm:t>
        <a:bodyPr/>
        <a:lstStyle/>
        <a:p>
          <a:endParaRPr lang="en-US"/>
        </a:p>
      </dgm:t>
    </dgm:pt>
    <dgm:pt modelId="{891110B0-A994-4C63-9F78-F337A7E17428}" type="sibTrans" cxnId="{77E8D33B-2C0B-469C-AEE1-6600BE51BC86}">
      <dgm:prSet/>
      <dgm:spPr/>
      <dgm:t>
        <a:bodyPr/>
        <a:lstStyle/>
        <a:p>
          <a:endParaRPr lang="en-US"/>
        </a:p>
      </dgm:t>
    </dgm:pt>
    <dgm:pt modelId="{A8688F16-8749-4B7E-8886-F23077982125}">
      <dgm:prSet/>
      <dgm:spPr/>
      <dgm:t>
        <a:bodyPr/>
        <a:lstStyle/>
        <a:p>
          <a:r>
            <a:rPr lang="en-US"/>
            <a:t>2017</a:t>
          </a:r>
        </a:p>
      </dgm:t>
    </dgm:pt>
    <dgm:pt modelId="{65E3FE7E-FA2C-47E0-B76D-E447A81B9CFD}" type="parTrans" cxnId="{C8CC8F1B-FACE-471D-9C54-1449009C4045}">
      <dgm:prSet/>
      <dgm:spPr/>
      <dgm:t>
        <a:bodyPr/>
        <a:lstStyle/>
        <a:p>
          <a:endParaRPr lang="en-US"/>
        </a:p>
      </dgm:t>
    </dgm:pt>
    <dgm:pt modelId="{06B9FC65-E5EA-4421-82FC-14852799A105}" type="sibTrans" cxnId="{C8CC8F1B-FACE-471D-9C54-1449009C4045}">
      <dgm:prSet/>
      <dgm:spPr/>
      <dgm:t>
        <a:bodyPr/>
        <a:lstStyle/>
        <a:p>
          <a:endParaRPr lang="en-US"/>
        </a:p>
      </dgm:t>
    </dgm:pt>
    <dgm:pt modelId="{508342F1-1ADF-4E03-9338-88543A0F43A5}">
      <dgm:prSet/>
      <dgm:spPr/>
      <dgm:t>
        <a:bodyPr/>
        <a:lstStyle/>
        <a:p>
          <a:r>
            <a:rPr lang="en-US" dirty="0"/>
            <a:t>High Turn over rate </a:t>
          </a:r>
        </a:p>
      </dgm:t>
    </dgm:pt>
    <dgm:pt modelId="{0F0646CC-6B42-4387-8C3A-9C6422DA90E0}" type="parTrans" cxnId="{CA8D04B9-CBF3-4E1B-BF20-591C8A3BC57E}">
      <dgm:prSet/>
      <dgm:spPr/>
      <dgm:t>
        <a:bodyPr/>
        <a:lstStyle/>
        <a:p>
          <a:endParaRPr lang="en-US"/>
        </a:p>
      </dgm:t>
    </dgm:pt>
    <dgm:pt modelId="{3F1DC795-BFEF-434C-B631-3ED80BACA550}" type="sibTrans" cxnId="{CA8D04B9-CBF3-4E1B-BF20-591C8A3BC57E}">
      <dgm:prSet/>
      <dgm:spPr/>
      <dgm:t>
        <a:bodyPr/>
        <a:lstStyle/>
        <a:p>
          <a:endParaRPr lang="en-US"/>
        </a:p>
      </dgm:t>
    </dgm:pt>
    <dgm:pt modelId="{3302F89A-ABC2-4647-95C9-74D04ED42270}">
      <dgm:prSet/>
      <dgm:spPr/>
      <dgm:t>
        <a:bodyPr/>
        <a:lstStyle/>
        <a:p>
          <a:r>
            <a:rPr lang="en-US"/>
            <a:t>Fire/EMS </a:t>
          </a:r>
        </a:p>
      </dgm:t>
    </dgm:pt>
    <dgm:pt modelId="{41E83A2C-6A77-4F78-B1FD-22F46AA3D3BE}" type="parTrans" cxnId="{6F8DF35F-1389-4555-946F-45E7AB6E433B}">
      <dgm:prSet/>
      <dgm:spPr/>
      <dgm:t>
        <a:bodyPr/>
        <a:lstStyle/>
        <a:p>
          <a:endParaRPr lang="en-US"/>
        </a:p>
      </dgm:t>
    </dgm:pt>
    <dgm:pt modelId="{84C9F034-A17F-4CF6-8A67-B7CF275E6209}" type="sibTrans" cxnId="{6F8DF35F-1389-4555-946F-45E7AB6E433B}">
      <dgm:prSet/>
      <dgm:spPr/>
      <dgm:t>
        <a:bodyPr/>
        <a:lstStyle/>
        <a:p>
          <a:endParaRPr lang="en-US"/>
        </a:p>
      </dgm:t>
    </dgm:pt>
    <dgm:pt modelId="{4E3A270D-48C1-4621-B507-E1287892530C}">
      <dgm:prSet/>
      <dgm:spPr/>
      <dgm:t>
        <a:bodyPr/>
        <a:lstStyle/>
        <a:p>
          <a:r>
            <a:rPr lang="en-US"/>
            <a:t>Law Enforcement</a:t>
          </a:r>
        </a:p>
      </dgm:t>
    </dgm:pt>
    <dgm:pt modelId="{0A4C7B97-28A6-4EEC-8D21-9F16FE7C0FBF}" type="parTrans" cxnId="{1170E718-C36D-47E8-AC26-D4A281C1D7CB}">
      <dgm:prSet/>
      <dgm:spPr/>
      <dgm:t>
        <a:bodyPr/>
        <a:lstStyle/>
        <a:p>
          <a:endParaRPr lang="en-US"/>
        </a:p>
      </dgm:t>
    </dgm:pt>
    <dgm:pt modelId="{DF6A2E97-0297-4273-8156-C9B3A774590F}" type="sibTrans" cxnId="{1170E718-C36D-47E8-AC26-D4A281C1D7CB}">
      <dgm:prSet/>
      <dgm:spPr/>
      <dgm:t>
        <a:bodyPr/>
        <a:lstStyle/>
        <a:p>
          <a:endParaRPr lang="en-US"/>
        </a:p>
      </dgm:t>
    </dgm:pt>
    <dgm:pt modelId="{E90A0E68-53F1-4890-AFF4-03AE3DE0BE06}">
      <dgm:prSet/>
      <dgm:spPr/>
      <dgm:t>
        <a:bodyPr/>
        <a:lstStyle/>
        <a:p>
          <a:r>
            <a:rPr lang="en-US"/>
            <a:t>Local Health Emergency Coordinators</a:t>
          </a:r>
        </a:p>
      </dgm:t>
    </dgm:pt>
    <dgm:pt modelId="{DF0B0BB1-FAC0-462E-9F99-E5C48E865C0C}" type="parTrans" cxnId="{9EFD2C3A-3EE9-472C-ACEA-56F91E745419}">
      <dgm:prSet/>
      <dgm:spPr/>
      <dgm:t>
        <a:bodyPr/>
        <a:lstStyle/>
        <a:p>
          <a:endParaRPr lang="en-US"/>
        </a:p>
      </dgm:t>
    </dgm:pt>
    <dgm:pt modelId="{06274E98-13BE-46B1-9B86-26D07C177409}" type="sibTrans" cxnId="{9EFD2C3A-3EE9-472C-ACEA-56F91E745419}">
      <dgm:prSet/>
      <dgm:spPr/>
      <dgm:t>
        <a:bodyPr/>
        <a:lstStyle/>
        <a:p>
          <a:endParaRPr lang="en-US"/>
        </a:p>
      </dgm:t>
    </dgm:pt>
    <dgm:pt modelId="{22AA74B9-09AA-43FD-A46D-ED0F7286EEF9}">
      <dgm:prSet/>
      <dgm:spPr/>
      <dgm:t>
        <a:bodyPr/>
        <a:lstStyle/>
        <a:p>
          <a:r>
            <a:rPr lang="en-US"/>
            <a:t>Pandemic</a:t>
          </a:r>
        </a:p>
      </dgm:t>
    </dgm:pt>
    <dgm:pt modelId="{3DA3F1BA-39AD-4E26-9B04-5BDECA18F505}" type="parTrans" cxnId="{7FEF545D-C0EE-4775-B98A-F1727C0D3233}">
      <dgm:prSet/>
      <dgm:spPr/>
      <dgm:t>
        <a:bodyPr/>
        <a:lstStyle/>
        <a:p>
          <a:endParaRPr lang="en-US"/>
        </a:p>
      </dgm:t>
    </dgm:pt>
    <dgm:pt modelId="{7BD52136-9BDE-4070-9DC2-7B4F92A2FE5A}" type="sibTrans" cxnId="{7FEF545D-C0EE-4775-B98A-F1727C0D3233}">
      <dgm:prSet/>
      <dgm:spPr/>
      <dgm:t>
        <a:bodyPr/>
        <a:lstStyle/>
        <a:p>
          <a:endParaRPr lang="en-US"/>
        </a:p>
      </dgm:t>
    </dgm:pt>
    <dgm:pt modelId="{1811C866-EDD9-4E3E-B3D9-5D08DBD7F1F0}">
      <dgm:prSet/>
      <dgm:spPr/>
      <dgm:t>
        <a:bodyPr/>
        <a:lstStyle/>
        <a:p>
          <a:r>
            <a:rPr lang="en-US" dirty="0"/>
            <a:t>2019- 2021</a:t>
          </a:r>
        </a:p>
      </dgm:t>
    </dgm:pt>
    <dgm:pt modelId="{C52D2DAE-5868-4472-969B-DD402A323752}" type="parTrans" cxnId="{1E1244DD-C318-4FF5-851B-68714B268A43}">
      <dgm:prSet/>
      <dgm:spPr/>
      <dgm:t>
        <a:bodyPr/>
        <a:lstStyle/>
        <a:p>
          <a:endParaRPr lang="en-US"/>
        </a:p>
      </dgm:t>
    </dgm:pt>
    <dgm:pt modelId="{403330D8-1C4D-4103-8886-039854106F5D}" type="sibTrans" cxnId="{1E1244DD-C318-4FF5-851B-68714B268A43}">
      <dgm:prSet/>
      <dgm:spPr/>
      <dgm:t>
        <a:bodyPr/>
        <a:lstStyle/>
        <a:p>
          <a:endParaRPr lang="en-US"/>
        </a:p>
      </dgm:t>
    </dgm:pt>
    <dgm:pt modelId="{0FBEE2F6-05BA-401F-976C-3369018C07D9}" type="pres">
      <dgm:prSet presAssocID="{CE43B1A5-7682-4FC5-B99C-6E1482517A29}" presName="linear" presStyleCnt="0">
        <dgm:presLayoutVars>
          <dgm:animLvl val="lvl"/>
          <dgm:resizeHandles val="exact"/>
        </dgm:presLayoutVars>
      </dgm:prSet>
      <dgm:spPr/>
    </dgm:pt>
    <dgm:pt modelId="{CD9AF512-EDD3-4A1E-94C1-049959201212}" type="pres">
      <dgm:prSet presAssocID="{ACEBF4C1-8602-4128-AFCD-CFEBB8113065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6288F700-62FA-4103-A8EB-F82924D353E0}" type="pres">
      <dgm:prSet presAssocID="{ACEBF4C1-8602-4128-AFCD-CFEBB8113065}" presName="childText" presStyleLbl="revTx" presStyleIdx="0" presStyleCnt="2">
        <dgm:presLayoutVars>
          <dgm:bulletEnabled val="1"/>
        </dgm:presLayoutVars>
      </dgm:prSet>
      <dgm:spPr/>
    </dgm:pt>
    <dgm:pt modelId="{CA28C9A9-134D-4DF4-BDAE-9566A3C846FA}" type="pres">
      <dgm:prSet presAssocID="{508342F1-1ADF-4E03-9338-88543A0F43A5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307BC32C-F1B2-4828-83FB-68468781CA7A}" type="pres">
      <dgm:prSet presAssocID="{508342F1-1ADF-4E03-9338-88543A0F43A5}" presName="childText" presStyleLbl="revTx" presStyleIdx="1" presStyleCnt="2">
        <dgm:presLayoutVars>
          <dgm:bulletEnabled val="1"/>
        </dgm:presLayoutVars>
      </dgm:prSet>
      <dgm:spPr/>
    </dgm:pt>
    <dgm:pt modelId="{88B88B73-42F2-461E-9F91-1A805A7F33EA}" type="pres">
      <dgm:prSet presAssocID="{22AA74B9-09AA-43FD-A46D-ED0F7286EEF9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D70146EC-AE53-4638-B0FF-9E0ACE2084F9}" type="pres">
      <dgm:prSet presAssocID="{7BD52136-9BDE-4070-9DC2-7B4F92A2FE5A}" presName="spacer" presStyleCnt="0"/>
      <dgm:spPr/>
    </dgm:pt>
    <dgm:pt modelId="{010E6477-0E51-4F64-8815-F66A42DD5A72}" type="pres">
      <dgm:prSet presAssocID="{1811C866-EDD9-4E3E-B3D9-5D08DBD7F1F0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1170E718-C36D-47E8-AC26-D4A281C1D7CB}" srcId="{508342F1-1ADF-4E03-9338-88543A0F43A5}" destId="{4E3A270D-48C1-4621-B507-E1287892530C}" srcOrd="1" destOrd="0" parTransId="{0A4C7B97-28A6-4EEC-8D21-9F16FE7C0FBF}" sibTransId="{DF6A2E97-0297-4273-8156-C9B3A774590F}"/>
    <dgm:cxn modelId="{C8CC8F1B-FACE-471D-9C54-1449009C4045}" srcId="{ACEBF4C1-8602-4128-AFCD-CFEBB8113065}" destId="{A8688F16-8749-4B7E-8886-F23077982125}" srcOrd="0" destOrd="0" parTransId="{65E3FE7E-FA2C-47E0-B76D-E447A81B9CFD}" sibTransId="{06B9FC65-E5EA-4421-82FC-14852799A105}"/>
    <dgm:cxn modelId="{9EFD2C3A-3EE9-472C-ACEA-56F91E745419}" srcId="{508342F1-1ADF-4E03-9338-88543A0F43A5}" destId="{E90A0E68-53F1-4890-AFF4-03AE3DE0BE06}" srcOrd="2" destOrd="0" parTransId="{DF0B0BB1-FAC0-462E-9F99-E5C48E865C0C}" sibTransId="{06274E98-13BE-46B1-9B86-26D07C177409}"/>
    <dgm:cxn modelId="{77E8D33B-2C0B-469C-AEE1-6600BE51BC86}" srcId="{CE43B1A5-7682-4FC5-B99C-6E1482517A29}" destId="{ACEBF4C1-8602-4128-AFCD-CFEBB8113065}" srcOrd="0" destOrd="0" parTransId="{67ED38AE-C931-4E8A-96E7-A946E8824285}" sibTransId="{891110B0-A994-4C63-9F78-F337A7E17428}"/>
    <dgm:cxn modelId="{7FEF545D-C0EE-4775-B98A-F1727C0D3233}" srcId="{CE43B1A5-7682-4FC5-B99C-6E1482517A29}" destId="{22AA74B9-09AA-43FD-A46D-ED0F7286EEF9}" srcOrd="2" destOrd="0" parTransId="{3DA3F1BA-39AD-4E26-9B04-5BDECA18F505}" sibTransId="{7BD52136-9BDE-4070-9DC2-7B4F92A2FE5A}"/>
    <dgm:cxn modelId="{6F8DF35F-1389-4555-946F-45E7AB6E433B}" srcId="{508342F1-1ADF-4E03-9338-88543A0F43A5}" destId="{3302F89A-ABC2-4647-95C9-74D04ED42270}" srcOrd="0" destOrd="0" parTransId="{41E83A2C-6A77-4F78-B1FD-22F46AA3D3BE}" sibTransId="{84C9F034-A17F-4CF6-8A67-B7CF275E6209}"/>
    <dgm:cxn modelId="{ED231362-94AE-4250-A4F1-F00461981BCA}" type="presOf" srcId="{508342F1-1ADF-4E03-9338-88543A0F43A5}" destId="{CA28C9A9-134D-4DF4-BDAE-9566A3C846FA}" srcOrd="0" destOrd="0" presId="urn:microsoft.com/office/officeart/2005/8/layout/vList2"/>
    <dgm:cxn modelId="{5D809B79-F98D-4E33-B3F7-7F727640A97C}" type="presOf" srcId="{CE43B1A5-7682-4FC5-B99C-6E1482517A29}" destId="{0FBEE2F6-05BA-401F-976C-3369018C07D9}" srcOrd="0" destOrd="0" presId="urn:microsoft.com/office/officeart/2005/8/layout/vList2"/>
    <dgm:cxn modelId="{D329D881-DA7C-40BF-8A26-3BD2A3F8BEAE}" type="presOf" srcId="{E90A0E68-53F1-4890-AFF4-03AE3DE0BE06}" destId="{307BC32C-F1B2-4828-83FB-68468781CA7A}" srcOrd="0" destOrd="2" presId="urn:microsoft.com/office/officeart/2005/8/layout/vList2"/>
    <dgm:cxn modelId="{13BC278F-305E-435B-AF48-57B9BCBD9A5C}" type="presOf" srcId="{4E3A270D-48C1-4621-B507-E1287892530C}" destId="{307BC32C-F1B2-4828-83FB-68468781CA7A}" srcOrd="0" destOrd="1" presId="urn:microsoft.com/office/officeart/2005/8/layout/vList2"/>
    <dgm:cxn modelId="{A4060892-99C5-41D8-86B3-BA8E638507C3}" type="presOf" srcId="{3302F89A-ABC2-4647-95C9-74D04ED42270}" destId="{307BC32C-F1B2-4828-83FB-68468781CA7A}" srcOrd="0" destOrd="0" presId="urn:microsoft.com/office/officeart/2005/8/layout/vList2"/>
    <dgm:cxn modelId="{C82FB1B8-8EB5-4DAB-A52C-D2005FF408FC}" type="presOf" srcId="{A8688F16-8749-4B7E-8886-F23077982125}" destId="{6288F700-62FA-4103-A8EB-F82924D353E0}" srcOrd="0" destOrd="0" presId="urn:microsoft.com/office/officeart/2005/8/layout/vList2"/>
    <dgm:cxn modelId="{CA8D04B9-CBF3-4E1B-BF20-591C8A3BC57E}" srcId="{CE43B1A5-7682-4FC5-B99C-6E1482517A29}" destId="{508342F1-1ADF-4E03-9338-88543A0F43A5}" srcOrd="1" destOrd="0" parTransId="{0F0646CC-6B42-4387-8C3A-9C6422DA90E0}" sibTransId="{3F1DC795-BFEF-434C-B631-3ED80BACA550}"/>
    <dgm:cxn modelId="{4C7DDEBF-9FDB-49F2-8BB8-1FBFB36A2842}" type="presOf" srcId="{ACEBF4C1-8602-4128-AFCD-CFEBB8113065}" destId="{CD9AF512-EDD3-4A1E-94C1-049959201212}" srcOrd="0" destOrd="0" presId="urn:microsoft.com/office/officeart/2005/8/layout/vList2"/>
    <dgm:cxn modelId="{1E1244DD-C318-4FF5-851B-68714B268A43}" srcId="{CE43B1A5-7682-4FC5-B99C-6E1482517A29}" destId="{1811C866-EDD9-4E3E-B3D9-5D08DBD7F1F0}" srcOrd="3" destOrd="0" parTransId="{C52D2DAE-5868-4472-969B-DD402A323752}" sibTransId="{403330D8-1C4D-4103-8886-039854106F5D}"/>
    <dgm:cxn modelId="{572158F3-CE33-4E9B-B731-8A410B142BD2}" type="presOf" srcId="{22AA74B9-09AA-43FD-A46D-ED0F7286EEF9}" destId="{88B88B73-42F2-461E-9F91-1A805A7F33EA}" srcOrd="0" destOrd="0" presId="urn:microsoft.com/office/officeart/2005/8/layout/vList2"/>
    <dgm:cxn modelId="{542150F7-E146-4E6E-8DBC-C6B30C2EA51F}" type="presOf" srcId="{1811C866-EDD9-4E3E-B3D9-5D08DBD7F1F0}" destId="{010E6477-0E51-4F64-8815-F66A42DD5A72}" srcOrd="0" destOrd="0" presId="urn:microsoft.com/office/officeart/2005/8/layout/vList2"/>
    <dgm:cxn modelId="{D205F14C-8CC2-497E-A82C-E5C82C3CAE64}" type="presParOf" srcId="{0FBEE2F6-05BA-401F-976C-3369018C07D9}" destId="{CD9AF512-EDD3-4A1E-94C1-049959201212}" srcOrd="0" destOrd="0" presId="urn:microsoft.com/office/officeart/2005/8/layout/vList2"/>
    <dgm:cxn modelId="{47457B4A-31D2-4386-A422-F0714E24B1A7}" type="presParOf" srcId="{0FBEE2F6-05BA-401F-976C-3369018C07D9}" destId="{6288F700-62FA-4103-A8EB-F82924D353E0}" srcOrd="1" destOrd="0" presId="urn:microsoft.com/office/officeart/2005/8/layout/vList2"/>
    <dgm:cxn modelId="{1C91E2E1-1B87-40C3-BCDB-8D2F2B8A73CA}" type="presParOf" srcId="{0FBEE2F6-05BA-401F-976C-3369018C07D9}" destId="{CA28C9A9-134D-4DF4-BDAE-9566A3C846FA}" srcOrd="2" destOrd="0" presId="urn:microsoft.com/office/officeart/2005/8/layout/vList2"/>
    <dgm:cxn modelId="{C71409CF-65C8-4ED7-A73C-1E80504EB5C5}" type="presParOf" srcId="{0FBEE2F6-05BA-401F-976C-3369018C07D9}" destId="{307BC32C-F1B2-4828-83FB-68468781CA7A}" srcOrd="3" destOrd="0" presId="urn:microsoft.com/office/officeart/2005/8/layout/vList2"/>
    <dgm:cxn modelId="{42669EDC-C464-4B77-8CF5-4555903EBDE4}" type="presParOf" srcId="{0FBEE2F6-05BA-401F-976C-3369018C07D9}" destId="{88B88B73-42F2-461E-9F91-1A805A7F33EA}" srcOrd="4" destOrd="0" presId="urn:microsoft.com/office/officeart/2005/8/layout/vList2"/>
    <dgm:cxn modelId="{092AD7B1-D60F-4F8C-83B8-846A23875F69}" type="presParOf" srcId="{0FBEE2F6-05BA-401F-976C-3369018C07D9}" destId="{D70146EC-AE53-4638-B0FF-9E0ACE2084F9}" srcOrd="5" destOrd="0" presId="urn:microsoft.com/office/officeart/2005/8/layout/vList2"/>
    <dgm:cxn modelId="{AE5A9D59-52B7-443D-A249-272A05015A52}" type="presParOf" srcId="{0FBEE2F6-05BA-401F-976C-3369018C07D9}" destId="{010E6477-0E51-4F64-8815-F66A42DD5A72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1E04113-9018-4AEA-B1E6-53503206A56F}" type="doc">
      <dgm:prSet loTypeId="urn:microsoft.com/office/officeart/2018/2/layout/IconLabelDescriptionList" loCatId="icon" qsTypeId="urn:microsoft.com/office/officeart/2005/8/quickstyle/simple1" qsCatId="simple" csTypeId="urn:microsoft.com/office/officeart/2018/5/colors/Iconchunking_neutralbg_accent0_3" csCatId="mainScheme" phldr="1"/>
      <dgm:spPr/>
      <dgm:t>
        <a:bodyPr/>
        <a:lstStyle/>
        <a:p>
          <a:endParaRPr lang="en-US"/>
        </a:p>
      </dgm:t>
    </dgm:pt>
    <dgm:pt modelId="{CA1234DC-A8E9-4BB7-9623-4FDBCD1B42D0}">
      <dgm:prSet/>
      <dgm:spPr/>
      <dgm:t>
        <a:bodyPr/>
        <a:lstStyle/>
        <a:p>
          <a:pPr>
            <a:defRPr b="1"/>
          </a:pPr>
          <a:r>
            <a:rPr lang="en-US"/>
            <a:t>Meeting:</a:t>
          </a:r>
        </a:p>
      </dgm:t>
    </dgm:pt>
    <dgm:pt modelId="{08DEB0E3-7ECE-4C68-BC69-658E764963C0}" type="parTrans" cxnId="{F6B18280-3057-4BE5-870A-1E8318E7A0D7}">
      <dgm:prSet/>
      <dgm:spPr/>
      <dgm:t>
        <a:bodyPr/>
        <a:lstStyle/>
        <a:p>
          <a:endParaRPr lang="en-US"/>
        </a:p>
      </dgm:t>
    </dgm:pt>
    <dgm:pt modelId="{E074BC73-748F-4A67-986A-0FA196D71170}" type="sibTrans" cxnId="{F6B18280-3057-4BE5-870A-1E8318E7A0D7}">
      <dgm:prSet/>
      <dgm:spPr/>
      <dgm:t>
        <a:bodyPr/>
        <a:lstStyle/>
        <a:p>
          <a:endParaRPr lang="en-US"/>
        </a:p>
      </dgm:t>
    </dgm:pt>
    <dgm:pt modelId="{071B98A8-087A-4D61-B2F1-EDCA7664A15F}">
      <dgm:prSet/>
      <dgm:spPr/>
      <dgm:t>
        <a:bodyPr/>
        <a:lstStyle/>
        <a:p>
          <a:r>
            <a:rPr lang="en-US"/>
            <a:t>Emergency Management </a:t>
          </a:r>
        </a:p>
      </dgm:t>
    </dgm:pt>
    <dgm:pt modelId="{A6606D38-5CF7-4DA4-8A7A-B62ECDC84583}" type="parTrans" cxnId="{AFEDFE0E-6AD6-4228-BB4C-9BBF555B8464}">
      <dgm:prSet/>
      <dgm:spPr/>
      <dgm:t>
        <a:bodyPr/>
        <a:lstStyle/>
        <a:p>
          <a:endParaRPr lang="en-US"/>
        </a:p>
      </dgm:t>
    </dgm:pt>
    <dgm:pt modelId="{F877064C-1D7D-4CE2-A97B-DCE48EBCD57A}" type="sibTrans" cxnId="{AFEDFE0E-6AD6-4228-BB4C-9BBF555B8464}">
      <dgm:prSet/>
      <dgm:spPr/>
      <dgm:t>
        <a:bodyPr/>
        <a:lstStyle/>
        <a:p>
          <a:endParaRPr lang="en-US"/>
        </a:p>
      </dgm:t>
    </dgm:pt>
    <dgm:pt modelId="{EB078701-143C-4467-B7F9-ED763B7338D3}">
      <dgm:prSet/>
      <dgm:spPr/>
      <dgm:t>
        <a:bodyPr/>
        <a:lstStyle/>
        <a:p>
          <a:r>
            <a:rPr lang="en-US"/>
            <a:t>Emergency Medical Services</a:t>
          </a:r>
        </a:p>
      </dgm:t>
    </dgm:pt>
    <dgm:pt modelId="{1E09D7C6-5D2E-4920-989E-5D474DBEE257}" type="parTrans" cxnId="{2D5F18D1-83E8-4814-9D4F-EF88BDE1A509}">
      <dgm:prSet/>
      <dgm:spPr/>
      <dgm:t>
        <a:bodyPr/>
        <a:lstStyle/>
        <a:p>
          <a:endParaRPr lang="en-US"/>
        </a:p>
      </dgm:t>
    </dgm:pt>
    <dgm:pt modelId="{D24311CD-529D-44AC-86F2-06024E1CF45B}" type="sibTrans" cxnId="{2D5F18D1-83E8-4814-9D4F-EF88BDE1A509}">
      <dgm:prSet/>
      <dgm:spPr/>
      <dgm:t>
        <a:bodyPr/>
        <a:lstStyle/>
        <a:p>
          <a:endParaRPr lang="en-US"/>
        </a:p>
      </dgm:t>
    </dgm:pt>
    <dgm:pt modelId="{531D32E5-0497-49FF-91CC-24DB79A378F7}">
      <dgm:prSet/>
      <dgm:spPr/>
      <dgm:t>
        <a:bodyPr/>
        <a:lstStyle/>
        <a:p>
          <a:r>
            <a:rPr lang="en-US" dirty="0"/>
            <a:t>Department of Emergency Community and Communications (DECC)</a:t>
          </a:r>
        </a:p>
      </dgm:t>
    </dgm:pt>
    <dgm:pt modelId="{60F92018-255D-4691-8C6A-14836811FC2C}" type="parTrans" cxnId="{44D83070-0AB9-4836-BD5E-623DA08284DD}">
      <dgm:prSet/>
      <dgm:spPr/>
      <dgm:t>
        <a:bodyPr/>
        <a:lstStyle/>
        <a:p>
          <a:endParaRPr lang="en-US"/>
        </a:p>
      </dgm:t>
    </dgm:pt>
    <dgm:pt modelId="{248A87CC-CE06-452D-A5BD-870E6602A847}" type="sibTrans" cxnId="{44D83070-0AB9-4836-BD5E-623DA08284DD}">
      <dgm:prSet/>
      <dgm:spPr/>
      <dgm:t>
        <a:bodyPr/>
        <a:lstStyle/>
        <a:p>
          <a:endParaRPr lang="en-US"/>
        </a:p>
      </dgm:t>
    </dgm:pt>
    <dgm:pt modelId="{077443A8-473C-4977-B04E-83F2EDB0ED74}">
      <dgm:prSet/>
      <dgm:spPr/>
      <dgm:t>
        <a:bodyPr/>
        <a:lstStyle/>
        <a:p>
          <a:pPr>
            <a:defRPr b="1"/>
          </a:pPr>
          <a:r>
            <a:rPr lang="en-US" dirty="0"/>
            <a:t>So far, we have done: </a:t>
          </a:r>
        </a:p>
      </dgm:t>
    </dgm:pt>
    <dgm:pt modelId="{25AD3D57-8EB5-4A35-BFC1-1C0AF74D3642}" type="parTrans" cxnId="{51543CF0-8C35-4158-A39F-723F05A6A1C6}">
      <dgm:prSet/>
      <dgm:spPr/>
      <dgm:t>
        <a:bodyPr/>
        <a:lstStyle/>
        <a:p>
          <a:endParaRPr lang="en-US"/>
        </a:p>
      </dgm:t>
    </dgm:pt>
    <dgm:pt modelId="{6F71A9B2-8328-477D-A1BA-072C0499C6A3}" type="sibTrans" cxnId="{51543CF0-8C35-4158-A39F-723F05A6A1C6}">
      <dgm:prSet/>
      <dgm:spPr/>
      <dgm:t>
        <a:bodyPr/>
        <a:lstStyle/>
        <a:p>
          <a:endParaRPr lang="en-US"/>
        </a:p>
      </dgm:t>
    </dgm:pt>
    <dgm:pt modelId="{4E8C8AB9-3D2A-4879-9C3E-6048EFF605AD}">
      <dgm:prSet/>
      <dgm:spPr/>
      <dgm:t>
        <a:bodyPr/>
        <a:lstStyle/>
        <a:p>
          <a:r>
            <a:rPr lang="en-US"/>
            <a:t>Two workshops</a:t>
          </a:r>
        </a:p>
      </dgm:t>
    </dgm:pt>
    <dgm:pt modelId="{4193818B-4AF6-4483-9960-752FA9CCD92C}" type="parTrans" cxnId="{D286344C-46AD-4E8F-AA7E-6B11A1356999}">
      <dgm:prSet/>
      <dgm:spPr/>
      <dgm:t>
        <a:bodyPr/>
        <a:lstStyle/>
        <a:p>
          <a:endParaRPr lang="en-US"/>
        </a:p>
      </dgm:t>
    </dgm:pt>
    <dgm:pt modelId="{3BDC6FC9-5BD2-4631-A3FD-1314A2658F26}" type="sibTrans" cxnId="{D286344C-46AD-4E8F-AA7E-6B11A1356999}">
      <dgm:prSet/>
      <dgm:spPr/>
      <dgm:t>
        <a:bodyPr/>
        <a:lstStyle/>
        <a:p>
          <a:endParaRPr lang="en-US"/>
        </a:p>
      </dgm:t>
    </dgm:pt>
    <dgm:pt modelId="{176A1562-525B-4313-A398-17CEA010E8BD}">
      <dgm:prSet/>
      <dgm:spPr/>
      <dgm:t>
        <a:bodyPr/>
        <a:lstStyle/>
        <a:p>
          <a:r>
            <a:rPr lang="en-US"/>
            <a:t>Online Training</a:t>
          </a:r>
        </a:p>
      </dgm:t>
    </dgm:pt>
    <dgm:pt modelId="{E828DB61-D7EB-4D44-A6E1-9EA375B2B820}" type="parTrans" cxnId="{49021160-0D5F-4918-8C32-105F99E768AE}">
      <dgm:prSet/>
      <dgm:spPr/>
      <dgm:t>
        <a:bodyPr/>
        <a:lstStyle/>
        <a:p>
          <a:endParaRPr lang="en-US"/>
        </a:p>
      </dgm:t>
    </dgm:pt>
    <dgm:pt modelId="{468B3B14-C985-4569-99AD-38406E742140}" type="sibTrans" cxnId="{49021160-0D5F-4918-8C32-105F99E768AE}">
      <dgm:prSet/>
      <dgm:spPr/>
      <dgm:t>
        <a:bodyPr/>
        <a:lstStyle/>
        <a:p>
          <a:endParaRPr lang="en-US"/>
        </a:p>
      </dgm:t>
    </dgm:pt>
    <dgm:pt modelId="{3BE1459C-6BC0-4555-868A-3A2ABBE6D4AC}">
      <dgm:prSet/>
      <dgm:spPr/>
      <dgm:t>
        <a:bodyPr/>
        <a:lstStyle/>
        <a:p>
          <a:r>
            <a:rPr lang="en-US"/>
            <a:t>A drill </a:t>
          </a:r>
        </a:p>
      </dgm:t>
    </dgm:pt>
    <dgm:pt modelId="{6A1103B4-DB8F-4340-8DAD-63E15D14B623}" type="parTrans" cxnId="{FA36CC6C-C2C6-4EAA-8490-6EF6C8671B19}">
      <dgm:prSet/>
      <dgm:spPr/>
      <dgm:t>
        <a:bodyPr/>
        <a:lstStyle/>
        <a:p>
          <a:endParaRPr lang="en-US"/>
        </a:p>
      </dgm:t>
    </dgm:pt>
    <dgm:pt modelId="{B1A7D684-AE1B-4F22-BD1B-70E165C0C1CF}" type="sibTrans" cxnId="{FA36CC6C-C2C6-4EAA-8490-6EF6C8671B19}">
      <dgm:prSet/>
      <dgm:spPr/>
      <dgm:t>
        <a:bodyPr/>
        <a:lstStyle/>
        <a:p>
          <a:endParaRPr lang="en-US"/>
        </a:p>
      </dgm:t>
    </dgm:pt>
    <dgm:pt modelId="{930F7CFF-B7AD-4EFC-A9BB-051EC9E244B1}">
      <dgm:prSet/>
      <dgm:spPr/>
      <dgm:t>
        <a:bodyPr/>
        <a:lstStyle/>
        <a:p>
          <a:r>
            <a:rPr lang="en-US"/>
            <a:t>Policy edits and development</a:t>
          </a:r>
        </a:p>
      </dgm:t>
    </dgm:pt>
    <dgm:pt modelId="{60726AEF-DE2E-46DE-AB32-7CCDF3C2FFBA}" type="parTrans" cxnId="{4E9ACA73-6A0E-40A1-B2B5-5348D32D8883}">
      <dgm:prSet/>
      <dgm:spPr/>
      <dgm:t>
        <a:bodyPr/>
        <a:lstStyle/>
        <a:p>
          <a:endParaRPr lang="en-US"/>
        </a:p>
      </dgm:t>
    </dgm:pt>
    <dgm:pt modelId="{F66B0078-AB89-4484-99D0-3CD738D9A121}" type="sibTrans" cxnId="{4E9ACA73-6A0E-40A1-B2B5-5348D32D8883}">
      <dgm:prSet/>
      <dgm:spPr/>
      <dgm:t>
        <a:bodyPr/>
        <a:lstStyle/>
        <a:p>
          <a:endParaRPr lang="en-US"/>
        </a:p>
      </dgm:t>
    </dgm:pt>
    <dgm:pt modelId="{236F9AE6-0B4D-4AB2-B4A0-6985A1E32D77}" type="pres">
      <dgm:prSet presAssocID="{31E04113-9018-4AEA-B1E6-53503206A56F}" presName="root" presStyleCnt="0">
        <dgm:presLayoutVars>
          <dgm:dir/>
          <dgm:resizeHandles val="exact"/>
        </dgm:presLayoutVars>
      </dgm:prSet>
      <dgm:spPr/>
    </dgm:pt>
    <dgm:pt modelId="{FDC7D353-A004-4763-B4A7-28DF0F83D3CD}" type="pres">
      <dgm:prSet presAssocID="{CA1234DC-A8E9-4BB7-9623-4FDBCD1B42D0}" presName="compNode" presStyleCnt="0"/>
      <dgm:spPr/>
    </dgm:pt>
    <dgm:pt modelId="{24397B78-F623-4D56-A441-D72669585A87}" type="pres">
      <dgm:prSet presAssocID="{CA1234DC-A8E9-4BB7-9623-4FDBCD1B42D0}" presName="iconRect" presStyleLbl="node1" presStyleIdx="0" presStyleCnt="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Firefighter"/>
        </a:ext>
      </dgm:extLst>
    </dgm:pt>
    <dgm:pt modelId="{4B78BC4C-D42C-4348-B804-4C8FAF6D6E2E}" type="pres">
      <dgm:prSet presAssocID="{CA1234DC-A8E9-4BB7-9623-4FDBCD1B42D0}" presName="iconSpace" presStyleCnt="0"/>
      <dgm:spPr/>
    </dgm:pt>
    <dgm:pt modelId="{C7B2CFB1-9B00-4AD9-BED0-B16959279AE7}" type="pres">
      <dgm:prSet presAssocID="{CA1234DC-A8E9-4BB7-9623-4FDBCD1B42D0}" presName="parTx" presStyleLbl="revTx" presStyleIdx="0" presStyleCnt="4">
        <dgm:presLayoutVars>
          <dgm:chMax val="0"/>
          <dgm:chPref val="0"/>
        </dgm:presLayoutVars>
      </dgm:prSet>
      <dgm:spPr/>
    </dgm:pt>
    <dgm:pt modelId="{1761225F-6796-43DE-BDAE-AA89DCC2B9F1}" type="pres">
      <dgm:prSet presAssocID="{CA1234DC-A8E9-4BB7-9623-4FDBCD1B42D0}" presName="txSpace" presStyleCnt="0"/>
      <dgm:spPr/>
    </dgm:pt>
    <dgm:pt modelId="{77635631-C2EE-4031-A3A0-A99972380BE1}" type="pres">
      <dgm:prSet presAssocID="{CA1234DC-A8E9-4BB7-9623-4FDBCD1B42D0}" presName="desTx" presStyleLbl="revTx" presStyleIdx="1" presStyleCnt="4">
        <dgm:presLayoutVars/>
      </dgm:prSet>
      <dgm:spPr/>
    </dgm:pt>
    <dgm:pt modelId="{452023F6-B456-455D-BDF1-CAD512D3F7AE}" type="pres">
      <dgm:prSet presAssocID="{E074BC73-748F-4A67-986A-0FA196D71170}" presName="sibTrans" presStyleCnt="0"/>
      <dgm:spPr/>
    </dgm:pt>
    <dgm:pt modelId="{094264EA-1C1E-4330-9E9F-44424BD2D05D}" type="pres">
      <dgm:prSet presAssocID="{077443A8-473C-4977-B04E-83F2EDB0ED74}" presName="compNode" presStyleCnt="0"/>
      <dgm:spPr/>
    </dgm:pt>
    <dgm:pt modelId="{876A5BCC-F1D1-4D9B-951B-8BD9940FA32E}" type="pres">
      <dgm:prSet presAssocID="{077443A8-473C-4977-B04E-83F2EDB0ED74}" presName="iconRect" presStyleLbl="node1" presStyleIdx="1" presStyleCnt="2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eckmark"/>
        </a:ext>
      </dgm:extLst>
    </dgm:pt>
    <dgm:pt modelId="{298C1DC1-D3ED-4F45-9746-2A39EAB6F569}" type="pres">
      <dgm:prSet presAssocID="{077443A8-473C-4977-B04E-83F2EDB0ED74}" presName="iconSpace" presStyleCnt="0"/>
      <dgm:spPr/>
    </dgm:pt>
    <dgm:pt modelId="{4C5BBC35-79CB-4372-AD68-9A2B5F7A145B}" type="pres">
      <dgm:prSet presAssocID="{077443A8-473C-4977-B04E-83F2EDB0ED74}" presName="parTx" presStyleLbl="revTx" presStyleIdx="2" presStyleCnt="4">
        <dgm:presLayoutVars>
          <dgm:chMax val="0"/>
          <dgm:chPref val="0"/>
        </dgm:presLayoutVars>
      </dgm:prSet>
      <dgm:spPr/>
    </dgm:pt>
    <dgm:pt modelId="{61BD2245-6DA5-4F56-B354-112157462AE1}" type="pres">
      <dgm:prSet presAssocID="{077443A8-473C-4977-B04E-83F2EDB0ED74}" presName="txSpace" presStyleCnt="0"/>
      <dgm:spPr/>
    </dgm:pt>
    <dgm:pt modelId="{49649ED9-FE96-46D8-9E08-7F0BE9C5D641}" type="pres">
      <dgm:prSet presAssocID="{077443A8-473C-4977-B04E-83F2EDB0ED74}" presName="desTx" presStyleLbl="revTx" presStyleIdx="3" presStyleCnt="4">
        <dgm:presLayoutVars/>
      </dgm:prSet>
      <dgm:spPr/>
    </dgm:pt>
  </dgm:ptLst>
  <dgm:cxnLst>
    <dgm:cxn modelId="{AFEDFE0E-6AD6-4228-BB4C-9BBF555B8464}" srcId="{CA1234DC-A8E9-4BB7-9623-4FDBCD1B42D0}" destId="{071B98A8-087A-4D61-B2F1-EDCA7664A15F}" srcOrd="0" destOrd="0" parTransId="{A6606D38-5CF7-4DA4-8A7A-B62ECDC84583}" sibTransId="{F877064C-1D7D-4CE2-A97B-DCE48EBCD57A}"/>
    <dgm:cxn modelId="{5512A10F-1BF5-4950-A357-2C1BD64DE1FC}" type="presOf" srcId="{077443A8-473C-4977-B04E-83F2EDB0ED74}" destId="{4C5BBC35-79CB-4372-AD68-9A2B5F7A145B}" srcOrd="0" destOrd="0" presId="urn:microsoft.com/office/officeart/2018/2/layout/IconLabelDescriptionList"/>
    <dgm:cxn modelId="{D36BAD3A-3F52-495C-B7F6-57CAF3EE1CFF}" type="presOf" srcId="{4E8C8AB9-3D2A-4879-9C3E-6048EFF605AD}" destId="{49649ED9-FE96-46D8-9E08-7F0BE9C5D641}" srcOrd="0" destOrd="0" presId="urn:microsoft.com/office/officeart/2018/2/layout/IconLabelDescriptionList"/>
    <dgm:cxn modelId="{9581203C-F567-48B8-9951-24B5782B6C45}" type="presOf" srcId="{3BE1459C-6BC0-4555-868A-3A2ABBE6D4AC}" destId="{49649ED9-FE96-46D8-9E08-7F0BE9C5D641}" srcOrd="0" destOrd="2" presId="urn:microsoft.com/office/officeart/2018/2/layout/IconLabelDescriptionList"/>
    <dgm:cxn modelId="{58FD713F-19A3-4BFD-9603-4EE3C1D07418}" type="presOf" srcId="{31E04113-9018-4AEA-B1E6-53503206A56F}" destId="{236F9AE6-0B4D-4AB2-B4A0-6985A1E32D77}" srcOrd="0" destOrd="0" presId="urn:microsoft.com/office/officeart/2018/2/layout/IconLabelDescriptionList"/>
    <dgm:cxn modelId="{49021160-0D5F-4918-8C32-105F99E768AE}" srcId="{077443A8-473C-4977-B04E-83F2EDB0ED74}" destId="{176A1562-525B-4313-A398-17CEA010E8BD}" srcOrd="1" destOrd="0" parTransId="{E828DB61-D7EB-4D44-A6E1-9EA375B2B820}" sibTransId="{468B3B14-C985-4569-99AD-38406E742140}"/>
    <dgm:cxn modelId="{D286344C-46AD-4E8F-AA7E-6B11A1356999}" srcId="{077443A8-473C-4977-B04E-83F2EDB0ED74}" destId="{4E8C8AB9-3D2A-4879-9C3E-6048EFF605AD}" srcOrd="0" destOrd="0" parTransId="{4193818B-4AF6-4483-9960-752FA9CCD92C}" sibTransId="{3BDC6FC9-5BD2-4631-A3FD-1314A2658F26}"/>
    <dgm:cxn modelId="{FA36CC6C-C2C6-4EAA-8490-6EF6C8671B19}" srcId="{077443A8-473C-4977-B04E-83F2EDB0ED74}" destId="{3BE1459C-6BC0-4555-868A-3A2ABBE6D4AC}" srcOrd="2" destOrd="0" parTransId="{6A1103B4-DB8F-4340-8DAD-63E15D14B623}" sibTransId="{B1A7D684-AE1B-4F22-BD1B-70E165C0C1CF}"/>
    <dgm:cxn modelId="{44D83070-0AB9-4836-BD5E-623DA08284DD}" srcId="{CA1234DC-A8E9-4BB7-9623-4FDBCD1B42D0}" destId="{531D32E5-0497-49FF-91CC-24DB79A378F7}" srcOrd="2" destOrd="0" parTransId="{60F92018-255D-4691-8C6A-14836811FC2C}" sibTransId="{248A87CC-CE06-452D-A5BD-870E6602A847}"/>
    <dgm:cxn modelId="{4E9ACA73-6A0E-40A1-B2B5-5348D32D8883}" srcId="{077443A8-473C-4977-B04E-83F2EDB0ED74}" destId="{930F7CFF-B7AD-4EFC-A9BB-051EC9E244B1}" srcOrd="3" destOrd="0" parTransId="{60726AEF-DE2E-46DE-AB32-7CCDF3C2FFBA}" sibTransId="{F66B0078-AB89-4484-99D0-3CD738D9A121}"/>
    <dgm:cxn modelId="{F2B30075-6AEE-430B-8617-FB207D58070C}" type="presOf" srcId="{EB078701-143C-4467-B7F9-ED763B7338D3}" destId="{77635631-C2EE-4031-A3A0-A99972380BE1}" srcOrd="0" destOrd="1" presId="urn:microsoft.com/office/officeart/2018/2/layout/IconLabelDescriptionList"/>
    <dgm:cxn modelId="{F6B18280-3057-4BE5-870A-1E8318E7A0D7}" srcId="{31E04113-9018-4AEA-B1E6-53503206A56F}" destId="{CA1234DC-A8E9-4BB7-9623-4FDBCD1B42D0}" srcOrd="0" destOrd="0" parTransId="{08DEB0E3-7ECE-4C68-BC69-658E764963C0}" sibTransId="{E074BC73-748F-4A67-986A-0FA196D71170}"/>
    <dgm:cxn modelId="{22896F8A-7C14-43E5-9200-8F155740A865}" type="presOf" srcId="{930F7CFF-B7AD-4EFC-A9BB-051EC9E244B1}" destId="{49649ED9-FE96-46D8-9E08-7F0BE9C5D641}" srcOrd="0" destOrd="3" presId="urn:microsoft.com/office/officeart/2018/2/layout/IconLabelDescriptionList"/>
    <dgm:cxn modelId="{50379CA7-325E-415D-B41B-DD2C5C055210}" type="presOf" srcId="{531D32E5-0497-49FF-91CC-24DB79A378F7}" destId="{77635631-C2EE-4031-A3A0-A99972380BE1}" srcOrd="0" destOrd="2" presId="urn:microsoft.com/office/officeart/2018/2/layout/IconLabelDescriptionList"/>
    <dgm:cxn modelId="{BE4812B1-1F2C-444B-8AAC-F588EDA1D232}" type="presOf" srcId="{071B98A8-087A-4D61-B2F1-EDCA7664A15F}" destId="{77635631-C2EE-4031-A3A0-A99972380BE1}" srcOrd="0" destOrd="0" presId="urn:microsoft.com/office/officeart/2018/2/layout/IconLabelDescriptionList"/>
    <dgm:cxn modelId="{9BC4EED0-48CA-4F5F-AC54-1B5920EF6729}" type="presOf" srcId="{176A1562-525B-4313-A398-17CEA010E8BD}" destId="{49649ED9-FE96-46D8-9E08-7F0BE9C5D641}" srcOrd="0" destOrd="1" presId="urn:microsoft.com/office/officeart/2018/2/layout/IconLabelDescriptionList"/>
    <dgm:cxn modelId="{2D5F18D1-83E8-4814-9D4F-EF88BDE1A509}" srcId="{CA1234DC-A8E9-4BB7-9623-4FDBCD1B42D0}" destId="{EB078701-143C-4467-B7F9-ED763B7338D3}" srcOrd="1" destOrd="0" parTransId="{1E09D7C6-5D2E-4920-989E-5D474DBEE257}" sibTransId="{D24311CD-529D-44AC-86F2-06024E1CF45B}"/>
    <dgm:cxn modelId="{51543CF0-8C35-4158-A39F-723F05A6A1C6}" srcId="{31E04113-9018-4AEA-B1E6-53503206A56F}" destId="{077443A8-473C-4977-B04E-83F2EDB0ED74}" srcOrd="1" destOrd="0" parTransId="{25AD3D57-8EB5-4A35-BFC1-1C0AF74D3642}" sibTransId="{6F71A9B2-8328-477D-A1BA-072C0499C6A3}"/>
    <dgm:cxn modelId="{276C07F3-FBAE-444D-A2E2-000D100ABF62}" type="presOf" srcId="{CA1234DC-A8E9-4BB7-9623-4FDBCD1B42D0}" destId="{C7B2CFB1-9B00-4AD9-BED0-B16959279AE7}" srcOrd="0" destOrd="0" presId="urn:microsoft.com/office/officeart/2018/2/layout/IconLabelDescriptionList"/>
    <dgm:cxn modelId="{59C78856-5777-4E64-BA6D-8B01C5FD8E61}" type="presParOf" srcId="{236F9AE6-0B4D-4AB2-B4A0-6985A1E32D77}" destId="{FDC7D353-A004-4763-B4A7-28DF0F83D3CD}" srcOrd="0" destOrd="0" presId="urn:microsoft.com/office/officeart/2018/2/layout/IconLabelDescriptionList"/>
    <dgm:cxn modelId="{0D5B3D69-5C8F-48A6-BC6B-40AAF741132F}" type="presParOf" srcId="{FDC7D353-A004-4763-B4A7-28DF0F83D3CD}" destId="{24397B78-F623-4D56-A441-D72669585A87}" srcOrd="0" destOrd="0" presId="urn:microsoft.com/office/officeart/2018/2/layout/IconLabelDescriptionList"/>
    <dgm:cxn modelId="{38EE99C2-7C76-451B-BAA8-86574CC7A8D5}" type="presParOf" srcId="{FDC7D353-A004-4763-B4A7-28DF0F83D3CD}" destId="{4B78BC4C-D42C-4348-B804-4C8FAF6D6E2E}" srcOrd="1" destOrd="0" presId="urn:microsoft.com/office/officeart/2018/2/layout/IconLabelDescriptionList"/>
    <dgm:cxn modelId="{3B626F11-AF0D-4045-BD89-015A8C68D17E}" type="presParOf" srcId="{FDC7D353-A004-4763-B4A7-28DF0F83D3CD}" destId="{C7B2CFB1-9B00-4AD9-BED0-B16959279AE7}" srcOrd="2" destOrd="0" presId="urn:microsoft.com/office/officeart/2018/2/layout/IconLabelDescriptionList"/>
    <dgm:cxn modelId="{882B6F58-F47B-4A6B-9F12-513FC2CF0543}" type="presParOf" srcId="{FDC7D353-A004-4763-B4A7-28DF0F83D3CD}" destId="{1761225F-6796-43DE-BDAE-AA89DCC2B9F1}" srcOrd="3" destOrd="0" presId="urn:microsoft.com/office/officeart/2018/2/layout/IconLabelDescriptionList"/>
    <dgm:cxn modelId="{DE235037-7A37-453E-8112-5047890DB4B7}" type="presParOf" srcId="{FDC7D353-A004-4763-B4A7-28DF0F83D3CD}" destId="{77635631-C2EE-4031-A3A0-A99972380BE1}" srcOrd="4" destOrd="0" presId="urn:microsoft.com/office/officeart/2018/2/layout/IconLabelDescriptionList"/>
    <dgm:cxn modelId="{A985ED77-EAE0-4477-8E74-991934420B5F}" type="presParOf" srcId="{236F9AE6-0B4D-4AB2-B4A0-6985A1E32D77}" destId="{452023F6-B456-455D-BDF1-CAD512D3F7AE}" srcOrd="1" destOrd="0" presId="urn:microsoft.com/office/officeart/2018/2/layout/IconLabelDescriptionList"/>
    <dgm:cxn modelId="{23661AE3-DCDF-4105-9E8E-F95F3B2F9744}" type="presParOf" srcId="{236F9AE6-0B4D-4AB2-B4A0-6985A1E32D77}" destId="{094264EA-1C1E-4330-9E9F-44424BD2D05D}" srcOrd="2" destOrd="0" presId="urn:microsoft.com/office/officeart/2018/2/layout/IconLabelDescriptionList"/>
    <dgm:cxn modelId="{BAD14525-402B-4D81-963A-322B758912F2}" type="presParOf" srcId="{094264EA-1C1E-4330-9E9F-44424BD2D05D}" destId="{876A5BCC-F1D1-4D9B-951B-8BD9940FA32E}" srcOrd="0" destOrd="0" presId="urn:microsoft.com/office/officeart/2018/2/layout/IconLabelDescriptionList"/>
    <dgm:cxn modelId="{C025A027-EDDE-41EE-8639-8FE1FDC6E9C7}" type="presParOf" srcId="{094264EA-1C1E-4330-9E9F-44424BD2D05D}" destId="{298C1DC1-D3ED-4F45-9746-2A39EAB6F569}" srcOrd="1" destOrd="0" presId="urn:microsoft.com/office/officeart/2018/2/layout/IconLabelDescriptionList"/>
    <dgm:cxn modelId="{9E8A870E-E98A-4ED4-A5D5-87160D0CACCA}" type="presParOf" srcId="{094264EA-1C1E-4330-9E9F-44424BD2D05D}" destId="{4C5BBC35-79CB-4372-AD68-9A2B5F7A145B}" srcOrd="2" destOrd="0" presId="urn:microsoft.com/office/officeart/2018/2/layout/IconLabelDescriptionList"/>
    <dgm:cxn modelId="{0F1CCD8A-7C0F-4A6A-8F3E-6FCBF9D68BA0}" type="presParOf" srcId="{094264EA-1C1E-4330-9E9F-44424BD2D05D}" destId="{61BD2245-6DA5-4F56-B354-112157462AE1}" srcOrd="3" destOrd="0" presId="urn:microsoft.com/office/officeart/2018/2/layout/IconLabelDescriptionList"/>
    <dgm:cxn modelId="{178F2086-A6EB-4476-944E-45F80FF78418}" type="presParOf" srcId="{094264EA-1C1E-4330-9E9F-44424BD2D05D}" destId="{49649ED9-FE96-46D8-9E08-7F0BE9C5D641}" srcOrd="4" destOrd="0" presId="urn:microsoft.com/office/officeart/2018/2/layout/IconLabelDescription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D9AF512-EDD3-4A1E-94C1-049959201212}">
      <dsp:nvSpPr>
        <dsp:cNvPr id="0" name=""/>
        <dsp:cNvSpPr/>
      </dsp:nvSpPr>
      <dsp:spPr>
        <a:xfrm>
          <a:off x="0" y="57759"/>
          <a:ext cx="10515600" cy="71253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kern="1200"/>
            <a:t>The</a:t>
          </a:r>
          <a:r>
            <a:rPr lang="en-US" sz="2900" kern="1200" baseline="0"/>
            <a:t> last Chempack </a:t>
          </a:r>
          <a:r>
            <a:rPr lang="en-US" sz="2900" kern="1200"/>
            <a:t>Movement Drill</a:t>
          </a:r>
        </a:p>
      </dsp:txBody>
      <dsp:txXfrm>
        <a:off x="34783" y="92542"/>
        <a:ext cx="10446034" cy="642964"/>
      </dsp:txXfrm>
    </dsp:sp>
    <dsp:sp modelId="{6288F700-62FA-4103-A8EB-F82924D353E0}">
      <dsp:nvSpPr>
        <dsp:cNvPr id="0" name=""/>
        <dsp:cNvSpPr/>
      </dsp:nvSpPr>
      <dsp:spPr>
        <a:xfrm>
          <a:off x="0" y="770290"/>
          <a:ext cx="10515600" cy="4802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3870" tIns="36830" rIns="206248" bIns="36830" numCol="1" spcCol="1270" anchor="t" anchorCtr="0">
          <a:noAutofit/>
        </a:bodyPr>
        <a:lstStyle/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300" kern="1200"/>
            <a:t>2017</a:t>
          </a:r>
        </a:p>
      </dsp:txBody>
      <dsp:txXfrm>
        <a:off x="0" y="770290"/>
        <a:ext cx="10515600" cy="480240"/>
      </dsp:txXfrm>
    </dsp:sp>
    <dsp:sp modelId="{CA28C9A9-134D-4DF4-BDAE-9566A3C846FA}">
      <dsp:nvSpPr>
        <dsp:cNvPr id="0" name=""/>
        <dsp:cNvSpPr/>
      </dsp:nvSpPr>
      <dsp:spPr>
        <a:xfrm>
          <a:off x="0" y="1250530"/>
          <a:ext cx="10515600" cy="71253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kern="1200" dirty="0"/>
            <a:t>High Turn over rate </a:t>
          </a:r>
        </a:p>
      </dsp:txBody>
      <dsp:txXfrm>
        <a:off x="34783" y="1285313"/>
        <a:ext cx="10446034" cy="642964"/>
      </dsp:txXfrm>
    </dsp:sp>
    <dsp:sp modelId="{307BC32C-F1B2-4828-83FB-68468781CA7A}">
      <dsp:nvSpPr>
        <dsp:cNvPr id="0" name=""/>
        <dsp:cNvSpPr/>
      </dsp:nvSpPr>
      <dsp:spPr>
        <a:xfrm>
          <a:off x="0" y="1963060"/>
          <a:ext cx="10515600" cy="120059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3870" tIns="36830" rIns="206248" bIns="36830" numCol="1" spcCol="1270" anchor="t" anchorCtr="0">
          <a:noAutofit/>
        </a:bodyPr>
        <a:lstStyle/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300" kern="1200"/>
            <a:t>Fire/EMS </a:t>
          </a:r>
        </a:p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300" kern="1200"/>
            <a:t>Law Enforcement</a:t>
          </a:r>
        </a:p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300" kern="1200"/>
            <a:t>Local Health Emergency Coordinators</a:t>
          </a:r>
        </a:p>
      </dsp:txBody>
      <dsp:txXfrm>
        <a:off x="0" y="1963060"/>
        <a:ext cx="10515600" cy="1200599"/>
      </dsp:txXfrm>
    </dsp:sp>
    <dsp:sp modelId="{88B88B73-42F2-461E-9F91-1A805A7F33EA}">
      <dsp:nvSpPr>
        <dsp:cNvPr id="0" name=""/>
        <dsp:cNvSpPr/>
      </dsp:nvSpPr>
      <dsp:spPr>
        <a:xfrm>
          <a:off x="0" y="3163660"/>
          <a:ext cx="10515600" cy="71253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kern="1200"/>
            <a:t>Pandemic</a:t>
          </a:r>
        </a:p>
      </dsp:txBody>
      <dsp:txXfrm>
        <a:off x="34783" y="3198443"/>
        <a:ext cx="10446034" cy="642964"/>
      </dsp:txXfrm>
    </dsp:sp>
    <dsp:sp modelId="{010E6477-0E51-4F64-8815-F66A42DD5A72}">
      <dsp:nvSpPr>
        <dsp:cNvPr id="0" name=""/>
        <dsp:cNvSpPr/>
      </dsp:nvSpPr>
      <dsp:spPr>
        <a:xfrm>
          <a:off x="0" y="3959710"/>
          <a:ext cx="10515600" cy="71253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kern="1200" dirty="0"/>
            <a:t>2019- 2021</a:t>
          </a:r>
        </a:p>
      </dsp:txBody>
      <dsp:txXfrm>
        <a:off x="34783" y="3994493"/>
        <a:ext cx="10446034" cy="64296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4397B78-F623-4D56-A441-D72669585A87}">
      <dsp:nvSpPr>
        <dsp:cNvPr id="0" name=""/>
        <dsp:cNvSpPr/>
      </dsp:nvSpPr>
      <dsp:spPr>
        <a:xfrm>
          <a:off x="559800" y="367253"/>
          <a:ext cx="1512000" cy="151200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7B2CFB1-9B00-4AD9-BED0-B16959279AE7}">
      <dsp:nvSpPr>
        <dsp:cNvPr id="0" name=""/>
        <dsp:cNvSpPr/>
      </dsp:nvSpPr>
      <dsp:spPr>
        <a:xfrm>
          <a:off x="559800" y="2034828"/>
          <a:ext cx="4320000" cy="648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l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US" sz="3500" kern="1200"/>
            <a:t>Meeting:</a:t>
          </a:r>
        </a:p>
      </dsp:txBody>
      <dsp:txXfrm>
        <a:off x="559800" y="2034828"/>
        <a:ext cx="4320000" cy="648000"/>
      </dsp:txXfrm>
    </dsp:sp>
    <dsp:sp modelId="{77635631-C2EE-4031-A3A0-A99972380BE1}">
      <dsp:nvSpPr>
        <dsp:cNvPr id="0" name=""/>
        <dsp:cNvSpPr/>
      </dsp:nvSpPr>
      <dsp:spPr>
        <a:xfrm>
          <a:off x="559800" y="2755189"/>
          <a:ext cx="4320000" cy="123010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Emergency Management </a:t>
          </a:r>
        </a:p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Emergency Medical Services</a:t>
          </a:r>
        </a:p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/>
            <a:t>Department of Emergency Community and Communications (DECC)</a:t>
          </a:r>
        </a:p>
      </dsp:txBody>
      <dsp:txXfrm>
        <a:off x="559800" y="2755189"/>
        <a:ext cx="4320000" cy="1230101"/>
      </dsp:txXfrm>
    </dsp:sp>
    <dsp:sp modelId="{876A5BCC-F1D1-4D9B-951B-8BD9940FA32E}">
      <dsp:nvSpPr>
        <dsp:cNvPr id="0" name=""/>
        <dsp:cNvSpPr/>
      </dsp:nvSpPr>
      <dsp:spPr>
        <a:xfrm>
          <a:off x="5635800" y="367253"/>
          <a:ext cx="1512000" cy="151200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C5BBC35-79CB-4372-AD68-9A2B5F7A145B}">
      <dsp:nvSpPr>
        <dsp:cNvPr id="0" name=""/>
        <dsp:cNvSpPr/>
      </dsp:nvSpPr>
      <dsp:spPr>
        <a:xfrm>
          <a:off x="5635800" y="2034828"/>
          <a:ext cx="4320000" cy="648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l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US" sz="3500" kern="1200" dirty="0"/>
            <a:t>So far, we have done: </a:t>
          </a:r>
        </a:p>
      </dsp:txBody>
      <dsp:txXfrm>
        <a:off x="5635800" y="2034828"/>
        <a:ext cx="4320000" cy="648000"/>
      </dsp:txXfrm>
    </dsp:sp>
    <dsp:sp modelId="{49649ED9-FE96-46D8-9E08-7F0BE9C5D641}">
      <dsp:nvSpPr>
        <dsp:cNvPr id="0" name=""/>
        <dsp:cNvSpPr/>
      </dsp:nvSpPr>
      <dsp:spPr>
        <a:xfrm>
          <a:off x="5635800" y="2755189"/>
          <a:ext cx="4320000" cy="123010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Two workshops</a:t>
          </a:r>
        </a:p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Online Training</a:t>
          </a:r>
        </a:p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A drill </a:t>
          </a:r>
        </a:p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Policy edits and development</a:t>
          </a:r>
        </a:p>
      </dsp:txBody>
      <dsp:txXfrm>
        <a:off x="5635800" y="2755189"/>
        <a:ext cx="4320000" cy="123010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2/layout/IconLabelDescriptionList">
  <dgm:title val="Icon Label Description List"/>
  <dgm:desc val="Use to show non-sequential or grouped chunks of information. The placeholder holds an icon or small picture, and corresponding text boxes show Level 1 and Level 2 text respectively. Works well for minimal Level 1 text accompanied by lengthier Level two text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Node" refType="h" fact="0.45"/>
      <dgm:constr type="w" for="ch" forName="compNode" val="120"/>
      <dgm:constr type="w" for="ch" forName="sibTrans" refType="w" refFor="ch" refForName="compNode" fact="0.175"/>
      <dgm:constr type="primFontSz" for="des" forName="parTx" val="36"/>
      <dgm:constr type="primFontSz" for="des" forName="desTx" refType="primFontSz" refFor="des" refForName="parTx" op="lte" fact="0.75"/>
      <dgm:constr type="h" for="des" forName="compNode" op="equ"/>
      <dgm:constr type="h" for="des" forName="iconRect" op="equ"/>
      <dgm:constr type="w" for="des" forName="iconRect" op="equ"/>
      <dgm:constr type="h" for="des" forName="iconSpace" op="equ"/>
      <dgm:constr type="h" for="des" forName="parTx" op="equ"/>
      <dgm:constr type="h" for="des" forName="txSpace" op="equ"/>
      <dgm:constr type="h" for="des" forName="desTx" op="equ"/>
    </dgm:constrLst>
    <dgm:ruleLst>
      <dgm:rule type="w" for="ch" forName="compNode" val="0" fact="NaN" max="NaN"/>
    </dgm:ruleLst>
    <dgm:forEach name="Name3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35"/>
          <dgm:constr type="h" for="ch" forName="iconRect" refType="w" refFor="ch" refForName="iconRect"/>
          <dgm:constr type="l" for="ch" forName="iconRect"/>
          <dgm:constr type="t" for="ch" forName="iconRect"/>
          <dgm:constr type="w" for="ch" forName="iconSpace" refType="w"/>
          <dgm:constr type="h" for="ch" forName="iconSpace" refType="h" fact="0.043"/>
          <dgm:constr type="l" for="ch" forName="iconSpace"/>
          <dgm:constr type="t" for="ch" forName="iconSpace" refType="b" refFor="ch" refForName="iconRect"/>
          <dgm:constr type="w" for="ch" forName="parTx" refType="w"/>
          <dgm:constr type="h" for="ch" forName="parTx" refType="w" fact="0.15"/>
          <dgm:constr type="l" for="ch" forName="parTx"/>
          <dgm:constr type="t" for="ch" forName="parTx" refType="b" refFor="ch" refForName="iconSpace"/>
          <dgm:constr type="h" for="ch" forName="txSpace" refType="h" fact="0.02"/>
          <dgm:constr type="w" for="ch" forName="txSpace" refType="w"/>
          <dgm:constr type="l" for="ch" forName="txSpace"/>
          <dgm:constr type="t" for="ch" forName="txSpace" refType="b" refFor="ch" refForName="parTx"/>
          <dgm:constr type="w" for="ch" forName="desTx" refType="w"/>
          <dgm:constr type="l" for="ch" forName="desTx"/>
          <dgm:constr type="t" for="ch" forName="desTx" refType="b" refFor="ch" refForName="txSpace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icon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t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4" fact="NaN" max="NaN"/>
            <dgm:rule type="h" val="INF" fact="NaN" max="NaN"/>
          </dgm:ruleLst>
        </dgm:layoutNode>
        <dgm:layoutNode name="tx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desTx" styleLbl="revTx">
          <dgm:varLst/>
          <dgm:alg type="tx">
            <dgm:param type="stBulletLvl" val="0"/>
            <dgm:param type="txAnchorVert" val="t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refType="primFontSz"/>
            <dgm:constr type="lMarg"/>
            <dgm:constr type="rMarg"/>
            <dgm:constr type="tMarg"/>
            <dgm:constr type="bMarg"/>
          </dgm:constrLst>
          <dgm:ruleLst>
            <dgm:rule type="primFontSz" val="NaN" fact="NaN" max="17"/>
            <dgm:rule type="h" val="INF" fact="NaN" max="NaN"/>
          </dgm:ruleLst>
        </dgm:layoutNode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b="1"/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159DD39-4DE8-4C89-80DD-94F5E40B368F}" type="datetimeFigureOut">
              <a:rPr lang="en-US" smtClean="0"/>
              <a:t>2/17/2026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4000DC-30F3-4191-BD69-C94B66F6F6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90568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B4000DC-30F3-4191-BD69-C94B66F6F6B9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295956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B4000DC-30F3-4191-BD69-C94B66F6F6B9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296291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B4000DC-30F3-4191-BD69-C94B66F6F6B9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55189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656D01-824D-E9A5-0367-ED63CCFFF72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519848B-C637-ECAC-9988-5B055376FE5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7F2780-C09C-1D87-E652-874786F837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352A2F-4D55-49A3-973B-60C0F2AAED88}" type="datetimeFigureOut">
              <a:rPr lang="en-US" smtClean="0"/>
              <a:t>2/17/2026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66BC35-375F-5A82-8C25-C9A3A4B66F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6E84E3-4F09-5526-9D23-D85A8C9357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0EE397-D2FC-43F8-AA98-9C4BCB6B56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21300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D40927-1768-A912-3064-6139F57ED2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2FF693-9685-7EDF-C90D-AD70D23DC45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D925B6A-B6EA-1BB1-8ACE-BB4B8DC6FB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352A2F-4D55-49A3-973B-60C0F2AAED88}" type="datetimeFigureOut">
              <a:rPr lang="en-US" smtClean="0"/>
              <a:t>2/17/2026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4C56CEC-2182-B7B5-F5F9-170A10B852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8254D2D-C424-6B1D-920E-613D7CAD6A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0EE397-D2FC-43F8-AA98-9C4BCB6B56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24283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0109AB-3D66-EEF5-0BC2-F40D9E1248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AFC021F-499B-3ADF-85D2-3BD535CC7F8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1C2876D-A873-3AE7-3CA9-5C4AF9ADBA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352A2F-4D55-49A3-973B-60C0F2AAED88}" type="datetimeFigureOut">
              <a:rPr lang="en-US" smtClean="0"/>
              <a:t>2/17/2026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6144E31-82EC-6EF7-8F8A-FB24979013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9B7AD57-DFE0-DDBB-8C66-C290E21430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0EE397-D2FC-43F8-AA98-9C4BCB6B56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17347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419E67-677F-646B-CD92-F8BF16832C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B3FCA7-661A-A8CF-810C-1F0DD9B2F5C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6083469-BAEB-117A-3A0B-FC9ED0B769F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85A9777-DAA3-DD9E-006E-DD3B8BDD91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352A2F-4D55-49A3-973B-60C0F2AAED88}" type="datetimeFigureOut">
              <a:rPr lang="en-US" smtClean="0"/>
              <a:t>2/17/2026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7B552AE-7968-ED44-A032-9C43EB870B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CB8F9A6-EF16-E717-198C-A72BF7634D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0EE397-D2FC-43F8-AA98-9C4BCB6B56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08870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68F86D-F504-EA21-51CD-BE22133E45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A1AE717-1A0A-465E-DC53-05BDFAFFDEE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488466F-6E57-192D-17E2-16AE203650F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F4A1A4B-6F26-7AE7-71D7-CC7BF5ECC3E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8181972-6786-8A10-232A-3248FACBBC3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93EFE37-EC6D-ED47-E8CF-F9E7DBCA2B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352A2F-4D55-49A3-973B-60C0F2AAED88}" type="datetimeFigureOut">
              <a:rPr lang="en-US" smtClean="0"/>
              <a:t>2/17/2026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C16CCBD-488D-B6FC-1402-27218A7C83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390E06F-B614-BFB5-0D98-E4EA44A692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0EE397-D2FC-43F8-AA98-9C4BCB6B56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88556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B11647-B019-BB9D-B3BA-194E6B649B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3BB675E-3687-6446-8D06-90154C5EBE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352A2F-4D55-49A3-973B-60C0F2AAED88}" type="datetimeFigureOut">
              <a:rPr lang="en-US" smtClean="0"/>
              <a:t>2/17/2026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4E5D6D5-1FB9-7041-AD33-FD409A7F37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042F151-282C-A023-AF90-6C1231598B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0EE397-D2FC-43F8-AA98-9C4BCB6B56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57961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1E0B929-191C-C2F6-E409-8135763AE9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352A2F-4D55-49A3-973B-60C0F2AAED88}" type="datetimeFigureOut">
              <a:rPr lang="en-US" smtClean="0"/>
              <a:t>2/17/2026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CA2F0D5-D55E-2A00-7867-0C00CC81B7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DB4DCD1-1C17-3765-53FC-EF6DCBEDC1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0EE397-D2FC-43F8-AA98-9C4BCB6B56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64965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48ED78-64FC-A665-3147-54AA787A86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CB9DFF0-6B2E-E5DA-32BC-C9B6F4D506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7A9705A-0326-F54C-CF46-6F1DB45156C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98B1DDA-C5FF-7B00-EB39-1AA9332710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352A2F-4D55-49A3-973B-60C0F2AAED88}" type="datetimeFigureOut">
              <a:rPr lang="en-US" smtClean="0"/>
              <a:t>2/17/2026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4D75857-5203-B6BB-DB6E-3E3EE63DBD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7920E82-8D05-9C4E-D21D-16E595A385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0EE397-D2FC-43F8-AA98-9C4BCB6B56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40657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451CB1-00F9-AB6D-9A61-671AD0DEEF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8CDD94C-7808-A46A-9B58-D6D0386C75C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AB60309-652B-F090-FB76-52652B3FDE1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A501CE0-0626-644D-4963-404D264477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352A2F-4D55-49A3-973B-60C0F2AAED88}" type="datetimeFigureOut">
              <a:rPr lang="en-US" smtClean="0"/>
              <a:t>2/17/2026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FBA9E31-24A1-3995-6554-317E96A2FC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3C6259A-35E5-96B5-1858-E5842DBEA3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0EE397-D2FC-43F8-AA98-9C4BCB6B56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44985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B74143-511C-C62F-9B81-F8A743E169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2FCA750-67E9-FC17-2ACC-9576381A79B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62122A2-244F-2F5C-9527-E0EDAD974B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352A2F-4D55-49A3-973B-60C0F2AAED88}" type="datetimeFigureOut">
              <a:rPr lang="en-US" smtClean="0"/>
              <a:t>2/17/2026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B2B275-4932-5D52-3B76-89A2C4CCBA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46944C7-C00F-369A-E399-08EABCEC2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0EE397-D2FC-43F8-AA98-9C4BCB6B56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36607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12C07A4-1454-0E80-9FC2-2496C79E11F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87B7691-FE2F-CCED-7A3A-2235633D66D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E5424FB-6B20-99BC-AC23-73B7A8A165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352A2F-4D55-49A3-973B-60C0F2AAED88}" type="datetimeFigureOut">
              <a:rPr lang="en-US" smtClean="0"/>
              <a:t>2/17/2026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1048AB-45C1-0D9C-6370-74653AACCA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907BBD-A601-338D-4CA6-53C3D623B7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0EE397-D2FC-43F8-AA98-9C4BCB6B56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63288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338579E-8845-A986-3F3C-751EBC6605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9C424FA-DBC6-535C-13B5-0B34B02FD37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DD8DB05-E39E-E4ED-16DF-F8D2DFF3827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4352A2F-4D55-49A3-973B-60C0F2AAED88}" type="datetimeFigureOut">
              <a:rPr lang="en-US" smtClean="0"/>
              <a:t>2/17/2026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84C3396-27B9-4C39-9629-CBBC6D79842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DD13AA-632B-D8D8-AC78-ABF07FC68C2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C0EE397-D2FC-43F8-AA98-9C4BCB6B56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04298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pictofigo.com/image/Vehicles" TargetMode="External"/><Relationship Id="rId3" Type="http://schemas.openxmlformats.org/officeDocument/2006/relationships/diagramLayout" Target="../diagrams/layout1.xml"/><Relationship Id="rId7" Type="http://schemas.openxmlformats.org/officeDocument/2006/relationships/image" Target="../media/image7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10" Type="http://schemas.openxmlformats.org/officeDocument/2006/relationships/hyperlink" Target="https://www.flickr.com/photos/x635photos/49128651783/" TargetMode="External"/><Relationship Id="rId4" Type="http://schemas.openxmlformats.org/officeDocument/2006/relationships/diagramQuickStyle" Target="../diagrams/quickStyle1.xml"/><Relationship Id="rId9" Type="http://schemas.openxmlformats.org/officeDocument/2006/relationships/image" Target="../media/image8.jp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news18.com/india/bpl-patients-can-get-free-treatment-at-these-4-private-hospitals-in-bengaluru-skn-ws-l-9901265.html" TargetMode="External"/><Relationship Id="rId3" Type="http://schemas.openxmlformats.org/officeDocument/2006/relationships/hyperlink" Target="https://www.flickr.com/photos/cak757/15368537522/" TargetMode="External"/><Relationship Id="rId7" Type="http://schemas.openxmlformats.org/officeDocument/2006/relationships/image" Target="../media/image12.jp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lehighvalleyramblings.blogspot.com/2019/06/norco-and-bethlehem-combine-911-service.html" TargetMode="External"/><Relationship Id="rId5" Type="http://schemas.openxmlformats.org/officeDocument/2006/relationships/image" Target="../media/image11.JPG"/><Relationship Id="rId10" Type="http://schemas.openxmlformats.org/officeDocument/2006/relationships/hyperlink" Target="https://www.pikist.com/free-photo-stpmf" TargetMode="External"/><Relationship Id="rId4" Type="http://schemas.openxmlformats.org/officeDocument/2006/relationships/image" Target="../media/image10.jpg"/><Relationship Id="rId9" Type="http://schemas.openxmlformats.org/officeDocument/2006/relationships/image" Target="../media/image13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7" Type="http://schemas.openxmlformats.org/officeDocument/2006/relationships/image" Target="../media/image41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0.png"/><Relationship Id="rId5" Type="http://schemas.openxmlformats.org/officeDocument/2006/relationships/image" Target="../media/image39.jpeg"/><Relationship Id="rId4" Type="http://schemas.openxmlformats.org/officeDocument/2006/relationships/image" Target="../media/image38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en/question-mark-why-question-1829459/" TargetMode="External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1" name="Rectangle 1030">
            <a:extLst>
              <a:ext uri="{FF2B5EF4-FFF2-40B4-BE49-F238E27FC236}">
                <a16:creationId xmlns:a16="http://schemas.microsoft.com/office/drawing/2014/main" id="{657F69E0-C4B0-4BEC-A689-4F8D877F05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0A973309-17A8-CD2F-6A98-2712531C9B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5"/>
          <a:stretch>
            <a:fillRect/>
          </a:stretch>
        </p:blipFill>
        <p:spPr bwMode="auto">
          <a:xfrm>
            <a:off x="22" y="0"/>
            <a:ext cx="12188930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373737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FFFFFF"/>
                  </a:outerShdw>
                </a:effectLst>
              </a14:hiddenEffects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4981FB53-7AE0-A285-E9AA-627A841EEDD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09700" y="244685"/>
            <a:ext cx="9144000" cy="1939632"/>
          </a:xfrm>
        </p:spPr>
        <p:txBody>
          <a:bodyPr>
            <a:normAutofit/>
          </a:bodyPr>
          <a:lstStyle/>
          <a:p>
            <a:r>
              <a:rPr lang="en-US" sz="6600" dirty="0">
                <a:solidFill>
                  <a:schemeClr val="bg1"/>
                </a:solidFill>
              </a:rPr>
              <a:t>Chempack Resiliency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1FB51FA-B1CA-346F-5CAF-4CDA8665368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409700" y="2216865"/>
            <a:ext cx="9144000" cy="1536192"/>
          </a:xfrm>
        </p:spPr>
        <p:txBody>
          <a:bodyPr>
            <a:normAutofit fontScale="25000" lnSpcReduction="20000"/>
          </a:bodyPr>
          <a:lstStyle/>
          <a:p>
            <a:r>
              <a:rPr lang="en-US" sz="12800" dirty="0">
                <a:solidFill>
                  <a:schemeClr val="bg1"/>
                </a:solidFill>
              </a:rPr>
              <a:t>Local Public Health Steers the Ship</a:t>
            </a:r>
          </a:p>
          <a:p>
            <a:endParaRPr lang="en-US" sz="12800" dirty="0">
              <a:solidFill>
                <a:schemeClr val="bg1"/>
              </a:solidFill>
            </a:endParaRPr>
          </a:p>
          <a:p>
            <a:endParaRPr lang="en-US" sz="12800" dirty="0">
              <a:solidFill>
                <a:schemeClr val="bg1"/>
              </a:solidFill>
            </a:endParaRPr>
          </a:p>
          <a:p>
            <a:endParaRPr lang="en-US" sz="12800" dirty="0">
              <a:solidFill>
                <a:schemeClr val="bg1"/>
              </a:solidFill>
            </a:endParaRPr>
          </a:p>
          <a:p>
            <a:endParaRPr lang="en-US" sz="12800" b="1" dirty="0">
              <a:solidFill>
                <a:schemeClr val="bg1"/>
              </a:solidFill>
            </a:endParaRPr>
          </a:p>
          <a:p>
            <a:endParaRPr lang="en-US" sz="12800" b="1" dirty="0">
              <a:solidFill>
                <a:schemeClr val="bg1"/>
              </a:solidFill>
            </a:endParaRPr>
          </a:p>
          <a:p>
            <a:endParaRPr lang="en-US" sz="12800" b="1" dirty="0">
              <a:solidFill>
                <a:schemeClr val="bg1"/>
              </a:solidFill>
            </a:endParaRPr>
          </a:p>
          <a:p>
            <a:r>
              <a:rPr lang="en-US" sz="12800" b="1" dirty="0">
                <a:solidFill>
                  <a:schemeClr val="bg1"/>
                </a:solidFill>
              </a:rPr>
              <a:t>Jasmin Johnson, MS</a:t>
            </a:r>
          </a:p>
          <a:p>
            <a:r>
              <a:rPr lang="en-US" sz="12800" dirty="0">
                <a:solidFill>
                  <a:schemeClr val="bg1"/>
                </a:solidFill>
              </a:rPr>
              <a:t>Public Health Emergency Management Coordinator</a:t>
            </a:r>
          </a:p>
          <a:p>
            <a:r>
              <a:rPr lang="en-US" sz="12800" dirty="0">
                <a:solidFill>
                  <a:schemeClr val="bg1"/>
                </a:solidFill>
              </a:rPr>
              <a:t>Alexandria Health District</a:t>
            </a:r>
          </a:p>
          <a:p>
            <a:endParaRPr lang="en-US" sz="600" dirty="0">
              <a:solidFill>
                <a:schemeClr val="bg1"/>
              </a:solidFill>
            </a:endParaRPr>
          </a:p>
          <a:p>
            <a:endParaRPr lang="en-US" sz="600" dirty="0">
              <a:solidFill>
                <a:schemeClr val="bg1"/>
              </a:solidFill>
            </a:endParaRPr>
          </a:p>
        </p:txBody>
      </p:sp>
      <p:sp>
        <p:nvSpPr>
          <p:cNvPr id="1033" name="sketchy line">
            <a:extLst>
              <a:ext uri="{FF2B5EF4-FFF2-40B4-BE49-F238E27FC236}">
                <a16:creationId xmlns:a16="http://schemas.microsoft.com/office/drawing/2014/main" id="{9F6380B4-6A1C-481E-8408-B4E6C75B9B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974206" y="4368623"/>
            <a:ext cx="4243589" cy="18288"/>
          </a:xfrm>
          <a:custGeom>
            <a:avLst/>
            <a:gdLst>
              <a:gd name="csX0" fmla="*/ 0 w 4243589"/>
              <a:gd name="csY0" fmla="*/ 0 h 18288"/>
              <a:gd name="csX1" fmla="*/ 478919 w 4243589"/>
              <a:gd name="csY1" fmla="*/ 0 h 18288"/>
              <a:gd name="csX2" fmla="*/ 957839 w 4243589"/>
              <a:gd name="csY2" fmla="*/ 0 h 18288"/>
              <a:gd name="csX3" fmla="*/ 1521630 w 4243589"/>
              <a:gd name="csY3" fmla="*/ 0 h 18288"/>
              <a:gd name="csX4" fmla="*/ 2212729 w 4243589"/>
              <a:gd name="csY4" fmla="*/ 0 h 18288"/>
              <a:gd name="csX5" fmla="*/ 2734084 w 4243589"/>
              <a:gd name="csY5" fmla="*/ 0 h 18288"/>
              <a:gd name="csX6" fmla="*/ 3255439 w 4243589"/>
              <a:gd name="csY6" fmla="*/ 0 h 18288"/>
              <a:gd name="csX7" fmla="*/ 4243589 w 4243589"/>
              <a:gd name="csY7" fmla="*/ 0 h 18288"/>
              <a:gd name="csX8" fmla="*/ 4243589 w 4243589"/>
              <a:gd name="csY8" fmla="*/ 18288 h 18288"/>
              <a:gd name="csX9" fmla="*/ 3594926 w 4243589"/>
              <a:gd name="csY9" fmla="*/ 18288 h 18288"/>
              <a:gd name="csX10" fmla="*/ 3073571 w 4243589"/>
              <a:gd name="csY10" fmla="*/ 18288 h 18288"/>
              <a:gd name="csX11" fmla="*/ 2552216 w 4243589"/>
              <a:gd name="csY11" fmla="*/ 18288 h 18288"/>
              <a:gd name="csX12" fmla="*/ 1903553 w 4243589"/>
              <a:gd name="csY12" fmla="*/ 18288 h 18288"/>
              <a:gd name="csX13" fmla="*/ 1212454 w 4243589"/>
              <a:gd name="csY13" fmla="*/ 18288 h 18288"/>
              <a:gd name="csX14" fmla="*/ 733535 w 4243589"/>
              <a:gd name="csY14" fmla="*/ 18288 h 18288"/>
              <a:gd name="csX15" fmla="*/ 0 w 4243589"/>
              <a:gd name="csY15" fmla="*/ 18288 h 18288"/>
              <a:gd name="csX16" fmla="*/ 0 w 4243589"/>
              <a:gd name="csY16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</a:cxnLst>
            <a:rect l="l" t="t" r="r" b="b"/>
            <a:pathLst>
              <a:path w="4243589" h="18288" fill="none" extrusionOk="0">
                <a:moveTo>
                  <a:pt x="0" y="0"/>
                </a:moveTo>
                <a:cubicBezTo>
                  <a:pt x="213395" y="-21006"/>
                  <a:pt x="307421" y="-18116"/>
                  <a:pt x="478919" y="0"/>
                </a:cubicBezTo>
                <a:cubicBezTo>
                  <a:pt x="650417" y="18116"/>
                  <a:pt x="831092" y="-21237"/>
                  <a:pt x="957839" y="0"/>
                </a:cubicBezTo>
                <a:cubicBezTo>
                  <a:pt x="1084586" y="21237"/>
                  <a:pt x="1301682" y="25124"/>
                  <a:pt x="1521630" y="0"/>
                </a:cubicBezTo>
                <a:cubicBezTo>
                  <a:pt x="1741578" y="-25124"/>
                  <a:pt x="1970269" y="-29139"/>
                  <a:pt x="2212729" y="0"/>
                </a:cubicBezTo>
                <a:cubicBezTo>
                  <a:pt x="2455189" y="29139"/>
                  <a:pt x="2558847" y="-4796"/>
                  <a:pt x="2734084" y="0"/>
                </a:cubicBezTo>
                <a:cubicBezTo>
                  <a:pt x="2909321" y="4796"/>
                  <a:pt x="3097217" y="-13409"/>
                  <a:pt x="3255439" y="0"/>
                </a:cubicBezTo>
                <a:cubicBezTo>
                  <a:pt x="3413662" y="13409"/>
                  <a:pt x="3979999" y="-10121"/>
                  <a:pt x="4243589" y="0"/>
                </a:cubicBezTo>
                <a:cubicBezTo>
                  <a:pt x="4244484" y="8974"/>
                  <a:pt x="4243043" y="9359"/>
                  <a:pt x="4243589" y="18288"/>
                </a:cubicBezTo>
                <a:cubicBezTo>
                  <a:pt x="4058777" y="31246"/>
                  <a:pt x="3910348" y="3158"/>
                  <a:pt x="3594926" y="18288"/>
                </a:cubicBezTo>
                <a:cubicBezTo>
                  <a:pt x="3279504" y="33418"/>
                  <a:pt x="3319955" y="-3977"/>
                  <a:pt x="3073571" y="18288"/>
                </a:cubicBezTo>
                <a:cubicBezTo>
                  <a:pt x="2827187" y="40553"/>
                  <a:pt x="2767387" y="1863"/>
                  <a:pt x="2552216" y="18288"/>
                </a:cubicBezTo>
                <a:cubicBezTo>
                  <a:pt x="2337046" y="34713"/>
                  <a:pt x="2181871" y="19527"/>
                  <a:pt x="1903553" y="18288"/>
                </a:cubicBezTo>
                <a:cubicBezTo>
                  <a:pt x="1625235" y="17049"/>
                  <a:pt x="1557672" y="24174"/>
                  <a:pt x="1212454" y="18288"/>
                </a:cubicBezTo>
                <a:cubicBezTo>
                  <a:pt x="867236" y="12402"/>
                  <a:pt x="874382" y="15627"/>
                  <a:pt x="733535" y="18288"/>
                </a:cubicBezTo>
                <a:cubicBezTo>
                  <a:pt x="592688" y="20949"/>
                  <a:pt x="183477" y="14753"/>
                  <a:pt x="0" y="18288"/>
                </a:cubicBezTo>
                <a:cubicBezTo>
                  <a:pt x="-229" y="14222"/>
                  <a:pt x="509" y="5816"/>
                  <a:pt x="0" y="0"/>
                </a:cubicBezTo>
                <a:close/>
              </a:path>
              <a:path w="4243589" h="18288" stroke="0" extrusionOk="0">
                <a:moveTo>
                  <a:pt x="0" y="0"/>
                </a:moveTo>
                <a:cubicBezTo>
                  <a:pt x="143690" y="16630"/>
                  <a:pt x="266667" y="14847"/>
                  <a:pt x="521355" y="0"/>
                </a:cubicBezTo>
                <a:cubicBezTo>
                  <a:pt x="776043" y="-14847"/>
                  <a:pt x="814491" y="-17363"/>
                  <a:pt x="1000275" y="0"/>
                </a:cubicBezTo>
                <a:cubicBezTo>
                  <a:pt x="1186059" y="17363"/>
                  <a:pt x="1352504" y="-23507"/>
                  <a:pt x="1521630" y="0"/>
                </a:cubicBezTo>
                <a:cubicBezTo>
                  <a:pt x="1690756" y="23507"/>
                  <a:pt x="1889525" y="5871"/>
                  <a:pt x="2127857" y="0"/>
                </a:cubicBezTo>
                <a:cubicBezTo>
                  <a:pt x="2366189" y="-5871"/>
                  <a:pt x="2620628" y="-27997"/>
                  <a:pt x="2776520" y="0"/>
                </a:cubicBezTo>
                <a:cubicBezTo>
                  <a:pt x="2932412" y="27997"/>
                  <a:pt x="3131683" y="-25073"/>
                  <a:pt x="3467618" y="0"/>
                </a:cubicBezTo>
                <a:cubicBezTo>
                  <a:pt x="3803553" y="25073"/>
                  <a:pt x="4017371" y="3071"/>
                  <a:pt x="4243589" y="0"/>
                </a:cubicBezTo>
                <a:cubicBezTo>
                  <a:pt x="4243134" y="6162"/>
                  <a:pt x="4243492" y="11775"/>
                  <a:pt x="4243589" y="18288"/>
                </a:cubicBezTo>
                <a:cubicBezTo>
                  <a:pt x="4017834" y="-5779"/>
                  <a:pt x="3834586" y="13376"/>
                  <a:pt x="3594926" y="18288"/>
                </a:cubicBezTo>
                <a:cubicBezTo>
                  <a:pt x="3355266" y="23200"/>
                  <a:pt x="3204179" y="2869"/>
                  <a:pt x="2903827" y="18288"/>
                </a:cubicBezTo>
                <a:cubicBezTo>
                  <a:pt x="2603475" y="33707"/>
                  <a:pt x="2526187" y="46187"/>
                  <a:pt x="2212729" y="18288"/>
                </a:cubicBezTo>
                <a:cubicBezTo>
                  <a:pt x="1899271" y="-9611"/>
                  <a:pt x="1966289" y="29692"/>
                  <a:pt x="1733809" y="18288"/>
                </a:cubicBezTo>
                <a:cubicBezTo>
                  <a:pt x="1501329" y="6884"/>
                  <a:pt x="1343612" y="12492"/>
                  <a:pt x="1085146" y="18288"/>
                </a:cubicBezTo>
                <a:cubicBezTo>
                  <a:pt x="826680" y="24084"/>
                  <a:pt x="778184" y="35607"/>
                  <a:pt x="521355" y="18288"/>
                </a:cubicBezTo>
                <a:cubicBezTo>
                  <a:pt x="264526" y="969"/>
                  <a:pt x="120277" y="4268"/>
                  <a:pt x="0" y="18288"/>
                </a:cubicBezTo>
                <a:cubicBezTo>
                  <a:pt x="766" y="10800"/>
                  <a:pt x="-457" y="8180"/>
                  <a:pt x="0" y="0"/>
                </a:cubicBezTo>
                <a:close/>
              </a:path>
            </a:pathLst>
          </a:custGeom>
          <a:solidFill>
            <a:srgbClr val="FFFFFF">
              <a:alpha val="75000"/>
            </a:srgbClr>
          </a:solidFill>
          <a:ln w="44450" cap="rnd">
            <a:solidFill>
              <a:schemeClr val="bg1">
                <a:alpha val="75000"/>
              </a:schemeClr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12983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115719BB-48A7-4AF4-BB91-DC82E0DF727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27" name="Freeform: Shape 26">
            <a:extLst>
              <a:ext uri="{FF2B5EF4-FFF2-40B4-BE49-F238E27FC236}">
                <a16:creationId xmlns:a16="http://schemas.microsoft.com/office/drawing/2014/main" id="{10973A55-5440-4A99-B526-B5812E46271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6096002" cy="6858000"/>
          </a:xfrm>
          <a:custGeom>
            <a:avLst/>
            <a:gdLst>
              <a:gd name="connsiteX0" fmla="*/ 0 w 6096002"/>
              <a:gd name="connsiteY0" fmla="*/ 0 h 6858000"/>
              <a:gd name="connsiteX1" fmla="*/ 4885967 w 6096002"/>
              <a:gd name="connsiteY1" fmla="*/ 0 h 6858000"/>
              <a:gd name="connsiteX2" fmla="*/ 4946007 w 6096002"/>
              <a:gd name="connsiteY2" fmla="*/ 69271 h 6858000"/>
              <a:gd name="connsiteX3" fmla="*/ 6096002 w 6096002"/>
              <a:gd name="connsiteY3" fmla="*/ 3429000 h 6858000"/>
              <a:gd name="connsiteX4" fmla="*/ 4946007 w 6096002"/>
              <a:gd name="connsiteY4" fmla="*/ 6788730 h 6858000"/>
              <a:gd name="connsiteX5" fmla="*/ 4885967 w 6096002"/>
              <a:gd name="connsiteY5" fmla="*/ 6858000 h 6858000"/>
              <a:gd name="connsiteX6" fmla="*/ 0 w 6096002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96002" h="6858000">
                <a:moveTo>
                  <a:pt x="0" y="0"/>
                </a:moveTo>
                <a:lnTo>
                  <a:pt x="4885967" y="0"/>
                </a:lnTo>
                <a:lnTo>
                  <a:pt x="4946007" y="69271"/>
                </a:lnTo>
                <a:cubicBezTo>
                  <a:pt x="5656533" y="929100"/>
                  <a:pt x="6096002" y="2116944"/>
                  <a:pt x="6096002" y="3429000"/>
                </a:cubicBezTo>
                <a:cubicBezTo>
                  <a:pt x="6096002" y="4741056"/>
                  <a:pt x="5656533" y="5928900"/>
                  <a:pt x="4946007" y="6788730"/>
                </a:cubicBezTo>
                <a:lnTo>
                  <a:pt x="4885967" y="6858000"/>
                </a:lnTo>
                <a:lnTo>
                  <a:pt x="0" y="6858000"/>
                </a:lnTo>
                <a:close/>
              </a:path>
            </a:pathLst>
          </a:custGeom>
          <a:ln w="9525">
            <a:solidFill>
              <a:srgbClr val="EFEFEF"/>
            </a:solidFill>
          </a:ln>
          <a:effectLst>
            <a:outerShdw blurRad="88900" dist="38100" algn="l" rotWithShape="0">
              <a:schemeClr val="bg1">
                <a:lumMod val="8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28" name="Freeform: Shape 27">
            <a:extLst>
              <a:ext uri="{FF2B5EF4-FFF2-40B4-BE49-F238E27FC236}">
                <a16:creationId xmlns:a16="http://schemas.microsoft.com/office/drawing/2014/main" id="{A9682493-588A-4D52-98F6-FBBD80C07E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085370" cy="6858000"/>
          </a:xfrm>
          <a:custGeom>
            <a:avLst/>
            <a:gdLst>
              <a:gd name="connsiteX0" fmla="*/ 0 w 6085370"/>
              <a:gd name="connsiteY0" fmla="*/ 0 h 6858000"/>
              <a:gd name="connsiteX1" fmla="*/ 4875335 w 6085370"/>
              <a:gd name="connsiteY1" fmla="*/ 0 h 6858000"/>
              <a:gd name="connsiteX2" fmla="*/ 4935375 w 6085370"/>
              <a:gd name="connsiteY2" fmla="*/ 69271 h 6858000"/>
              <a:gd name="connsiteX3" fmla="*/ 6085370 w 6085370"/>
              <a:gd name="connsiteY3" fmla="*/ 3429000 h 6858000"/>
              <a:gd name="connsiteX4" fmla="*/ 4935375 w 6085370"/>
              <a:gd name="connsiteY4" fmla="*/ 6788730 h 6858000"/>
              <a:gd name="connsiteX5" fmla="*/ 4875335 w 6085370"/>
              <a:gd name="connsiteY5" fmla="*/ 6858000 h 6858000"/>
              <a:gd name="connsiteX6" fmla="*/ 0 w 6085370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85370" h="6858000">
                <a:moveTo>
                  <a:pt x="0" y="0"/>
                </a:moveTo>
                <a:lnTo>
                  <a:pt x="4875335" y="0"/>
                </a:lnTo>
                <a:lnTo>
                  <a:pt x="4935375" y="69271"/>
                </a:lnTo>
                <a:cubicBezTo>
                  <a:pt x="5645901" y="929100"/>
                  <a:pt x="6085370" y="2116944"/>
                  <a:pt x="6085370" y="3429000"/>
                </a:cubicBezTo>
                <a:cubicBezTo>
                  <a:pt x="6085370" y="4741056"/>
                  <a:pt x="5645901" y="5928900"/>
                  <a:pt x="4935375" y="6788730"/>
                </a:cubicBezTo>
                <a:lnTo>
                  <a:pt x="4875335" y="6858000"/>
                </a:lnTo>
                <a:lnTo>
                  <a:pt x="0" y="6858000"/>
                </a:ln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C3D9546-A719-EF21-6A8A-320B02EA52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8913" y="859536"/>
            <a:ext cx="4832802" cy="1170432"/>
          </a:xfrm>
        </p:spPr>
        <p:txBody>
          <a:bodyPr anchor="b">
            <a:normAutofit/>
          </a:bodyPr>
          <a:lstStyle/>
          <a:p>
            <a:r>
              <a:rPr lang="en-US" sz="3400"/>
              <a:t>Chempack Review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FBEC5A7A-ADE4-48D9-B89C-2BA1C911063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03236" y="363389"/>
            <a:ext cx="73152" cy="5486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2095FCE-EF05-4443-B97A-85DEE3A5CA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5492" y="2185062"/>
            <a:ext cx="493776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B51C19-442E-A2AB-855C-AF43B273D64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8912" y="2512611"/>
            <a:ext cx="4832803" cy="3664351"/>
          </a:xfrm>
        </p:spPr>
        <p:txBody>
          <a:bodyPr>
            <a:normAutofit/>
          </a:bodyPr>
          <a:lstStyle/>
          <a:p>
            <a:r>
              <a:rPr lang="en-US" sz="1800"/>
              <a:t>Alexandria’s Chempack? </a:t>
            </a:r>
          </a:p>
          <a:p>
            <a:pPr lvl="1"/>
            <a:r>
              <a:rPr lang="en-US" sz="1800"/>
              <a:t>1 EMS  </a:t>
            </a:r>
          </a:p>
          <a:p>
            <a:pPr lvl="1"/>
            <a:r>
              <a:rPr lang="en-US" sz="1800"/>
              <a:t>1 Hospital</a:t>
            </a:r>
          </a:p>
          <a:p>
            <a:r>
              <a:rPr lang="en-US" sz="1800"/>
              <a:t>What is in a Chempack? </a:t>
            </a:r>
          </a:p>
        </p:txBody>
      </p:sp>
      <p:pic>
        <p:nvPicPr>
          <p:cNvPr id="7" name="Picture 6" descr="Table&#10;&#10;AI-generated content may be incorrect.">
            <a:extLst>
              <a:ext uri="{FF2B5EF4-FFF2-40B4-BE49-F238E27FC236}">
                <a16:creationId xmlns:a16="http://schemas.microsoft.com/office/drawing/2014/main" id="{8E98E11F-562F-224A-C903-ABD05EA6C71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20256" y="887109"/>
            <a:ext cx="5138928" cy="2004181"/>
          </a:xfrm>
          <a:prstGeom prst="rect">
            <a:avLst/>
          </a:prstGeom>
        </p:spPr>
      </p:pic>
      <p:pic>
        <p:nvPicPr>
          <p:cNvPr id="5" name="Picture 4" descr="Table&#10;&#10;AI-generated content may be incorrect.">
            <a:extLst>
              <a:ext uri="{FF2B5EF4-FFF2-40B4-BE49-F238E27FC236}">
                <a16:creationId xmlns:a16="http://schemas.microsoft.com/office/drawing/2014/main" id="{6D86D0F8-A5E0-6A46-1B03-6DB2C6AAEB5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20256" y="3837051"/>
            <a:ext cx="5138928" cy="19270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1818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D009D6D5-DAC2-4A8B-A17A-E206B9012D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211F1EE-00B4-4C85-38BB-648DDE1B7D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365125"/>
            <a:ext cx="4718538" cy="1807305"/>
          </a:xfrm>
        </p:spPr>
        <p:txBody>
          <a:bodyPr>
            <a:normAutofit/>
          </a:bodyPr>
          <a:lstStyle/>
          <a:p>
            <a:pPr algn="ctr"/>
            <a:r>
              <a:rPr lang="en-US" dirty="0"/>
              <a:t>Hazards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24C5C1-CF71-C52B-0F8D-6D1AA7122F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8800"/>
            <a:ext cx="4870938" cy="4348163"/>
          </a:xfrm>
        </p:spPr>
        <p:txBody>
          <a:bodyPr>
            <a:normAutofit/>
          </a:bodyPr>
          <a:lstStyle/>
          <a:p>
            <a:r>
              <a:rPr lang="en-US" sz="2000" dirty="0"/>
              <a:t>Nerve Agents</a:t>
            </a:r>
          </a:p>
          <a:p>
            <a:pPr lvl="1"/>
            <a:r>
              <a:rPr lang="en-US" sz="2000" dirty="0"/>
              <a:t>Tabun (GA)</a:t>
            </a:r>
          </a:p>
          <a:p>
            <a:pPr lvl="1"/>
            <a:r>
              <a:rPr lang="en-US" sz="2000" dirty="0"/>
              <a:t>Sarin (GB)</a:t>
            </a:r>
          </a:p>
          <a:p>
            <a:pPr lvl="1"/>
            <a:r>
              <a:rPr lang="en-US" sz="2000" dirty="0"/>
              <a:t>Soman (GD)</a:t>
            </a:r>
          </a:p>
          <a:p>
            <a:pPr lvl="1"/>
            <a:r>
              <a:rPr lang="en-US" sz="2000" dirty="0"/>
              <a:t>VX</a:t>
            </a:r>
          </a:p>
          <a:p>
            <a:pPr lvl="1"/>
            <a:endParaRPr lang="en-US" sz="2000" dirty="0"/>
          </a:p>
          <a:p>
            <a:r>
              <a:rPr lang="en-US" sz="2000" dirty="0"/>
              <a:t>Organophosphates</a:t>
            </a:r>
          </a:p>
          <a:p>
            <a:pPr lvl="1"/>
            <a:r>
              <a:rPr lang="en-US" sz="2000" dirty="0" err="1"/>
              <a:t>Novichocks</a:t>
            </a:r>
            <a:r>
              <a:rPr lang="en-US" sz="2000" dirty="0"/>
              <a:t> or A-series nerve Agent</a:t>
            </a:r>
          </a:p>
        </p:txBody>
      </p:sp>
      <p:pic>
        <p:nvPicPr>
          <p:cNvPr id="5" name="Picture 4" descr="A picture containing grass, outdoor&#10;&#10;AI-generated content may be incorrect.">
            <a:extLst>
              <a:ext uri="{FF2B5EF4-FFF2-40B4-BE49-F238E27FC236}">
                <a16:creationId xmlns:a16="http://schemas.microsoft.com/office/drawing/2014/main" id="{DC80F5F0-166A-5C3A-34F7-2734CCEC3E5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2071" r="16631"/>
          <a:stretch>
            <a:fillRect/>
          </a:stretch>
        </p:blipFill>
        <p:spPr>
          <a:xfrm>
            <a:off x="6229215" y="10"/>
            <a:ext cx="5962785" cy="6857990"/>
          </a:xfrm>
          <a:custGeom>
            <a:avLst/>
            <a:gdLst/>
            <a:ahLst/>
            <a:cxnLst/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5616970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Background pattern&#10;&#10;AI-generated content may be incorrect.">
            <a:extLst>
              <a:ext uri="{FF2B5EF4-FFF2-40B4-BE49-F238E27FC236}">
                <a16:creationId xmlns:a16="http://schemas.microsoft.com/office/drawing/2014/main" id="{23FB9DB8-0A36-D8DA-E734-02CC7E75020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3833"/>
          <a:stretch>
            <a:fillRect/>
          </a:stretch>
        </p:blipFill>
        <p:spPr>
          <a:xfrm>
            <a:off x="1" y="10"/>
            <a:ext cx="9669642" cy="685799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125019" y="0"/>
            <a:ext cx="7066978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7FC43F6-3B32-49D7-EDCA-F804BEF55B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17417" y="0"/>
            <a:ext cx="4824513" cy="1899912"/>
          </a:xfrm>
        </p:spPr>
        <p:txBody>
          <a:bodyPr>
            <a:normAutofit/>
          </a:bodyPr>
          <a:lstStyle/>
          <a:p>
            <a:r>
              <a:rPr lang="en-US" sz="4000" dirty="0"/>
              <a:t>Inhalation or Absorbed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7AD05A-9D01-62F4-7F18-CE6BA9744CD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85538" y="1465385"/>
            <a:ext cx="4021016" cy="4711578"/>
          </a:xfrm>
        </p:spPr>
        <p:txBody>
          <a:bodyPr>
            <a:normAutofit/>
          </a:bodyPr>
          <a:lstStyle/>
          <a:p>
            <a:r>
              <a:rPr lang="en-US" sz="2000" dirty="0"/>
              <a:t>The onset of mild to moderate effects after dermal exposure may be delayed for as long as 18 hours. </a:t>
            </a:r>
          </a:p>
          <a:p>
            <a:r>
              <a:rPr lang="en-US" sz="2000" dirty="0"/>
              <a:t>Incapacitating effects1 to 10 minutes </a:t>
            </a:r>
          </a:p>
          <a:p>
            <a:r>
              <a:rPr lang="en-US" sz="2000" dirty="0"/>
              <a:t>Fatal effects can occur within 1 to 10 minutes for GA, GB, and GD</a:t>
            </a:r>
          </a:p>
          <a:p>
            <a:pPr lvl="1"/>
            <a:r>
              <a:rPr lang="en-US" sz="2000" dirty="0"/>
              <a:t>4 to 19  minutes for VX</a:t>
            </a:r>
          </a:p>
          <a:p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18487553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DA395C9A-037E-6A93-2C39-71A19ED1242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7" y="757258"/>
            <a:ext cx="10905066" cy="5343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90325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EFA5A3-340C-7F5C-8BF0-F9F5202AD7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Evaluation:</a:t>
            </a:r>
            <a:r>
              <a:rPr lang="en-US" baseline="0" dirty="0"/>
              <a:t> Historical Background</a:t>
            </a:r>
            <a:endParaRPr lang="en-US" dirty="0"/>
          </a:p>
        </p:txBody>
      </p:sp>
      <p:graphicFrame>
        <p:nvGraphicFramePr>
          <p:cNvPr id="10" name="Content Placeholder 2">
            <a:extLst>
              <a:ext uri="{FF2B5EF4-FFF2-40B4-BE49-F238E27FC236}">
                <a16:creationId xmlns:a16="http://schemas.microsoft.com/office/drawing/2014/main" id="{BF662824-1FF5-B60E-DADC-A85FBB1ABA68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38200" y="1446963"/>
          <a:ext cx="10515600" cy="4730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Picture 4" descr="A picture containing text, outdoor, transport&#10;&#10;AI-generated content may be incorrect.">
            <a:extLst>
              <a:ext uri="{FF2B5EF4-FFF2-40B4-BE49-F238E27FC236}">
                <a16:creationId xmlns:a16="http://schemas.microsoft.com/office/drawing/2014/main" id="{359A25AA-8E1F-3258-BDDC-1A654F44A93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8"/>
              </a:ext>
            </a:extLst>
          </a:blip>
          <a:stretch>
            <a:fillRect/>
          </a:stretch>
        </p:blipFill>
        <p:spPr>
          <a:xfrm>
            <a:off x="7159624" y="681037"/>
            <a:ext cx="4879975" cy="2342388"/>
          </a:xfrm>
          <a:prstGeom prst="rect">
            <a:avLst/>
          </a:prstGeom>
        </p:spPr>
      </p:pic>
      <p:pic>
        <p:nvPicPr>
          <p:cNvPr id="8" name="Picture 7" descr="A picture containing text, road, truck, sky&#10;&#10;AI-generated content may be incorrect.">
            <a:extLst>
              <a:ext uri="{FF2B5EF4-FFF2-40B4-BE49-F238E27FC236}">
                <a16:creationId xmlns:a16="http://schemas.microsoft.com/office/drawing/2014/main" id="{92647143-8CCF-3C3A-402B-A2E4DB531367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10"/>
              </a:ext>
            </a:extLst>
          </a:blip>
          <a:stretch>
            <a:fillRect/>
          </a:stretch>
        </p:blipFill>
        <p:spPr>
          <a:xfrm>
            <a:off x="8305800" y="3429000"/>
            <a:ext cx="3048000" cy="2609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80077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text, outdoor, road, truck&#10;&#10;AI-generated content may be incorrect.">
            <a:extLst>
              <a:ext uri="{FF2B5EF4-FFF2-40B4-BE49-F238E27FC236}">
                <a16:creationId xmlns:a16="http://schemas.microsoft.com/office/drawing/2014/main" id="{A61F9FF3-781A-190B-98B7-AC01AA9BC028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35000"/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t="3022" b="12733"/>
          <a:stretch>
            <a:fillRect/>
          </a:stretch>
        </p:blipFill>
        <p:spPr>
          <a:xfrm>
            <a:off x="20" y="1021"/>
            <a:ext cx="12191980" cy="6855958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00184969-1F4F-B02B-A342-11FA31D3B3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1816" y="862790"/>
            <a:ext cx="5082540" cy="1555992"/>
          </a:xfrm>
        </p:spPr>
        <p:txBody>
          <a:bodyPr>
            <a:normAutofit/>
          </a:bodyPr>
          <a:lstStyle/>
          <a:p>
            <a:r>
              <a:rPr lang="en-US" sz="5400" dirty="0"/>
              <a:t>First</a:t>
            </a:r>
            <a:r>
              <a:rPr lang="en-US" sz="5400" baseline="0" dirty="0"/>
              <a:t> Responders</a:t>
            </a:r>
            <a:endParaRPr lang="en-US" sz="5400" dirty="0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07977D39-626F-40D7-B00F-16E02602DD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515495" y="197110"/>
            <a:ext cx="2020824" cy="2020824"/>
          </a:xfrm>
          <a:prstGeom prst="ellipse">
            <a:avLst/>
          </a:pr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5" name="Picture 14" descr="Two people wearing clothing&#10;&#10;AI-generated content may be incorrect.">
            <a:extLst>
              <a:ext uri="{FF2B5EF4-FFF2-40B4-BE49-F238E27FC236}">
                <a16:creationId xmlns:a16="http://schemas.microsoft.com/office/drawing/2014/main" id="{717A4885-32BB-4591-DC7E-301F3021EA3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460" r="4" b="5543"/>
          <a:stretch>
            <a:fillRect/>
          </a:stretch>
        </p:blipFill>
        <p:spPr>
          <a:xfrm>
            <a:off x="5680087" y="361702"/>
            <a:ext cx="1691640" cy="1691640"/>
          </a:xfrm>
          <a:custGeom>
            <a:avLst/>
            <a:gdLst/>
            <a:ahLst/>
            <a:cxnLst/>
            <a:rect l="l" t="t" r="r" b="b"/>
            <a:pathLst>
              <a:path w="1956816" h="1956816">
                <a:moveTo>
                  <a:pt x="978408" y="0"/>
                </a:moveTo>
                <a:cubicBezTo>
                  <a:pt x="1518768" y="0"/>
                  <a:pt x="1956816" y="438048"/>
                  <a:pt x="1956816" y="978408"/>
                </a:cubicBezTo>
                <a:cubicBezTo>
                  <a:pt x="1956816" y="1518768"/>
                  <a:pt x="1518768" y="1956816"/>
                  <a:pt x="978408" y="1956816"/>
                </a:cubicBezTo>
                <a:cubicBezTo>
                  <a:pt x="438048" y="1956816"/>
                  <a:pt x="0" y="1518768"/>
                  <a:pt x="0" y="978408"/>
                </a:cubicBezTo>
                <a:cubicBezTo>
                  <a:pt x="0" y="438048"/>
                  <a:pt x="438048" y="0"/>
                  <a:pt x="978408" y="0"/>
                </a:cubicBezTo>
                <a:close/>
              </a:path>
            </a:pathLst>
          </a:cu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69F6C4-3297-DFFF-9B31-06F8BA656A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7211" y="2084964"/>
            <a:ext cx="3577620" cy="3181684"/>
          </a:xfrm>
        </p:spPr>
        <p:txBody>
          <a:bodyPr anchor="t">
            <a:normAutofit/>
          </a:bodyPr>
          <a:lstStyle/>
          <a:p>
            <a:r>
              <a:rPr lang="en-US" sz="4000" dirty="0"/>
              <a:t>Knowledge</a:t>
            </a:r>
          </a:p>
          <a:p>
            <a:r>
              <a:rPr lang="en-US" sz="4000" dirty="0"/>
              <a:t>Policies</a:t>
            </a:r>
          </a:p>
          <a:p>
            <a:r>
              <a:rPr lang="en-US" sz="4000" dirty="0"/>
              <a:t>Procedures</a:t>
            </a:r>
          </a:p>
        </p:txBody>
      </p:sp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B905CDE4-B751-4B3E-B625-6E59F89034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114932" y="1"/>
            <a:ext cx="4077068" cy="3445261"/>
          </a:xfrm>
          <a:custGeom>
            <a:avLst/>
            <a:gdLst>
              <a:gd name="connsiteX0" fmla="*/ 250035 w 4077068"/>
              <a:gd name="connsiteY0" fmla="*/ 0 h 3445261"/>
              <a:gd name="connsiteX1" fmla="*/ 4077068 w 4077068"/>
              <a:gd name="connsiteY1" fmla="*/ 0 h 3445261"/>
              <a:gd name="connsiteX2" fmla="*/ 4077068 w 4077068"/>
              <a:gd name="connsiteY2" fmla="*/ 2743040 h 3445261"/>
              <a:gd name="connsiteX3" fmla="*/ 4074154 w 4077068"/>
              <a:gd name="connsiteY3" fmla="*/ 2746247 h 3445261"/>
              <a:gd name="connsiteX4" fmla="*/ 2386584 w 4077068"/>
              <a:gd name="connsiteY4" fmla="*/ 3445261 h 3445261"/>
              <a:gd name="connsiteX5" fmla="*/ 0 w 4077068"/>
              <a:gd name="connsiteY5" fmla="*/ 1058677 h 3445261"/>
              <a:gd name="connsiteX6" fmla="*/ 187550 w 4077068"/>
              <a:gd name="connsiteY6" fmla="*/ 129711 h 34452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077068" h="3445261">
                <a:moveTo>
                  <a:pt x="250035" y="0"/>
                </a:moveTo>
                <a:lnTo>
                  <a:pt x="4077068" y="0"/>
                </a:lnTo>
                <a:lnTo>
                  <a:pt x="4077068" y="2743040"/>
                </a:lnTo>
                <a:lnTo>
                  <a:pt x="4074154" y="2746247"/>
                </a:lnTo>
                <a:cubicBezTo>
                  <a:pt x="3642267" y="3178134"/>
                  <a:pt x="3045621" y="3445261"/>
                  <a:pt x="2386584" y="3445261"/>
                </a:cubicBezTo>
                <a:cubicBezTo>
                  <a:pt x="1068510" y="3445261"/>
                  <a:pt x="0" y="2376751"/>
                  <a:pt x="0" y="1058677"/>
                </a:cubicBezTo>
                <a:cubicBezTo>
                  <a:pt x="0" y="729159"/>
                  <a:pt x="66782" y="415238"/>
                  <a:pt x="187550" y="129711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08108C16-F4C0-44AA-999D-17BD39219B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73660" y="2557569"/>
            <a:ext cx="3072384" cy="3072384"/>
          </a:xfrm>
          <a:prstGeom prst="ellipse">
            <a:avLst/>
          </a:pr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2" name="Picture 11" descr="A picture containing text, indoor, wall, office&#10;&#10;AI-generated content may be incorrect.">
            <a:extLst>
              <a:ext uri="{FF2B5EF4-FFF2-40B4-BE49-F238E27FC236}">
                <a16:creationId xmlns:a16="http://schemas.microsoft.com/office/drawing/2014/main" id="{07D2ABF5-FF88-258C-3A32-EC078EDF680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rcRect l="16698" r="16804" b="2"/>
          <a:stretch>
            <a:fillRect/>
          </a:stretch>
        </p:blipFill>
        <p:spPr>
          <a:xfrm>
            <a:off x="5838252" y="2722161"/>
            <a:ext cx="2743200" cy="2743200"/>
          </a:xfrm>
          <a:custGeom>
            <a:avLst/>
            <a:gdLst/>
            <a:ahLst/>
            <a:cxnLst/>
            <a:rect l="l" t="t" r="r" b="b"/>
            <a:pathLst>
              <a:path w="2834640" h="2834640">
                <a:moveTo>
                  <a:pt x="1417320" y="0"/>
                </a:moveTo>
                <a:cubicBezTo>
                  <a:pt x="2200084" y="0"/>
                  <a:pt x="2834640" y="634556"/>
                  <a:pt x="2834640" y="1417320"/>
                </a:cubicBezTo>
                <a:cubicBezTo>
                  <a:pt x="2834640" y="2200084"/>
                  <a:pt x="2200084" y="2834640"/>
                  <a:pt x="1417320" y="2834640"/>
                </a:cubicBezTo>
                <a:cubicBezTo>
                  <a:pt x="634556" y="2834640"/>
                  <a:pt x="0" y="2200084"/>
                  <a:pt x="0" y="1417320"/>
                </a:cubicBezTo>
                <a:cubicBezTo>
                  <a:pt x="0" y="634556"/>
                  <a:pt x="634556" y="0"/>
                  <a:pt x="1417320" y="0"/>
                </a:cubicBezTo>
                <a:close/>
              </a:path>
            </a:pathLst>
          </a:cu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5305643-95AE-E1AE-2E9A-7F33237A17B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8"/>
              </a:ext>
            </a:extLst>
          </a:blip>
          <a:srcRect l="12988" r="19933" b="2"/>
          <a:stretch>
            <a:fillRect/>
          </a:stretch>
        </p:blipFill>
        <p:spPr>
          <a:xfrm>
            <a:off x="8278624" y="2"/>
            <a:ext cx="3913376" cy="3281569"/>
          </a:xfrm>
          <a:custGeom>
            <a:avLst/>
            <a:gdLst/>
            <a:ahLst/>
            <a:cxnLst/>
            <a:rect l="l" t="t" r="r" b="b"/>
            <a:pathLst>
              <a:path w="3913376" h="3281569">
                <a:moveTo>
                  <a:pt x="267865" y="0"/>
                </a:moveTo>
                <a:lnTo>
                  <a:pt x="3913376" y="0"/>
                </a:lnTo>
                <a:lnTo>
                  <a:pt x="3913376" y="2499938"/>
                </a:lnTo>
                <a:lnTo>
                  <a:pt x="3794714" y="2630499"/>
                </a:lnTo>
                <a:cubicBezTo>
                  <a:pt x="3392450" y="3032763"/>
                  <a:pt x="2836727" y="3281569"/>
                  <a:pt x="2222892" y="3281569"/>
                </a:cubicBezTo>
                <a:cubicBezTo>
                  <a:pt x="995223" y="3281569"/>
                  <a:pt x="0" y="2286346"/>
                  <a:pt x="0" y="1058677"/>
                </a:cubicBezTo>
                <a:cubicBezTo>
                  <a:pt x="0" y="751760"/>
                  <a:pt x="62202" y="459370"/>
                  <a:pt x="174686" y="193427"/>
                </a:cubicBezTo>
                <a:close/>
              </a:path>
            </a:pathLst>
          </a:custGeom>
        </p:spPr>
      </p:pic>
      <p:sp>
        <p:nvSpPr>
          <p:cNvPr id="26" name="Freeform: Shape 25">
            <a:extLst>
              <a:ext uri="{FF2B5EF4-FFF2-40B4-BE49-F238E27FC236}">
                <a16:creationId xmlns:a16="http://schemas.microsoft.com/office/drawing/2014/main" id="{C8F10CB3-3B5E-4C7A-98CF-B87454DDFA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848370" y="3966828"/>
            <a:ext cx="3339958" cy="2891173"/>
          </a:xfrm>
          <a:custGeom>
            <a:avLst/>
            <a:gdLst>
              <a:gd name="connsiteX0" fmla="*/ 2002536 w 3339958"/>
              <a:gd name="connsiteY0" fmla="*/ 0 h 2891173"/>
              <a:gd name="connsiteX1" fmla="*/ 3276335 w 3339958"/>
              <a:gd name="connsiteY1" fmla="*/ 457282 h 2891173"/>
              <a:gd name="connsiteX2" fmla="*/ 3339958 w 3339958"/>
              <a:gd name="connsiteY2" fmla="*/ 515107 h 2891173"/>
              <a:gd name="connsiteX3" fmla="*/ 3339958 w 3339958"/>
              <a:gd name="connsiteY3" fmla="*/ 2891173 h 2891173"/>
              <a:gd name="connsiteX4" fmla="*/ 209954 w 3339958"/>
              <a:gd name="connsiteY4" fmla="*/ 2891173 h 2891173"/>
              <a:gd name="connsiteX5" fmla="*/ 157369 w 3339958"/>
              <a:gd name="connsiteY5" fmla="*/ 2782014 h 2891173"/>
              <a:gd name="connsiteX6" fmla="*/ 0 w 3339958"/>
              <a:gd name="connsiteY6" fmla="*/ 2002536 h 2891173"/>
              <a:gd name="connsiteX7" fmla="*/ 2002536 w 3339958"/>
              <a:gd name="connsiteY7" fmla="*/ 0 h 28911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339958" h="2891173">
                <a:moveTo>
                  <a:pt x="2002536" y="0"/>
                </a:moveTo>
                <a:cubicBezTo>
                  <a:pt x="2486398" y="0"/>
                  <a:pt x="2930179" y="171609"/>
                  <a:pt x="3276335" y="457282"/>
                </a:cubicBezTo>
                <a:lnTo>
                  <a:pt x="3339958" y="515107"/>
                </a:lnTo>
                <a:lnTo>
                  <a:pt x="3339958" y="2891173"/>
                </a:lnTo>
                <a:lnTo>
                  <a:pt x="209954" y="2891173"/>
                </a:lnTo>
                <a:lnTo>
                  <a:pt x="157369" y="2782014"/>
                </a:lnTo>
                <a:cubicBezTo>
                  <a:pt x="56036" y="2542434"/>
                  <a:pt x="0" y="2279029"/>
                  <a:pt x="0" y="2002536"/>
                </a:cubicBezTo>
                <a:cubicBezTo>
                  <a:pt x="0" y="896566"/>
                  <a:pt x="896566" y="0"/>
                  <a:pt x="2002536" y="0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Picture 7" descr="A group of men in uniform&#10;&#10;AI-generated content may be incorrect.">
            <a:extLst>
              <a:ext uri="{FF2B5EF4-FFF2-40B4-BE49-F238E27FC236}">
                <a16:creationId xmlns:a16="http://schemas.microsoft.com/office/drawing/2014/main" id="{074AEB43-8D6C-055E-943D-22BBC7F2AE65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10"/>
              </a:ext>
            </a:extLst>
          </a:blip>
          <a:srcRect l="9907" r="12853" b="5"/>
          <a:stretch>
            <a:fillRect/>
          </a:stretch>
        </p:blipFill>
        <p:spPr>
          <a:xfrm>
            <a:off x="9009416" y="4131546"/>
            <a:ext cx="3178912" cy="2726454"/>
          </a:xfrm>
          <a:custGeom>
            <a:avLst/>
            <a:gdLst/>
            <a:ahLst/>
            <a:cxnLst/>
            <a:rect l="l" t="t" r="r" b="b"/>
            <a:pathLst>
              <a:path w="3178912" h="2726454">
                <a:moveTo>
                  <a:pt x="1837818" y="0"/>
                </a:moveTo>
                <a:cubicBezTo>
                  <a:pt x="2345318" y="0"/>
                  <a:pt x="2804772" y="205705"/>
                  <a:pt x="3137352" y="538285"/>
                </a:cubicBezTo>
                <a:lnTo>
                  <a:pt x="3178912" y="584013"/>
                </a:lnTo>
                <a:lnTo>
                  <a:pt x="3178912" y="2726454"/>
                </a:lnTo>
                <a:lnTo>
                  <a:pt x="229483" y="2726454"/>
                </a:lnTo>
                <a:lnTo>
                  <a:pt x="221815" y="2713832"/>
                </a:lnTo>
                <a:cubicBezTo>
                  <a:pt x="80353" y="2453425"/>
                  <a:pt x="0" y="2155005"/>
                  <a:pt x="0" y="1837818"/>
                </a:cubicBezTo>
                <a:cubicBezTo>
                  <a:pt x="0" y="822819"/>
                  <a:pt x="822819" y="0"/>
                  <a:pt x="1837818" y="0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83729891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>
            <a:extLst>
              <a:ext uri="{FF2B5EF4-FFF2-40B4-BE49-F238E27FC236}">
                <a16:creationId xmlns:a16="http://schemas.microsoft.com/office/drawing/2014/main" id="{EDC07B27-4E3C-4BCF-ABDB-6AA72857C0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" y="-1500"/>
            <a:ext cx="12191998" cy="6858000"/>
          </a:xfrm>
          <a:prstGeom prst="rect">
            <a:avLst/>
          </a:prstGeom>
          <a:gradFill>
            <a:gsLst>
              <a:gs pos="19000">
                <a:srgbClr val="000000">
                  <a:alpha val="96000"/>
                </a:srgbClr>
              </a:gs>
              <a:gs pos="100000">
                <a:schemeClr val="accent1"/>
              </a:gs>
            </a:gsLst>
            <a:lin ang="9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83D11BE6-2A04-4DBB-842D-88602B5EC7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78536" y="12437"/>
            <a:ext cx="11713464" cy="6844063"/>
          </a:xfrm>
          <a:prstGeom prst="rect">
            <a:avLst/>
          </a:prstGeom>
          <a:gradFill>
            <a:gsLst>
              <a:gs pos="0">
                <a:srgbClr val="000000">
                  <a:alpha val="71765"/>
                </a:srgbClr>
              </a:gs>
              <a:gs pos="100000">
                <a:schemeClr val="accent1">
                  <a:alpha val="20000"/>
                </a:schemeClr>
              </a:gs>
            </a:gsLst>
            <a:lin ang="15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A05E02A-9AA9-45EC-B87B-B46F043F3F9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9" y="2724072"/>
            <a:ext cx="12192008" cy="4114801"/>
          </a:xfrm>
          <a:prstGeom prst="rect">
            <a:avLst/>
          </a:prstGeom>
          <a:gradFill>
            <a:gsLst>
              <a:gs pos="30000">
                <a:schemeClr val="accent1">
                  <a:lumMod val="75000"/>
                  <a:alpha val="19000"/>
                </a:schemeClr>
              </a:gs>
              <a:gs pos="100000">
                <a:schemeClr val="accent1">
                  <a:alpha val="24000"/>
                </a:schemeClr>
              </a:gs>
            </a:gsLst>
            <a:lin ang="21594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0E91EDBA-E8E0-4575-8147-B700345215C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-1709672" y="1716338"/>
            <a:ext cx="6858003" cy="3422328"/>
          </a:xfrm>
          <a:prstGeom prst="rect">
            <a:avLst/>
          </a:prstGeom>
          <a:gradFill>
            <a:gsLst>
              <a:gs pos="0">
                <a:schemeClr val="accent1">
                  <a:alpha val="52000"/>
                </a:schemeClr>
              </a:gs>
              <a:gs pos="76000">
                <a:schemeClr val="accent1">
                  <a:lumMod val="75000"/>
                  <a:alpha val="0"/>
                </a:schemeClr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ED8709C-B0B9-3DEC-7C09-D6FB34BE3886}"/>
              </a:ext>
            </a:extLst>
          </p:cNvPr>
          <p:cNvSpPr txBox="1"/>
          <p:nvPr/>
        </p:nvSpPr>
        <p:spPr>
          <a:xfrm>
            <a:off x="1159209" y="300309"/>
            <a:ext cx="9867331" cy="160996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4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Training</a:t>
            </a:r>
            <a:r>
              <a:rPr lang="en-US" sz="37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DFEE4473-A122-4E96-8C31-B4C5AAA274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3123" y="2706446"/>
            <a:ext cx="12191997" cy="3711900"/>
          </a:xfrm>
          <a:prstGeom prst="rect">
            <a:avLst/>
          </a:prstGeom>
          <a:gradFill>
            <a:gsLst>
              <a:gs pos="0">
                <a:srgbClr val="000000">
                  <a:alpha val="50000"/>
                </a:srgbClr>
              </a:gs>
              <a:gs pos="92000">
                <a:schemeClr val="accent1">
                  <a:lumMod val="75000"/>
                  <a:alpha val="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Graphical user interface&#10;&#10;AI-generated content may be incorrect.">
            <a:extLst>
              <a:ext uri="{FF2B5EF4-FFF2-40B4-BE49-F238E27FC236}">
                <a16:creationId xmlns:a16="http://schemas.microsoft.com/office/drawing/2014/main" id="{8168922D-5DFB-451C-ADB6-F13AB74FF6C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2232" y="2544672"/>
            <a:ext cx="3179928" cy="2392895"/>
          </a:xfrm>
          <a:prstGeom prst="rect">
            <a:avLst/>
          </a:prstGeom>
        </p:spPr>
      </p:pic>
      <p:pic>
        <p:nvPicPr>
          <p:cNvPr id="7" name="Picture 6" descr="A screenshot of a computer&#10;&#10;AI-generated content may be incorrect.">
            <a:extLst>
              <a:ext uri="{FF2B5EF4-FFF2-40B4-BE49-F238E27FC236}">
                <a16:creationId xmlns:a16="http://schemas.microsoft.com/office/drawing/2014/main" id="{F829DB46-D147-AFAC-0553-B8F54415466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10584" y="2556596"/>
            <a:ext cx="3179928" cy="2369046"/>
          </a:xfrm>
          <a:prstGeom prst="rect">
            <a:avLst/>
          </a:prstGeom>
        </p:spPr>
      </p:pic>
      <p:pic>
        <p:nvPicPr>
          <p:cNvPr id="9" name="Picture 8" descr="Text&#10;&#10;AI-generated content may be incorrect.">
            <a:extLst>
              <a:ext uri="{FF2B5EF4-FFF2-40B4-BE49-F238E27FC236}">
                <a16:creationId xmlns:a16="http://schemas.microsoft.com/office/drawing/2014/main" id="{F1B48BAD-6EBE-C815-C38D-953DFAE1893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59841" y="2540697"/>
            <a:ext cx="3179927" cy="2400844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360EDB0D-59A6-5634-468E-2256DC6DE204}"/>
              </a:ext>
            </a:extLst>
          </p:cNvPr>
          <p:cNvSpPr txBox="1"/>
          <p:nvPr/>
        </p:nvSpPr>
        <p:spPr>
          <a:xfrm>
            <a:off x="1401602" y="4970153"/>
            <a:ext cx="9867331" cy="160996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7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2019 CBERS Training and adapted to Alexandria’s Purposes</a:t>
            </a:r>
          </a:p>
        </p:txBody>
      </p:sp>
    </p:spTree>
    <p:extLst>
      <p:ext uri="{BB962C8B-B14F-4D97-AF65-F5344CB8AC3E}">
        <p14:creationId xmlns:p14="http://schemas.microsoft.com/office/powerpoint/2010/main" val="5807123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2172A0AC-3DCE-4672-BCAF-28FEF91F60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E6F1C77-EDC9-4C5F-8C1C-62DD46BDA3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6EF35EE-823B-A8B6-8838-D939DD495495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1780" b="1"/>
          <a:stretch>
            <a:fillRect/>
          </a:stretch>
        </p:blipFill>
        <p:spPr>
          <a:xfrm>
            <a:off x="-105488" y="10"/>
            <a:ext cx="8450297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D557E3C6-095E-8FF9-5186-2719CCB416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365125"/>
            <a:ext cx="5251316" cy="1627636"/>
          </a:xfrm>
        </p:spPr>
        <p:txBody>
          <a:bodyPr>
            <a:normAutofit/>
          </a:bodyPr>
          <a:lstStyle/>
          <a:p>
            <a:r>
              <a:rPr lang="en-US">
                <a:solidFill>
                  <a:srgbClr val="FFFFFF"/>
                </a:solidFill>
              </a:rPr>
              <a:t>Steering the Ship 2022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6435E9-F2B2-97D2-5F81-A7BC3D6472C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58462"/>
            <a:ext cx="4619621" cy="5099527"/>
          </a:xfrm>
        </p:spPr>
        <p:txBody>
          <a:bodyPr>
            <a:normAutofit/>
          </a:bodyPr>
          <a:lstStyle/>
          <a:p>
            <a:r>
              <a:rPr lang="en-US" sz="3600" dirty="0">
                <a:solidFill>
                  <a:srgbClr val="FFFFFF"/>
                </a:solidFill>
              </a:rPr>
              <a:t>Worked with FBI for a Nerve Agent Workshop</a:t>
            </a:r>
          </a:p>
          <a:p>
            <a:r>
              <a:rPr lang="en-US" sz="3600" dirty="0">
                <a:solidFill>
                  <a:srgbClr val="FFFFFF"/>
                </a:solidFill>
              </a:rPr>
              <a:t>Invited all respective parties that would be involved with Chempack Movement</a:t>
            </a:r>
          </a:p>
        </p:txBody>
      </p:sp>
      <p:pic>
        <p:nvPicPr>
          <p:cNvPr id="6" name="Picture 5" descr="Red boat in water">
            <a:extLst>
              <a:ext uri="{FF2B5EF4-FFF2-40B4-BE49-F238E27FC236}">
                <a16:creationId xmlns:a16="http://schemas.microsoft.com/office/drawing/2014/main" id="{6BCA6A44-E0FD-4171-987A-DA3939F1DE8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254" r="20709" b="-1"/>
          <a:stretch>
            <a:fillRect/>
          </a:stretch>
        </p:blipFill>
        <p:spPr>
          <a:xfrm>
            <a:off x="6225997" y="10"/>
            <a:ext cx="5962785" cy="6857990"/>
          </a:xfrm>
          <a:custGeom>
            <a:avLst/>
            <a:gdLst/>
            <a:ahLst/>
            <a:cxnLst/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0517827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6480D0-AA78-44EB-9E3C-ABB8848149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Mini Exercise</a:t>
            </a:r>
            <a:r>
              <a:rPr lang="en-US" baseline="0" dirty="0"/>
              <a:t> in 2023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BDCCD80-B2F7-33DF-ECEC-193DCD1628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4166" y="1573840"/>
            <a:ext cx="7249484" cy="3710320"/>
          </a:xfrm>
        </p:spPr>
        <p:txBody>
          <a:bodyPr/>
          <a:lstStyle/>
          <a:p>
            <a:r>
              <a:rPr lang="en-US" dirty="0"/>
              <a:t>How will everyone important be contacted during an event? </a:t>
            </a: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5" name="Picture 4" descr="A picture containing text, clipart&#10;&#10;AI-generated content may be incorrect.">
            <a:extLst>
              <a:ext uri="{FF2B5EF4-FFF2-40B4-BE49-F238E27FC236}">
                <a16:creationId xmlns:a16="http://schemas.microsoft.com/office/drawing/2014/main" id="{4BB7B668-26C7-91C6-9EF6-18D610C9BE2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4782641"/>
            <a:ext cx="7249484" cy="1538862"/>
          </a:xfrm>
          <a:prstGeom prst="rect">
            <a:avLst/>
          </a:prstGeom>
        </p:spPr>
      </p:pic>
      <p:pic>
        <p:nvPicPr>
          <p:cNvPr id="7" name="Picture 6" descr="A group of people sitting at desks in a room with many monitors&#10;&#10;AI-generated content may be incorrect.">
            <a:extLst>
              <a:ext uri="{FF2B5EF4-FFF2-40B4-BE49-F238E27FC236}">
                <a16:creationId xmlns:a16="http://schemas.microsoft.com/office/drawing/2014/main" id="{54CF47F3-EF58-121F-4FC5-9178603A6AE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29797" y="68855"/>
            <a:ext cx="4781013" cy="36126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00396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5078DA-E946-992D-25BD-73C2428CD8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6773" y="117231"/>
            <a:ext cx="6774642" cy="1708243"/>
          </a:xfrm>
        </p:spPr>
        <p:txBody>
          <a:bodyPr anchor="ctr">
            <a:normAutofit/>
          </a:bodyPr>
          <a:lstStyle/>
          <a:p>
            <a:r>
              <a:rPr lang="en-US" sz="4000" dirty="0"/>
              <a:t>Challenges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D85AB5-323E-DD6A-F2D2-6CF2243E1C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2165" y="1448966"/>
            <a:ext cx="6219337" cy="4904942"/>
          </a:xfrm>
        </p:spPr>
        <p:txBody>
          <a:bodyPr anchor="ctr">
            <a:normAutofit/>
          </a:bodyPr>
          <a:lstStyle/>
          <a:p>
            <a:r>
              <a:rPr lang="en-US" dirty="0"/>
              <a:t>Transportation of Chempack</a:t>
            </a:r>
          </a:p>
          <a:p>
            <a:r>
              <a:rPr lang="en-US" dirty="0"/>
              <a:t>Update SOP for EMS and Hospital </a:t>
            </a:r>
          </a:p>
          <a:p>
            <a:r>
              <a:rPr lang="en-US" dirty="0"/>
              <a:t>Requested another training for Nerve Agent</a:t>
            </a:r>
          </a:p>
          <a:p>
            <a:pPr lvl="1"/>
            <a:r>
              <a:rPr lang="en-US" sz="2800" dirty="0"/>
              <a:t>Coordinated with FBI and OEM</a:t>
            </a:r>
          </a:p>
          <a:p>
            <a:pPr lvl="1"/>
            <a:r>
              <a:rPr lang="en-US" sz="2800" dirty="0"/>
              <a:t>They can not share their slides.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9B47378D-AD27-45D0-8C1C-5B1098DCC0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85390" y="0"/>
            <a:ext cx="4606609" cy="6858000"/>
          </a:xfrm>
          <a:prstGeom prst="rect">
            <a:avLst/>
          </a:prstGeom>
          <a:solidFill>
            <a:srgbClr val="FFFFFF"/>
          </a:solidFill>
          <a:ln>
            <a:noFill/>
          </a:ln>
          <a:effectLst>
            <a:outerShdw blurRad="381000" dist="317500" dir="5700000" sx="95000" sy="95000" algn="t" rotWithShape="0">
              <a:srgbClr val="000000">
                <a:alpha val="2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 descr="A picture containing car, outdoor, road, transport&#10;&#10;AI-generated content may be incorrect.">
            <a:extLst>
              <a:ext uri="{FF2B5EF4-FFF2-40B4-BE49-F238E27FC236}">
                <a16:creationId xmlns:a16="http://schemas.microsoft.com/office/drawing/2014/main" id="{F19AD739-FC67-4C49-7D32-9BBB56797EE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79278" y="568383"/>
            <a:ext cx="2618833" cy="1761166"/>
          </a:xfrm>
          <a:prstGeom prst="rect">
            <a:avLst/>
          </a:prstGeom>
        </p:spPr>
      </p:pic>
      <p:pic>
        <p:nvPicPr>
          <p:cNvPr id="5" name="Picture 4" descr="A police car parked on the street&#10;&#10;AI-generated content may be incorrect.">
            <a:extLst>
              <a:ext uri="{FF2B5EF4-FFF2-40B4-BE49-F238E27FC236}">
                <a16:creationId xmlns:a16="http://schemas.microsoft.com/office/drawing/2014/main" id="{77E51443-83BC-61A6-0D01-661AF9144A1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45115" y="2548679"/>
            <a:ext cx="2887158" cy="176116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298970B-89B8-B83D-EBE5-4C1B4527FB7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98173" y="4661501"/>
            <a:ext cx="3381043" cy="14961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07234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182257-4F0E-88F8-841E-04C2E872A4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Inclusivity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39725D-3097-EEC8-867D-412446A7C64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SOP  Edit Policy</a:t>
            </a:r>
          </a:p>
          <a:p>
            <a:r>
              <a:rPr lang="en-US" dirty="0"/>
              <a:t>Constant Communication</a:t>
            </a:r>
            <a:r>
              <a:rPr lang="en-US" baseline="0" dirty="0"/>
              <a:t> from Health Department </a:t>
            </a:r>
            <a:endParaRPr lang="en-US" dirty="0"/>
          </a:p>
        </p:txBody>
      </p:sp>
      <p:pic>
        <p:nvPicPr>
          <p:cNvPr id="5" name="Picture 4" descr="Text&#10;&#10;AI-generated content may be incorrect.">
            <a:extLst>
              <a:ext uri="{FF2B5EF4-FFF2-40B4-BE49-F238E27FC236}">
                <a16:creationId xmlns:a16="http://schemas.microsoft.com/office/drawing/2014/main" id="{F01EA8C2-00E0-3D71-21CE-0ABA75802FF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16020" y="3117457"/>
            <a:ext cx="9537780" cy="30595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82214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group of people in a meeting&#10;&#10;AI-generated content may be incorrect.">
            <a:extLst>
              <a:ext uri="{FF2B5EF4-FFF2-40B4-BE49-F238E27FC236}">
                <a16:creationId xmlns:a16="http://schemas.microsoft.com/office/drawing/2014/main" id="{63A83E66-BE31-7878-4ED2-7DDF40F1FE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77" r="4924" b="1"/>
          <a:stretch>
            <a:fillRect/>
          </a:stretch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7C89E4B-3C9F-44B9-8B86-D9E3D112D8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320142"/>
            <a:ext cx="12192000" cy="736551"/>
          </a:xfrm>
          <a:prstGeom prst="rect">
            <a:avLst/>
          </a:prstGeom>
          <a:solidFill>
            <a:schemeClr val="bg1">
              <a:alpha val="9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946412E-D37F-94DE-9D26-EEA88E2D42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3875" y="5317240"/>
            <a:ext cx="11210925" cy="74483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Training 2 Nerve agent,</a:t>
            </a:r>
            <a:r>
              <a:rPr lang="en-US" sz="3600" baseline="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Chempack Workshop</a:t>
            </a:r>
            <a:endParaRPr lang="en-US" sz="36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AA2EAA10-076F-46BD-8F0F-B9A2FB77A8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5241983"/>
            <a:ext cx="12192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D891E407-403B-4764-86C9-33A56D3BCA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34852"/>
            <a:ext cx="12192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690257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A picture containing text, outdoor, tree, road&#10;&#10;AI-generated content may be incorrect.">
            <a:extLst>
              <a:ext uri="{FF2B5EF4-FFF2-40B4-BE49-F238E27FC236}">
                <a16:creationId xmlns:a16="http://schemas.microsoft.com/office/drawing/2014/main" id="{91DE02EB-F211-DB1C-C2C1-4ABDDBE75B8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2384" b="17927"/>
          <a:stretch>
            <a:fillRect/>
          </a:stretch>
        </p:blipFill>
        <p:spPr>
          <a:xfrm>
            <a:off x="1" y="10"/>
            <a:ext cx="9669642" cy="685799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125019" y="0"/>
            <a:ext cx="7066978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2F3E776-3009-5A38-7D82-46F33BC21E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31610" y="365125"/>
            <a:ext cx="3822189" cy="1899912"/>
          </a:xfrm>
        </p:spPr>
        <p:txBody>
          <a:bodyPr>
            <a:normAutofit/>
          </a:bodyPr>
          <a:lstStyle/>
          <a:p>
            <a:r>
              <a:rPr lang="en-US" sz="3100" dirty="0"/>
              <a:t>DEA/ASPR</a:t>
            </a:r>
            <a:r>
              <a:rPr lang="en-US" sz="3100" baseline="0" dirty="0"/>
              <a:t> Chempack Leadership Visit 2024</a:t>
            </a:r>
            <a:endParaRPr lang="en-US" sz="31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B2C3CC-CF47-9B97-C916-E6D0F95C41F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31610" y="2434201"/>
            <a:ext cx="3822189" cy="3742762"/>
          </a:xfrm>
        </p:spPr>
        <p:txBody>
          <a:bodyPr>
            <a:normAutofit/>
          </a:bodyPr>
          <a:lstStyle/>
          <a:p>
            <a:r>
              <a:rPr lang="en-US" sz="2000" dirty="0"/>
              <a:t>How we  operate from a licensing standpoint</a:t>
            </a:r>
          </a:p>
          <a:p>
            <a:r>
              <a:rPr lang="en-US" sz="2000" dirty="0"/>
              <a:t>What happens in the field </a:t>
            </a:r>
          </a:p>
          <a:p>
            <a:r>
              <a:rPr lang="en-US" sz="2000" dirty="0"/>
              <a:t>Opportunity for our Chempack Partners to meet some of the Federal Partners</a:t>
            </a:r>
          </a:p>
        </p:txBody>
      </p:sp>
    </p:spTree>
    <p:extLst>
      <p:ext uri="{BB962C8B-B14F-4D97-AF65-F5344CB8AC3E}">
        <p14:creationId xmlns:p14="http://schemas.microsoft.com/office/powerpoint/2010/main" val="33217769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955A2079-FA98-4876-80F0-72364A7D2E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1061BCB-BC58-8982-1B8A-E51E35FB77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57188"/>
            <a:ext cx="10515600" cy="1133499"/>
          </a:xfrm>
        </p:spPr>
        <p:txBody>
          <a:bodyPr>
            <a:normAutofit/>
          </a:bodyPr>
          <a:lstStyle/>
          <a:p>
            <a:pPr algn="ctr"/>
            <a:r>
              <a:rPr lang="en-US" sz="5200"/>
              <a:t>It’s time for an Exercise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1DEFD47D-FA11-00FD-F3D2-E781FA67208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23784667"/>
              </p:ext>
            </p:extLst>
          </p:nvPr>
        </p:nvGraphicFramePr>
        <p:xfrm>
          <a:off x="838200" y="1828800"/>
          <a:ext cx="10515600" cy="43525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108903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Rectangle 30">
            <a:extLst>
              <a:ext uri="{FF2B5EF4-FFF2-40B4-BE49-F238E27FC236}">
                <a16:creationId xmlns:a16="http://schemas.microsoft.com/office/drawing/2014/main" id="{C3896A03-3945-419A-B66B-4EE266EDD1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" y="0"/>
            <a:ext cx="6095990" cy="6858001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1F0303D-5C28-7838-8492-E40A24A2CD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5557" y="649674"/>
            <a:ext cx="4284420" cy="1687143"/>
          </a:xfrm>
        </p:spPr>
        <p:txBody>
          <a:bodyPr anchor="t">
            <a:normAutofit/>
          </a:bodyPr>
          <a:lstStyle/>
          <a:p>
            <a:r>
              <a:rPr lang="en-US">
                <a:solidFill>
                  <a:schemeClr val="bg1"/>
                </a:solidFill>
              </a:rPr>
              <a:t>Exercise Objectives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B34F5AD2-EDBD-4BBD-A55C-EAFFD0C709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96000" y="0"/>
            <a:ext cx="6095990" cy="685800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450D3AD2-FA80-415F-A9CE-54D884561C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734650" y="642750"/>
            <a:ext cx="457200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 descr="A picture containing text&#10;&#10;AI-generated content may be incorrect.">
            <a:extLst>
              <a:ext uri="{FF2B5EF4-FFF2-40B4-BE49-F238E27FC236}">
                <a16:creationId xmlns:a16="http://schemas.microsoft.com/office/drawing/2014/main" id="{A22E2811-35EE-B75D-63A3-043DFE2137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59" r="38551" b="-1"/>
          <a:stretch>
            <a:fillRect/>
          </a:stretch>
        </p:blipFill>
        <p:spPr>
          <a:xfrm rot="5400000">
            <a:off x="1837686" y="1950004"/>
            <a:ext cx="3576192" cy="49404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B3547A0-354F-0F7A-B906-8102BF8CEA5A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22815" r="-3" b="28901"/>
          <a:stretch>
            <a:fillRect/>
          </a:stretch>
        </p:blipFill>
        <p:spPr>
          <a:xfrm>
            <a:off x="6096000" y="445477"/>
            <a:ext cx="6038580" cy="2186652"/>
          </a:xfrm>
          <a:prstGeom prst="rect">
            <a:avLst/>
          </a:prstGeom>
        </p:spPr>
      </p:pic>
      <p:pic>
        <p:nvPicPr>
          <p:cNvPr id="11" name="Picture 10" descr="Text&#10;&#10;AI-generated content may be incorrect.">
            <a:extLst>
              <a:ext uri="{FF2B5EF4-FFF2-40B4-BE49-F238E27FC236}">
                <a16:creationId xmlns:a16="http://schemas.microsoft.com/office/drawing/2014/main" id="{11B57D4F-2261-89B7-185A-518FB9D3C52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12894" y="4225872"/>
            <a:ext cx="5979106" cy="2504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31017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4BB1B0-8086-56A0-5592-C27FE5ADA6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2074363"/>
            <a:ext cx="2752354" cy="2709275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  <a:ln w="174625" cmpd="thinThick">
            <a:solidFill>
              <a:schemeClr val="tx1">
                <a:lumMod val="85000"/>
                <a:lumOff val="15000"/>
              </a:schemeClr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</a:rPr>
              <a:t>Improvement Plan</a:t>
            </a:r>
            <a:endParaRPr lang="en-US" sz="2400" kern="1200" dirty="0">
              <a:solidFill>
                <a:schemeClr val="bg1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0BB82DF-FE20-036B-68BB-1A6C1B801E6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38600" y="1468521"/>
            <a:ext cx="7188199" cy="3917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02333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6" descr="Graphical user interface&#10;&#10;AI-generated content may be incorrect.">
            <a:extLst>
              <a:ext uri="{FF2B5EF4-FFF2-40B4-BE49-F238E27FC236}">
                <a16:creationId xmlns:a16="http://schemas.microsoft.com/office/drawing/2014/main" id="{9AEC1F33-B953-B93E-294F-77B878FF59F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749622" y="1161828"/>
            <a:ext cx="9348593" cy="3496951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43EB9B84-592E-B89E-A281-923732B6A0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524001"/>
            <a:ext cx="2672862" cy="2545152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  <a:ln w="174625" cmpd="thinThick">
            <a:solidFill>
              <a:schemeClr val="tx1">
                <a:lumMod val="85000"/>
                <a:lumOff val="15000"/>
              </a:schemeClr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</a:rPr>
              <a:t>Improvement Plan</a:t>
            </a:r>
            <a:endParaRPr lang="en-US" sz="2400" kern="1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70761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6B9EE9-FC0A-02A3-E530-2CFDE50C3E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2851" y="55685"/>
            <a:ext cx="10869386" cy="1325563"/>
          </a:xfrm>
        </p:spPr>
        <p:txBody>
          <a:bodyPr/>
          <a:lstStyle/>
          <a:p>
            <a:r>
              <a:rPr lang="en-US" dirty="0"/>
              <a:t>Dedication </a:t>
            </a:r>
          </a:p>
        </p:txBody>
      </p:sp>
      <p:pic>
        <p:nvPicPr>
          <p:cNvPr id="5" name="Content Placeholder 4" descr="A person in a suit and tie&#10;&#10;AI-generated content may be incorrect.">
            <a:extLst>
              <a:ext uri="{FF2B5EF4-FFF2-40B4-BE49-F238E27FC236}">
                <a16:creationId xmlns:a16="http://schemas.microsoft.com/office/drawing/2014/main" id="{60F42CA9-8439-3D5B-1B4F-E431CA6994F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rcRect l="-213" t="19008" r="65975" b="-387"/>
          <a:stretch>
            <a:fillRect/>
          </a:stretch>
        </p:blipFill>
        <p:spPr>
          <a:xfrm>
            <a:off x="4386608" y="2474583"/>
            <a:ext cx="2501873" cy="329381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255C69F-5F06-F9A5-10A6-4A88F7D51B6E}"/>
              </a:ext>
            </a:extLst>
          </p:cNvPr>
          <p:cNvSpPr txBox="1"/>
          <p:nvPr/>
        </p:nvSpPr>
        <p:spPr>
          <a:xfrm>
            <a:off x="3374658" y="1114909"/>
            <a:ext cx="66099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We had to take a pause of our Chempack Series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AF99817-2FDD-4A23-7DB8-2850C23638B2}"/>
              </a:ext>
            </a:extLst>
          </p:cNvPr>
          <p:cNvSpPr txBox="1"/>
          <p:nvPr/>
        </p:nvSpPr>
        <p:spPr>
          <a:xfrm>
            <a:off x="4386608" y="5992914"/>
            <a:ext cx="30069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Deputy Chief Brian </a:t>
            </a:r>
            <a:r>
              <a:rPr lang="en-US" b="1" dirty="0" err="1"/>
              <a:t>Hiricik</a:t>
            </a:r>
            <a:r>
              <a:rPr lang="en-US" b="1" dirty="0"/>
              <a:t> </a:t>
            </a:r>
          </a:p>
        </p:txBody>
      </p:sp>
      <p:pic>
        <p:nvPicPr>
          <p:cNvPr id="4" name="Picture 3" descr="A picture containing person, indoor&#10;&#10;AI-generated content may be incorrect.">
            <a:extLst>
              <a:ext uri="{FF2B5EF4-FFF2-40B4-BE49-F238E27FC236}">
                <a16:creationId xmlns:a16="http://schemas.microsoft.com/office/drawing/2014/main" id="{A0735ECB-EF35-325C-7FFC-31C7EF91A9B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31121" y="4271550"/>
            <a:ext cx="2671773" cy="2003830"/>
          </a:xfrm>
          <a:prstGeom prst="rect">
            <a:avLst/>
          </a:prstGeom>
        </p:spPr>
      </p:pic>
      <p:pic>
        <p:nvPicPr>
          <p:cNvPr id="7" name="Picture 6" descr="A picture containing outdoor, sky, person, road&#10;&#10;AI-generated content may be incorrect.">
            <a:extLst>
              <a:ext uri="{FF2B5EF4-FFF2-40B4-BE49-F238E27FC236}">
                <a16:creationId xmlns:a16="http://schemas.microsoft.com/office/drawing/2014/main" id="{E7E71105-1486-09E4-19C7-4C0D07ED687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3577" y="2123242"/>
            <a:ext cx="1610535" cy="2147380"/>
          </a:xfrm>
          <a:prstGeom prst="rect">
            <a:avLst/>
          </a:prstGeom>
        </p:spPr>
      </p:pic>
      <p:pic>
        <p:nvPicPr>
          <p:cNvPr id="15" name="Picture 14" descr="A picture containing outdoor, car, sky, grass&#10;&#10;AI-generated content may be incorrect.">
            <a:extLst>
              <a:ext uri="{FF2B5EF4-FFF2-40B4-BE49-F238E27FC236}">
                <a16:creationId xmlns:a16="http://schemas.microsoft.com/office/drawing/2014/main" id="{AB1E6C6C-2601-6638-4A9C-6D795838F5E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58438" y="4678340"/>
            <a:ext cx="2388221" cy="179116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62DB1B5E-ED5B-F79C-4190-41B2ABE3F85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20708" y="1865724"/>
            <a:ext cx="1907901" cy="254541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4DE68333-3B05-1C56-3426-287830CF0FB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891311" y="2257387"/>
            <a:ext cx="1610535" cy="21537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23740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>
            <a:extLst>
              <a:ext uri="{FF2B5EF4-FFF2-40B4-BE49-F238E27FC236}">
                <a16:creationId xmlns:a16="http://schemas.microsoft.com/office/drawing/2014/main" id="{5595529C-1E51-5EBD-31B1-9F04DC0FCA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3007995" y="488098"/>
            <a:ext cx="5741670" cy="4342439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969BD6A6-5317-D283-3BB9-3443F0CA3F73}"/>
              </a:ext>
            </a:extLst>
          </p:cNvPr>
          <p:cNvSpPr txBox="1"/>
          <p:nvPr/>
        </p:nvSpPr>
        <p:spPr>
          <a:xfrm>
            <a:off x="4817745" y="5432642"/>
            <a:ext cx="39319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/>
              <a:t>Thank you!  </a:t>
            </a:r>
          </a:p>
        </p:txBody>
      </p:sp>
    </p:spTree>
    <p:extLst>
      <p:ext uri="{BB962C8B-B14F-4D97-AF65-F5344CB8AC3E}">
        <p14:creationId xmlns:p14="http://schemas.microsoft.com/office/powerpoint/2010/main" val="36355806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TM02900769[[fn=Retrospect]]</Template>
  <TotalTime>8388</TotalTime>
  <Words>324</Words>
  <Application>Microsoft Office PowerPoint</Application>
  <PresentationFormat>Widescreen</PresentationFormat>
  <Paragraphs>84</Paragraphs>
  <Slides>20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5" baseType="lpstr">
      <vt:lpstr>Aptos</vt:lpstr>
      <vt:lpstr>Aptos Display</vt:lpstr>
      <vt:lpstr>Arial</vt:lpstr>
      <vt:lpstr>Calibri</vt:lpstr>
      <vt:lpstr>Office Theme</vt:lpstr>
      <vt:lpstr>Chempack Resiliency</vt:lpstr>
      <vt:lpstr>Chempack Review</vt:lpstr>
      <vt:lpstr>Hazards </vt:lpstr>
      <vt:lpstr>Inhalation or Absorbed</vt:lpstr>
      <vt:lpstr>PowerPoint Presentation</vt:lpstr>
      <vt:lpstr>Evaluation: Historical Background</vt:lpstr>
      <vt:lpstr>First Responders</vt:lpstr>
      <vt:lpstr>PowerPoint Presentation</vt:lpstr>
      <vt:lpstr>Steering the Ship 2022</vt:lpstr>
      <vt:lpstr>Mini Exercise in 2023</vt:lpstr>
      <vt:lpstr>Challenges</vt:lpstr>
      <vt:lpstr>Inclusivity </vt:lpstr>
      <vt:lpstr>Training 2 Nerve agent, Chempack Workshop</vt:lpstr>
      <vt:lpstr>DEA/ASPR Chempack Leadership Visit 2024</vt:lpstr>
      <vt:lpstr>It’s time for an Exercise</vt:lpstr>
      <vt:lpstr>Exercise Objectives</vt:lpstr>
      <vt:lpstr>Improvement Plan</vt:lpstr>
      <vt:lpstr>Improvement Plan</vt:lpstr>
      <vt:lpstr>Dedication </vt:lpstr>
      <vt:lpstr>PowerPoint Presentation</vt:lpstr>
    </vt:vector>
  </TitlesOfParts>
  <Company>VITA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Johnson, Jasmin (VDH)</dc:creator>
  <cp:lastModifiedBy>Johnson, Jasmin (VDH)</cp:lastModifiedBy>
  <cp:revision>3</cp:revision>
  <dcterms:created xsi:type="dcterms:W3CDTF">2026-01-28T13:30:26Z</dcterms:created>
  <dcterms:modified xsi:type="dcterms:W3CDTF">2026-02-17T23:36:20Z</dcterms:modified>
</cp:coreProperties>
</file>