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3"/>
  </p:notesMasterIdLst>
  <p:sldIdLst>
    <p:sldId id="257" r:id="rId2"/>
    <p:sldId id="391" r:id="rId3"/>
    <p:sldId id="387" r:id="rId4"/>
    <p:sldId id="388" r:id="rId5"/>
    <p:sldId id="393" r:id="rId6"/>
    <p:sldId id="390" r:id="rId7"/>
    <p:sldId id="392" r:id="rId8"/>
    <p:sldId id="395" r:id="rId9"/>
    <p:sldId id="394" r:id="rId10"/>
    <p:sldId id="396" r:id="rId11"/>
    <p:sldId id="389" r:id="rId12"/>
    <p:sldId id="409" r:id="rId13"/>
    <p:sldId id="410" r:id="rId14"/>
    <p:sldId id="411" r:id="rId15"/>
    <p:sldId id="412" r:id="rId16"/>
    <p:sldId id="413" r:id="rId17"/>
    <p:sldId id="414" r:id="rId18"/>
    <p:sldId id="397" r:id="rId19"/>
    <p:sldId id="398" r:id="rId20"/>
    <p:sldId id="399" r:id="rId21"/>
    <p:sldId id="400" r:id="rId22"/>
    <p:sldId id="401" r:id="rId23"/>
    <p:sldId id="405" r:id="rId24"/>
    <p:sldId id="402" r:id="rId25"/>
    <p:sldId id="403" r:id="rId26"/>
    <p:sldId id="404" r:id="rId27"/>
    <p:sldId id="406" r:id="rId28"/>
    <p:sldId id="407" r:id="rId29"/>
    <p:sldId id="408" r:id="rId30"/>
    <p:sldId id="533" r:id="rId31"/>
    <p:sldId id="534" r:id="rId32"/>
    <p:sldId id="416" r:id="rId33"/>
    <p:sldId id="418" r:id="rId34"/>
    <p:sldId id="419" r:id="rId35"/>
    <p:sldId id="421" r:id="rId36"/>
    <p:sldId id="424" r:id="rId37"/>
    <p:sldId id="425" r:id="rId38"/>
    <p:sldId id="420" r:id="rId39"/>
    <p:sldId id="422" r:id="rId40"/>
    <p:sldId id="426" r:id="rId41"/>
    <p:sldId id="427" r:id="rId42"/>
    <p:sldId id="423" r:id="rId43"/>
    <p:sldId id="428" r:id="rId44"/>
    <p:sldId id="429" r:id="rId45"/>
    <p:sldId id="430" r:id="rId46"/>
    <p:sldId id="431" r:id="rId47"/>
    <p:sldId id="432" r:id="rId48"/>
    <p:sldId id="433" r:id="rId49"/>
    <p:sldId id="434" r:id="rId50"/>
    <p:sldId id="435" r:id="rId51"/>
    <p:sldId id="436" r:id="rId52"/>
    <p:sldId id="437" r:id="rId53"/>
    <p:sldId id="438" r:id="rId54"/>
    <p:sldId id="439" r:id="rId55"/>
    <p:sldId id="440" r:id="rId56"/>
    <p:sldId id="446" r:id="rId57"/>
    <p:sldId id="447" r:id="rId58"/>
    <p:sldId id="445" r:id="rId59"/>
    <p:sldId id="443" r:id="rId60"/>
    <p:sldId id="444" r:id="rId61"/>
    <p:sldId id="441" r:id="rId62"/>
    <p:sldId id="442" r:id="rId63"/>
    <p:sldId id="453" r:id="rId64"/>
    <p:sldId id="449" r:id="rId65"/>
    <p:sldId id="455" r:id="rId66"/>
    <p:sldId id="450" r:id="rId67"/>
    <p:sldId id="451" r:id="rId68"/>
    <p:sldId id="452" r:id="rId69"/>
    <p:sldId id="454" r:id="rId70"/>
    <p:sldId id="456" r:id="rId71"/>
    <p:sldId id="458" r:id="rId72"/>
    <p:sldId id="457" r:id="rId73"/>
    <p:sldId id="459" r:id="rId74"/>
    <p:sldId id="465" r:id="rId75"/>
    <p:sldId id="461" r:id="rId76"/>
    <p:sldId id="463" r:id="rId77"/>
    <p:sldId id="462" r:id="rId78"/>
    <p:sldId id="467" r:id="rId79"/>
    <p:sldId id="464" r:id="rId80"/>
    <p:sldId id="466" r:id="rId81"/>
    <p:sldId id="460" r:id="rId82"/>
    <p:sldId id="480" r:id="rId83"/>
    <p:sldId id="477" r:id="rId84"/>
    <p:sldId id="479" r:id="rId85"/>
    <p:sldId id="476" r:id="rId86"/>
    <p:sldId id="470" r:id="rId87"/>
    <p:sldId id="474" r:id="rId88"/>
    <p:sldId id="473" r:id="rId89"/>
    <p:sldId id="472" r:id="rId90"/>
    <p:sldId id="469" r:id="rId91"/>
    <p:sldId id="468" r:id="rId92"/>
    <p:sldId id="475" r:id="rId93"/>
    <p:sldId id="471" r:id="rId94"/>
    <p:sldId id="481" r:id="rId95"/>
    <p:sldId id="489" r:id="rId96"/>
    <p:sldId id="487" r:id="rId97"/>
    <p:sldId id="490" r:id="rId98"/>
    <p:sldId id="488" r:id="rId99"/>
    <p:sldId id="491" r:id="rId100"/>
    <p:sldId id="492" r:id="rId101"/>
    <p:sldId id="497" r:id="rId102"/>
    <p:sldId id="498" r:id="rId103"/>
    <p:sldId id="494" r:id="rId104"/>
    <p:sldId id="486" r:id="rId105"/>
    <p:sldId id="495" r:id="rId106"/>
    <p:sldId id="496" r:id="rId107"/>
    <p:sldId id="493" r:id="rId108"/>
    <p:sldId id="502" r:id="rId109"/>
    <p:sldId id="478" r:id="rId110"/>
    <p:sldId id="500" r:id="rId111"/>
    <p:sldId id="501" r:id="rId112"/>
    <p:sldId id="503" r:id="rId113"/>
    <p:sldId id="499" r:id="rId114"/>
    <p:sldId id="507" r:id="rId115"/>
    <p:sldId id="510" r:id="rId116"/>
    <p:sldId id="508" r:id="rId117"/>
    <p:sldId id="504" r:id="rId118"/>
    <p:sldId id="505" r:id="rId119"/>
    <p:sldId id="509" r:id="rId120"/>
    <p:sldId id="506" r:id="rId121"/>
    <p:sldId id="511" r:id="rId122"/>
    <p:sldId id="513" r:id="rId123"/>
    <p:sldId id="514" r:id="rId124"/>
    <p:sldId id="516" r:id="rId125"/>
    <p:sldId id="518" r:id="rId126"/>
    <p:sldId id="519" r:id="rId127"/>
    <p:sldId id="515" r:id="rId128"/>
    <p:sldId id="512" r:id="rId129"/>
    <p:sldId id="517" r:id="rId130"/>
    <p:sldId id="523" r:id="rId131"/>
    <p:sldId id="520" r:id="rId132"/>
    <p:sldId id="521" r:id="rId133"/>
    <p:sldId id="524" r:id="rId134"/>
    <p:sldId id="525" r:id="rId135"/>
    <p:sldId id="530" r:id="rId136"/>
    <p:sldId id="528" r:id="rId137"/>
    <p:sldId id="527" r:id="rId138"/>
    <p:sldId id="531" r:id="rId139"/>
    <p:sldId id="529" r:id="rId140"/>
    <p:sldId id="526" r:id="rId141"/>
    <p:sldId id="386" r:id="rId142"/>
  </p:sldIdLst>
  <p:sldSz cx="9144000" cy="6858000" type="screen4x3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5B7"/>
    <a:srgbClr val="0005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74" d="100"/>
          <a:sy n="74" d="100"/>
        </p:scale>
        <p:origin x="-298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97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presProps" Target="presProp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B61E78BB-C9B7-405F-9F91-06EBADB926DC}" type="datetimeFigureOut">
              <a:rPr lang="en-US" smtClean="0"/>
              <a:pPr/>
              <a:t>8/30/2013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2446" tIns="46223" rIns="92446" bIns="46223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1D631D9A-E44D-4A6C-987D-9C10C10804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02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333CC6-FE04-4F0E-BBB8-7F2B37F8A18A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C7DA-54C5-4AE1-B8E4-FBA40CFFA8A5}" type="datetimeFigureOut">
              <a:rPr lang="en-US" smtClean="0"/>
              <a:pPr/>
              <a:t>8/30/2013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70108-F1E6-4D06-BF91-F35C5667AF6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  <p:transition spd="med" advClick="0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C7DA-54C5-4AE1-B8E4-FBA40CFFA8A5}" type="datetimeFigureOut">
              <a:rPr lang="en-US" smtClean="0"/>
              <a:pPr/>
              <a:t>8/30/2013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70108-F1E6-4D06-BF91-F35C5667A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C7DA-54C5-4AE1-B8E4-FBA40CFFA8A5}" type="datetimeFigureOut">
              <a:rPr lang="en-US" smtClean="0"/>
              <a:pPr/>
              <a:t>8/30/2013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3C70108-F1E6-4D06-BF91-F35C5667A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Click="0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C7DA-54C5-4AE1-B8E4-FBA40CFFA8A5}" type="datetimeFigureOut">
              <a:rPr lang="en-US" smtClean="0"/>
              <a:pPr/>
              <a:t>8/30/2013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70108-F1E6-4D06-BF91-F35C5667A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C7DA-54C5-4AE1-B8E4-FBA40CFFA8A5}" type="datetimeFigureOut">
              <a:rPr lang="en-US" smtClean="0"/>
              <a:pPr/>
              <a:t>8/30/2013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70108-F1E6-4D06-BF91-F35C5667A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C7DA-54C5-4AE1-B8E4-FBA40CFFA8A5}" type="datetimeFigureOut">
              <a:rPr lang="en-US" smtClean="0"/>
              <a:pPr/>
              <a:t>8/30/2013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70108-F1E6-4D06-BF91-F35C5667A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C7DA-54C5-4AE1-B8E4-FBA40CFFA8A5}" type="datetimeFigureOut">
              <a:rPr lang="en-US" smtClean="0"/>
              <a:pPr/>
              <a:t>8/30/2013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70108-F1E6-4D06-BF91-F35C5667A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>
                <a:solidFill>
                  <a:schemeClr val="tx2"/>
                </a:solidFill>
              </a:defRPr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C7DA-54C5-4AE1-B8E4-FBA40CFFA8A5}" type="datetimeFigureOut">
              <a:rPr lang="en-US" smtClean="0"/>
              <a:pPr/>
              <a:t>8/30/2013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70108-F1E6-4D06-BF91-F35C5667A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749046"/>
            <a:ext cx="5334000" cy="762000"/>
          </a:xfrm>
        </p:spPr>
        <p:txBody>
          <a:bodyPr lIns="45720" rIns="45720" bIns="0" anchor="b">
            <a:noAutofit/>
            <a:sp3d prstMaterial="softEdge"/>
          </a:bodyPr>
          <a:lstStyle>
            <a:lvl1pPr algn="r">
              <a:buNone/>
              <a:defRPr sz="3800" b="1">
                <a:solidFill>
                  <a:srgbClr val="0085B7"/>
                </a:solidFill>
              </a:defRPr>
            </a:lvl1pPr>
          </a:lstStyle>
          <a:p>
            <a:r>
              <a:rPr kumimoji="0" lang="en-US" dirty="0" smtClean="0"/>
              <a:t>Click</a:t>
            </a:r>
            <a:endParaRPr kumimoji="0"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00406"/>
            <a:ext cx="2236122" cy="1097280"/>
          </a:xfrm>
          <a:prstGeom prst="rect">
            <a:avLst/>
          </a:prstGeom>
        </p:spPr>
      </p:pic>
    </p:spTree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C7DA-54C5-4AE1-B8E4-FBA40CFFA8A5}" type="datetimeFigureOut">
              <a:rPr lang="en-US" smtClean="0"/>
              <a:pPr/>
              <a:t>8/30/2013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70108-F1E6-4D06-BF91-F35C5667A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7C7DA-54C5-4AE1-B8E4-FBA40CFFA8A5}" type="datetimeFigureOut">
              <a:rPr lang="en-US" smtClean="0"/>
              <a:pPr/>
              <a:t>8/30/2013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70108-F1E6-4D06-BF91-F35C5667A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DE7C7DA-54C5-4AE1-B8E4-FBA40CFFA8A5}" type="datetimeFigureOut">
              <a:rPr lang="en-US" smtClean="0"/>
              <a:pPr/>
              <a:t>8/30/2013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3C70108-F1E6-4D06-BF91-F35C5667AF6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4000">
    <p:random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9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9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9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9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9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9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9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9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9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9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9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9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9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9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9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9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9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9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9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9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9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9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9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9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9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9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9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9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9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9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9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g"/><Relationship Id="rId1" Type="http://schemas.openxmlformats.org/officeDocument/2006/relationships/slideLayout" Target="../slideLayouts/slideLayout9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g"/><Relationship Id="rId1" Type="http://schemas.openxmlformats.org/officeDocument/2006/relationships/slideLayout" Target="../slideLayouts/slideLayout9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g"/><Relationship Id="rId1" Type="http://schemas.openxmlformats.org/officeDocument/2006/relationships/slideLayout" Target="../slideLayouts/slideLayout9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9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g"/><Relationship Id="rId1" Type="http://schemas.openxmlformats.org/officeDocument/2006/relationships/slideLayout" Target="../slideLayouts/slideLayout9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9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9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9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9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g"/><Relationship Id="rId1" Type="http://schemas.openxmlformats.org/officeDocument/2006/relationships/slideLayout" Target="../slideLayouts/slideLayout9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g"/><Relationship Id="rId1" Type="http://schemas.openxmlformats.org/officeDocument/2006/relationships/slideLayout" Target="../slideLayouts/slideLayout9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g"/><Relationship Id="rId1" Type="http://schemas.openxmlformats.org/officeDocument/2006/relationships/slideLayout" Target="../slideLayouts/slideLayout9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g"/><Relationship Id="rId1" Type="http://schemas.openxmlformats.org/officeDocument/2006/relationships/slideLayout" Target="../slideLayouts/slideLayout9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9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g"/><Relationship Id="rId1" Type="http://schemas.openxmlformats.org/officeDocument/2006/relationships/slideLayout" Target="../slideLayouts/slideLayout9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g"/><Relationship Id="rId1" Type="http://schemas.openxmlformats.org/officeDocument/2006/relationships/slideLayout" Target="../slideLayouts/slideLayout9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g"/><Relationship Id="rId1" Type="http://schemas.openxmlformats.org/officeDocument/2006/relationships/slideLayout" Target="../slideLayouts/slideLayout9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g"/><Relationship Id="rId1" Type="http://schemas.openxmlformats.org/officeDocument/2006/relationships/slideLayout" Target="../slideLayouts/slideLayout9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9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9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g"/><Relationship Id="rId1" Type="http://schemas.openxmlformats.org/officeDocument/2006/relationships/slideLayout" Target="../slideLayouts/slideLayout9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g"/><Relationship Id="rId1" Type="http://schemas.openxmlformats.org/officeDocument/2006/relationships/slideLayout" Target="../slideLayouts/slideLayout9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g"/><Relationship Id="rId1" Type="http://schemas.openxmlformats.org/officeDocument/2006/relationships/slideLayout" Target="../slideLayouts/slideLayout9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g"/><Relationship Id="rId1" Type="http://schemas.openxmlformats.org/officeDocument/2006/relationships/slideLayout" Target="../slideLayouts/slideLayout9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g"/><Relationship Id="rId1" Type="http://schemas.openxmlformats.org/officeDocument/2006/relationships/slideLayout" Target="../slideLayouts/slideLayout9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g"/><Relationship Id="rId1" Type="http://schemas.openxmlformats.org/officeDocument/2006/relationships/slideLayout" Target="../slideLayouts/slideLayout9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g"/><Relationship Id="rId1" Type="http://schemas.openxmlformats.org/officeDocument/2006/relationships/slideLayout" Target="../slideLayouts/slideLayout9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g"/><Relationship Id="rId1" Type="http://schemas.openxmlformats.org/officeDocument/2006/relationships/slideLayout" Target="../slideLayouts/slideLayout9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g"/><Relationship Id="rId1" Type="http://schemas.openxmlformats.org/officeDocument/2006/relationships/slideLayout" Target="../slideLayouts/slideLayout9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g"/><Relationship Id="rId1" Type="http://schemas.openxmlformats.org/officeDocument/2006/relationships/slideLayout" Target="../slideLayouts/slideLayout9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g"/><Relationship Id="rId1" Type="http://schemas.openxmlformats.org/officeDocument/2006/relationships/slideLayout" Target="../slideLayouts/slideLayout9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g"/><Relationship Id="rId1" Type="http://schemas.openxmlformats.org/officeDocument/2006/relationships/slideLayout" Target="../slideLayouts/slideLayout9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g"/><Relationship Id="rId1" Type="http://schemas.openxmlformats.org/officeDocument/2006/relationships/slideLayout" Target="../slideLayouts/slideLayout9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g"/><Relationship Id="rId1" Type="http://schemas.openxmlformats.org/officeDocument/2006/relationships/slideLayout" Target="../slideLayouts/slideLayout9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g"/><Relationship Id="rId1" Type="http://schemas.openxmlformats.org/officeDocument/2006/relationships/slideLayout" Target="../slideLayouts/slideLayout9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g"/><Relationship Id="rId1" Type="http://schemas.openxmlformats.org/officeDocument/2006/relationships/slideLayout" Target="../slideLayouts/slideLayout9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g"/><Relationship Id="rId1" Type="http://schemas.openxmlformats.org/officeDocument/2006/relationships/slideLayout" Target="../slideLayouts/slideLayout9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g"/><Relationship Id="rId1" Type="http://schemas.openxmlformats.org/officeDocument/2006/relationships/slideLayout" Target="../slideLayouts/slideLayout9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g"/><Relationship Id="rId1" Type="http://schemas.openxmlformats.org/officeDocument/2006/relationships/slideLayout" Target="../slideLayouts/slideLayout9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g"/><Relationship Id="rId1" Type="http://schemas.openxmlformats.org/officeDocument/2006/relationships/slideLayout" Target="../slideLayouts/slideLayout9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g"/><Relationship Id="rId1" Type="http://schemas.openxmlformats.org/officeDocument/2006/relationships/slideLayout" Target="../slideLayouts/slideLayout9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g"/><Relationship Id="rId1" Type="http://schemas.openxmlformats.org/officeDocument/2006/relationships/slideLayout" Target="../slideLayouts/slideLayout9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g"/><Relationship Id="rId1" Type="http://schemas.openxmlformats.org/officeDocument/2006/relationships/slideLayout" Target="../slideLayouts/slideLayout9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g"/><Relationship Id="rId1" Type="http://schemas.openxmlformats.org/officeDocument/2006/relationships/slideLayout" Target="../slideLayouts/slideLayout9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g"/><Relationship Id="rId1" Type="http://schemas.openxmlformats.org/officeDocument/2006/relationships/slideLayout" Target="../slideLayouts/slideLayout9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g"/><Relationship Id="rId1" Type="http://schemas.openxmlformats.org/officeDocument/2006/relationships/slideLayout" Target="../slideLayouts/slideLayout9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g"/><Relationship Id="rId1" Type="http://schemas.openxmlformats.org/officeDocument/2006/relationships/slideLayout" Target="../slideLayouts/slideLayout9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g"/><Relationship Id="rId1" Type="http://schemas.openxmlformats.org/officeDocument/2006/relationships/slideLayout" Target="../slideLayouts/slideLayout9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g"/><Relationship Id="rId1" Type="http://schemas.openxmlformats.org/officeDocument/2006/relationships/slideLayout" Target="../slideLayouts/slideLayout9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g"/><Relationship Id="rId1" Type="http://schemas.openxmlformats.org/officeDocument/2006/relationships/slideLayout" Target="../slideLayouts/slideLayout9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g"/><Relationship Id="rId1" Type="http://schemas.openxmlformats.org/officeDocument/2006/relationships/slideLayout" Target="../slideLayouts/slideLayout9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g"/><Relationship Id="rId1" Type="http://schemas.openxmlformats.org/officeDocument/2006/relationships/slideLayout" Target="../slideLayouts/slideLayout9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g"/><Relationship Id="rId1" Type="http://schemas.openxmlformats.org/officeDocument/2006/relationships/slideLayout" Target="../slideLayouts/slideLayout9.xml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8220" y="4800600"/>
            <a:ext cx="396239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4800" b="1" dirty="0" smtClean="0">
                <a:ln w="50800"/>
                <a:solidFill>
                  <a:srgbClr val="0085B7"/>
                </a:solidFill>
              </a:rPr>
              <a:t>2013</a:t>
            </a:r>
            <a:endParaRPr lang="en-US" sz="4800" b="1" dirty="0">
              <a:ln w="50800"/>
              <a:solidFill>
                <a:srgbClr val="0085B7"/>
              </a:solidFill>
            </a:endParaRPr>
          </a:p>
          <a:p>
            <a:pPr algn="ctr"/>
            <a:r>
              <a:rPr lang="en-US" sz="4800" b="1" dirty="0">
                <a:ln w="50800"/>
                <a:solidFill>
                  <a:srgbClr val="0085B7"/>
                </a:solidFill>
              </a:rPr>
              <a:t>Slideshow</a:t>
            </a:r>
            <a:endParaRPr lang="en-US" sz="4800" b="1" dirty="0" smtClean="0">
              <a:ln w="50800"/>
              <a:solidFill>
                <a:srgbClr val="0085B7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2472">
            <a:off x="3573711" y="830512"/>
            <a:ext cx="4846320" cy="484632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467600" y="152400"/>
            <a:ext cx="1371600" cy="461665"/>
          </a:xfrm>
          <a:prstGeom prst="rect">
            <a:avLst/>
          </a:prstGeom>
          <a:noFill/>
          <a:ln w="2222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85B7"/>
                </a:solidFill>
                <a:latin typeface="+mj-lt"/>
              </a:rPr>
              <a:t>Item #5</a:t>
            </a:r>
            <a:endParaRPr lang="en-US" sz="2400" b="1" dirty="0">
              <a:solidFill>
                <a:srgbClr val="0085B7"/>
              </a:solidFill>
              <a:latin typeface="+mj-lt"/>
            </a:endParaRPr>
          </a:p>
        </p:txBody>
      </p:sp>
    </p:spTree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Ballston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62" y="1524000"/>
            <a:ext cx="73152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103090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Ballston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57" t="2840" r="-247" b="1604"/>
          <a:stretch/>
        </p:blipFill>
        <p:spPr>
          <a:xfrm>
            <a:off x="1143000" y="1600200"/>
            <a:ext cx="7463148" cy="4761484"/>
          </a:xfrm>
        </p:spPr>
      </p:pic>
    </p:spTree>
    <p:extLst>
      <p:ext uri="{BB962C8B-B14F-4D97-AF65-F5344CB8AC3E}">
        <p14:creationId xmlns:p14="http://schemas.microsoft.com/office/powerpoint/2010/main" val="156469215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Ballston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447800"/>
            <a:ext cx="6762310" cy="510540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29" y="1447800"/>
            <a:ext cx="6949440" cy="521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29448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Ballston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15" b="8734"/>
          <a:stretch/>
        </p:blipFill>
        <p:spPr>
          <a:xfrm>
            <a:off x="2514600" y="1250879"/>
            <a:ext cx="4572000" cy="5435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103090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Ballston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524000"/>
            <a:ext cx="7132320" cy="475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35471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Ballston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618854"/>
            <a:ext cx="73152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35471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Ballston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6002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103090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Ballston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98" b="11940"/>
          <a:stretch/>
        </p:blipFill>
        <p:spPr>
          <a:xfrm>
            <a:off x="2590800" y="1266504"/>
            <a:ext cx="4343400" cy="524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35471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Bethesda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02" y="1442906"/>
            <a:ext cx="7848777" cy="521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82567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Bethesda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2" r="3692"/>
          <a:stretch>
            <a:fillRect/>
          </a:stretch>
        </p:blipFill>
        <p:spPr>
          <a:xfrm>
            <a:off x="990600" y="1371600"/>
            <a:ext cx="7272670" cy="5212080"/>
          </a:xfrm>
        </p:spPr>
      </p:pic>
    </p:spTree>
    <p:extLst>
      <p:ext uri="{BB962C8B-B14F-4D97-AF65-F5344CB8AC3E}">
        <p14:creationId xmlns:p14="http://schemas.microsoft.com/office/powerpoint/2010/main" val="46329448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Bethesda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447800"/>
            <a:ext cx="7714709" cy="512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109520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Bethesda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447800"/>
            <a:ext cx="7848777" cy="521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109520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Bethesda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447800"/>
            <a:ext cx="7711079" cy="512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109520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Bethesda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00200"/>
            <a:ext cx="7403025" cy="493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109520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Bethesda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447800"/>
            <a:ext cx="7848777" cy="521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109520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Bethesda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32"/>
          <a:stretch/>
        </p:blipFill>
        <p:spPr>
          <a:xfrm>
            <a:off x="914400" y="1517151"/>
            <a:ext cx="7203041" cy="512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109520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Bowie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0" r="9076"/>
          <a:stretch/>
        </p:blipFill>
        <p:spPr>
          <a:xfrm>
            <a:off x="762000" y="1495292"/>
            <a:ext cx="7697972" cy="493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39831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Bowie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6" r="10756"/>
          <a:stretch>
            <a:fillRect/>
          </a:stretch>
        </p:blipFill>
        <p:spPr>
          <a:xfrm>
            <a:off x="1143000" y="1605681"/>
            <a:ext cx="6762750" cy="484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39831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Bowie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76400"/>
            <a:ext cx="7640320" cy="429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39831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Bowie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540" t="2236" r="21763" b="-2236"/>
          <a:stretch/>
        </p:blipFill>
        <p:spPr>
          <a:xfrm>
            <a:off x="533400" y="1600200"/>
            <a:ext cx="7441972" cy="493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39831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Bowie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98" b="6355"/>
          <a:stretch/>
        </p:blipFill>
        <p:spPr>
          <a:xfrm>
            <a:off x="2819400" y="990600"/>
            <a:ext cx="3857625" cy="5599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39831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304800"/>
            <a:ext cx="5334000" cy="762000"/>
          </a:xfrm>
        </p:spPr>
        <p:txBody>
          <a:bodyPr/>
          <a:lstStyle/>
          <a:p>
            <a:r>
              <a:rPr lang="en-US" dirty="0" smtClean="0"/>
              <a:t>Burke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6764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39831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381000"/>
            <a:ext cx="5334000" cy="762000"/>
          </a:xfrm>
        </p:spPr>
        <p:txBody>
          <a:bodyPr/>
          <a:lstStyle/>
          <a:p>
            <a:r>
              <a:rPr lang="en-US" dirty="0" smtClean="0"/>
              <a:t>Burke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600200"/>
            <a:ext cx="6583680" cy="493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39831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381000"/>
            <a:ext cx="5334000" cy="762000"/>
          </a:xfrm>
        </p:spPr>
        <p:txBody>
          <a:bodyPr/>
          <a:lstStyle/>
          <a:p>
            <a:r>
              <a:rPr lang="en-US" dirty="0" smtClean="0"/>
              <a:t>Burke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2" b="2222"/>
          <a:stretch>
            <a:fillRect/>
          </a:stretch>
        </p:blipFill>
        <p:spPr>
          <a:xfrm>
            <a:off x="1143000" y="1600200"/>
            <a:ext cx="6762750" cy="484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39831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304800"/>
            <a:ext cx="5334000" cy="762000"/>
          </a:xfrm>
        </p:spPr>
        <p:txBody>
          <a:bodyPr/>
          <a:lstStyle/>
          <a:p>
            <a:r>
              <a:rPr lang="en-US" dirty="0" smtClean="0"/>
              <a:t>Burke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187" y="1628796"/>
            <a:ext cx="6583680" cy="493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39831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Burke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8" b="6124"/>
          <a:stretch/>
        </p:blipFill>
        <p:spPr>
          <a:xfrm>
            <a:off x="2667000" y="990600"/>
            <a:ext cx="4869180" cy="5712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39831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Burke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443519"/>
            <a:ext cx="6827520" cy="512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39831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Burke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438382"/>
            <a:ext cx="7071360" cy="530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39831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Capitol Riverfront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2" r="2442"/>
          <a:stretch>
            <a:fillRect/>
          </a:stretch>
        </p:blipFill>
        <p:spPr>
          <a:xfrm>
            <a:off x="1143000" y="1600200"/>
            <a:ext cx="6762750" cy="4846638"/>
          </a:xfrm>
        </p:spPr>
      </p:pic>
    </p:spTree>
    <p:extLst>
      <p:ext uri="{BB962C8B-B14F-4D97-AF65-F5344CB8AC3E}">
        <p14:creationId xmlns:p14="http://schemas.microsoft.com/office/powerpoint/2010/main" val="1019888203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Capitol Riverfront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97" b="13497"/>
          <a:stretch>
            <a:fillRect/>
          </a:stretch>
        </p:blipFill>
        <p:spPr>
          <a:xfrm>
            <a:off x="1143000" y="1600200"/>
            <a:ext cx="6762750" cy="4846638"/>
          </a:xfrm>
        </p:spPr>
      </p:pic>
    </p:spTree>
    <p:extLst>
      <p:ext uri="{BB962C8B-B14F-4D97-AF65-F5344CB8AC3E}">
        <p14:creationId xmlns:p14="http://schemas.microsoft.com/office/powerpoint/2010/main" val="1111274138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Capitol Heights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91" t="-2256" r="5898" b="12681"/>
          <a:stretch/>
        </p:blipFill>
        <p:spPr>
          <a:xfrm>
            <a:off x="1447800" y="1600200"/>
            <a:ext cx="5926126" cy="4893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75189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Capitol Heights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029" y="1600200"/>
            <a:ext cx="6488798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75189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Capitol Heights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2" b="2022"/>
          <a:stretch>
            <a:fillRect/>
          </a:stretch>
        </p:blipFill>
        <p:spPr>
          <a:xfrm>
            <a:off x="1143000" y="1600200"/>
            <a:ext cx="6762750" cy="484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75189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College Park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1295400"/>
            <a:ext cx="5486400" cy="5230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929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College Park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676400"/>
            <a:ext cx="7197505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929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College Park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1560120"/>
            <a:ext cx="5486400" cy="493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929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College Park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8" r="7558"/>
          <a:stretch>
            <a:fillRect/>
          </a:stretch>
        </p:blipFill>
        <p:spPr>
          <a:xfrm>
            <a:off x="1143000" y="1600200"/>
            <a:ext cx="6762750" cy="4846638"/>
          </a:xfrm>
        </p:spPr>
      </p:pic>
    </p:spTree>
    <p:extLst>
      <p:ext uri="{BB962C8B-B14F-4D97-AF65-F5344CB8AC3E}">
        <p14:creationId xmlns:p14="http://schemas.microsoft.com/office/powerpoint/2010/main" val="227475189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College Park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219200"/>
            <a:ext cx="5486400" cy="539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929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College Park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639596"/>
            <a:ext cx="6362787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929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College Park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865" y="1752600"/>
            <a:ext cx="676231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929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College Park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143000" y="16002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919" y="1219200"/>
            <a:ext cx="5038344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929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Columbia Heights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676400"/>
            <a:ext cx="6453838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929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Columbia Heights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219200" y="15240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766736"/>
            <a:ext cx="6293921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8093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381000"/>
            <a:ext cx="5334000" cy="762000"/>
          </a:xfrm>
        </p:spPr>
        <p:txBody>
          <a:bodyPr/>
          <a:lstStyle/>
          <a:p>
            <a:r>
              <a:rPr lang="en-US" dirty="0" smtClean="0"/>
              <a:t>Columbia Heights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219200" y="15240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244885"/>
            <a:ext cx="41148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71637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Columbia Heights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219200" y="15240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807" y="1752600"/>
            <a:ext cx="5486400" cy="492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71637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Columbia Heights</a:t>
            </a:r>
            <a:endParaRPr lang="en-US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" r="2558"/>
          <a:stretch>
            <a:fillRect/>
          </a:stretch>
        </p:blipFill>
        <p:spPr>
          <a:xfrm>
            <a:off x="1219200" y="1676400"/>
            <a:ext cx="6762750" cy="4846638"/>
          </a:xfrm>
        </p:spPr>
      </p:pic>
    </p:spTree>
    <p:extLst>
      <p:ext uri="{BB962C8B-B14F-4D97-AF65-F5344CB8AC3E}">
        <p14:creationId xmlns:p14="http://schemas.microsoft.com/office/powerpoint/2010/main" val="386071637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Columbia Heights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219200" y="15240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1676400"/>
            <a:ext cx="530619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71637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Columbia Heights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219200" y="15240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621" b="21668"/>
          <a:stretch/>
        </p:blipFill>
        <p:spPr>
          <a:xfrm>
            <a:off x="1744891" y="1392148"/>
            <a:ext cx="5904034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71637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Dumfries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676400"/>
            <a:ext cx="5321443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71637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Dumfries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219200" y="1524000"/>
            <a:ext cx="6762310" cy="4846320"/>
          </a:xfrm>
        </p:spPr>
      </p:sp>
      <p:pic>
        <p:nvPicPr>
          <p:cNvPr id="4" name="Picture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03" r="8303"/>
          <a:stretch>
            <a:fillRect/>
          </a:stretch>
        </p:blipFill>
        <p:spPr>
          <a:xfrm>
            <a:off x="1219200" y="1524000"/>
            <a:ext cx="6762750" cy="484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951520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Dumfries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4294967295"/>
          </p:nvPr>
        </p:nvSpPr>
        <p:spPr>
          <a:xfrm>
            <a:off x="1219200" y="1524000"/>
            <a:ext cx="6762310" cy="4846320"/>
          </a:xfrm>
        </p:spPr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42" b="9153"/>
          <a:stretch/>
        </p:blipFill>
        <p:spPr>
          <a:xfrm>
            <a:off x="2907307" y="1752600"/>
            <a:ext cx="3496359" cy="493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951520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Edgewood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1752600"/>
            <a:ext cx="4891748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951520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Edgewood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885" y="1662701"/>
            <a:ext cx="6488797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64648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Edgewood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602769"/>
            <a:ext cx="64978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64648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Freedom Plaza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828800"/>
            <a:ext cx="6487103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9769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Freedom Plaza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284" y="1762874"/>
            <a:ext cx="6487103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9769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Freedom Plaza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130" y="1828800"/>
            <a:ext cx="6487103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9769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Freedom Plaza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676400"/>
            <a:ext cx="6487103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9769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Freedom Plaza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828800"/>
            <a:ext cx="6487103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9769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Freedom Plaza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752600"/>
            <a:ext cx="6487103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331533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Freedom Plaza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2" t="18037" b="4809"/>
          <a:stretch/>
        </p:blipFill>
        <p:spPr>
          <a:xfrm>
            <a:off x="2437544" y="1524000"/>
            <a:ext cx="4392230" cy="5291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9769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Gaithersburg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676400"/>
            <a:ext cx="726948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522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Gaithersburg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6764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97691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Gaithersburg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93"/>
          <a:stretch/>
        </p:blipFill>
        <p:spPr>
          <a:xfrm>
            <a:off x="1371600" y="1706366"/>
            <a:ext cx="6673921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522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Gaithersburg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223" y="1621465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522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Gaithersburg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7526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522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Gaithersburg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7526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522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Gaithersburg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600200"/>
            <a:ext cx="726948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522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Gaithersburg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828800"/>
            <a:ext cx="726948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522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Greenbelt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745751"/>
            <a:ext cx="7265932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8111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Greenbelt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8800"/>
            <a:ext cx="7265932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4522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Greenbelt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57" t="29114" r="24868" b="3180"/>
          <a:stretch/>
        </p:blipFill>
        <p:spPr>
          <a:xfrm>
            <a:off x="1524000" y="1676400"/>
            <a:ext cx="6221664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8111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Indian Head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1600200"/>
            <a:ext cx="8547943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95229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Indian Head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7526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8111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Indian Head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7526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95229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Indian Head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6764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95229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Indian Head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76400"/>
            <a:ext cx="7260412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95229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Indian Head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7526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95229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Indian Head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765443"/>
            <a:ext cx="7260412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95229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Indian Head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600200"/>
            <a:ext cx="7260412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8111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Leesburg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8288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99299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Leesburg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7526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5739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Leesburg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6764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99299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Manassas </a:t>
            </a:r>
            <a:br>
              <a:rPr lang="en-US" dirty="0" smtClean="0"/>
            </a:br>
            <a:r>
              <a:rPr lang="en-US" dirty="0" smtClean="0"/>
              <a:t>George Mason University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28" b="27191"/>
          <a:stretch/>
        </p:blipFill>
        <p:spPr>
          <a:xfrm>
            <a:off x="609600" y="1600200"/>
            <a:ext cx="7541231" cy="499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81160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Geographic Society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752600"/>
            <a:ext cx="7265932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81160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Geographic Society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76400"/>
            <a:ext cx="7265932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81160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Geographic Society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713" y="1600200"/>
            <a:ext cx="3232452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81160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Geographic Society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600200"/>
            <a:ext cx="3232452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81160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Geographic Society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600200"/>
            <a:ext cx="7265932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81160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Geographic Society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52600"/>
            <a:ext cx="7265932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595229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Geographic Society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089" y="1764587"/>
            <a:ext cx="7265932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81160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Geographic Society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752600"/>
            <a:ext cx="7265932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81160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Institute of Health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752600"/>
            <a:ext cx="6591300" cy="4617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99299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Institute of Health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6764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948918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Institute of Health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686674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948918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Institute of Health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7526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948918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Institute of Health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6764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948918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Institute of Health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752600"/>
            <a:ext cx="3980719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948918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752600"/>
            <a:ext cx="724683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7982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752600"/>
            <a:ext cx="724683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7982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752600"/>
            <a:ext cx="724683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7982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828800"/>
            <a:ext cx="724683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7982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86674"/>
            <a:ext cx="724683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99299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29310"/>
            <a:ext cx="724683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7982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676400"/>
            <a:ext cx="724683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7982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NoMa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007" y="1695236"/>
            <a:ext cx="724683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7982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Rockville Town Center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7526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56757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Geographic Society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6002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5739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Rockville Town Center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366" y="16764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56757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Rockville Town Center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6764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56757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Rockville Town Center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027" y="16716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56757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Rockville Town Center</a:t>
            </a:r>
            <a:endParaRPr lang="en-US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697804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7982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Rosslyn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76400"/>
            <a:ext cx="7292268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88136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Rosslyn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752600"/>
            <a:ext cx="7292268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88136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Rosslyn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676400"/>
            <a:ext cx="7292268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88136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Rosslyn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676400"/>
            <a:ext cx="7292268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625366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Rosslyn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00" y="1448220"/>
            <a:ext cx="7292268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88136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Rosslyn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76400"/>
            <a:ext cx="7292268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88136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Rosslyn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1" b="16644"/>
          <a:stretch/>
        </p:blipFill>
        <p:spPr>
          <a:xfrm>
            <a:off x="2259458" y="1600200"/>
            <a:ext cx="4564856" cy="511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88136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Rosslyn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676400"/>
            <a:ext cx="7292268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88136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Silver Spring Discovery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299" y="1752600"/>
            <a:ext cx="648578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88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Silver Spring Discovery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676400"/>
            <a:ext cx="648578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88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Silver Spring Discovery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676400"/>
            <a:ext cx="648578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88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Silver Spring Discovery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752600"/>
            <a:ext cx="648578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88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Silver Spring Discovery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676400"/>
            <a:ext cx="648578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88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Silver Spring Discovery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726915"/>
            <a:ext cx="648578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88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Silver Spring Discovery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1706366"/>
            <a:ext cx="361791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88136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Silver Spring Discovery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752600"/>
            <a:ext cx="648578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8835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Sterling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76400"/>
            <a:ext cx="726948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39091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Sterling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76400"/>
            <a:ext cx="726948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205029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Sterling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676400"/>
            <a:ext cx="726948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39091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Sterling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41297"/>
            <a:ext cx="726948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39091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Tacoma Park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600200"/>
            <a:ext cx="6811811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39091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Tacoma Park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249" y="16002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79728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Tacoma Park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6764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79728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Tacoma Park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676400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79728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Tacoma Park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1676400"/>
            <a:ext cx="4669637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255268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Tacoma Park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1616467"/>
            <a:ext cx="646176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797287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Takoma Park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1600200"/>
            <a:ext cx="6525199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390912"/>
      </p:ext>
    </p:extLst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87246" y="2743200"/>
            <a:ext cx="3962399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US" sz="6000" b="1" cap="none" spc="0" dirty="0" smtClean="0">
                <a:ln w="50800"/>
                <a:solidFill>
                  <a:srgbClr val="0085B7"/>
                </a:solidFill>
                <a:effectLst/>
              </a:rPr>
              <a:t>See You Next Year!</a:t>
            </a:r>
            <a:endParaRPr lang="en-US" sz="6000" b="1" dirty="0" smtClean="0">
              <a:ln w="50800"/>
              <a:solidFill>
                <a:srgbClr val="0085B7"/>
              </a:solidFill>
            </a:endParaRPr>
          </a:p>
          <a:p>
            <a:pPr algn="ctr"/>
            <a:endParaRPr lang="en-US" sz="6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199" y="243840"/>
            <a:ext cx="3540523" cy="1737360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 flipV="1">
            <a:off x="7480443" y="1765014"/>
            <a:ext cx="152400" cy="292386"/>
          </a:xfrm>
          <a:prstGeom prst="line">
            <a:avLst/>
          </a:prstGeom>
          <a:ln w="31750" cmpd="sng">
            <a:solidFill>
              <a:srgbClr val="C00000"/>
            </a:solidFill>
            <a:prstDash val="solid"/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7556643" y="1629004"/>
            <a:ext cx="381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4</a:t>
            </a:r>
            <a:endParaRPr lang="en-US" sz="2600" dirty="0">
              <a:solidFill>
                <a:srgbClr val="C00000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705"/>
          <a:stretch/>
        </p:blipFill>
        <p:spPr>
          <a:xfrm rot="20951320">
            <a:off x="834999" y="1007608"/>
            <a:ext cx="3924438" cy="5212080"/>
          </a:xfrm>
          <a:prstGeom prst="rect">
            <a:avLst/>
          </a:prstGeom>
        </p:spPr>
      </p:pic>
    </p:spTree>
  </p:cSld>
  <p:clrMapOvr>
    <a:masterClrMapping/>
  </p:clrMapOvr>
  <p:transition spd="med" advClick="0" advTm="4000">
    <p:rand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Custom 5">
      <a:dk1>
        <a:srgbClr val="54A838"/>
      </a:dk1>
      <a:lt1>
        <a:srgbClr val="387025"/>
      </a:lt1>
      <a:dk2>
        <a:srgbClr val="A4DB92"/>
      </a:dk2>
      <a:lt2>
        <a:srgbClr val="DBF5F9"/>
      </a:lt2>
      <a:accent1>
        <a:srgbClr val="0085B7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5105</TotalTime>
  <Words>255</Words>
  <Application>Microsoft Office PowerPoint</Application>
  <PresentationFormat>On-screen Show (4:3)</PresentationFormat>
  <Paragraphs>145</Paragraphs>
  <Slides>141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141</vt:i4>
      </vt:variant>
    </vt:vector>
  </HeadingPairs>
  <TitlesOfParts>
    <vt:vector size="142" baseType="lpstr">
      <vt:lpstr>Apex</vt:lpstr>
      <vt:lpstr>PowerPoint Presentation</vt:lpstr>
      <vt:lpstr>Ballston </vt:lpstr>
      <vt:lpstr>Ballston </vt:lpstr>
      <vt:lpstr>Ballston </vt:lpstr>
      <vt:lpstr>Ballston </vt:lpstr>
      <vt:lpstr>Ballston </vt:lpstr>
      <vt:lpstr>Ballston </vt:lpstr>
      <vt:lpstr>Ballston </vt:lpstr>
      <vt:lpstr>Ballston </vt:lpstr>
      <vt:lpstr>Bethesda </vt:lpstr>
      <vt:lpstr>Bethesda </vt:lpstr>
      <vt:lpstr>Bethesda </vt:lpstr>
      <vt:lpstr>Bethesda </vt:lpstr>
      <vt:lpstr>Bethesda </vt:lpstr>
      <vt:lpstr>Bethesda </vt:lpstr>
      <vt:lpstr>Bethesda </vt:lpstr>
      <vt:lpstr>Bethesda </vt:lpstr>
      <vt:lpstr>Bowie </vt:lpstr>
      <vt:lpstr>Bowie </vt:lpstr>
      <vt:lpstr>Bowie </vt:lpstr>
      <vt:lpstr>Bowie </vt:lpstr>
      <vt:lpstr>Bowie </vt:lpstr>
      <vt:lpstr>Burke</vt:lpstr>
      <vt:lpstr>Burke</vt:lpstr>
      <vt:lpstr>Burke</vt:lpstr>
      <vt:lpstr>Burke</vt:lpstr>
      <vt:lpstr>Burke </vt:lpstr>
      <vt:lpstr>Burke </vt:lpstr>
      <vt:lpstr>Burke </vt:lpstr>
      <vt:lpstr>Capitol Riverfront </vt:lpstr>
      <vt:lpstr>Capitol Riverfront </vt:lpstr>
      <vt:lpstr>Capitol Heights </vt:lpstr>
      <vt:lpstr>Capitol Heights </vt:lpstr>
      <vt:lpstr>Capitol Heights </vt:lpstr>
      <vt:lpstr>College Park </vt:lpstr>
      <vt:lpstr>College Park </vt:lpstr>
      <vt:lpstr>College Park </vt:lpstr>
      <vt:lpstr>College Park </vt:lpstr>
      <vt:lpstr>College Park </vt:lpstr>
      <vt:lpstr>College Park </vt:lpstr>
      <vt:lpstr>College Park </vt:lpstr>
      <vt:lpstr>College Park </vt:lpstr>
      <vt:lpstr>Columbia Heights</vt:lpstr>
      <vt:lpstr>Columbia Heights</vt:lpstr>
      <vt:lpstr>Columbia Heights</vt:lpstr>
      <vt:lpstr>Columbia Heights</vt:lpstr>
      <vt:lpstr>Columbia Heights</vt:lpstr>
      <vt:lpstr>Columbia Heights</vt:lpstr>
      <vt:lpstr>Columbia Heights</vt:lpstr>
      <vt:lpstr>Dumfries</vt:lpstr>
      <vt:lpstr>Dumfries</vt:lpstr>
      <vt:lpstr>Dumfries</vt:lpstr>
      <vt:lpstr>Edgewood</vt:lpstr>
      <vt:lpstr>Edgewood</vt:lpstr>
      <vt:lpstr>Edgewood</vt:lpstr>
      <vt:lpstr>Freedom Plaza</vt:lpstr>
      <vt:lpstr>Freedom Plaza</vt:lpstr>
      <vt:lpstr>Freedom Plaza</vt:lpstr>
      <vt:lpstr>Freedom Plaza</vt:lpstr>
      <vt:lpstr>Freedom Plaza</vt:lpstr>
      <vt:lpstr>Freedom Plaza</vt:lpstr>
      <vt:lpstr>Freedom Plaza</vt:lpstr>
      <vt:lpstr>Gaithersburg</vt:lpstr>
      <vt:lpstr>Gaithersburg</vt:lpstr>
      <vt:lpstr>Gaithersburg</vt:lpstr>
      <vt:lpstr>Gaithersburg</vt:lpstr>
      <vt:lpstr>Gaithersburg</vt:lpstr>
      <vt:lpstr>Gaithersburg</vt:lpstr>
      <vt:lpstr>Gaithersburg</vt:lpstr>
      <vt:lpstr>Gaithersburg</vt:lpstr>
      <vt:lpstr>Greenbelt</vt:lpstr>
      <vt:lpstr>Greenbelt</vt:lpstr>
      <vt:lpstr>Greenbelt</vt:lpstr>
      <vt:lpstr>Indian Head</vt:lpstr>
      <vt:lpstr>Indian Head</vt:lpstr>
      <vt:lpstr>Indian Head</vt:lpstr>
      <vt:lpstr>Indian Head</vt:lpstr>
      <vt:lpstr>Indian Head</vt:lpstr>
      <vt:lpstr>Indian Head</vt:lpstr>
      <vt:lpstr>Indian Head</vt:lpstr>
      <vt:lpstr>Indian Head</vt:lpstr>
      <vt:lpstr>Leesburg</vt:lpstr>
      <vt:lpstr>Leesburg</vt:lpstr>
      <vt:lpstr>Leesburg</vt:lpstr>
      <vt:lpstr>Manassas  George Mason University</vt:lpstr>
      <vt:lpstr>National Geographic Society</vt:lpstr>
      <vt:lpstr>National Geographic Society</vt:lpstr>
      <vt:lpstr>National Geographic Society</vt:lpstr>
      <vt:lpstr>National Geographic Society</vt:lpstr>
      <vt:lpstr>National Geographic Society</vt:lpstr>
      <vt:lpstr>National Geographic Society</vt:lpstr>
      <vt:lpstr>National Geographic Society</vt:lpstr>
      <vt:lpstr>National Geographic Society</vt:lpstr>
      <vt:lpstr>National Institute of Health</vt:lpstr>
      <vt:lpstr>National Institute of Health</vt:lpstr>
      <vt:lpstr>National Institute of Health</vt:lpstr>
      <vt:lpstr>National Institute of Health</vt:lpstr>
      <vt:lpstr>National Institute of Health</vt:lpstr>
      <vt:lpstr>National Institute of Health</vt:lpstr>
      <vt:lpstr>NoMa</vt:lpstr>
      <vt:lpstr>NoMa</vt:lpstr>
      <vt:lpstr>NoMa</vt:lpstr>
      <vt:lpstr>NoMa</vt:lpstr>
      <vt:lpstr>NoMa</vt:lpstr>
      <vt:lpstr>NoMa</vt:lpstr>
      <vt:lpstr>NoMa</vt:lpstr>
      <vt:lpstr>NoMa</vt:lpstr>
      <vt:lpstr>Rockville Town Center</vt:lpstr>
      <vt:lpstr>National Geographic Society</vt:lpstr>
      <vt:lpstr>Rockville Town Center</vt:lpstr>
      <vt:lpstr>Rockville Town Center</vt:lpstr>
      <vt:lpstr>Rockville Town Center</vt:lpstr>
      <vt:lpstr>Rockville Town Center</vt:lpstr>
      <vt:lpstr>Rosslyn</vt:lpstr>
      <vt:lpstr>Rosslyn</vt:lpstr>
      <vt:lpstr>Rosslyn</vt:lpstr>
      <vt:lpstr>Rosslyn</vt:lpstr>
      <vt:lpstr>Rosslyn</vt:lpstr>
      <vt:lpstr>Rosslyn</vt:lpstr>
      <vt:lpstr>Rosslyn</vt:lpstr>
      <vt:lpstr>Rosslyn</vt:lpstr>
      <vt:lpstr>Silver Spring Discovery</vt:lpstr>
      <vt:lpstr>Silver Spring Discovery</vt:lpstr>
      <vt:lpstr>Silver Spring Discovery</vt:lpstr>
      <vt:lpstr>Silver Spring Discovery</vt:lpstr>
      <vt:lpstr>Silver Spring Discovery</vt:lpstr>
      <vt:lpstr>Silver Spring Discovery</vt:lpstr>
      <vt:lpstr>Silver Spring Discovery</vt:lpstr>
      <vt:lpstr>Silver Spring Discovery</vt:lpstr>
      <vt:lpstr>Sterling</vt:lpstr>
      <vt:lpstr>Sterling</vt:lpstr>
      <vt:lpstr>Sterling</vt:lpstr>
      <vt:lpstr>Sterling</vt:lpstr>
      <vt:lpstr>Tacoma Park</vt:lpstr>
      <vt:lpstr>Tacoma Park</vt:lpstr>
      <vt:lpstr>Tacoma Park</vt:lpstr>
      <vt:lpstr>Tacoma Park</vt:lpstr>
      <vt:lpstr>Tacoma Park</vt:lpstr>
      <vt:lpstr>Tacoma Park</vt:lpstr>
      <vt:lpstr>Takoma Park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smchugh</dc:creator>
  <cp:lastModifiedBy>Douglas Franklin</cp:lastModifiedBy>
  <cp:revision>509</cp:revision>
  <dcterms:created xsi:type="dcterms:W3CDTF">2012-07-10T18:21:12Z</dcterms:created>
  <dcterms:modified xsi:type="dcterms:W3CDTF">2013-08-30T20:14:34Z</dcterms:modified>
</cp:coreProperties>
</file>