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0" r:id="rId2"/>
  </p:sldMasterIdLst>
  <p:notesMasterIdLst>
    <p:notesMasterId r:id="rId5"/>
  </p:notesMasterIdLst>
  <p:sldIdLst>
    <p:sldId id="256" r:id="rId3"/>
    <p:sldId id="258" r:id="rId4"/>
  </p:sldIdLst>
  <p:sldSz cx="6858000" cy="9144000" type="screen4x3"/>
  <p:notesSz cx="6881813"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43" autoAdjust="0"/>
    <p:restoredTop sz="94684" autoAdjust="0"/>
  </p:normalViewPr>
  <p:slideViewPr>
    <p:cSldViewPr snapToGrid="0">
      <p:cViewPr>
        <p:scale>
          <a:sx n="66" d="100"/>
          <a:sy n="66" d="100"/>
        </p:scale>
        <p:origin x="-3636" y="-936"/>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viewProps" Target="viewProps.xml"/><Relationship Id="rId2" Type="http://schemas.openxmlformats.org/officeDocument/2006/relationships/slideMaster" Target="slideMasters/slideMaster1.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 y="0"/>
            <a:ext cx="2982119" cy="464820"/>
          </a:xfrm>
          <a:prstGeom prst="rect">
            <a:avLst/>
          </a:prstGeom>
        </p:spPr>
        <p:txBody>
          <a:bodyPr vert="horz" lIns="93164" tIns="46582" rIns="93164" bIns="46582" rtlCol="0"/>
          <a:lstStyle>
            <a:lvl1pPr algn="l">
              <a:defRPr sz="1300"/>
            </a:lvl1pPr>
          </a:lstStyle>
          <a:p>
            <a:endParaRPr lang="en-US" dirty="0"/>
          </a:p>
        </p:txBody>
      </p:sp>
      <p:sp>
        <p:nvSpPr>
          <p:cNvPr id="3" name="Date Placeholder 2"/>
          <p:cNvSpPr>
            <a:spLocks noGrp="1"/>
          </p:cNvSpPr>
          <p:nvPr>
            <p:ph type="dt" idx="1"/>
          </p:nvPr>
        </p:nvSpPr>
        <p:spPr>
          <a:xfrm>
            <a:off x="3898104" y="0"/>
            <a:ext cx="2982119" cy="464820"/>
          </a:xfrm>
          <a:prstGeom prst="rect">
            <a:avLst/>
          </a:prstGeom>
        </p:spPr>
        <p:txBody>
          <a:bodyPr vert="horz" lIns="93164" tIns="46582" rIns="93164" bIns="46582" rtlCol="0"/>
          <a:lstStyle>
            <a:lvl1pPr algn="r">
              <a:defRPr sz="1300"/>
            </a:lvl1pPr>
          </a:lstStyle>
          <a:p>
            <a:fld id="{746EB5B7-B0D7-4243-A77B-83452DB9BBBB}" type="datetimeFigureOut">
              <a:rPr lang="en-US" smtClean="0"/>
              <a:pPr/>
              <a:t>7/28/2014</a:t>
            </a:fld>
            <a:endParaRPr lang="en-US" dirty="0"/>
          </a:p>
        </p:txBody>
      </p:sp>
      <p:sp>
        <p:nvSpPr>
          <p:cNvPr id="4" name="Slide Image Placeholder 3"/>
          <p:cNvSpPr>
            <a:spLocks noGrp="1" noRot="1" noChangeAspect="1"/>
          </p:cNvSpPr>
          <p:nvPr>
            <p:ph type="sldImg" idx="2"/>
          </p:nvPr>
        </p:nvSpPr>
        <p:spPr>
          <a:xfrm>
            <a:off x="2133600" y="696913"/>
            <a:ext cx="2614613" cy="3486150"/>
          </a:xfrm>
          <a:prstGeom prst="rect">
            <a:avLst/>
          </a:prstGeom>
          <a:noFill/>
          <a:ln w="12700">
            <a:solidFill>
              <a:prstClr val="black"/>
            </a:solidFill>
          </a:ln>
        </p:spPr>
        <p:txBody>
          <a:bodyPr vert="horz" lIns="93164" tIns="46582" rIns="93164" bIns="46582" rtlCol="0" anchor="ctr"/>
          <a:lstStyle/>
          <a:p>
            <a:endParaRPr lang="en-US" dirty="0"/>
          </a:p>
        </p:txBody>
      </p:sp>
      <p:sp>
        <p:nvSpPr>
          <p:cNvPr id="5" name="Notes Placeholder 4"/>
          <p:cNvSpPr>
            <a:spLocks noGrp="1"/>
          </p:cNvSpPr>
          <p:nvPr>
            <p:ph type="body" sz="quarter" idx="3"/>
          </p:nvPr>
        </p:nvSpPr>
        <p:spPr>
          <a:xfrm>
            <a:off x="688182" y="4415790"/>
            <a:ext cx="5505450" cy="4183380"/>
          </a:xfrm>
          <a:prstGeom prst="rect">
            <a:avLst/>
          </a:prstGeom>
        </p:spPr>
        <p:txBody>
          <a:bodyPr vert="horz" lIns="93164" tIns="46582" rIns="93164" bIns="46582"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3" y="8829967"/>
            <a:ext cx="2982119" cy="464820"/>
          </a:xfrm>
          <a:prstGeom prst="rect">
            <a:avLst/>
          </a:prstGeom>
        </p:spPr>
        <p:txBody>
          <a:bodyPr vert="horz" lIns="93164" tIns="46582" rIns="93164" bIns="46582" rtlCol="0" anchor="b"/>
          <a:lstStyle>
            <a:lvl1pPr algn="l">
              <a:defRPr sz="1300"/>
            </a:lvl1pPr>
          </a:lstStyle>
          <a:p>
            <a:endParaRPr lang="en-US" dirty="0"/>
          </a:p>
        </p:txBody>
      </p:sp>
      <p:sp>
        <p:nvSpPr>
          <p:cNvPr id="7" name="Slide Number Placeholder 6"/>
          <p:cNvSpPr>
            <a:spLocks noGrp="1"/>
          </p:cNvSpPr>
          <p:nvPr>
            <p:ph type="sldNum" sz="quarter" idx="5"/>
          </p:nvPr>
        </p:nvSpPr>
        <p:spPr>
          <a:xfrm>
            <a:off x="3898104" y="8829967"/>
            <a:ext cx="2982119" cy="464820"/>
          </a:xfrm>
          <a:prstGeom prst="rect">
            <a:avLst/>
          </a:prstGeom>
        </p:spPr>
        <p:txBody>
          <a:bodyPr vert="horz" lIns="93164" tIns="46582" rIns="93164" bIns="46582" rtlCol="0" anchor="b"/>
          <a:lstStyle>
            <a:lvl1pPr algn="r">
              <a:defRPr sz="1300"/>
            </a:lvl1pPr>
          </a:lstStyle>
          <a:p>
            <a:fld id="{D0E4DAE8-6201-49F1-B993-44945F30E3C6}" type="slidenum">
              <a:rPr lang="en-US" smtClean="0"/>
              <a:pPr/>
              <a:t>‹#›</a:t>
            </a:fld>
            <a:endParaRPr lang="en-US" dirty="0"/>
          </a:p>
        </p:txBody>
      </p:sp>
    </p:spTree>
    <p:extLst>
      <p:ext uri="{BB962C8B-B14F-4D97-AF65-F5344CB8AC3E}">
        <p14:creationId xmlns:p14="http://schemas.microsoft.com/office/powerpoint/2010/main" val="40589384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D0E4DAE8-6201-49F1-B993-44945F30E3C6}" type="slidenum">
              <a:rPr lang="en-US" smtClean="0"/>
              <a:pPr/>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D0E4DAE8-6201-49F1-B993-44945F30E3C6}" type="slidenum">
              <a:rPr lang="en-US" smtClean="0"/>
              <a:pPr/>
              <a:t>2</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Subtitle 8"/>
          <p:cNvSpPr>
            <a:spLocks noGrp="1"/>
          </p:cNvSpPr>
          <p:nvPr>
            <p:ph type="subTitle" idx="1"/>
          </p:nvPr>
        </p:nvSpPr>
        <p:spPr>
          <a:xfrm>
            <a:off x="342900" y="4933072"/>
            <a:ext cx="6229350" cy="1524000"/>
          </a:xfrm>
        </p:spPr>
        <p:txBody>
          <a:bodyPr>
            <a:noAutofit/>
          </a:bodyPr>
          <a:lstStyle>
            <a:lvl1pPr marL="0" indent="0" algn="ctr">
              <a:buNone/>
              <a:defRPr sz="2200" spc="10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Title 27"/>
          <p:cNvSpPr>
            <a:spLocks noGrp="1"/>
          </p:cNvSpPr>
          <p:nvPr>
            <p:ph type="ctrTitle"/>
          </p:nvPr>
        </p:nvSpPr>
        <p:spPr>
          <a:xfrm>
            <a:off x="342900" y="1911643"/>
            <a:ext cx="6229350" cy="2641600"/>
          </a:xfrm>
          <a:ln w="6350" cap="rnd">
            <a:noFill/>
          </a:ln>
        </p:spPr>
        <p:txBody>
          <a:bodyPr anchor="b" anchorCtr="0">
            <a:noAutofit/>
          </a:bodyPr>
          <a:lstStyle>
            <a:lvl1pPr algn="ctr">
              <a:defRPr lang="en-US" sz="4800" b="0" dirty="0">
                <a:ln w="3200">
                  <a:solidFill>
                    <a:schemeClr val="bg2">
                      <a:shade val="75000"/>
                      <a:alpha val="25000"/>
                    </a:schemeClr>
                  </a:solidFill>
                  <a:prstDash val="solid"/>
                  <a:round/>
                </a:ln>
                <a:solidFill>
                  <a:srgbClr val="F9F9F9"/>
                </a:solidFill>
                <a:effectLst>
                  <a:innerShdw blurRad="50800" dist="25400" dir="13500000">
                    <a:srgbClr val="000000">
                      <a:alpha val="70000"/>
                    </a:srgbClr>
                  </a:innerShdw>
                </a:effectLst>
              </a:defRPr>
            </a:lvl1pPr>
          </a:lstStyle>
          <a:p>
            <a:r>
              <a:rPr kumimoji="0" lang="en-US" smtClean="0"/>
              <a:t>Click to edit Master title style</a:t>
            </a:r>
            <a:endParaRPr kumimoji="0" lang="en-US"/>
          </a:p>
        </p:txBody>
      </p:sp>
      <p:cxnSp>
        <p:nvCxnSpPr>
          <p:cNvPr id="8" name="Straight Connector 7"/>
          <p:cNvCxnSpPr/>
          <p:nvPr/>
        </p:nvCxnSpPr>
        <p:spPr>
          <a:xfrm>
            <a:off x="1097720" y="4733502"/>
            <a:ext cx="2228850" cy="2117"/>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3531431" y="4733502"/>
            <a:ext cx="2228850" cy="2117"/>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14" name="Oval 13"/>
          <p:cNvSpPr/>
          <p:nvPr/>
        </p:nvSpPr>
        <p:spPr>
          <a:xfrm>
            <a:off x="3405261" y="4701736"/>
            <a:ext cx="34290" cy="60960"/>
          </a:xfrm>
          <a:prstGeom prst="ellipse">
            <a:avLst/>
          </a:prstGeom>
          <a:effectLst>
            <a:outerShdw blurRad="31750" dir="2700000" algn="tl" rotWithShape="0">
              <a:srgbClr val="000000">
                <a:alpha val="55000"/>
              </a:srgbClr>
            </a:outerShdw>
          </a:effectLst>
        </p:spPr>
        <p:style>
          <a:lnRef idx="2">
            <a:schemeClr val="accent2"/>
          </a:lnRef>
          <a:fillRef idx="1">
            <a:schemeClr val="accent2"/>
          </a:fillRef>
          <a:effectRef idx="0">
            <a:schemeClr val="accent2"/>
          </a:effectRef>
          <a:fontRef idx="minor">
            <a:schemeClr val="lt1"/>
          </a:fontRef>
        </p:style>
        <p:txBody>
          <a:bodyPr rtlCol="0" anchor="ctr"/>
          <a:lstStyle/>
          <a:p>
            <a:pPr algn="ctr" eaLnBrk="1" latinLnBrk="0" hangingPunct="1"/>
            <a:endParaRPr kumimoji="0" lang="en-US"/>
          </a:p>
        </p:txBody>
      </p:sp>
      <p:sp>
        <p:nvSpPr>
          <p:cNvPr id="15" name="Date Placeholder 14"/>
          <p:cNvSpPr>
            <a:spLocks noGrp="1"/>
          </p:cNvSpPr>
          <p:nvPr>
            <p:ph type="dt" sz="half" idx="10"/>
          </p:nvPr>
        </p:nvSpPr>
        <p:spPr/>
        <p:txBody>
          <a:bodyPr/>
          <a:lstStyle/>
          <a:p>
            <a:fld id="{F766B546-7534-4CE2-B7B2-05F325632AF4}" type="datetimeFigureOut">
              <a:rPr lang="en-US" smtClean="0"/>
              <a:pPr/>
              <a:t>7/28/2014</a:t>
            </a:fld>
            <a:endParaRPr lang="en-US" dirty="0"/>
          </a:p>
        </p:txBody>
      </p:sp>
      <p:sp>
        <p:nvSpPr>
          <p:cNvPr id="16" name="Slide Number Placeholder 15"/>
          <p:cNvSpPr>
            <a:spLocks noGrp="1"/>
          </p:cNvSpPr>
          <p:nvPr>
            <p:ph type="sldNum" sz="quarter" idx="11"/>
          </p:nvPr>
        </p:nvSpPr>
        <p:spPr/>
        <p:txBody>
          <a:bodyPr/>
          <a:lstStyle/>
          <a:p>
            <a:fld id="{A5C60098-6A03-419A-BE21-6AA2BC9AB5B8}" type="slidenum">
              <a:rPr lang="en-US" smtClean="0"/>
              <a:pPr/>
              <a:t>‹#›</a:t>
            </a:fld>
            <a:endParaRPr lang="en-US" dirty="0"/>
          </a:p>
        </p:txBody>
      </p:sp>
      <p:sp>
        <p:nvSpPr>
          <p:cNvPr id="17" name="Footer Placeholder 16"/>
          <p:cNvSpPr>
            <a:spLocks noGrp="1"/>
          </p:cNvSpPr>
          <p:nvPr>
            <p:ph type="ftr" sz="quarter" idx="12"/>
          </p:nvPr>
        </p:nvSpPr>
        <p:spPr/>
        <p:txBody>
          <a:bodyPr/>
          <a:lstStyle/>
          <a:p>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9" name="Content Placeholder 8"/>
          <p:cNvSpPr>
            <a:spLocks noGrp="1"/>
          </p:cNvSpPr>
          <p:nvPr>
            <p:ph idx="1"/>
          </p:nvPr>
        </p:nvSpPr>
        <p:spPr>
          <a:xfrm>
            <a:off x="342900" y="2032000"/>
            <a:ext cx="6172200" cy="6096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4" name="Date Placeholder 13"/>
          <p:cNvSpPr>
            <a:spLocks noGrp="1"/>
          </p:cNvSpPr>
          <p:nvPr>
            <p:ph type="dt" sz="half" idx="14"/>
          </p:nvPr>
        </p:nvSpPr>
        <p:spPr/>
        <p:txBody>
          <a:bodyPr/>
          <a:lstStyle/>
          <a:p>
            <a:fld id="{F766B546-7534-4CE2-B7B2-05F325632AF4}" type="datetimeFigureOut">
              <a:rPr lang="en-US" smtClean="0"/>
              <a:pPr/>
              <a:t>7/28/2014</a:t>
            </a:fld>
            <a:endParaRPr lang="en-US" dirty="0"/>
          </a:p>
        </p:txBody>
      </p:sp>
      <p:sp>
        <p:nvSpPr>
          <p:cNvPr id="15" name="Slide Number Placeholder 14"/>
          <p:cNvSpPr>
            <a:spLocks noGrp="1"/>
          </p:cNvSpPr>
          <p:nvPr>
            <p:ph type="sldNum" sz="quarter" idx="15"/>
          </p:nvPr>
        </p:nvSpPr>
        <p:spPr/>
        <p:txBody>
          <a:bodyPr/>
          <a:lstStyle>
            <a:lvl1pPr algn="ctr">
              <a:defRPr/>
            </a:lvl1pPr>
          </a:lstStyle>
          <a:p>
            <a:fld id="{A5C60098-6A03-419A-BE21-6AA2BC9AB5B8}" type="slidenum">
              <a:rPr lang="en-US" smtClean="0"/>
              <a:pPr/>
              <a:t>‹#›</a:t>
            </a:fld>
            <a:endParaRPr lang="en-US" dirty="0"/>
          </a:p>
        </p:txBody>
      </p:sp>
      <p:sp>
        <p:nvSpPr>
          <p:cNvPr id="16" name="Footer Placeholder 15"/>
          <p:cNvSpPr>
            <a:spLocks noGrp="1"/>
          </p:cNvSpPr>
          <p:nvPr>
            <p:ph type="ftr" sz="quarter" idx="16"/>
          </p:nvPr>
        </p:nvSpPr>
        <p:spPr/>
        <p:txBody>
          <a:bodyPr/>
          <a:lstStyle/>
          <a:p>
            <a:endParaRPr lang="en-US" dirty="0"/>
          </a:p>
        </p:txBody>
      </p:sp>
      <p:sp>
        <p:nvSpPr>
          <p:cNvPr id="17" name="Title 16"/>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766B546-7534-4CE2-B7B2-05F325632AF4}" type="datetimeFigureOut">
              <a:rPr lang="en-US" smtClean="0"/>
              <a:pPr/>
              <a:t>7/28/2014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5C60098-6A03-419A-BE21-6AA2BC9AB5B8}" type="slidenum">
              <a:rPr lang="en-US" smtClean="0"/>
              <a:pPr/>
              <a:t>‹#›</a:t>
            </a:fld>
            <a:endParaRPr lang="en-US" dirty="0"/>
          </a:p>
        </p:txBody>
      </p:sp>
      <p:sp>
        <p:nvSpPr>
          <p:cNvPr id="2" name="Title 1"/>
          <p:cNvSpPr>
            <a:spLocks noGrp="1"/>
          </p:cNvSpPr>
          <p:nvPr>
            <p:ph type="title"/>
          </p:nvPr>
        </p:nvSpPr>
        <p:spPr>
          <a:xfrm>
            <a:off x="514350" y="4673600"/>
            <a:ext cx="5943600" cy="1828800"/>
          </a:xfrm>
        </p:spPr>
        <p:txBody>
          <a:bodyPr>
            <a:noAutofit/>
          </a:bodyPr>
          <a:lstStyle>
            <a:lvl1pPr algn="l" rtl="0">
              <a:spcBef>
                <a:spcPct val="0"/>
              </a:spcBef>
              <a:buNone/>
              <a:defRPr lang="en-US" sz="4800" b="0" dirty="0">
                <a:ln w="3200">
                  <a:solidFill>
                    <a:schemeClr val="bg2">
                      <a:shade val="25000"/>
                      <a:alpha val="25000"/>
                    </a:schemeClr>
                  </a:solidFill>
                  <a:prstDash val="solid"/>
                  <a:round/>
                </a:ln>
                <a:solidFill>
                  <a:srgbClr val="F9F9F9"/>
                </a:solidFill>
                <a:effectLst>
                  <a:innerShdw blurRad="38100" dist="25400" dir="13500000">
                    <a:prstClr val="black">
                      <a:alpha val="70000"/>
                    </a:prstClr>
                  </a:inn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14350" y="6611819"/>
            <a:ext cx="5943600" cy="1312981"/>
          </a:xfrm>
        </p:spPr>
        <p:txBody>
          <a:bodyPr anchor="t"/>
          <a:lstStyle>
            <a:lvl1pPr marL="0" indent="0">
              <a:buNone/>
              <a:defRPr sz="2000" spc="10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cxnSp>
        <p:nvCxnSpPr>
          <p:cNvPr id="7" name="Straight Connector 6"/>
          <p:cNvCxnSpPr/>
          <p:nvPr/>
        </p:nvCxnSpPr>
        <p:spPr>
          <a:xfrm>
            <a:off x="514350" y="6555990"/>
            <a:ext cx="5943600" cy="5735"/>
          </a:xfrm>
          <a:prstGeom prst="line">
            <a:avLst/>
          </a:prstGeom>
          <a:noFill/>
          <a:ln w="9525" cap="flat" cmpd="sng" algn="ctr">
            <a:solidFill>
              <a:srgbClr val="E9E9E8"/>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F766B546-7534-4CE2-B7B2-05F325632AF4}" type="datetimeFigureOut">
              <a:rPr lang="en-US" smtClean="0"/>
              <a:pPr/>
              <a:t>7/28/2014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5C60098-6A03-419A-BE21-6AA2BC9AB5B8}" type="slidenum">
              <a:rPr lang="en-US" smtClean="0"/>
              <a:pPr/>
              <a:t>‹#›</a:t>
            </a:fld>
            <a:endParaRPr lang="en-US" dirty="0"/>
          </a:p>
        </p:txBody>
      </p:sp>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11" name="Content Placeholder 10"/>
          <p:cNvSpPr>
            <a:spLocks noGrp="1"/>
          </p:cNvSpPr>
          <p:nvPr>
            <p:ph sz="half" idx="1"/>
          </p:nvPr>
        </p:nvSpPr>
        <p:spPr>
          <a:xfrm>
            <a:off x="342900" y="2032000"/>
            <a:ext cx="3044952" cy="6096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3486150" y="2032000"/>
            <a:ext cx="3044952" cy="6096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9" name="Slide Number Placeholder 8"/>
          <p:cNvSpPr>
            <a:spLocks noGrp="1"/>
          </p:cNvSpPr>
          <p:nvPr>
            <p:ph type="sldNum" sz="quarter" idx="12"/>
          </p:nvPr>
        </p:nvSpPr>
        <p:spPr/>
        <p:txBody>
          <a:bodyPr/>
          <a:lstStyle/>
          <a:p>
            <a:fld id="{A5C60098-6A03-419A-BE21-6AA2BC9AB5B8}" type="slidenum">
              <a:rPr lang="en-US" smtClean="0"/>
              <a:pPr/>
              <a:t>‹#›</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7" name="Date Placeholder 6"/>
          <p:cNvSpPr>
            <a:spLocks noGrp="1"/>
          </p:cNvSpPr>
          <p:nvPr>
            <p:ph type="dt" sz="half" idx="10"/>
          </p:nvPr>
        </p:nvSpPr>
        <p:spPr/>
        <p:txBody>
          <a:bodyPr/>
          <a:lstStyle/>
          <a:p>
            <a:fld id="{F766B546-7534-4CE2-B7B2-05F325632AF4}" type="datetimeFigureOut">
              <a:rPr lang="en-US" smtClean="0"/>
              <a:pPr/>
              <a:t>7/28/2014</a:t>
            </a:fld>
            <a:endParaRPr lang="en-US" dirty="0"/>
          </a:p>
        </p:txBody>
      </p:sp>
      <p:sp>
        <p:nvSpPr>
          <p:cNvPr id="3" name="Text Placeholder 2"/>
          <p:cNvSpPr>
            <a:spLocks noGrp="1"/>
          </p:cNvSpPr>
          <p:nvPr>
            <p:ph type="body" idx="1"/>
          </p:nvPr>
        </p:nvSpPr>
        <p:spPr>
          <a:xfrm>
            <a:off x="342900" y="1866124"/>
            <a:ext cx="3030141" cy="1016000"/>
          </a:xfrm>
          <a:noFill/>
          <a:ln w="25400" cap="rnd" cmpd="sng" algn="ctr">
            <a:noFill/>
            <a:prstDash val="solid"/>
          </a:ln>
          <a:effectLst>
            <a:softEdge rad="63500"/>
          </a:effectLst>
          <a:sp3d prstMaterial="fla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32" name="Content Placeholder 31"/>
          <p:cNvSpPr>
            <a:spLocks noGrp="1"/>
          </p:cNvSpPr>
          <p:nvPr>
            <p:ph sz="half" idx="2"/>
          </p:nvPr>
        </p:nvSpPr>
        <p:spPr>
          <a:xfrm>
            <a:off x="342900" y="2935861"/>
            <a:ext cx="3028950" cy="5218176"/>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34" name="Content Placeholder 33"/>
          <p:cNvSpPr>
            <a:spLocks noGrp="1"/>
          </p:cNvSpPr>
          <p:nvPr>
            <p:ph sz="quarter" idx="4"/>
          </p:nvPr>
        </p:nvSpPr>
        <p:spPr>
          <a:xfrm>
            <a:off x="3487341" y="2935861"/>
            <a:ext cx="3028950" cy="5218176"/>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 name="Title 1"/>
          <p:cNvSpPr>
            <a:spLocks noGrp="1"/>
          </p:cNvSpPr>
          <p:nvPr>
            <p:ph type="title"/>
          </p:nvPr>
        </p:nvSpPr>
        <p:spPr>
          <a:xfrm>
            <a:off x="342900" y="207264"/>
            <a:ext cx="6172200" cy="1524000"/>
          </a:xfrm>
        </p:spPr>
        <p:txBody>
          <a:bodyPr anchor="b" anchorCtr="0"/>
          <a:lstStyle>
            <a:lvl1pPr>
              <a:defRPr/>
            </a:lvl1pPr>
          </a:lstStyle>
          <a:p>
            <a:r>
              <a:rPr kumimoji="0" lang="en-US" smtClean="0"/>
              <a:t>Click to edit Master title style</a:t>
            </a:r>
            <a:endParaRPr kumimoji="0" lang="en-US"/>
          </a:p>
        </p:txBody>
      </p:sp>
      <p:sp>
        <p:nvSpPr>
          <p:cNvPr id="12" name="Text Placeholder 11"/>
          <p:cNvSpPr>
            <a:spLocks noGrp="1"/>
          </p:cNvSpPr>
          <p:nvPr>
            <p:ph type="body" idx="3"/>
          </p:nvPr>
        </p:nvSpPr>
        <p:spPr>
          <a:xfrm>
            <a:off x="3486150" y="1866124"/>
            <a:ext cx="3030141" cy="1016000"/>
          </a:xfrm>
          <a:noFill/>
          <a:ln w="25400" cap="rnd" cmpd="sng" algn="ctr">
            <a:noFill/>
            <a:prstDash val="solid"/>
          </a:ln>
          <a:effectLst>
            <a:softEdge rad="63500"/>
          </a:effectLs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baseline="0">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cxnSp>
        <p:nvCxnSpPr>
          <p:cNvPr id="10" name="Straight Connector 9"/>
          <p:cNvCxnSpPr/>
          <p:nvPr/>
        </p:nvCxnSpPr>
        <p:spPr>
          <a:xfrm>
            <a:off x="422209" y="2906959"/>
            <a:ext cx="2811780" cy="2117"/>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3566160" y="2906959"/>
            <a:ext cx="2811780" cy="2117"/>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F766B546-7534-4CE2-B7B2-05F325632AF4}" type="datetimeFigureOut">
              <a:rPr lang="en-US" smtClean="0"/>
              <a:pPr/>
              <a:t>7/28/2014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A5C60098-6A03-419A-BE21-6AA2BC9AB5B8}" type="slidenum">
              <a:rPr lang="en-US" smtClean="0"/>
              <a:pPr/>
              <a:t>‹#›</a:t>
            </a:fld>
            <a:endParaRPr lang="en-US" dirty="0"/>
          </a:p>
        </p:txBody>
      </p:sp>
      <p:sp>
        <p:nvSpPr>
          <p:cNvPr id="2" name="Title 1"/>
          <p:cNvSpPr>
            <a:spLocks noGrp="1"/>
          </p:cNvSpPr>
          <p:nvPr>
            <p:ph type="title"/>
          </p:nvPr>
        </p:nvSpPr>
        <p:spPr/>
        <p:txBody>
          <a:bodyPr/>
          <a:lstStyle/>
          <a:p>
            <a:r>
              <a:rPr kumimoji="0" lang="en-US" smtClean="0"/>
              <a:t>Click to edit Master title style</a:t>
            </a:r>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766B546-7534-4CE2-B7B2-05F325632AF4}" type="datetimeFigureOut">
              <a:rPr lang="en-US" smtClean="0"/>
              <a:pPr/>
              <a:t>7/28/2014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A5C60098-6A03-419A-BE21-6AA2BC9AB5B8}"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9" name="Content Placeholder 28"/>
          <p:cNvSpPr>
            <a:spLocks noGrp="1"/>
          </p:cNvSpPr>
          <p:nvPr>
            <p:ph sz="quarter" idx="1"/>
          </p:nvPr>
        </p:nvSpPr>
        <p:spPr>
          <a:xfrm>
            <a:off x="342900" y="609600"/>
            <a:ext cx="4686300" cy="7620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3" name="Text Placeholder 2"/>
          <p:cNvSpPr>
            <a:spLocks noGrp="1"/>
          </p:cNvSpPr>
          <p:nvPr>
            <p:ph type="body" idx="2"/>
          </p:nvPr>
        </p:nvSpPr>
        <p:spPr>
          <a:xfrm>
            <a:off x="5086350" y="2133600"/>
            <a:ext cx="1488186" cy="4978400"/>
          </a:xfrm>
        </p:spPr>
        <p:txBody>
          <a:bodyPr tIns="45720" bIns="45720" anchor="t" anchorCtr="0"/>
          <a:lstStyle>
            <a:lvl1pPr marL="0" indent="0">
              <a:lnSpc>
                <a:spcPct val="1250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31" name="Title 30"/>
          <p:cNvSpPr>
            <a:spLocks noGrp="1"/>
          </p:cNvSpPr>
          <p:nvPr>
            <p:ph type="title"/>
          </p:nvPr>
        </p:nvSpPr>
        <p:spPr>
          <a:xfrm>
            <a:off x="5086350" y="609600"/>
            <a:ext cx="1485900" cy="14224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en-US" smtClean="0"/>
              <a:t>Click to edit Master title style</a:t>
            </a:r>
            <a:endParaRPr kumimoji="0" lang="en-US"/>
          </a:p>
        </p:txBody>
      </p:sp>
      <p:sp>
        <p:nvSpPr>
          <p:cNvPr id="8" name="Date Placeholder 7"/>
          <p:cNvSpPr>
            <a:spLocks noGrp="1"/>
          </p:cNvSpPr>
          <p:nvPr>
            <p:ph type="dt" sz="half" idx="14"/>
          </p:nvPr>
        </p:nvSpPr>
        <p:spPr/>
        <p:txBody>
          <a:bodyPr/>
          <a:lstStyle/>
          <a:p>
            <a:fld id="{F766B546-7534-4CE2-B7B2-05F325632AF4}" type="datetimeFigureOut">
              <a:rPr lang="en-US" smtClean="0"/>
              <a:pPr/>
              <a:t>7/28/2014</a:t>
            </a:fld>
            <a:endParaRPr lang="en-US" dirty="0"/>
          </a:p>
        </p:txBody>
      </p:sp>
      <p:sp>
        <p:nvSpPr>
          <p:cNvPr id="9" name="Slide Number Placeholder 8"/>
          <p:cNvSpPr>
            <a:spLocks noGrp="1"/>
          </p:cNvSpPr>
          <p:nvPr>
            <p:ph type="sldNum" sz="quarter" idx="15"/>
          </p:nvPr>
        </p:nvSpPr>
        <p:spPr/>
        <p:txBody>
          <a:bodyPr/>
          <a:lstStyle/>
          <a:p>
            <a:fld id="{A5C60098-6A03-419A-BE21-6AA2BC9AB5B8}" type="slidenum">
              <a:rPr lang="en-US" smtClean="0"/>
              <a:pPr/>
              <a:t>‹#›</a:t>
            </a:fld>
            <a:endParaRPr lang="en-US" dirty="0"/>
          </a:p>
        </p:txBody>
      </p:sp>
      <p:sp>
        <p:nvSpPr>
          <p:cNvPr id="10" name="Footer Placeholder 9"/>
          <p:cNvSpPr>
            <a:spLocks noGrp="1"/>
          </p:cNvSpPr>
          <p:nvPr>
            <p:ph type="ftr" sz="quarter" idx="16"/>
          </p:nvPr>
        </p:nvSpPr>
        <p:spPr/>
        <p:txBody>
          <a:bodyPr/>
          <a:lstStyle/>
          <a:p>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72050" y="609600"/>
            <a:ext cx="1543050" cy="14224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42900" y="609600"/>
            <a:ext cx="4514850" cy="7416800"/>
          </a:xfrm>
          <a:solidFill>
            <a:schemeClr val="tx2">
              <a:tint val="40000"/>
            </a:schemeClr>
          </a:solidFill>
          <a:effectLst>
            <a:outerShdw blurRad="88900" sx="103000" sy="103000" algn="ctr" rotWithShape="0">
              <a:prstClr val="black">
                <a:alpha val="32000"/>
              </a:prstClr>
            </a:outerShdw>
            <a:softEdge rad="127000"/>
          </a:effectLst>
        </p:spPr>
        <p:txBody>
          <a:bodyPr/>
          <a:lstStyle>
            <a:lvl1pPr marL="0" indent="0">
              <a:buNone/>
              <a:defRPr sz="3200">
                <a:solidFill>
                  <a:schemeClr val="bg1"/>
                </a:solidFill>
              </a:defRPr>
            </a:lvl1pPr>
          </a:lstStyle>
          <a:p>
            <a:r>
              <a:rPr kumimoji="0" lang="en-US" smtClean="0"/>
              <a:t>Click icon to add picture</a:t>
            </a:r>
            <a:endParaRPr kumimoji="0" lang="en-US"/>
          </a:p>
        </p:txBody>
      </p:sp>
      <p:sp>
        <p:nvSpPr>
          <p:cNvPr id="4" name="Text Placeholder 3"/>
          <p:cNvSpPr>
            <a:spLocks noGrp="1"/>
          </p:cNvSpPr>
          <p:nvPr>
            <p:ph type="body" sz="half" idx="2"/>
          </p:nvPr>
        </p:nvSpPr>
        <p:spPr>
          <a:xfrm>
            <a:off x="4972050" y="2133600"/>
            <a:ext cx="1543050" cy="5892800"/>
          </a:xfrm>
        </p:spPr>
        <p:txBody>
          <a:bodyPr anchor="t" anchorCtr="0"/>
          <a:lstStyle>
            <a:lvl1pPr marL="0" indent="0">
              <a:lnSpc>
                <a:spcPct val="125000"/>
              </a:lnSpc>
              <a:spcAft>
                <a:spcPts val="1000"/>
              </a:spcAft>
              <a:buFontTx/>
              <a:buNone/>
              <a:defRPr sz="1600" b="0">
                <a:solidFill>
                  <a:schemeClr val="tx2"/>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8" name="Date Placeholder 7"/>
          <p:cNvSpPr>
            <a:spLocks noGrp="1"/>
          </p:cNvSpPr>
          <p:nvPr>
            <p:ph type="dt" sz="half" idx="10"/>
          </p:nvPr>
        </p:nvSpPr>
        <p:spPr/>
        <p:txBody>
          <a:bodyPr/>
          <a:lstStyle/>
          <a:p>
            <a:fld id="{F766B546-7534-4CE2-B7B2-05F325632AF4}" type="datetimeFigureOut">
              <a:rPr lang="en-US" smtClean="0"/>
              <a:pPr/>
              <a:t>7/28/2014</a:t>
            </a:fld>
            <a:endParaRPr lang="en-US" dirty="0"/>
          </a:p>
        </p:txBody>
      </p:sp>
      <p:sp>
        <p:nvSpPr>
          <p:cNvPr id="9" name="Slide Number Placeholder 8"/>
          <p:cNvSpPr>
            <a:spLocks noGrp="1"/>
          </p:cNvSpPr>
          <p:nvPr>
            <p:ph type="sldNum" sz="quarter" idx="11"/>
          </p:nvPr>
        </p:nvSpPr>
        <p:spPr/>
        <p:txBody>
          <a:bodyPr/>
          <a:lstStyle/>
          <a:p>
            <a:fld id="{A5C60098-6A03-419A-BE21-6AA2BC9AB5B8}" type="slidenum">
              <a:rPr lang="en-US" smtClean="0"/>
              <a:pPr/>
              <a:t>‹#›</a:t>
            </a:fld>
            <a:endParaRPr lang="en-US" dirty="0"/>
          </a:p>
        </p:txBody>
      </p:sp>
      <p:sp>
        <p:nvSpPr>
          <p:cNvPr id="10" name="Footer Placeholder 9"/>
          <p:cNvSpPr>
            <a:spLocks noGrp="1"/>
          </p:cNvSpPr>
          <p:nvPr>
            <p:ph type="ftr" sz="quarter" idx="12"/>
          </p:nvPr>
        </p:nvSpPr>
        <p:spPr/>
        <p:txBody>
          <a:bodyPr/>
          <a:lstStyle/>
          <a:p>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766B546-7534-4CE2-B7B2-05F325632AF4}" type="datetimeFigureOut">
              <a:rPr lang="en-US" smtClean="0"/>
              <a:pPr/>
              <a:t>7/28/2014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5C60098-6A03-419A-BE21-6AA2BC9AB5B8}"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72050" y="366185"/>
            <a:ext cx="1543050" cy="780203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342900" y="366185"/>
            <a:ext cx="4514850" cy="780203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766B546-7534-4CE2-B7B2-05F325632AF4}" type="datetimeFigureOut">
              <a:rPr lang="en-US" smtClean="0"/>
              <a:pPr/>
              <a:t>7/28/2014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5C60098-6A03-419A-BE21-6AA2BC9AB5B8}"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9" name="Text Placeholder 8"/>
          <p:cNvSpPr>
            <a:spLocks noGrp="1"/>
          </p:cNvSpPr>
          <p:nvPr>
            <p:ph type="body" idx="1"/>
          </p:nvPr>
        </p:nvSpPr>
        <p:spPr>
          <a:xfrm>
            <a:off x="342900" y="1930401"/>
            <a:ext cx="6172200" cy="6237817"/>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4343400" y="8271556"/>
            <a:ext cx="1943100" cy="512064"/>
          </a:xfrm>
          <a:prstGeom prst="rect">
            <a:avLst/>
          </a:prstGeom>
        </p:spPr>
        <p:txBody>
          <a:bodyPr vert="horz" anchor="ctr" anchorCtr="0"/>
          <a:lstStyle>
            <a:lvl1pPr algn="l" eaLnBrk="1" latinLnBrk="0" hangingPunct="1">
              <a:defRPr kumimoji="0" sz="1200">
                <a:solidFill>
                  <a:schemeClr val="tx2"/>
                </a:solidFill>
              </a:defRPr>
            </a:lvl1pPr>
          </a:lstStyle>
          <a:p>
            <a:fld id="{F766B546-7534-4CE2-B7B2-05F325632AF4}" type="datetimeFigureOut">
              <a:rPr lang="en-US" smtClean="0"/>
              <a:pPr/>
              <a:t>7/28/2014</a:t>
            </a:fld>
            <a:endParaRPr lang="en-US" dirty="0"/>
          </a:p>
        </p:txBody>
      </p:sp>
      <p:sp>
        <p:nvSpPr>
          <p:cNvPr id="10" name="Footer Placeholder 9"/>
          <p:cNvSpPr>
            <a:spLocks noGrp="1"/>
          </p:cNvSpPr>
          <p:nvPr>
            <p:ph type="ftr" sz="quarter" idx="3"/>
          </p:nvPr>
        </p:nvSpPr>
        <p:spPr>
          <a:xfrm>
            <a:off x="1600200" y="8271556"/>
            <a:ext cx="2686050" cy="512064"/>
          </a:xfrm>
          <a:prstGeom prst="rect">
            <a:avLst/>
          </a:prstGeom>
        </p:spPr>
        <p:txBody>
          <a:bodyPr vert="horz" anchor="ctr" anchorCtr="0"/>
          <a:lstStyle>
            <a:lvl1pPr algn="r" eaLnBrk="1" latinLnBrk="0" hangingPunct="1">
              <a:defRPr kumimoji="0" sz="1200">
                <a:solidFill>
                  <a:schemeClr val="tx2"/>
                </a:solidFill>
              </a:defRPr>
            </a:lvl1pPr>
          </a:lstStyle>
          <a:p>
            <a:endParaRPr lang="en-US" dirty="0"/>
          </a:p>
        </p:txBody>
      </p:sp>
      <p:sp>
        <p:nvSpPr>
          <p:cNvPr id="22" name="Slide Number Placeholder 21"/>
          <p:cNvSpPr>
            <a:spLocks noGrp="1"/>
          </p:cNvSpPr>
          <p:nvPr>
            <p:ph type="sldNum" sz="quarter" idx="4"/>
          </p:nvPr>
        </p:nvSpPr>
        <p:spPr>
          <a:xfrm>
            <a:off x="6307931" y="8242041"/>
            <a:ext cx="457200" cy="609600"/>
          </a:xfrm>
          <a:prstGeom prst="rect">
            <a:avLst/>
          </a:prstGeom>
          <a:noFill/>
        </p:spPr>
        <p:txBody>
          <a:bodyPr vert="horz" lIns="0" tIns="0" rIns="0" bIns="0" anchor="ctr" anchorCtr="0">
            <a:noAutofit/>
          </a:bodyPr>
          <a:lstStyle>
            <a:lvl1pPr algn="ctr" eaLnBrk="1" latinLnBrk="0" hangingPunct="1">
              <a:defRPr kumimoji="0" sz="1600" baseline="0">
                <a:solidFill>
                  <a:schemeClr val="tx2"/>
                </a:solidFill>
              </a:defRPr>
            </a:lvl1pPr>
          </a:lstStyle>
          <a:p>
            <a:fld id="{A5C60098-6A03-419A-BE21-6AA2BC9AB5B8}" type="slidenum">
              <a:rPr lang="en-US" smtClean="0"/>
              <a:pPr/>
              <a:t>‹#›</a:t>
            </a:fld>
            <a:endParaRPr lang="en-US" dirty="0"/>
          </a:p>
        </p:txBody>
      </p:sp>
      <p:sp>
        <p:nvSpPr>
          <p:cNvPr id="5" name="Title Placeholder 4"/>
          <p:cNvSpPr>
            <a:spLocks noGrp="1"/>
          </p:cNvSpPr>
          <p:nvPr>
            <p:ph type="title"/>
          </p:nvPr>
        </p:nvSpPr>
        <p:spPr>
          <a:xfrm>
            <a:off x="342900" y="203200"/>
            <a:ext cx="6172200" cy="1625600"/>
          </a:xfrm>
          <a:prstGeom prst="rect">
            <a:avLst/>
          </a:prstGeom>
          <a:ln w="6350" cap="rnd">
            <a:noFill/>
          </a:ln>
        </p:spPr>
        <p:txBody>
          <a:bodyPr vert="horz" anchor="b" anchorCtr="0">
            <a:normAutofit/>
          </a:bodyPr>
          <a:lstStyle/>
          <a:p>
            <a:r>
              <a:rPr kumimoji="0" lang="en-US" smtClean="0"/>
              <a:t>Click to edit Master title style</a:t>
            </a:r>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lang="en-US" sz="4200" b="0" kern="1200" spc="-100" baseline="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p:titleStyle>
    <p:bodyStyle>
      <a:lvl1pPr marL="274320" indent="-274320" algn="l" rtl="0" eaLnBrk="1" latinLnBrk="0" hangingPunct="1">
        <a:spcBef>
          <a:spcPts val="600"/>
        </a:spcBef>
        <a:buClr>
          <a:schemeClr val="accent2"/>
        </a:buClr>
        <a:buSzPct val="85000"/>
        <a:buFont typeface="Wingdings 2"/>
        <a:buChar char=""/>
        <a:defRPr kumimoji="0" sz="2600" kern="1200">
          <a:solidFill>
            <a:schemeClr val="tx1"/>
          </a:solidFill>
          <a:latin typeface="+mn-lt"/>
          <a:ea typeface="+mn-ea"/>
          <a:cs typeface="+mn-cs"/>
        </a:defRPr>
      </a:lvl1pPr>
      <a:lvl2pPr marL="640080" indent="-274320" algn="l" rtl="0" eaLnBrk="1" latinLnBrk="0" hangingPunct="1">
        <a:spcBef>
          <a:spcPts val="300"/>
        </a:spcBef>
        <a:buClr>
          <a:schemeClr val="accent2">
            <a:shade val="75000"/>
          </a:schemeClr>
        </a:buClr>
        <a:buSzPct val="85000"/>
        <a:buFont typeface="Wingdings 2"/>
        <a:buChar char=""/>
        <a:defRPr kumimoji="0" sz="2400" kern="1200">
          <a:solidFill>
            <a:schemeClr val="tx2"/>
          </a:solidFill>
          <a:latin typeface="+mn-lt"/>
          <a:ea typeface="+mn-ea"/>
          <a:cs typeface="+mn-cs"/>
        </a:defRPr>
      </a:lvl2pPr>
      <a:lvl3pPr marL="1005840" indent="-228600" algn="l" rtl="0" eaLnBrk="1" latinLnBrk="0" hangingPunct="1">
        <a:spcBef>
          <a:spcPts val="300"/>
        </a:spcBef>
        <a:buClr>
          <a:schemeClr val="accent2">
            <a:shade val="50000"/>
          </a:schemeClr>
        </a:buClr>
        <a:buSzPct val="85000"/>
        <a:buFont typeface="Wingdings 2"/>
        <a:buChar char=""/>
        <a:defRPr kumimoji="0" sz="2100" kern="1200">
          <a:solidFill>
            <a:schemeClr val="tx1"/>
          </a:solidFill>
          <a:latin typeface="+mn-lt"/>
          <a:ea typeface="+mn-ea"/>
          <a:cs typeface="+mn-cs"/>
        </a:defRPr>
      </a:lvl3pPr>
      <a:lvl4pPr marL="1280160" indent="-228600" algn="l" rtl="0" eaLnBrk="1" latinLnBrk="0" hangingPunct="1">
        <a:spcBef>
          <a:spcPts val="300"/>
        </a:spcBef>
        <a:buClr>
          <a:schemeClr val="accent2">
            <a:shade val="75000"/>
          </a:schemeClr>
        </a:buClr>
        <a:buSzPct val="85000"/>
        <a:buFont typeface="Wingdings 2" pitchFamily="18" charset="2"/>
        <a:buChar char=""/>
        <a:defRPr kumimoji="0" sz="1900" kern="1200">
          <a:solidFill>
            <a:schemeClr val="tx1"/>
          </a:solidFill>
          <a:latin typeface="+mn-lt"/>
          <a:ea typeface="+mn-ea"/>
          <a:cs typeface="+mn-cs"/>
        </a:defRPr>
      </a:lvl4pPr>
      <a:lvl5pPr marL="1554480" indent="-228600" algn="l" rtl="0" eaLnBrk="1" latinLnBrk="0" hangingPunct="1">
        <a:spcBef>
          <a:spcPts val="340"/>
        </a:spcBef>
        <a:buClr>
          <a:schemeClr val="accent2">
            <a:shade val="75000"/>
          </a:schemeClr>
        </a:buClr>
        <a:buSzPct val="85000"/>
        <a:buFont typeface="Wingdings 2" pitchFamily="18" charset="2"/>
        <a:buChar char=""/>
        <a:defRPr kumimoji="0" sz="1600" kern="1200">
          <a:solidFill>
            <a:schemeClr val="tx1"/>
          </a:solidFill>
          <a:latin typeface="+mn-lt"/>
          <a:ea typeface="+mn-ea"/>
          <a:cs typeface="+mn-cs"/>
        </a:defRPr>
      </a:lvl5pPr>
      <a:lvl6pPr marL="1828800" indent="-228600" algn="l" rtl="0" eaLnBrk="1" latinLnBrk="0" hangingPunct="1">
        <a:spcBef>
          <a:spcPts val="340"/>
        </a:spcBef>
        <a:buClr>
          <a:schemeClr val="accent2">
            <a:shade val="75000"/>
          </a:schemeClr>
        </a:buClr>
        <a:buSzPct val="85000"/>
        <a:buFont typeface="Wingdings 2" pitchFamily="18" charset="2"/>
        <a:buChar char="?"/>
        <a:defRPr kumimoji="0" sz="1700" kern="1200">
          <a:solidFill>
            <a:schemeClr val="tx1"/>
          </a:solidFill>
          <a:latin typeface="+mn-lt"/>
          <a:ea typeface="+mn-ea"/>
          <a:cs typeface="+mn-cs"/>
        </a:defRPr>
      </a:lvl6pPr>
      <a:lvl7pPr marL="2011680" indent="-182880" algn="l" rtl="0" eaLnBrk="1" latinLnBrk="0" hangingPunct="1">
        <a:spcBef>
          <a:spcPts val="340"/>
        </a:spcBef>
        <a:buClr>
          <a:schemeClr val="accent2">
            <a:shade val="75000"/>
          </a:schemeClr>
        </a:buClr>
        <a:buSzPct val="85000"/>
        <a:buFont typeface="Wingdings 2" pitchFamily="18" charset="2"/>
        <a:buChar char="?"/>
        <a:defRPr kumimoji="0" sz="1600" kern="1200" baseline="0">
          <a:solidFill>
            <a:schemeClr val="tx1"/>
          </a:solidFill>
          <a:latin typeface="+mn-lt"/>
          <a:ea typeface="+mn-ea"/>
          <a:cs typeface="+mn-cs"/>
        </a:defRPr>
      </a:lvl7pPr>
      <a:lvl8pPr marL="228600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8pPr>
      <a:lvl9pPr marL="256032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TextBox 28"/>
          <p:cNvSpPr txBox="1"/>
          <p:nvPr/>
        </p:nvSpPr>
        <p:spPr>
          <a:xfrm>
            <a:off x="0" y="0"/>
            <a:ext cx="6858000" cy="769441"/>
          </a:xfrm>
          <a:prstGeom prst="rect">
            <a:avLst/>
          </a:prstGeom>
          <a:solidFill>
            <a:schemeClr val="accent1">
              <a:lumMod val="75000"/>
            </a:schemeClr>
          </a:solidFill>
        </p:spPr>
        <p:txBody>
          <a:bodyPr wrap="square" rtlCol="0">
            <a:spAutoFit/>
          </a:bodyPr>
          <a:lstStyle/>
          <a:p>
            <a:pPr algn="ctr"/>
            <a:r>
              <a:rPr lang="en-US" sz="2800" b="1" dirty="0" smtClean="0">
                <a:solidFill>
                  <a:schemeClr val="bg1"/>
                </a:solidFill>
                <a:latin typeface="Lucida Sans" pitchFamily="34" charset="0"/>
              </a:rPr>
              <a:t>Green Streets Workshop</a:t>
            </a:r>
          </a:p>
          <a:p>
            <a:pPr algn="ctr"/>
            <a:r>
              <a:rPr lang="en-US" sz="1600" b="1" dirty="0" smtClean="0">
                <a:solidFill>
                  <a:schemeClr val="bg1"/>
                </a:solidFill>
                <a:latin typeface="Lucida Sans" pitchFamily="34" charset="0"/>
              </a:rPr>
              <a:t>Best Practices Around the Region and the Country </a:t>
            </a:r>
            <a:endParaRPr lang="en-US" sz="1600" b="1" dirty="0">
              <a:solidFill>
                <a:schemeClr val="bg1"/>
              </a:solidFill>
              <a:latin typeface="Lucida Sans" pitchFamily="34" charset="0"/>
            </a:endParaRPr>
          </a:p>
        </p:txBody>
      </p:sp>
      <p:pic>
        <p:nvPicPr>
          <p:cNvPr id="1026" name="Picture 11" descr="image002"/>
          <p:cNvPicPr>
            <a:picLocks noChangeAspect="1" noChangeArrowheads="1"/>
          </p:cNvPicPr>
          <p:nvPr/>
        </p:nvPicPr>
        <p:blipFill>
          <a:blip r:embed="rId3" cstate="print"/>
          <a:srcRect/>
          <a:stretch>
            <a:fillRect/>
          </a:stretch>
        </p:blipFill>
        <p:spPr bwMode="auto">
          <a:xfrm>
            <a:off x="0" y="771525"/>
            <a:ext cx="6858000" cy="4514849"/>
          </a:xfrm>
          <a:prstGeom prst="rect">
            <a:avLst/>
          </a:prstGeom>
          <a:noFill/>
          <a:ln w="9525">
            <a:noFill/>
            <a:miter lim="800000"/>
            <a:headEnd/>
            <a:tailEnd/>
          </a:ln>
        </p:spPr>
      </p:pic>
      <p:sp>
        <p:nvSpPr>
          <p:cNvPr id="18" name="Rectangle 17"/>
          <p:cNvSpPr/>
          <p:nvPr/>
        </p:nvSpPr>
        <p:spPr>
          <a:xfrm>
            <a:off x="658478" y="1018699"/>
            <a:ext cx="5541044" cy="7155805"/>
          </a:xfrm>
          <a:prstGeom prst="rect">
            <a:avLst/>
          </a:prstGeom>
          <a:blipFill>
            <a:blip r:embed="rId4" cstate="print"/>
            <a:tile tx="0" ty="0" sx="100000" sy="100000" flip="none" algn="tl"/>
          </a:blipFill>
        </p:spPr>
        <p:txBody>
          <a:bodyPr wrap="square">
            <a:spAutoFit/>
          </a:bodyPr>
          <a:lstStyle/>
          <a:p>
            <a:pPr algn="ctr"/>
            <a:r>
              <a:rPr lang="en-US" sz="900" b="1" dirty="0" smtClean="0">
                <a:solidFill>
                  <a:schemeClr val="accent1">
                    <a:lumMod val="50000"/>
                  </a:schemeClr>
                </a:solidFill>
                <a:latin typeface="Lucida Sans" pitchFamily="34" charset="0"/>
              </a:rPr>
              <a:t>AGENDA</a:t>
            </a:r>
            <a:br>
              <a:rPr lang="en-US" sz="900" b="1" dirty="0" smtClean="0">
                <a:solidFill>
                  <a:schemeClr val="accent1">
                    <a:lumMod val="50000"/>
                  </a:schemeClr>
                </a:solidFill>
                <a:latin typeface="Lucida Sans" pitchFamily="34" charset="0"/>
              </a:rPr>
            </a:br>
            <a:r>
              <a:rPr lang="en-US" sz="900" b="1" dirty="0" smtClean="0">
                <a:solidFill>
                  <a:schemeClr val="accent1">
                    <a:lumMod val="50000"/>
                  </a:schemeClr>
                </a:solidFill>
                <a:latin typeface="Lucida Sans" pitchFamily="34" charset="0"/>
              </a:rPr>
              <a:t>WORKSHOP ON GREEN STREETS</a:t>
            </a:r>
            <a:endParaRPr lang="en-US" sz="900" dirty="0" smtClean="0">
              <a:solidFill>
                <a:schemeClr val="accent1">
                  <a:lumMod val="50000"/>
                </a:schemeClr>
              </a:solidFill>
              <a:latin typeface="Lucida Sans" pitchFamily="34" charset="0"/>
            </a:endParaRPr>
          </a:p>
          <a:p>
            <a:pPr algn="ctr"/>
            <a:r>
              <a:rPr lang="en-US" sz="900" b="1" dirty="0" smtClean="0">
                <a:latin typeface="Lucida Sans" pitchFamily="34" charset="0"/>
              </a:rPr>
              <a:t>Presentations and Discussion on Overcoming Implementation Challenges and Maximizing Benefits of Green Streets in the Washington, DC Metro Region and Beyond</a:t>
            </a:r>
            <a:endParaRPr lang="en-US" sz="900" dirty="0" smtClean="0">
              <a:latin typeface="Lucida Sans" pitchFamily="34" charset="0"/>
            </a:endParaRPr>
          </a:p>
          <a:p>
            <a:pPr algn="ctr"/>
            <a:r>
              <a:rPr lang="en-US" sz="900" b="1" dirty="0" smtClean="0">
                <a:latin typeface="Lucida Sans" pitchFamily="34" charset="0"/>
              </a:rPr>
              <a:t>Monday, July 28, 2014</a:t>
            </a:r>
            <a:br>
              <a:rPr lang="en-US" sz="900" b="1" dirty="0" smtClean="0">
                <a:latin typeface="Lucida Sans" pitchFamily="34" charset="0"/>
              </a:rPr>
            </a:br>
            <a:endParaRPr lang="en-US" sz="900" dirty="0" smtClean="0">
              <a:latin typeface="Lucida Sans" pitchFamily="34" charset="0"/>
            </a:endParaRPr>
          </a:p>
          <a:p>
            <a:pPr algn="ctr"/>
            <a:r>
              <a:rPr lang="en-US" sz="900" b="1" dirty="0" smtClean="0">
                <a:latin typeface="Lucida Sans" pitchFamily="34" charset="0"/>
              </a:rPr>
              <a:t>11:30 am - 12:30 pm - Networking Lunch</a:t>
            </a:r>
            <a:br>
              <a:rPr lang="en-US" sz="900" b="1" dirty="0" smtClean="0">
                <a:latin typeface="Lucida Sans" pitchFamily="34" charset="0"/>
              </a:rPr>
            </a:br>
            <a:r>
              <a:rPr lang="en-US" sz="900" b="1" dirty="0" smtClean="0">
                <a:latin typeface="Lucida Sans" pitchFamily="34" charset="0"/>
              </a:rPr>
              <a:t>12:30 – 4:30 pm Workshop </a:t>
            </a:r>
            <a:endParaRPr lang="en-US" sz="900" dirty="0" smtClean="0">
              <a:latin typeface="Lucida Sans" pitchFamily="34" charset="0"/>
            </a:endParaRPr>
          </a:p>
          <a:p>
            <a:pPr algn="ctr"/>
            <a:r>
              <a:rPr lang="en-US" sz="900" b="1" dirty="0" smtClean="0">
                <a:latin typeface="Lucida Sans" pitchFamily="34" charset="0"/>
              </a:rPr>
              <a:t>Metropolitan Washington Council of Governments</a:t>
            </a:r>
          </a:p>
          <a:p>
            <a:pPr algn="ctr"/>
            <a:r>
              <a:rPr lang="en-US" sz="900" b="1" dirty="0" smtClean="0">
                <a:latin typeface="Lucida Sans" pitchFamily="34" charset="0"/>
              </a:rPr>
              <a:t>777 North Capitol Street NE, Washington, DC</a:t>
            </a:r>
          </a:p>
          <a:p>
            <a:pPr algn="ctr"/>
            <a:r>
              <a:rPr lang="en-US" sz="900" b="1" dirty="0" smtClean="0">
                <a:latin typeface="Lucida Sans" pitchFamily="34" charset="0"/>
              </a:rPr>
              <a:t>Ron F. Kirby Training Center – 1</a:t>
            </a:r>
            <a:r>
              <a:rPr lang="en-US" sz="900" b="1" baseline="30000" dirty="0" smtClean="0">
                <a:latin typeface="Lucida Sans" pitchFamily="34" charset="0"/>
              </a:rPr>
              <a:t>st</a:t>
            </a:r>
            <a:r>
              <a:rPr lang="en-US" sz="900" b="1" dirty="0" smtClean="0">
                <a:latin typeface="Lucida Sans" pitchFamily="34" charset="0"/>
              </a:rPr>
              <a:t> Floor</a:t>
            </a:r>
            <a:br>
              <a:rPr lang="en-US" sz="900" b="1" dirty="0" smtClean="0">
                <a:latin typeface="Lucida Sans" pitchFamily="34" charset="0"/>
              </a:rPr>
            </a:br>
            <a:r>
              <a:rPr lang="en-US" sz="900" b="1" dirty="0" smtClean="0">
                <a:latin typeface="Lucida Sans" pitchFamily="34" charset="0"/>
              </a:rPr>
              <a:t> </a:t>
            </a:r>
            <a:endParaRPr lang="en-US" sz="900" dirty="0" smtClean="0">
              <a:latin typeface="Lucida Sans" pitchFamily="34" charset="0"/>
            </a:endParaRPr>
          </a:p>
          <a:p>
            <a:r>
              <a:rPr lang="en-US" sz="900" b="1" dirty="0" smtClean="0">
                <a:solidFill>
                  <a:schemeClr val="accent1">
                    <a:lumMod val="50000"/>
                  </a:schemeClr>
                </a:solidFill>
                <a:latin typeface="Lucida Sans" pitchFamily="34" charset="0"/>
              </a:rPr>
              <a:t>Networking Lunch</a:t>
            </a:r>
            <a:endParaRPr lang="en-US" sz="900" dirty="0" smtClean="0">
              <a:solidFill>
                <a:schemeClr val="accent1">
                  <a:lumMod val="50000"/>
                </a:schemeClr>
              </a:solidFill>
              <a:latin typeface="Lucida Sans" pitchFamily="34" charset="0"/>
            </a:endParaRPr>
          </a:p>
          <a:p>
            <a:pPr indent="-457200"/>
            <a:r>
              <a:rPr lang="en-US" sz="900" b="1" dirty="0" smtClean="0">
                <a:latin typeface="Lucida Sans" pitchFamily="34" charset="0"/>
              </a:rPr>
              <a:t>11:30 </a:t>
            </a:r>
            <a:r>
              <a:rPr lang="en-US" sz="900" b="1" dirty="0">
                <a:latin typeface="Lucida Sans" pitchFamily="34" charset="0"/>
              </a:rPr>
              <a:t>am – 12:30 </a:t>
            </a:r>
            <a:r>
              <a:rPr lang="en-US" sz="900" b="1" dirty="0" smtClean="0">
                <a:latin typeface="Lucida Sans" pitchFamily="34" charset="0"/>
              </a:rPr>
              <a:t>pm</a:t>
            </a:r>
            <a:br>
              <a:rPr lang="en-US" sz="900" b="1" dirty="0" smtClean="0">
                <a:latin typeface="Lucida Sans" pitchFamily="34" charset="0"/>
              </a:rPr>
            </a:br>
            <a:r>
              <a:rPr lang="en-US" sz="900" b="1" dirty="0" smtClean="0">
                <a:latin typeface="Lucida Sans" pitchFamily="34" charset="0"/>
              </a:rPr>
              <a:t/>
            </a:r>
            <a:br>
              <a:rPr lang="en-US" sz="900" b="1" dirty="0" smtClean="0">
                <a:latin typeface="Lucida Sans" pitchFamily="34" charset="0"/>
              </a:rPr>
            </a:br>
            <a:r>
              <a:rPr lang="en-US" sz="900" b="1" dirty="0" smtClean="0">
                <a:solidFill>
                  <a:schemeClr val="accent1">
                    <a:lumMod val="50000"/>
                  </a:schemeClr>
                </a:solidFill>
                <a:latin typeface="Lucida Sans" pitchFamily="34" charset="0"/>
              </a:rPr>
              <a:t>Welcome</a:t>
            </a:r>
            <a:r>
              <a:rPr lang="en-US" sz="900" b="1" dirty="0" smtClean="0">
                <a:solidFill>
                  <a:schemeClr val="accent1">
                    <a:lumMod val="75000"/>
                  </a:schemeClr>
                </a:solidFill>
                <a:latin typeface="Lucida Sans" pitchFamily="34" charset="0"/>
              </a:rPr>
              <a:t/>
            </a:r>
            <a:br>
              <a:rPr lang="en-US" sz="900" b="1" dirty="0" smtClean="0">
                <a:solidFill>
                  <a:schemeClr val="accent1">
                    <a:lumMod val="75000"/>
                  </a:schemeClr>
                </a:solidFill>
                <a:latin typeface="Lucida Sans" pitchFamily="34" charset="0"/>
              </a:rPr>
            </a:br>
            <a:r>
              <a:rPr lang="en-US" sz="900" b="1" dirty="0" smtClean="0">
                <a:latin typeface="Lucida Sans" pitchFamily="34" charset="0"/>
              </a:rPr>
              <a:t>12:30 – 12:35 pm   Steve Walz, Director, Department of Environmental Programs, Metropolitan Washington Council of Governments</a:t>
            </a:r>
            <a:br>
              <a:rPr lang="en-US" sz="900" b="1" dirty="0" smtClean="0">
                <a:latin typeface="Lucida Sans" pitchFamily="34" charset="0"/>
              </a:rPr>
            </a:br>
            <a:endParaRPr lang="en-US" sz="900" dirty="0" smtClean="0">
              <a:solidFill>
                <a:schemeClr val="accent1">
                  <a:lumMod val="50000"/>
                </a:schemeClr>
              </a:solidFill>
              <a:latin typeface="Lucida Sans" pitchFamily="34" charset="0"/>
            </a:endParaRPr>
          </a:p>
          <a:p>
            <a:pPr indent="-457200"/>
            <a:r>
              <a:rPr lang="en-US" sz="900" b="1" dirty="0" smtClean="0">
                <a:solidFill>
                  <a:schemeClr val="accent1">
                    <a:lumMod val="50000"/>
                  </a:schemeClr>
                </a:solidFill>
                <a:latin typeface="Lucida Sans" pitchFamily="34" charset="0"/>
              </a:rPr>
              <a:t>Background on the Workshop </a:t>
            </a:r>
            <a:endParaRPr lang="en-US" sz="900" dirty="0" smtClean="0">
              <a:solidFill>
                <a:schemeClr val="accent1">
                  <a:lumMod val="50000"/>
                </a:schemeClr>
              </a:solidFill>
              <a:latin typeface="Lucida Sans" pitchFamily="34" charset="0"/>
            </a:endParaRPr>
          </a:p>
          <a:p>
            <a:pPr indent="-457200"/>
            <a:r>
              <a:rPr lang="en-US" sz="900" b="1" dirty="0">
                <a:latin typeface="Lucida Sans" pitchFamily="34" charset="0"/>
              </a:rPr>
              <a:t>12:35 </a:t>
            </a:r>
            <a:r>
              <a:rPr lang="en-US" sz="900" b="1" dirty="0" smtClean="0">
                <a:latin typeface="Lucida Sans" pitchFamily="34" charset="0"/>
              </a:rPr>
              <a:t>– 12:40 pm   Michael Farrell, National Capital Region Transportation Planning Board Staff</a:t>
            </a:r>
            <a:endParaRPr lang="en-US" sz="900" dirty="0" smtClean="0">
              <a:latin typeface="Lucida Sans" pitchFamily="34" charset="0"/>
            </a:endParaRPr>
          </a:p>
          <a:p>
            <a:pPr indent="-457200"/>
            <a:endParaRPr lang="en-US" sz="900" b="1" dirty="0" smtClean="0">
              <a:solidFill>
                <a:schemeClr val="accent1">
                  <a:lumMod val="50000"/>
                </a:schemeClr>
              </a:solidFill>
              <a:latin typeface="Lucida Sans" pitchFamily="34" charset="0"/>
            </a:endParaRPr>
          </a:p>
          <a:p>
            <a:pPr indent="-457200"/>
            <a:r>
              <a:rPr lang="en-US" sz="900" b="1" dirty="0">
                <a:solidFill>
                  <a:schemeClr val="accent1">
                    <a:lumMod val="50000"/>
                  </a:schemeClr>
                </a:solidFill>
                <a:latin typeface="Lucida Sans" pitchFamily="34" charset="0"/>
              </a:rPr>
              <a:t>Keynote: </a:t>
            </a:r>
            <a:r>
              <a:rPr lang="en-US" sz="900" b="1" dirty="0" smtClean="0">
                <a:solidFill>
                  <a:schemeClr val="accent1">
                    <a:lumMod val="50000"/>
                  </a:schemeClr>
                </a:solidFill>
                <a:latin typeface="Lucida Sans" pitchFamily="34" charset="0"/>
              </a:rPr>
              <a:t> A </a:t>
            </a:r>
            <a:r>
              <a:rPr lang="en-US" sz="900" b="1" dirty="0">
                <a:solidFill>
                  <a:schemeClr val="accent1">
                    <a:lumMod val="50000"/>
                  </a:schemeClr>
                </a:solidFill>
                <a:latin typeface="Lucida Sans" pitchFamily="34" charset="0"/>
              </a:rPr>
              <a:t>Green Street Perspective from another </a:t>
            </a:r>
            <a:r>
              <a:rPr lang="en-US" sz="900" b="1" dirty="0" smtClean="0">
                <a:solidFill>
                  <a:schemeClr val="accent1">
                    <a:lumMod val="50000"/>
                  </a:schemeClr>
                </a:solidFill>
                <a:latin typeface="Lucida Sans" pitchFamily="34" charset="0"/>
              </a:rPr>
              <a:t>Region - </a:t>
            </a:r>
            <a:r>
              <a:rPr lang="en-US" sz="900" b="1" dirty="0">
                <a:solidFill>
                  <a:schemeClr val="accent1">
                    <a:lumMod val="50000"/>
                  </a:schemeClr>
                </a:solidFill>
                <a:latin typeface="Lucida Sans" pitchFamily="34" charset="0"/>
              </a:rPr>
              <a:t>Philadelphia’s Green Street Program used Partnerships to Overcome Implementation Challenges</a:t>
            </a:r>
            <a:endParaRPr lang="en-US" sz="900" dirty="0">
              <a:solidFill>
                <a:schemeClr val="accent1">
                  <a:lumMod val="50000"/>
                </a:schemeClr>
              </a:solidFill>
              <a:latin typeface="Lucida Sans" pitchFamily="34" charset="0"/>
            </a:endParaRPr>
          </a:p>
          <a:p>
            <a:pPr indent="-457200"/>
            <a:r>
              <a:rPr lang="en-US" sz="900" b="1" dirty="0" smtClean="0">
                <a:latin typeface="Lucida Sans" pitchFamily="34" charset="0"/>
              </a:rPr>
              <a:t>12:40 – 1:00 pm  </a:t>
            </a:r>
            <a:r>
              <a:rPr lang="en-US" sz="900" b="1" dirty="0">
                <a:latin typeface="Lucida Sans" pitchFamily="34" charset="0"/>
              </a:rPr>
              <a:t>Jessica Noon, City of Philadelphia Water Department </a:t>
            </a:r>
            <a:endParaRPr lang="en-US" sz="900" dirty="0">
              <a:latin typeface="Lucida Sans" pitchFamily="34" charset="0"/>
            </a:endParaRPr>
          </a:p>
          <a:p>
            <a:pPr indent="-457200"/>
            <a:r>
              <a:rPr lang="en-US" sz="900" dirty="0" smtClean="0">
                <a:latin typeface="Lucida Sans" pitchFamily="34" charset="0"/>
              </a:rPr>
              <a:t>1:00 </a:t>
            </a:r>
            <a:r>
              <a:rPr lang="en-US" sz="900" dirty="0">
                <a:latin typeface="Lucida Sans" pitchFamily="34" charset="0"/>
              </a:rPr>
              <a:t>– 1:10 </a:t>
            </a:r>
            <a:r>
              <a:rPr lang="en-US" sz="900" dirty="0" smtClean="0">
                <a:latin typeface="Lucida Sans" pitchFamily="34" charset="0"/>
              </a:rPr>
              <a:t>pm    Questions and Comments</a:t>
            </a:r>
            <a:r>
              <a:rPr lang="en-US" sz="900" b="1" dirty="0" smtClean="0">
                <a:latin typeface="Lucida Sans" pitchFamily="34" charset="0"/>
              </a:rPr>
              <a:t/>
            </a:r>
            <a:br>
              <a:rPr lang="en-US" sz="900" b="1" dirty="0" smtClean="0">
                <a:latin typeface="Lucida Sans" pitchFamily="34" charset="0"/>
              </a:rPr>
            </a:br>
            <a:endParaRPr lang="en-US" sz="900" b="1" dirty="0" smtClean="0">
              <a:latin typeface="Lucida Sans" pitchFamily="34" charset="0"/>
            </a:endParaRPr>
          </a:p>
          <a:p>
            <a:pPr indent="-457200"/>
            <a:r>
              <a:rPr lang="en-US" sz="900" b="1" dirty="0" smtClean="0">
                <a:solidFill>
                  <a:schemeClr val="accent1">
                    <a:lumMod val="50000"/>
                  </a:schemeClr>
                </a:solidFill>
                <a:latin typeface="Lucida Sans" pitchFamily="34" charset="0"/>
              </a:rPr>
              <a:t>Portland’s </a:t>
            </a:r>
            <a:r>
              <a:rPr lang="en-US" sz="900" b="1" dirty="0">
                <a:solidFill>
                  <a:schemeClr val="accent1">
                    <a:lumMod val="50000"/>
                  </a:schemeClr>
                </a:solidFill>
                <a:latin typeface="Lucida Sans" pitchFamily="34" charset="0"/>
              </a:rPr>
              <a:t>Green Streets Challenges and </a:t>
            </a:r>
            <a:r>
              <a:rPr lang="en-US" sz="900" b="1" dirty="0" smtClean="0">
                <a:solidFill>
                  <a:schemeClr val="accent1">
                    <a:lumMod val="50000"/>
                  </a:schemeClr>
                </a:solidFill>
                <a:latin typeface="Lucida Sans" pitchFamily="34" charset="0"/>
              </a:rPr>
              <a:t>Successes</a:t>
            </a:r>
            <a:endParaRPr lang="en-US" sz="900" dirty="0" smtClean="0">
              <a:latin typeface="Lucida Sans" pitchFamily="34" charset="0"/>
            </a:endParaRPr>
          </a:p>
          <a:p>
            <a:pPr indent="-457200"/>
            <a:r>
              <a:rPr lang="en-US" sz="900" b="1" dirty="0" smtClean="0">
                <a:latin typeface="Lucida Sans" pitchFamily="34" charset="0"/>
              </a:rPr>
              <a:t>1:10 – 1:40 pm  </a:t>
            </a:r>
            <a:r>
              <a:rPr lang="en-US" sz="900" b="1" dirty="0">
                <a:latin typeface="Lucida Sans" pitchFamily="34" charset="0"/>
              </a:rPr>
              <a:t> </a:t>
            </a:r>
            <a:r>
              <a:rPr lang="en-US" sz="900" b="1" dirty="0" smtClean="0">
                <a:latin typeface="Lucida Sans" pitchFamily="34" charset="0"/>
              </a:rPr>
              <a:t>Emily </a:t>
            </a:r>
            <a:r>
              <a:rPr lang="en-US" sz="900" b="1" dirty="0" err="1" smtClean="0">
                <a:latin typeface="Lucida Sans" pitchFamily="34" charset="0"/>
              </a:rPr>
              <a:t>Hauth</a:t>
            </a:r>
            <a:r>
              <a:rPr lang="en-US" sz="900" b="1" dirty="0" smtClean="0">
                <a:latin typeface="Lucida Sans" pitchFamily="34" charset="0"/>
              </a:rPr>
              <a:t>, Portland, OR Sustainable Stormwater Management</a:t>
            </a:r>
            <a:endParaRPr lang="en-US" sz="900" dirty="0">
              <a:latin typeface="Lucida Sans" pitchFamily="34" charset="0"/>
            </a:endParaRPr>
          </a:p>
          <a:p>
            <a:pPr indent="-457200"/>
            <a:r>
              <a:rPr lang="en-US" sz="900" dirty="0" smtClean="0">
                <a:latin typeface="Lucida Sans" pitchFamily="34" charset="0"/>
              </a:rPr>
              <a:t>1:40 – 1:55 pm   Questions and Comments</a:t>
            </a:r>
            <a:r>
              <a:rPr lang="en-US" sz="900" b="1" dirty="0" smtClean="0">
                <a:latin typeface="Lucida Sans" pitchFamily="34" charset="0"/>
              </a:rPr>
              <a:t/>
            </a:r>
            <a:br>
              <a:rPr lang="en-US" sz="900" b="1" dirty="0" smtClean="0">
                <a:latin typeface="Lucida Sans" pitchFamily="34" charset="0"/>
              </a:rPr>
            </a:br>
            <a:endParaRPr lang="en-US" sz="900" dirty="0" smtClean="0">
              <a:latin typeface="Lucida Sans" pitchFamily="34" charset="0"/>
            </a:endParaRPr>
          </a:p>
          <a:p>
            <a:pPr indent="-457200"/>
            <a:r>
              <a:rPr lang="en-US" sz="900" b="1" dirty="0" smtClean="0">
                <a:solidFill>
                  <a:schemeClr val="accent1">
                    <a:lumMod val="50000"/>
                  </a:schemeClr>
                </a:solidFill>
                <a:latin typeface="Lucida Sans" pitchFamily="34" charset="0"/>
              </a:rPr>
              <a:t>1:55 </a:t>
            </a:r>
            <a:r>
              <a:rPr lang="en-US" sz="900" b="1" dirty="0">
                <a:solidFill>
                  <a:schemeClr val="accent1">
                    <a:lumMod val="50000"/>
                  </a:schemeClr>
                </a:solidFill>
                <a:latin typeface="Lucida Sans" pitchFamily="34" charset="0"/>
              </a:rPr>
              <a:t>–</a:t>
            </a:r>
            <a:r>
              <a:rPr lang="en-US" sz="900" b="1" dirty="0" smtClean="0">
                <a:solidFill>
                  <a:schemeClr val="accent1">
                    <a:lumMod val="50000"/>
                  </a:schemeClr>
                </a:solidFill>
                <a:latin typeface="Lucida Sans" pitchFamily="34" charset="0"/>
              </a:rPr>
              <a:t> 2:10 pm  Brief </a:t>
            </a:r>
            <a:r>
              <a:rPr lang="en-US" sz="900" b="1" dirty="0">
                <a:solidFill>
                  <a:schemeClr val="accent1">
                    <a:lumMod val="50000"/>
                  </a:schemeClr>
                </a:solidFill>
                <a:latin typeface="Lucida Sans" pitchFamily="34" charset="0"/>
              </a:rPr>
              <a:t>Break </a:t>
            </a:r>
          </a:p>
          <a:p>
            <a:pPr indent="-457200"/>
            <a:endParaRPr lang="en-US" sz="900" b="1" dirty="0" smtClean="0">
              <a:solidFill>
                <a:schemeClr val="accent1">
                  <a:lumMod val="50000"/>
                </a:schemeClr>
              </a:solidFill>
              <a:latin typeface="Lucida Sans" pitchFamily="34" charset="0"/>
            </a:endParaRPr>
          </a:p>
          <a:p>
            <a:pPr indent="-457200"/>
            <a:r>
              <a:rPr lang="en-US" sz="900" b="1" dirty="0" smtClean="0">
                <a:solidFill>
                  <a:schemeClr val="accent1">
                    <a:lumMod val="50000"/>
                  </a:schemeClr>
                </a:solidFill>
                <a:latin typeface="Lucida Sans" pitchFamily="34" charset="0"/>
              </a:rPr>
              <a:t>Green Streets in an Urban Context</a:t>
            </a:r>
          </a:p>
          <a:p>
            <a:pPr indent="-457200"/>
            <a:r>
              <a:rPr lang="en-US" sz="900" b="1" dirty="0" smtClean="0">
                <a:latin typeface="Lucida Sans" pitchFamily="34" charset="0"/>
              </a:rPr>
              <a:t>2:10 – 2:30 pm  Meredith Upchurch, District of Columbia Department of Transportation</a:t>
            </a:r>
          </a:p>
          <a:p>
            <a:pPr indent="-457200"/>
            <a:r>
              <a:rPr lang="en-US" sz="900" b="1" dirty="0" smtClean="0">
                <a:latin typeface="Lucida Sans" pitchFamily="34" charset="0"/>
              </a:rPr>
              <a:t>2:30 – 2:45 pm  </a:t>
            </a:r>
            <a:r>
              <a:rPr lang="en-US" sz="900" b="1" dirty="0" smtClean="0">
                <a:latin typeface="Lucida Sans" pitchFamily="34" charset="0"/>
              </a:rPr>
              <a:t>Joseph </a:t>
            </a:r>
            <a:r>
              <a:rPr lang="en-US" sz="900" b="1" dirty="0" err="1" smtClean="0">
                <a:latin typeface="Lucida Sans" pitchFamily="34" charset="0"/>
              </a:rPr>
              <a:t>Burckle</a:t>
            </a:r>
            <a:r>
              <a:rPr lang="en-US" sz="900" b="1" dirty="0" smtClean="0">
                <a:latin typeface="Lucida Sans" pitchFamily="34" charset="0"/>
              </a:rPr>
              <a:t>, </a:t>
            </a:r>
            <a:r>
              <a:rPr lang="en-US" sz="900" b="1" dirty="0">
                <a:latin typeface="Lucida Sans" pitchFamily="34" charset="0"/>
              </a:rPr>
              <a:t>District of </a:t>
            </a:r>
            <a:r>
              <a:rPr lang="en-US" sz="900" b="1" dirty="0" smtClean="0">
                <a:latin typeface="Lucida Sans" pitchFamily="34" charset="0"/>
              </a:rPr>
              <a:t>Columbia Urban Forestry Administration  </a:t>
            </a:r>
            <a:endParaRPr lang="en-US" sz="900" dirty="0" smtClean="0">
              <a:latin typeface="Lucida Sans" pitchFamily="34" charset="0"/>
            </a:endParaRPr>
          </a:p>
          <a:p>
            <a:pPr indent="-457200"/>
            <a:r>
              <a:rPr lang="en-US" sz="900" dirty="0" smtClean="0">
                <a:latin typeface="Lucida Sans" pitchFamily="34" charset="0"/>
              </a:rPr>
              <a:t>2:45 </a:t>
            </a:r>
            <a:r>
              <a:rPr lang="en-US" sz="900" dirty="0">
                <a:latin typeface="Lucida Sans" pitchFamily="34" charset="0"/>
              </a:rPr>
              <a:t>– </a:t>
            </a:r>
            <a:r>
              <a:rPr lang="en-US" sz="900" dirty="0" smtClean="0">
                <a:latin typeface="Lucida Sans" pitchFamily="34" charset="0"/>
              </a:rPr>
              <a:t>2:55 pm  Questions and Comments</a:t>
            </a:r>
            <a:r>
              <a:rPr lang="en-US" sz="900" b="1" dirty="0" smtClean="0">
                <a:solidFill>
                  <a:schemeClr val="accent1">
                    <a:lumMod val="50000"/>
                  </a:schemeClr>
                </a:solidFill>
                <a:latin typeface="Lucida Sans" pitchFamily="34" charset="0"/>
              </a:rPr>
              <a:t/>
            </a:r>
            <a:br>
              <a:rPr lang="en-US" sz="900" b="1" dirty="0" smtClean="0">
                <a:solidFill>
                  <a:schemeClr val="accent1">
                    <a:lumMod val="50000"/>
                  </a:schemeClr>
                </a:solidFill>
                <a:latin typeface="Lucida Sans" pitchFamily="34" charset="0"/>
              </a:rPr>
            </a:br>
            <a:endParaRPr lang="en-US" sz="900" dirty="0" smtClean="0">
              <a:solidFill>
                <a:schemeClr val="accent1">
                  <a:lumMod val="50000"/>
                </a:schemeClr>
              </a:solidFill>
              <a:latin typeface="Lucida Sans" pitchFamily="34" charset="0"/>
            </a:endParaRPr>
          </a:p>
          <a:p>
            <a:pPr indent="-457200"/>
            <a:r>
              <a:rPr lang="en-US" sz="900" b="1" dirty="0" smtClean="0">
                <a:solidFill>
                  <a:schemeClr val="accent1">
                    <a:lumMod val="50000"/>
                  </a:schemeClr>
                </a:solidFill>
                <a:latin typeface="Lucida Sans" pitchFamily="34" charset="0"/>
              </a:rPr>
              <a:t>Green Streets in a Suburban Context</a:t>
            </a:r>
            <a:r>
              <a:rPr lang="en-US" sz="900" b="1" dirty="0" smtClean="0">
                <a:latin typeface="Lucida Sans" pitchFamily="34" charset="0"/>
              </a:rPr>
              <a:t/>
            </a:r>
            <a:br>
              <a:rPr lang="en-US" sz="900" b="1" dirty="0" smtClean="0">
                <a:latin typeface="Lucida Sans" pitchFamily="34" charset="0"/>
              </a:rPr>
            </a:br>
            <a:r>
              <a:rPr lang="en-US" sz="900" b="1" dirty="0" smtClean="0">
                <a:latin typeface="Lucida Sans" pitchFamily="34" charset="0"/>
              </a:rPr>
              <a:t>2:55 – 3:10 pm  Russell Carroll, </a:t>
            </a:r>
            <a:r>
              <a:rPr lang="en-US" sz="900" b="1" dirty="0">
                <a:latin typeface="Lucida Sans" pitchFamily="34" charset="0"/>
              </a:rPr>
              <a:t>Prince George’s County Department of Public Works &amp;</a:t>
            </a:r>
            <a:r>
              <a:rPr lang="en-US" sz="900" b="1" dirty="0" smtClean="0">
                <a:latin typeface="Lucida Sans" pitchFamily="34" charset="0"/>
              </a:rPr>
              <a:t> Transportation</a:t>
            </a:r>
            <a:endParaRPr lang="en-US" sz="900" dirty="0" smtClean="0">
              <a:latin typeface="Lucida Sans" pitchFamily="34" charset="0"/>
            </a:endParaRPr>
          </a:p>
          <a:p>
            <a:pPr indent="-457200"/>
            <a:r>
              <a:rPr lang="en-US" sz="900" b="1" dirty="0" smtClean="0">
                <a:latin typeface="Lucida Sans" pitchFamily="34" charset="0"/>
              </a:rPr>
              <a:t>3:10 – 3:25 pm  </a:t>
            </a:r>
            <a:r>
              <a:rPr lang="en-US" sz="900" b="1" dirty="0" err="1" smtClean="0">
                <a:latin typeface="Lucida Sans" pitchFamily="34" charset="0"/>
              </a:rPr>
              <a:t>Christin</a:t>
            </a:r>
            <a:r>
              <a:rPr lang="en-US" sz="900" b="1" dirty="0">
                <a:latin typeface="Lucida Sans" pitchFamily="34" charset="0"/>
              </a:rPr>
              <a:t> </a:t>
            </a:r>
            <a:r>
              <a:rPr lang="en-US" sz="900" b="1" dirty="0" err="1" smtClean="0">
                <a:latin typeface="Lucida Sans" pitchFamily="34" charset="0"/>
              </a:rPr>
              <a:t>Jolicoeur</a:t>
            </a:r>
            <a:r>
              <a:rPr lang="en-US" sz="900" b="1" dirty="0" smtClean="0">
                <a:latin typeface="Lucida Sans" pitchFamily="34" charset="0"/>
              </a:rPr>
              <a:t>, Arlington County Department of Environmental Services</a:t>
            </a:r>
            <a:endParaRPr lang="en-US" sz="900" dirty="0" smtClean="0">
              <a:latin typeface="Lucida Sans" pitchFamily="34" charset="0"/>
            </a:endParaRPr>
          </a:p>
          <a:p>
            <a:pPr indent="-457200"/>
            <a:r>
              <a:rPr lang="en-US" sz="900" dirty="0" smtClean="0">
                <a:latin typeface="Lucida Sans" pitchFamily="34" charset="0"/>
              </a:rPr>
              <a:t>3:25 – 3:35 pm  Questions and Comments</a:t>
            </a:r>
            <a:r>
              <a:rPr lang="en-US" sz="900" b="1" dirty="0" smtClean="0">
                <a:latin typeface="Lucida Sans" pitchFamily="34" charset="0"/>
              </a:rPr>
              <a:t/>
            </a:r>
            <a:br>
              <a:rPr lang="en-US" sz="900" b="1" dirty="0" smtClean="0">
                <a:latin typeface="Lucida Sans" pitchFamily="34" charset="0"/>
              </a:rPr>
            </a:br>
            <a:endParaRPr lang="en-US" sz="900" dirty="0" smtClean="0">
              <a:solidFill>
                <a:schemeClr val="accent1">
                  <a:lumMod val="50000"/>
                </a:schemeClr>
              </a:solidFill>
              <a:latin typeface="Lucida Sans" pitchFamily="34" charset="0"/>
            </a:endParaRPr>
          </a:p>
          <a:p>
            <a:pPr indent="-457200"/>
            <a:r>
              <a:rPr lang="en-US" sz="900" b="1" dirty="0" smtClean="0">
                <a:solidFill>
                  <a:schemeClr val="accent1">
                    <a:lumMod val="50000"/>
                  </a:schemeClr>
                </a:solidFill>
                <a:latin typeface="Lucida Sans" pitchFamily="34" charset="0"/>
              </a:rPr>
              <a:t>Green Streets in a Highway Context</a:t>
            </a:r>
            <a:endParaRPr lang="en-US" sz="900" dirty="0" smtClean="0">
              <a:solidFill>
                <a:schemeClr val="accent1">
                  <a:lumMod val="50000"/>
                </a:schemeClr>
              </a:solidFill>
              <a:latin typeface="Lucida Sans" pitchFamily="34" charset="0"/>
            </a:endParaRPr>
          </a:p>
          <a:p>
            <a:pPr indent="-457200"/>
            <a:r>
              <a:rPr lang="en-US" sz="900" b="1" dirty="0" smtClean="0">
                <a:latin typeface="Lucida Sans" pitchFamily="34" charset="0"/>
              </a:rPr>
              <a:t>3:35 – 3:50 pm  </a:t>
            </a:r>
            <a:r>
              <a:rPr lang="en-US" sz="900" b="1" dirty="0" err="1">
                <a:latin typeface="Lucida Sans" pitchFamily="34" charset="0"/>
              </a:rPr>
              <a:t>Pawan</a:t>
            </a:r>
            <a:r>
              <a:rPr lang="en-US" sz="900" b="1" dirty="0">
                <a:latin typeface="Lucida Sans" pitchFamily="34" charset="0"/>
              </a:rPr>
              <a:t> </a:t>
            </a:r>
            <a:r>
              <a:rPr lang="en-US" sz="900" b="1" dirty="0" err="1">
                <a:latin typeface="Lucida Sans" pitchFamily="34" charset="0"/>
              </a:rPr>
              <a:t>Sarang</a:t>
            </a:r>
            <a:r>
              <a:rPr lang="en-US" sz="900" b="1" dirty="0">
                <a:latin typeface="Lucida Sans" pitchFamily="34" charset="0"/>
              </a:rPr>
              <a:t>, </a:t>
            </a:r>
            <a:r>
              <a:rPr lang="en-US" sz="900" b="1" dirty="0" smtClean="0">
                <a:latin typeface="Lucida Sans" pitchFamily="34" charset="0"/>
              </a:rPr>
              <a:t>Commonwealth </a:t>
            </a:r>
            <a:r>
              <a:rPr lang="en-US" sz="900" b="1" dirty="0">
                <a:latin typeface="Lucida Sans" pitchFamily="34" charset="0"/>
              </a:rPr>
              <a:t>of Virginia Department of Transportation</a:t>
            </a:r>
          </a:p>
          <a:p>
            <a:pPr indent="-457200"/>
            <a:r>
              <a:rPr lang="en-US" sz="900" dirty="0" smtClean="0">
                <a:latin typeface="Lucida Sans" pitchFamily="34" charset="0"/>
              </a:rPr>
              <a:t>3:50 – 4:00 pm  Questions and Comments</a:t>
            </a:r>
            <a:r>
              <a:rPr lang="en-US" sz="900" b="1" dirty="0" smtClean="0">
                <a:latin typeface="Lucida Sans" pitchFamily="34" charset="0"/>
              </a:rPr>
              <a:t/>
            </a:r>
            <a:br>
              <a:rPr lang="en-US" sz="900" b="1" dirty="0" smtClean="0">
                <a:latin typeface="Lucida Sans" pitchFamily="34" charset="0"/>
              </a:rPr>
            </a:br>
            <a:endParaRPr lang="en-US" sz="900" dirty="0" smtClean="0">
              <a:solidFill>
                <a:schemeClr val="accent1">
                  <a:lumMod val="75000"/>
                </a:schemeClr>
              </a:solidFill>
              <a:latin typeface="Lucida Sans" pitchFamily="34" charset="0"/>
            </a:endParaRPr>
          </a:p>
          <a:p>
            <a:pPr indent="-457200"/>
            <a:r>
              <a:rPr lang="en-US" sz="900" b="1" dirty="0" smtClean="0">
                <a:solidFill>
                  <a:schemeClr val="accent1">
                    <a:lumMod val="50000"/>
                  </a:schemeClr>
                </a:solidFill>
                <a:latin typeface="Lucida Sans" pitchFamily="34" charset="0"/>
              </a:rPr>
              <a:t>Wrap-up Discussion  </a:t>
            </a:r>
          </a:p>
          <a:p>
            <a:pPr indent="-457200"/>
            <a:r>
              <a:rPr lang="en-US" sz="900" b="1" dirty="0">
                <a:latin typeface="Lucida Sans" pitchFamily="34" charset="0"/>
              </a:rPr>
              <a:t>4:00 – </a:t>
            </a:r>
            <a:r>
              <a:rPr lang="en-US" sz="900" b="1" dirty="0" smtClean="0">
                <a:latin typeface="Lucida Sans" pitchFamily="34" charset="0"/>
              </a:rPr>
              <a:t>4:20 pm  Michael Farrell, Transportation Planner, MWCOG</a:t>
            </a:r>
            <a:endParaRPr lang="en-US" sz="900" dirty="0">
              <a:latin typeface="Lucida Sans"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TextBox 28"/>
          <p:cNvSpPr txBox="1"/>
          <p:nvPr/>
        </p:nvSpPr>
        <p:spPr>
          <a:xfrm>
            <a:off x="0" y="0"/>
            <a:ext cx="6858000" cy="769441"/>
          </a:xfrm>
          <a:prstGeom prst="rect">
            <a:avLst/>
          </a:prstGeom>
          <a:noFill/>
        </p:spPr>
        <p:txBody>
          <a:bodyPr wrap="square" rtlCol="0">
            <a:spAutoFit/>
          </a:bodyPr>
          <a:lstStyle/>
          <a:p>
            <a:pPr algn="ctr"/>
            <a:r>
              <a:rPr lang="en-US" sz="2800" b="1" dirty="0" smtClean="0">
                <a:solidFill>
                  <a:schemeClr val="bg1"/>
                </a:solidFill>
                <a:latin typeface="Lucida Sans" pitchFamily="34" charset="0"/>
              </a:rPr>
              <a:t>Green Streets Workshop</a:t>
            </a:r>
          </a:p>
          <a:p>
            <a:pPr algn="ctr"/>
            <a:r>
              <a:rPr lang="en-US" sz="1600" b="1" dirty="0" smtClean="0">
                <a:solidFill>
                  <a:schemeClr val="bg1"/>
                </a:solidFill>
                <a:latin typeface="Lucida Sans" pitchFamily="34" charset="0"/>
              </a:rPr>
              <a:t>Policies and Practices Around the Region and the Country </a:t>
            </a:r>
            <a:endParaRPr lang="en-US" sz="1600" b="1" dirty="0">
              <a:solidFill>
                <a:schemeClr val="bg1"/>
              </a:solidFill>
              <a:latin typeface="Lucida Sans" pitchFamily="34" charset="0"/>
            </a:endParaRPr>
          </a:p>
        </p:txBody>
      </p:sp>
      <p:pic>
        <p:nvPicPr>
          <p:cNvPr id="1026" name="Picture 11" descr="image002"/>
          <p:cNvPicPr>
            <a:picLocks noChangeAspect="1" noChangeArrowheads="1"/>
          </p:cNvPicPr>
          <p:nvPr/>
        </p:nvPicPr>
        <p:blipFill>
          <a:blip r:embed="rId3" cstate="print"/>
          <a:srcRect/>
          <a:stretch>
            <a:fillRect/>
          </a:stretch>
        </p:blipFill>
        <p:spPr bwMode="auto">
          <a:xfrm>
            <a:off x="0" y="771525"/>
            <a:ext cx="6858000" cy="4514849"/>
          </a:xfrm>
          <a:prstGeom prst="rect">
            <a:avLst/>
          </a:prstGeom>
          <a:noFill/>
          <a:ln w="9525">
            <a:noFill/>
            <a:miter lim="800000"/>
            <a:headEnd/>
            <a:tailEnd/>
          </a:ln>
        </p:spPr>
      </p:pic>
      <p:sp>
        <p:nvSpPr>
          <p:cNvPr id="18" name="Rectangle 17"/>
          <p:cNvSpPr/>
          <p:nvPr/>
        </p:nvSpPr>
        <p:spPr>
          <a:xfrm>
            <a:off x="0" y="769441"/>
            <a:ext cx="6858000" cy="7294305"/>
          </a:xfrm>
          <a:prstGeom prst="rect">
            <a:avLst/>
          </a:prstGeom>
          <a:blipFill>
            <a:blip r:embed="rId4" cstate="print"/>
            <a:tile tx="0" ty="0" sx="100000" sy="100000" flip="none" algn="tl"/>
          </a:blipFill>
        </p:spPr>
        <p:txBody>
          <a:bodyPr wrap="square">
            <a:spAutoFit/>
          </a:bodyPr>
          <a:lstStyle/>
          <a:p>
            <a:pPr algn="ctr"/>
            <a:endParaRPr lang="en-US" sz="900" b="1" dirty="0" smtClean="0">
              <a:solidFill>
                <a:schemeClr val="accent1">
                  <a:lumMod val="75000"/>
                </a:schemeClr>
              </a:solidFill>
              <a:latin typeface="Lucida Sans" pitchFamily="34" charset="0"/>
            </a:endParaRPr>
          </a:p>
          <a:p>
            <a:pPr algn="ctr"/>
            <a:r>
              <a:rPr lang="en-US" sz="900" b="1" i="1" dirty="0" smtClean="0">
                <a:solidFill>
                  <a:schemeClr val="accent1">
                    <a:lumMod val="75000"/>
                  </a:schemeClr>
                </a:solidFill>
                <a:latin typeface="Lucida Sans" pitchFamily="34" charset="0"/>
              </a:rPr>
              <a:t>Biographical Information about the Speakers</a:t>
            </a:r>
            <a:br>
              <a:rPr lang="en-US" sz="900" b="1" i="1" dirty="0" smtClean="0">
                <a:solidFill>
                  <a:schemeClr val="accent1">
                    <a:lumMod val="75000"/>
                  </a:schemeClr>
                </a:solidFill>
                <a:latin typeface="Lucida Sans" pitchFamily="34" charset="0"/>
              </a:rPr>
            </a:br>
            <a:endParaRPr lang="en-US" sz="900" dirty="0" smtClean="0">
              <a:latin typeface="Lucida Sans" pitchFamily="34" charset="0"/>
            </a:endParaRPr>
          </a:p>
          <a:p>
            <a:r>
              <a:rPr lang="en-US" sz="900" b="1" dirty="0">
                <a:latin typeface="Lucida Sans" pitchFamily="34" charset="0"/>
              </a:rPr>
              <a:t>Jessica Noon </a:t>
            </a:r>
            <a:r>
              <a:rPr lang="en-US" sz="900" dirty="0">
                <a:latin typeface="Lucida Sans" pitchFamily="34" charset="0"/>
              </a:rPr>
              <a:t>is the manager of Strategic Policy and Coordination </a:t>
            </a:r>
            <a:r>
              <a:rPr lang="en-US" sz="900" dirty="0" smtClean="0">
                <a:latin typeface="Lucida Sans" pitchFamily="34" charset="0"/>
              </a:rPr>
              <a:t>for </a:t>
            </a:r>
            <a:r>
              <a:rPr lang="en-US" sz="900" dirty="0">
                <a:latin typeface="Lucida Sans" pitchFamily="34" charset="0"/>
              </a:rPr>
              <a:t>the Office of Watersheds for the Philadelphia Water Department, working closely with public and private partners to implement the innovative Green City, Clean Waters green infrastructure program. Prior to joining the Philadelphia Water Department, Jessica served as the Environmental Policy Advisor to the Bronx Borough President, focused on issues of green space, waterfront development and environmental justice. Jessica has a variety of experience in urban planning including work in New York, Boston, New Jersey and Florida. Jessica holds a Masters in City and Regional Planning from Rutgers University, and is an AICP-certified planner and Leadership in Energy and Environmental Design [LEED] Accredited Professional. </a:t>
            </a:r>
          </a:p>
          <a:p>
            <a:endParaRPr lang="en-US" sz="900" b="1" dirty="0" smtClean="0">
              <a:latin typeface="Lucida Sans" pitchFamily="34" charset="0"/>
            </a:endParaRPr>
          </a:p>
          <a:p>
            <a:r>
              <a:rPr lang="en-US" sz="900" b="1" dirty="0">
                <a:latin typeface="Lucida Sans" pitchFamily="34" charset="0"/>
              </a:rPr>
              <a:t>Emily </a:t>
            </a:r>
            <a:r>
              <a:rPr lang="en-US" sz="900" b="1" dirty="0" err="1">
                <a:latin typeface="Lucida Sans" pitchFamily="34" charset="0"/>
              </a:rPr>
              <a:t>Hauth</a:t>
            </a:r>
            <a:r>
              <a:rPr lang="en-US" sz="900" b="1" dirty="0">
                <a:latin typeface="Lucida Sans" pitchFamily="34" charset="0"/>
              </a:rPr>
              <a:t> </a:t>
            </a:r>
            <a:r>
              <a:rPr lang="en-US" sz="900" dirty="0">
                <a:latin typeface="Lucida Sans" pitchFamily="34" charset="0"/>
              </a:rPr>
              <a:t>is a member of the Sustainable Stormwater Division of Portland’s Bureau of Environmental Services.  Since 1999, Emily has worked to promote green infrastructure implementation throughout the city; providing education and outreach, project management, and technical assistance to industry professionals and visiting delegations. </a:t>
            </a:r>
            <a:r>
              <a:rPr lang="en-US" sz="900" dirty="0" err="1">
                <a:latin typeface="Lucida Sans" pitchFamily="34" charset="0"/>
              </a:rPr>
              <a:t>Hauth</a:t>
            </a:r>
            <a:r>
              <a:rPr lang="en-US" sz="900" dirty="0">
                <a:latin typeface="Lucida Sans" pitchFamily="34" charset="0"/>
              </a:rPr>
              <a:t> is also program coordinator for the recently formed Green Street Steward Program, a partnership between the city and volunteer citizens in the care and maintenance of public green street facilities. Staying true to her native Portland roots, Emily received a B.S.in Environmental Science and Resources and minor in biology from Portland State University (2001). </a:t>
            </a:r>
          </a:p>
          <a:p>
            <a:endParaRPr lang="en-US" sz="900" b="1" dirty="0" smtClean="0">
              <a:latin typeface="Lucida Sans" pitchFamily="34" charset="0"/>
            </a:endParaRPr>
          </a:p>
          <a:p>
            <a:r>
              <a:rPr lang="en-US" sz="900" b="1" dirty="0">
                <a:latin typeface="Lucida Sans" pitchFamily="34" charset="0"/>
              </a:rPr>
              <a:t>Meredith Upchurch </a:t>
            </a:r>
            <a:r>
              <a:rPr lang="en-US" sz="900" dirty="0">
                <a:latin typeface="Lucida Sans" pitchFamily="34" charset="0"/>
              </a:rPr>
              <a:t>is the Low Impact Development Team lead at DDOT in Washington, D.C. where she implements projects and coordinates stormwater policy for the right-of-way.  She is leading projects for </a:t>
            </a:r>
            <a:r>
              <a:rPr lang="en-US" sz="900" dirty="0" err="1">
                <a:latin typeface="Lucida Sans" pitchFamily="34" charset="0"/>
              </a:rPr>
              <a:t>RiverSmart</a:t>
            </a:r>
            <a:r>
              <a:rPr lang="en-US" sz="900" dirty="0">
                <a:latin typeface="Lucida Sans" pitchFamily="34" charset="0"/>
              </a:rPr>
              <a:t> Washington, Green Alleys, LID Design Standards and produced DDOT’s 2010 LID Action Plan.  While at Casey Trees, she developed the guidelines for “Tree Space Design: Growing the Tree Out of the Box”.  Upchurch’s first career was in aerospace engineering, but she changed focus to work on solving urban environmental </a:t>
            </a:r>
            <a:r>
              <a:rPr lang="en-US" sz="900" dirty="0" smtClean="0">
                <a:latin typeface="Lucida Sans" pitchFamily="34" charset="0"/>
              </a:rPr>
              <a:t>problems. </a:t>
            </a:r>
            <a:r>
              <a:rPr lang="en-US" sz="900" dirty="0">
                <a:latin typeface="Lucida Sans" pitchFamily="34" charset="0"/>
              </a:rPr>
              <a:t>She has degrees in Engineering, Landscape Architecture, and Natural Resources from Duke and Virginia Tech. </a:t>
            </a:r>
            <a:endParaRPr lang="en-US" sz="900" dirty="0" smtClean="0">
              <a:latin typeface="Lucida Sans" pitchFamily="34" charset="0"/>
            </a:endParaRPr>
          </a:p>
          <a:p>
            <a:endParaRPr lang="en-US" sz="900" b="1" dirty="0">
              <a:latin typeface="Lucida Sans" pitchFamily="34" charset="0"/>
            </a:endParaRPr>
          </a:p>
          <a:p>
            <a:r>
              <a:rPr lang="en-US" sz="900" b="1" dirty="0">
                <a:latin typeface="Lucida Sans" pitchFamily="34" charset="0"/>
              </a:rPr>
              <a:t>Joseph </a:t>
            </a:r>
            <a:r>
              <a:rPr lang="en-US" sz="900" b="1" dirty="0" err="1">
                <a:latin typeface="Lucida Sans" pitchFamily="34" charset="0"/>
              </a:rPr>
              <a:t>Burckle</a:t>
            </a:r>
            <a:r>
              <a:rPr lang="en-US" sz="900" dirty="0">
                <a:latin typeface="Lucida Sans" pitchFamily="34" charset="0"/>
              </a:rPr>
              <a:t> is an Urban Forester with the District Department of Transportation Urban Forestry Administration where he has managed the ARRA, Clean Water Act, and Transportation Alternative Grants for Green Infrastructure Enhancements</a:t>
            </a:r>
            <a:r>
              <a:rPr lang="en-US" sz="900" dirty="0" smtClean="0">
                <a:latin typeface="Lucida Sans" pitchFamily="34" charset="0"/>
              </a:rPr>
              <a:t>. </a:t>
            </a:r>
            <a:r>
              <a:rPr lang="en-US" sz="900" dirty="0">
                <a:latin typeface="Lucida Sans" pitchFamily="34" charset="0"/>
              </a:rPr>
              <a:t>A graduate of the Yale School of Forestry and a Peace Corps Volunteer;  </a:t>
            </a:r>
            <a:r>
              <a:rPr lang="en-US" sz="900" dirty="0" err="1" smtClean="0">
                <a:latin typeface="Lucida Sans" pitchFamily="34" charset="0"/>
              </a:rPr>
              <a:t>Burkle</a:t>
            </a:r>
            <a:r>
              <a:rPr lang="en-US" sz="900" dirty="0" smtClean="0">
                <a:latin typeface="Lucida Sans" pitchFamily="34" charset="0"/>
              </a:rPr>
              <a:t> </a:t>
            </a:r>
            <a:r>
              <a:rPr lang="en-US" sz="900" dirty="0">
                <a:latin typeface="Lucida Sans" pitchFamily="34" charset="0"/>
              </a:rPr>
              <a:t>has over 20 years’ experience working as a forest land manager, consulting forester and arborist, and urban forester. </a:t>
            </a:r>
            <a:endParaRPr lang="en-US" sz="900" dirty="0" smtClean="0">
              <a:latin typeface="Lucida Sans" pitchFamily="34" charset="0"/>
            </a:endParaRPr>
          </a:p>
          <a:p>
            <a:r>
              <a:rPr lang="en-US" sz="900" dirty="0" smtClean="0">
                <a:latin typeface="Lucida Sans" pitchFamily="34" charset="0"/>
              </a:rPr>
              <a:t/>
            </a:r>
            <a:br>
              <a:rPr lang="en-US" sz="900" dirty="0" smtClean="0">
                <a:latin typeface="Lucida Sans" pitchFamily="34" charset="0"/>
              </a:rPr>
            </a:br>
            <a:r>
              <a:rPr lang="en-US" sz="900" b="1" dirty="0">
                <a:latin typeface="Lucida Sans" pitchFamily="34" charset="0"/>
              </a:rPr>
              <a:t>Russell Carroll </a:t>
            </a:r>
            <a:r>
              <a:rPr lang="en-US" sz="900" dirty="0">
                <a:latin typeface="Lucida Sans" pitchFamily="34" charset="0"/>
              </a:rPr>
              <a:t>is a project manager with the Prince George’s County Department of Public Works and Transportation and is responsible for the planning and design of green complete street retrofit projects. He has served for ten years as a district engineer with Prince George’s County, reviewing and permitting environmental site design and stormwater management plans for new development.  Prior to Prince George’s County, Mr.  Carroll was responsible for the design of urban streetscapes for 15 years as an engineering supervisor with Arlington County.  Mr. Carroll is a registered professional engineer in Maryland, Virginia and North Carolina. He has an MBA from George Washington University and BS in civil engineering from Michigan State University.</a:t>
            </a:r>
          </a:p>
          <a:p>
            <a:r>
              <a:rPr lang="en-US" sz="900" dirty="0" smtClean="0">
                <a:latin typeface="Lucida Sans" pitchFamily="34" charset="0"/>
              </a:rPr>
              <a:t/>
            </a:r>
            <a:br>
              <a:rPr lang="en-US" sz="900" dirty="0" smtClean="0">
                <a:latin typeface="Lucida Sans" pitchFamily="34" charset="0"/>
              </a:rPr>
            </a:br>
            <a:r>
              <a:rPr lang="en-US" sz="900" b="1" dirty="0" err="1">
                <a:latin typeface="Lucida Sans" pitchFamily="34" charset="0"/>
              </a:rPr>
              <a:t>Christin</a:t>
            </a:r>
            <a:r>
              <a:rPr lang="en-US" sz="900" b="1" dirty="0">
                <a:latin typeface="Lucida Sans" pitchFamily="34" charset="0"/>
              </a:rPr>
              <a:t> </a:t>
            </a:r>
            <a:r>
              <a:rPr lang="en-US" sz="900" b="1" dirty="0" err="1">
                <a:latin typeface="Lucida Sans" pitchFamily="34" charset="0"/>
              </a:rPr>
              <a:t>Jolicoeur</a:t>
            </a:r>
            <a:r>
              <a:rPr lang="en-US" sz="900" b="1" dirty="0">
                <a:latin typeface="Lucida Sans" pitchFamily="34" charset="0"/>
              </a:rPr>
              <a:t> </a:t>
            </a:r>
            <a:r>
              <a:rPr lang="en-US" sz="900" dirty="0">
                <a:latin typeface="Lucida Sans" pitchFamily="34" charset="0"/>
              </a:rPr>
              <a:t>is a watershed planner with Arlington County’s Department of Environmental Services where she manages stream and watershed protection projects, including Arlington’s Green Streets and residential BMP incentive programs. She has an undergraduate degree in geology and an M.S. in Marine Sciences from UNC-Chapel Hill, and 15 years of experience in watershed assessment, low impact development, ecological restoration, sustainable landscaping and environmental outreach. </a:t>
            </a:r>
            <a:endParaRPr lang="en-US" sz="900" dirty="0" smtClean="0">
              <a:latin typeface="Lucida Sans" pitchFamily="34" charset="0"/>
            </a:endParaRPr>
          </a:p>
          <a:p>
            <a:endParaRPr lang="en-US" sz="900" b="1" dirty="0">
              <a:latin typeface="Lucida Sans" pitchFamily="34" charset="0"/>
            </a:endParaRPr>
          </a:p>
          <a:p>
            <a:r>
              <a:rPr lang="en-US" sz="900" b="1" dirty="0" err="1" smtClean="0">
                <a:latin typeface="Lucida Sans" pitchFamily="34" charset="0"/>
              </a:rPr>
              <a:t>Pawan</a:t>
            </a:r>
            <a:r>
              <a:rPr lang="en-US" sz="900" b="1" dirty="0" smtClean="0">
                <a:latin typeface="Lucida Sans" pitchFamily="34" charset="0"/>
              </a:rPr>
              <a:t> </a:t>
            </a:r>
            <a:r>
              <a:rPr lang="en-US" sz="900" b="1" dirty="0" err="1" smtClean="0">
                <a:latin typeface="Lucida Sans" pitchFamily="34" charset="0"/>
              </a:rPr>
              <a:t>Sarang</a:t>
            </a:r>
            <a:r>
              <a:rPr lang="en-US" sz="900" dirty="0" smtClean="0">
                <a:latin typeface="Lucida Sans" pitchFamily="34" charset="0"/>
              </a:rPr>
              <a:t> is a Registered Professional Engineer in the State of Maryland and Commonwealth of Virginia. </a:t>
            </a:r>
            <a:r>
              <a:rPr lang="en-US" sz="900" dirty="0" err="1" smtClean="0">
                <a:latin typeface="Lucida Sans" pitchFamily="34" charset="0"/>
              </a:rPr>
              <a:t>Sarang</a:t>
            </a:r>
            <a:r>
              <a:rPr lang="en-US" sz="900" dirty="0" smtClean="0">
                <a:latin typeface="Lucida Sans" pitchFamily="34" charset="0"/>
              </a:rPr>
              <a:t> completed Post Graduate studies in Highway Engineering and has served with the Virginia Department of Transportation in the Northern Virginia District as District Drainage Engineer since July 2005. (The Northern Virginia District includes Arlington, Fairfax, Prince William and Loudoun Counties and various cities.)  Previously, </a:t>
            </a:r>
            <a:r>
              <a:rPr lang="en-US" sz="900" dirty="0" err="1" smtClean="0">
                <a:latin typeface="Lucida Sans" pitchFamily="34" charset="0"/>
              </a:rPr>
              <a:t>Sarang</a:t>
            </a:r>
            <a:r>
              <a:rPr lang="en-US" sz="900" dirty="0" smtClean="0">
                <a:latin typeface="Lucida Sans" pitchFamily="34" charset="0"/>
              </a:rPr>
              <a:t> worked in Land Development, Site Design and Highway Hydraulics/Drainage/SWM field for 16 years, with extensive work in Counties of Prince George’s, Maryland and Anne Arundel, Maryland.</a:t>
            </a:r>
          </a:p>
        </p:txBody>
      </p:sp>
    </p:spTree>
    <p:extLst>
      <p:ext uri="{BB962C8B-B14F-4D97-AF65-F5344CB8AC3E}">
        <p14:creationId xmlns:p14="http://schemas.microsoft.com/office/powerpoint/2010/main" val="424502690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Paper">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Paper">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Paper">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blipFill>
          <a:blip xmlns:r="http://schemas.openxmlformats.org/officeDocument/2006/relationships" r:embed="rId1">
            <a:duotone>
              <a:schemeClr val="phClr">
                <a:shade val="55000"/>
                <a:alpha val="20000"/>
              </a:schemeClr>
              <a:schemeClr val="phClr">
                <a:tint val="40000"/>
                <a:shade val="90000"/>
                <a:satMod val="60000"/>
                <a:alpha val="20000"/>
              </a:schemeClr>
            </a:duotone>
          </a:blip>
          <a:tile tx="0" ty="0" sx="58000" sy="38000" flip="none" algn="tl"/>
        </a:blipFill>
        <a:blipFill>
          <a:blip xmlns:r="http://schemas.openxmlformats.org/officeDocument/2006/relationships" r:embed="rId2">
            <a:duotone>
              <a:schemeClr val="phClr">
                <a:shade val="12000"/>
                <a:satMod val="240000"/>
              </a:schemeClr>
              <a:schemeClr val="phClr">
                <a:tint val="65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0E1944BA-A068-4E04-824C-DCC39F89727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Paper</Template>
  <TotalTime>0</TotalTime>
  <Words>31</Words>
  <Application>Microsoft Office PowerPoint</Application>
  <PresentationFormat>On-screen Show (4:3)</PresentationFormat>
  <Paragraphs>51</Paragraphs>
  <Slides>2</Slides>
  <Notes>2</Notes>
  <HiddenSlides>0</HiddenSlides>
  <MMClips>0</MMClip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Paper</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2013-03-20T13:37:50Z</dcterms:created>
  <dcterms:modified xsi:type="dcterms:W3CDTF">2014-07-28T13:49:36Z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TC300056679990</vt:lpwstr>
  </property>
</Properties>
</file>