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4" r:id="rId1"/>
  </p:sldMasterIdLst>
  <p:notesMasterIdLst>
    <p:notesMasterId r:id="rId16"/>
  </p:notesMasterIdLst>
  <p:sldIdLst>
    <p:sldId id="288" r:id="rId2"/>
    <p:sldId id="278" r:id="rId3"/>
    <p:sldId id="279" r:id="rId4"/>
    <p:sldId id="265" r:id="rId5"/>
    <p:sldId id="266" r:id="rId6"/>
    <p:sldId id="280" r:id="rId7"/>
    <p:sldId id="282" r:id="rId8"/>
    <p:sldId id="283" r:id="rId9"/>
    <p:sldId id="273" r:id="rId10"/>
    <p:sldId id="284" r:id="rId11"/>
    <p:sldId id="274" r:id="rId12"/>
    <p:sldId id="287" r:id="rId13"/>
    <p:sldId id="285" r:id="rId14"/>
    <p:sldId id="264" r:id="rId15"/>
  </p:sldIdLst>
  <p:sldSz cx="12192000" cy="6858000"/>
  <p:notesSz cx="12192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31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83929" autoAdjust="0"/>
  </p:normalViewPr>
  <p:slideViewPr>
    <p:cSldViewPr>
      <p:cViewPr varScale="1">
        <p:scale>
          <a:sx n="85" d="100"/>
          <a:sy n="85" d="100"/>
        </p:scale>
        <p:origin x="1728" y="78"/>
      </p:cViewPr>
      <p:guideLst>
        <p:guide orient="horz" pos="2880"/>
        <p:guide pos="31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dgkiss, Jeff" userId="e46f073b-7b97-46cd-81ca-f1b9b51259a4" providerId="ADAL" clId="{167F823C-75D3-4756-A280-B5CBC8F523CC}"/>
    <pc:docChg chg="custSel modSld">
      <pc:chgData name="Hodgkiss, Jeff" userId="e46f073b-7b97-46cd-81ca-f1b9b51259a4" providerId="ADAL" clId="{167F823C-75D3-4756-A280-B5CBC8F523CC}" dt="2025-05-01T01:53:17.413" v="3644" actId="20577"/>
      <pc:docMkLst>
        <pc:docMk/>
      </pc:docMkLst>
      <pc:sldChg chg="modNotesTx">
        <pc:chgData name="Hodgkiss, Jeff" userId="e46f073b-7b97-46cd-81ca-f1b9b51259a4" providerId="ADAL" clId="{167F823C-75D3-4756-A280-B5CBC8F523CC}" dt="2025-05-01T01:16:22.041" v="235" actId="20577"/>
        <pc:sldMkLst>
          <pc:docMk/>
          <pc:sldMk cId="0" sldId="256"/>
        </pc:sldMkLst>
      </pc:sldChg>
      <pc:sldChg chg="modNotesTx">
        <pc:chgData name="Hodgkiss, Jeff" userId="e46f073b-7b97-46cd-81ca-f1b9b51259a4" providerId="ADAL" clId="{167F823C-75D3-4756-A280-B5CBC8F523CC}" dt="2025-05-01T01:23:21.673" v="1076" actId="20577"/>
        <pc:sldMkLst>
          <pc:docMk/>
          <pc:sldMk cId="2197942641" sldId="265"/>
        </pc:sldMkLst>
      </pc:sldChg>
      <pc:sldChg chg="modNotesTx">
        <pc:chgData name="Hodgkiss, Jeff" userId="e46f073b-7b97-46cd-81ca-f1b9b51259a4" providerId="ADAL" clId="{167F823C-75D3-4756-A280-B5CBC8F523CC}" dt="2025-05-01T01:25:12.611" v="1389" actId="20577"/>
        <pc:sldMkLst>
          <pc:docMk/>
          <pc:sldMk cId="2805039822" sldId="266"/>
        </pc:sldMkLst>
      </pc:sldChg>
      <pc:sldChg chg="modNotesTx">
        <pc:chgData name="Hodgkiss, Jeff" userId="e46f073b-7b97-46cd-81ca-f1b9b51259a4" providerId="ADAL" clId="{167F823C-75D3-4756-A280-B5CBC8F523CC}" dt="2025-05-01T01:44:25.633" v="2590" actId="313"/>
        <pc:sldMkLst>
          <pc:docMk/>
          <pc:sldMk cId="3266244556" sldId="273"/>
        </pc:sldMkLst>
      </pc:sldChg>
      <pc:sldChg chg="modNotesTx">
        <pc:chgData name="Hodgkiss, Jeff" userId="e46f073b-7b97-46cd-81ca-f1b9b51259a4" providerId="ADAL" clId="{167F823C-75D3-4756-A280-B5CBC8F523CC}" dt="2025-05-01T01:49:51.338" v="3200" actId="20577"/>
        <pc:sldMkLst>
          <pc:docMk/>
          <pc:sldMk cId="2683530908" sldId="274"/>
        </pc:sldMkLst>
      </pc:sldChg>
      <pc:sldChg chg="modNotesTx">
        <pc:chgData name="Hodgkiss, Jeff" userId="e46f073b-7b97-46cd-81ca-f1b9b51259a4" providerId="ADAL" clId="{167F823C-75D3-4756-A280-B5CBC8F523CC}" dt="2025-05-01T01:19:31.675" v="673" actId="20577"/>
        <pc:sldMkLst>
          <pc:docMk/>
          <pc:sldMk cId="3344650547" sldId="278"/>
        </pc:sldMkLst>
      </pc:sldChg>
      <pc:sldChg chg="modNotesTx">
        <pc:chgData name="Hodgkiss, Jeff" userId="e46f073b-7b97-46cd-81ca-f1b9b51259a4" providerId="ADAL" clId="{167F823C-75D3-4756-A280-B5CBC8F523CC}" dt="2025-05-01T01:21:39.866" v="857" actId="20577"/>
        <pc:sldMkLst>
          <pc:docMk/>
          <pc:sldMk cId="416410216" sldId="279"/>
        </pc:sldMkLst>
      </pc:sldChg>
      <pc:sldChg chg="modNotesTx">
        <pc:chgData name="Hodgkiss, Jeff" userId="e46f073b-7b97-46cd-81ca-f1b9b51259a4" providerId="ADAL" clId="{167F823C-75D3-4756-A280-B5CBC8F523CC}" dt="2025-05-01T01:25:35.372" v="1442" actId="20577"/>
        <pc:sldMkLst>
          <pc:docMk/>
          <pc:sldMk cId="3009506965" sldId="280"/>
        </pc:sldMkLst>
      </pc:sldChg>
      <pc:sldChg chg="modNotesTx">
        <pc:chgData name="Hodgkiss, Jeff" userId="e46f073b-7b97-46cd-81ca-f1b9b51259a4" providerId="ADAL" clId="{167F823C-75D3-4756-A280-B5CBC8F523CC}" dt="2025-05-01T01:32:20.230" v="2366" actId="20577"/>
        <pc:sldMkLst>
          <pc:docMk/>
          <pc:sldMk cId="1271430096" sldId="282"/>
        </pc:sldMkLst>
      </pc:sldChg>
      <pc:sldChg chg="modNotesTx">
        <pc:chgData name="Hodgkiss, Jeff" userId="e46f073b-7b97-46cd-81ca-f1b9b51259a4" providerId="ADAL" clId="{167F823C-75D3-4756-A280-B5CBC8F523CC}" dt="2025-05-01T01:32:33.638" v="2367" actId="20577"/>
        <pc:sldMkLst>
          <pc:docMk/>
          <pc:sldMk cId="401233501" sldId="283"/>
        </pc:sldMkLst>
      </pc:sldChg>
      <pc:sldChg chg="modNotesTx">
        <pc:chgData name="Hodgkiss, Jeff" userId="e46f073b-7b97-46cd-81ca-f1b9b51259a4" providerId="ADAL" clId="{167F823C-75D3-4756-A280-B5CBC8F523CC}" dt="2025-05-01T01:46:39.086" v="2814" actId="20577"/>
        <pc:sldMkLst>
          <pc:docMk/>
          <pc:sldMk cId="3638612824" sldId="284"/>
        </pc:sldMkLst>
      </pc:sldChg>
      <pc:sldChg chg="modNotesTx">
        <pc:chgData name="Hodgkiss, Jeff" userId="e46f073b-7b97-46cd-81ca-f1b9b51259a4" providerId="ADAL" clId="{167F823C-75D3-4756-A280-B5CBC8F523CC}" dt="2025-05-01T01:53:17.413" v="3644" actId="20577"/>
        <pc:sldMkLst>
          <pc:docMk/>
          <pc:sldMk cId="14068260" sldId="287"/>
        </pc:sldMkLst>
      </pc:sldChg>
    </pc:docChg>
  </pc:docChgLst>
  <pc:docChgLst>
    <pc:chgData name="Hodgkiss, Jeff" userId="e46f073b-7b97-46cd-81ca-f1b9b51259a4" providerId="ADAL" clId="{98981832-7A56-4A91-8A59-B9BF2B07816D}"/>
    <pc:docChg chg="undo custSel addSld delSld modSld">
      <pc:chgData name="Hodgkiss, Jeff" userId="e46f073b-7b97-46cd-81ca-f1b9b51259a4" providerId="ADAL" clId="{98981832-7A56-4A91-8A59-B9BF2B07816D}" dt="2025-03-21T17:41:29.097" v="5843" actId="1076"/>
      <pc:docMkLst>
        <pc:docMk/>
      </pc:docMkLst>
      <pc:sldChg chg="modSp mod modNotesTx">
        <pc:chgData name="Hodgkiss, Jeff" userId="e46f073b-7b97-46cd-81ca-f1b9b51259a4" providerId="ADAL" clId="{98981832-7A56-4A91-8A59-B9BF2B07816D}" dt="2025-03-19T14:40:00.481" v="1489"/>
        <pc:sldMkLst>
          <pc:docMk/>
          <pc:sldMk cId="4234707874" sldId="264"/>
        </pc:sldMkLst>
        <pc:spChg chg="mod">
          <ac:chgData name="Hodgkiss, Jeff" userId="e46f073b-7b97-46cd-81ca-f1b9b51259a4" providerId="ADAL" clId="{98981832-7A56-4A91-8A59-B9BF2B07816D}" dt="2025-03-17T19:48:35.952" v="1076" actId="20577"/>
          <ac:spMkLst>
            <pc:docMk/>
            <pc:sldMk cId="4234707874" sldId="264"/>
            <ac:spMk id="4" creationId="{B920B1F3-E3F0-0B84-610F-A20D2BEE6717}"/>
          </ac:spMkLst>
        </pc:spChg>
      </pc:sldChg>
      <pc:sldChg chg="modSp mod">
        <pc:chgData name="Hodgkiss, Jeff" userId="e46f073b-7b97-46cd-81ca-f1b9b51259a4" providerId="ADAL" clId="{98981832-7A56-4A91-8A59-B9BF2B07816D}" dt="2025-03-19T16:49:29.439" v="1922" actId="20577"/>
        <pc:sldMkLst>
          <pc:docMk/>
          <pc:sldMk cId="2197942641" sldId="265"/>
        </pc:sldMkLst>
        <pc:spChg chg="mod">
          <ac:chgData name="Hodgkiss, Jeff" userId="e46f073b-7b97-46cd-81ca-f1b9b51259a4" providerId="ADAL" clId="{98981832-7A56-4A91-8A59-B9BF2B07816D}" dt="2025-03-19T16:49:29.439" v="1922" actId="20577"/>
          <ac:spMkLst>
            <pc:docMk/>
            <pc:sldMk cId="2197942641" sldId="265"/>
            <ac:spMk id="4" creationId="{18ADE32F-BD4C-28EE-4390-55BA65932A6D}"/>
          </ac:spMkLst>
        </pc:spChg>
      </pc:sldChg>
      <pc:sldChg chg="modSp mod modNotesTx">
        <pc:chgData name="Hodgkiss, Jeff" userId="e46f073b-7b97-46cd-81ca-f1b9b51259a4" providerId="ADAL" clId="{98981832-7A56-4A91-8A59-B9BF2B07816D}" dt="2025-03-21T17:37:45.627" v="5840" actId="20577"/>
        <pc:sldMkLst>
          <pc:docMk/>
          <pc:sldMk cId="2805039822" sldId="266"/>
        </pc:sldMkLst>
        <pc:spChg chg="mod">
          <ac:chgData name="Hodgkiss, Jeff" userId="e46f073b-7b97-46cd-81ca-f1b9b51259a4" providerId="ADAL" clId="{98981832-7A56-4A91-8A59-B9BF2B07816D}" dt="2025-03-21T17:37:45.627" v="5840" actId="20577"/>
          <ac:spMkLst>
            <pc:docMk/>
            <pc:sldMk cId="2805039822" sldId="266"/>
            <ac:spMk id="4" creationId="{B03B9B80-3419-5A5B-DE55-AB1618B4EE87}"/>
          </ac:spMkLst>
        </pc:spChg>
      </pc:sldChg>
      <pc:sldChg chg="del">
        <pc:chgData name="Hodgkiss, Jeff" userId="e46f073b-7b97-46cd-81ca-f1b9b51259a4" providerId="ADAL" clId="{98981832-7A56-4A91-8A59-B9BF2B07816D}" dt="2025-03-10T18:58:10.332" v="869" actId="2696"/>
        <pc:sldMkLst>
          <pc:docMk/>
          <pc:sldMk cId="2790091390" sldId="272"/>
        </pc:sldMkLst>
      </pc:sldChg>
      <pc:sldChg chg="modSp mod">
        <pc:chgData name="Hodgkiss, Jeff" userId="e46f073b-7b97-46cd-81ca-f1b9b51259a4" providerId="ADAL" clId="{98981832-7A56-4A91-8A59-B9BF2B07816D}" dt="2025-03-19T18:16:32.337" v="2663" actId="113"/>
        <pc:sldMkLst>
          <pc:docMk/>
          <pc:sldMk cId="3266244556" sldId="273"/>
        </pc:sldMkLst>
        <pc:spChg chg="mod">
          <ac:chgData name="Hodgkiss, Jeff" userId="e46f073b-7b97-46cd-81ca-f1b9b51259a4" providerId="ADAL" clId="{98981832-7A56-4A91-8A59-B9BF2B07816D}" dt="2025-03-10T16:24:13.023" v="25" actId="20577"/>
          <ac:spMkLst>
            <pc:docMk/>
            <pc:sldMk cId="3266244556" sldId="273"/>
            <ac:spMk id="2" creationId="{3D43301E-95BB-08CE-EA69-37C28347FD3E}"/>
          </ac:spMkLst>
        </pc:spChg>
        <pc:spChg chg="mod">
          <ac:chgData name="Hodgkiss, Jeff" userId="e46f073b-7b97-46cd-81ca-f1b9b51259a4" providerId="ADAL" clId="{98981832-7A56-4A91-8A59-B9BF2B07816D}" dt="2025-03-19T18:16:32.337" v="2663" actId="113"/>
          <ac:spMkLst>
            <pc:docMk/>
            <pc:sldMk cId="3266244556" sldId="273"/>
            <ac:spMk id="4" creationId="{1CCAE72A-2C35-69D2-DCD4-8D8164C2DAE2}"/>
          </ac:spMkLst>
        </pc:spChg>
      </pc:sldChg>
      <pc:sldChg chg="addSp delSp modSp mod">
        <pc:chgData name="Hodgkiss, Jeff" userId="e46f073b-7b97-46cd-81ca-f1b9b51259a4" providerId="ADAL" clId="{98981832-7A56-4A91-8A59-B9BF2B07816D}" dt="2025-03-21T16:56:31.196" v="5765" actId="962"/>
        <pc:sldMkLst>
          <pc:docMk/>
          <pc:sldMk cId="2683530908" sldId="274"/>
        </pc:sldMkLst>
        <pc:spChg chg="mod">
          <ac:chgData name="Hodgkiss, Jeff" userId="e46f073b-7b97-46cd-81ca-f1b9b51259a4" providerId="ADAL" clId="{98981832-7A56-4A91-8A59-B9BF2B07816D}" dt="2025-03-10T16:24:16.326" v="26" actId="20577"/>
          <ac:spMkLst>
            <pc:docMk/>
            <pc:sldMk cId="2683530908" sldId="274"/>
            <ac:spMk id="2" creationId="{3E576F77-A38E-59DF-5003-60B2574C7FE5}"/>
          </ac:spMkLst>
        </pc:spChg>
        <pc:spChg chg="mod">
          <ac:chgData name="Hodgkiss, Jeff" userId="e46f073b-7b97-46cd-81ca-f1b9b51259a4" providerId="ADAL" clId="{98981832-7A56-4A91-8A59-B9BF2B07816D}" dt="2025-03-19T18:18:12.858" v="2786" actId="113"/>
          <ac:spMkLst>
            <pc:docMk/>
            <pc:sldMk cId="2683530908" sldId="274"/>
            <ac:spMk id="4" creationId="{16D18DD7-5A1D-5CBE-4F9F-ABB81532D9B2}"/>
          </ac:spMkLst>
        </pc:spChg>
        <pc:picChg chg="add mod modCrop">
          <ac:chgData name="Hodgkiss, Jeff" userId="e46f073b-7b97-46cd-81ca-f1b9b51259a4" providerId="ADAL" clId="{98981832-7A56-4A91-8A59-B9BF2B07816D}" dt="2025-03-21T16:56:31.196" v="5765" actId="962"/>
          <ac:picMkLst>
            <pc:docMk/>
            <pc:sldMk cId="2683530908" sldId="274"/>
            <ac:picMk id="11" creationId="{51E688B3-4371-1CC3-B6C9-9EFF3630AB57}"/>
          </ac:picMkLst>
        </pc:picChg>
      </pc:sldChg>
      <pc:sldChg chg="modSp mod">
        <pc:chgData name="Hodgkiss, Jeff" userId="e46f073b-7b97-46cd-81ca-f1b9b51259a4" providerId="ADAL" clId="{98981832-7A56-4A91-8A59-B9BF2B07816D}" dt="2025-03-21T17:32:13.850" v="5771" actId="20577"/>
        <pc:sldMkLst>
          <pc:docMk/>
          <pc:sldMk cId="3344650547" sldId="278"/>
        </pc:sldMkLst>
        <pc:spChg chg="mod">
          <ac:chgData name="Hodgkiss, Jeff" userId="e46f073b-7b97-46cd-81ca-f1b9b51259a4" providerId="ADAL" clId="{98981832-7A56-4A91-8A59-B9BF2B07816D}" dt="2025-03-21T17:32:13.850" v="5771" actId="20577"/>
          <ac:spMkLst>
            <pc:docMk/>
            <pc:sldMk cId="3344650547" sldId="278"/>
            <ac:spMk id="2" creationId="{E5FBF4E5-2282-0FC6-DE08-049578B6CAF2}"/>
          </ac:spMkLst>
        </pc:spChg>
        <pc:spChg chg="mod">
          <ac:chgData name="Hodgkiss, Jeff" userId="e46f073b-7b97-46cd-81ca-f1b9b51259a4" providerId="ADAL" clId="{98981832-7A56-4A91-8A59-B9BF2B07816D}" dt="2025-03-19T15:57:41.881" v="1605" actId="20577"/>
          <ac:spMkLst>
            <pc:docMk/>
            <pc:sldMk cId="3344650547" sldId="278"/>
            <ac:spMk id="4" creationId="{A89D591B-690E-07F8-FB8E-1F102C55808E}"/>
          </ac:spMkLst>
        </pc:spChg>
        <pc:picChg chg="mod">
          <ac:chgData name="Hodgkiss, Jeff" userId="e46f073b-7b97-46cd-81ca-f1b9b51259a4" providerId="ADAL" clId="{98981832-7A56-4A91-8A59-B9BF2B07816D}" dt="2025-03-21T16:41:44.536" v="3195" actId="962"/>
          <ac:picMkLst>
            <pc:docMk/>
            <pc:sldMk cId="3344650547" sldId="278"/>
            <ac:picMk id="6" creationId="{EAD3AB7F-3155-1DEF-CF5E-5567A99D6009}"/>
          </ac:picMkLst>
        </pc:picChg>
      </pc:sldChg>
      <pc:sldChg chg="modSp mod">
        <pc:chgData name="Hodgkiss, Jeff" userId="e46f073b-7b97-46cd-81ca-f1b9b51259a4" providerId="ADAL" clId="{98981832-7A56-4A91-8A59-B9BF2B07816D}" dt="2025-03-21T17:32:24.931" v="5777" actId="20577"/>
        <pc:sldMkLst>
          <pc:docMk/>
          <pc:sldMk cId="416410216" sldId="279"/>
        </pc:sldMkLst>
        <pc:spChg chg="mod">
          <ac:chgData name="Hodgkiss, Jeff" userId="e46f073b-7b97-46cd-81ca-f1b9b51259a4" providerId="ADAL" clId="{98981832-7A56-4A91-8A59-B9BF2B07816D}" dt="2025-03-21T17:32:24.931" v="5777" actId="20577"/>
          <ac:spMkLst>
            <pc:docMk/>
            <pc:sldMk cId="416410216" sldId="279"/>
            <ac:spMk id="2" creationId="{38786074-411D-11C1-3582-1580DCA448CE}"/>
          </ac:spMkLst>
        </pc:spChg>
        <pc:spChg chg="mod">
          <ac:chgData name="Hodgkiss, Jeff" userId="e46f073b-7b97-46cd-81ca-f1b9b51259a4" providerId="ADAL" clId="{98981832-7A56-4A91-8A59-B9BF2B07816D}" dt="2025-03-19T16:01:06.568" v="1743" actId="20577"/>
          <ac:spMkLst>
            <pc:docMk/>
            <pc:sldMk cId="416410216" sldId="279"/>
            <ac:spMk id="4" creationId="{E1E74E57-B7D4-67A3-6804-A0F3D9BE8B55}"/>
          </ac:spMkLst>
        </pc:spChg>
        <pc:picChg chg="mod">
          <ac:chgData name="Hodgkiss, Jeff" userId="e46f073b-7b97-46cd-81ca-f1b9b51259a4" providerId="ADAL" clId="{98981832-7A56-4A91-8A59-B9BF2B07816D}" dt="2025-03-21T16:43:22.203" v="3543" actId="962"/>
          <ac:picMkLst>
            <pc:docMk/>
            <pc:sldMk cId="416410216" sldId="279"/>
            <ac:picMk id="7" creationId="{7A8DF994-36A3-CF1D-6A69-1D2CDF8D3DDA}"/>
          </ac:picMkLst>
        </pc:picChg>
      </pc:sldChg>
      <pc:sldChg chg="modSp mod">
        <pc:chgData name="Hodgkiss, Jeff" userId="e46f073b-7b97-46cd-81ca-f1b9b51259a4" providerId="ADAL" clId="{98981832-7A56-4A91-8A59-B9BF2B07816D}" dt="2025-03-19T18:15:56.629" v="2661" actId="113"/>
        <pc:sldMkLst>
          <pc:docMk/>
          <pc:sldMk cId="3009506965" sldId="280"/>
        </pc:sldMkLst>
        <pc:spChg chg="mod">
          <ac:chgData name="Hodgkiss, Jeff" userId="e46f073b-7b97-46cd-81ca-f1b9b51259a4" providerId="ADAL" clId="{98981832-7A56-4A91-8A59-B9BF2B07816D}" dt="2025-03-19T16:57:06.913" v="2135" actId="20577"/>
          <ac:spMkLst>
            <pc:docMk/>
            <pc:sldMk cId="3009506965" sldId="280"/>
            <ac:spMk id="2" creationId="{484DCACE-52B2-CA64-4741-4B7B04C37743}"/>
          </ac:spMkLst>
        </pc:spChg>
        <pc:spChg chg="mod">
          <ac:chgData name="Hodgkiss, Jeff" userId="e46f073b-7b97-46cd-81ca-f1b9b51259a4" providerId="ADAL" clId="{98981832-7A56-4A91-8A59-B9BF2B07816D}" dt="2025-03-19T18:15:56.629" v="2661" actId="113"/>
          <ac:spMkLst>
            <pc:docMk/>
            <pc:sldMk cId="3009506965" sldId="280"/>
            <ac:spMk id="4" creationId="{8A31A0CE-5CC3-058E-7026-1E4375F7B37A}"/>
          </ac:spMkLst>
        </pc:spChg>
      </pc:sldChg>
      <pc:sldChg chg="del">
        <pc:chgData name="Hodgkiss, Jeff" userId="e46f073b-7b97-46cd-81ca-f1b9b51259a4" providerId="ADAL" clId="{98981832-7A56-4A91-8A59-B9BF2B07816D}" dt="2025-03-19T15:31:53.612" v="1491" actId="2696"/>
        <pc:sldMkLst>
          <pc:docMk/>
          <pc:sldMk cId="775792471" sldId="281"/>
        </pc:sldMkLst>
      </pc:sldChg>
      <pc:sldChg chg="modSp mod modNotesTx">
        <pc:chgData name="Hodgkiss, Jeff" userId="e46f073b-7b97-46cd-81ca-f1b9b51259a4" providerId="ADAL" clId="{98981832-7A56-4A91-8A59-B9BF2B07816D}" dt="2025-03-21T16:47:15.694" v="4539" actId="962"/>
        <pc:sldMkLst>
          <pc:docMk/>
          <pc:sldMk cId="1271430096" sldId="282"/>
        </pc:sldMkLst>
        <pc:picChg chg="mod">
          <ac:chgData name="Hodgkiss, Jeff" userId="e46f073b-7b97-46cd-81ca-f1b9b51259a4" providerId="ADAL" clId="{98981832-7A56-4A91-8A59-B9BF2B07816D}" dt="2025-03-21T16:47:15.694" v="4539" actId="962"/>
          <ac:picMkLst>
            <pc:docMk/>
            <pc:sldMk cId="1271430096" sldId="282"/>
            <ac:picMk id="10" creationId="{199CA73D-9808-BD86-23E0-0FC0161F3244}"/>
          </ac:picMkLst>
        </pc:picChg>
      </pc:sldChg>
      <pc:sldChg chg="addSp delSp modSp mod modNotesTx">
        <pc:chgData name="Hodgkiss, Jeff" userId="e46f073b-7b97-46cd-81ca-f1b9b51259a4" providerId="ADAL" clId="{98981832-7A56-4A91-8A59-B9BF2B07816D}" dt="2025-03-21T17:41:29.097" v="5843" actId="1076"/>
        <pc:sldMkLst>
          <pc:docMk/>
          <pc:sldMk cId="401233501" sldId="283"/>
        </pc:sldMkLst>
        <pc:picChg chg="add mod">
          <ac:chgData name="Hodgkiss, Jeff" userId="e46f073b-7b97-46cd-81ca-f1b9b51259a4" providerId="ADAL" clId="{98981832-7A56-4A91-8A59-B9BF2B07816D}" dt="2025-03-21T17:41:29.097" v="5843" actId="1076"/>
          <ac:picMkLst>
            <pc:docMk/>
            <pc:sldMk cId="401233501" sldId="283"/>
            <ac:picMk id="9" creationId="{21D2DB18-B5A4-897E-77F3-1AD11C564F5E}"/>
          </ac:picMkLst>
        </pc:picChg>
      </pc:sldChg>
      <pc:sldChg chg="addSp delSp modSp mod modNotesTx">
        <pc:chgData name="Hodgkiss, Jeff" userId="e46f073b-7b97-46cd-81ca-f1b9b51259a4" providerId="ADAL" clId="{98981832-7A56-4A91-8A59-B9BF2B07816D}" dt="2025-03-21T16:50:07.721" v="5167" actId="962"/>
        <pc:sldMkLst>
          <pc:docMk/>
          <pc:sldMk cId="3638612824" sldId="284"/>
        </pc:sldMkLst>
        <pc:spChg chg="mod">
          <ac:chgData name="Hodgkiss, Jeff" userId="e46f073b-7b97-46cd-81ca-f1b9b51259a4" providerId="ADAL" clId="{98981832-7A56-4A91-8A59-B9BF2B07816D}" dt="2025-03-10T16:24:09.881" v="24" actId="20577"/>
          <ac:spMkLst>
            <pc:docMk/>
            <pc:sldMk cId="3638612824" sldId="284"/>
            <ac:spMk id="2" creationId="{59CC1E24-6C21-9D19-A5D6-C1AE934E2815}"/>
          </ac:spMkLst>
        </pc:spChg>
        <pc:spChg chg="add mod">
          <ac:chgData name="Hodgkiss, Jeff" userId="e46f073b-7b97-46cd-81ca-f1b9b51259a4" providerId="ADAL" clId="{98981832-7A56-4A91-8A59-B9BF2B07816D}" dt="2025-03-19T18:15:22.577" v="2659" actId="20577"/>
          <ac:spMkLst>
            <pc:docMk/>
            <pc:sldMk cId="3638612824" sldId="284"/>
            <ac:spMk id="7" creationId="{FBA01D8E-E29D-EEDF-F2F8-C5661FE41384}"/>
          </ac:spMkLst>
        </pc:spChg>
        <pc:picChg chg="add mod">
          <ac:chgData name="Hodgkiss, Jeff" userId="e46f073b-7b97-46cd-81ca-f1b9b51259a4" providerId="ADAL" clId="{98981832-7A56-4A91-8A59-B9BF2B07816D}" dt="2025-03-21T16:50:07.721" v="5167" actId="962"/>
          <ac:picMkLst>
            <pc:docMk/>
            <pc:sldMk cId="3638612824" sldId="284"/>
            <ac:picMk id="6" creationId="{4D537BCC-190D-AEB5-8EB0-0EAD9A76D901}"/>
          </ac:picMkLst>
        </pc:picChg>
      </pc:sldChg>
      <pc:sldChg chg="modSp mod">
        <pc:chgData name="Hodgkiss, Jeff" userId="e46f073b-7b97-46cd-81ca-f1b9b51259a4" providerId="ADAL" clId="{98981832-7A56-4A91-8A59-B9BF2B07816D}" dt="2025-03-10T19:12:41.953" v="898" actId="20577"/>
        <pc:sldMkLst>
          <pc:docMk/>
          <pc:sldMk cId="2999395263" sldId="285"/>
        </pc:sldMkLst>
        <pc:spChg chg="mod">
          <ac:chgData name="Hodgkiss, Jeff" userId="e46f073b-7b97-46cd-81ca-f1b9b51259a4" providerId="ADAL" clId="{98981832-7A56-4A91-8A59-B9BF2B07816D}" dt="2025-03-10T18:58:07.215" v="868" actId="20577"/>
          <ac:spMkLst>
            <pc:docMk/>
            <pc:sldMk cId="2999395263" sldId="285"/>
            <ac:spMk id="2" creationId="{F4D74A86-D7CD-7295-DC2F-7B55DD1D71C7}"/>
          </ac:spMkLst>
        </pc:spChg>
        <pc:spChg chg="mod">
          <ac:chgData name="Hodgkiss, Jeff" userId="e46f073b-7b97-46cd-81ca-f1b9b51259a4" providerId="ADAL" clId="{98981832-7A56-4A91-8A59-B9BF2B07816D}" dt="2025-03-10T19:12:41.953" v="898" actId="20577"/>
          <ac:spMkLst>
            <pc:docMk/>
            <pc:sldMk cId="2999395263" sldId="285"/>
            <ac:spMk id="4" creationId="{0CAFB278-1779-8325-4043-9F3076695E3B}"/>
          </ac:spMkLst>
        </pc:spChg>
      </pc:sldChg>
      <pc:sldChg chg="delSp modSp add del mod modShow">
        <pc:chgData name="Hodgkiss, Jeff" userId="e46f073b-7b97-46cd-81ca-f1b9b51259a4" providerId="ADAL" clId="{98981832-7A56-4A91-8A59-B9BF2B07816D}" dt="2025-03-19T15:31:52.049" v="1490" actId="2696"/>
        <pc:sldMkLst>
          <pc:docMk/>
          <pc:sldMk cId="3111077866" sldId="286"/>
        </pc:sldMkLst>
      </pc:sldChg>
      <pc:sldChg chg="addSp modSp mod modShow modNotesTx">
        <pc:chgData name="Hodgkiss, Jeff" userId="e46f073b-7b97-46cd-81ca-f1b9b51259a4" providerId="ADAL" clId="{98981832-7A56-4A91-8A59-B9BF2B07816D}" dt="2025-03-19T18:21:24.011" v="2965" actId="20577"/>
        <pc:sldMkLst>
          <pc:docMk/>
          <pc:sldMk cId="14068260" sldId="287"/>
        </pc:sldMkLst>
        <pc:spChg chg="mod">
          <ac:chgData name="Hodgkiss, Jeff" userId="e46f073b-7b97-46cd-81ca-f1b9b51259a4" providerId="ADAL" clId="{98981832-7A56-4A91-8A59-B9BF2B07816D}" dt="2025-03-10T17:06:23.360" v="495" actId="20577"/>
          <ac:spMkLst>
            <pc:docMk/>
            <pc:sldMk cId="14068260" sldId="287"/>
            <ac:spMk id="2" creationId="{CEE05B7E-C559-AB3C-2EE7-8E70FB90B43F}"/>
          </ac:spMkLst>
        </pc:spChg>
        <pc:spChg chg="mod">
          <ac:chgData name="Hodgkiss, Jeff" userId="e46f073b-7b97-46cd-81ca-f1b9b51259a4" providerId="ADAL" clId="{98981832-7A56-4A91-8A59-B9BF2B07816D}" dt="2025-03-19T18:21:24.011" v="2965" actId="20577"/>
          <ac:spMkLst>
            <pc:docMk/>
            <pc:sldMk cId="14068260" sldId="287"/>
            <ac:spMk id="4" creationId="{E7BF0C55-B648-8E9F-5F4D-0935C623C540}"/>
          </ac:spMkLst>
        </pc:spChg>
      </pc:sldChg>
    </pc:docChg>
  </pc:docChgLst>
  <pc:docChgLst>
    <pc:chgData name="Hodgkiss, Jeff" userId="e46f073b-7b97-46cd-81ca-f1b9b51259a4" providerId="ADAL" clId="{07F0FAD2-4EB6-4EBE-8E46-C41F4C2BB5BB}"/>
    <pc:docChg chg="undo custSel addSld delSld modSld">
      <pc:chgData name="Hodgkiss, Jeff" userId="e46f073b-7b97-46cd-81ca-f1b9b51259a4" providerId="ADAL" clId="{07F0FAD2-4EB6-4EBE-8E46-C41F4C2BB5BB}" dt="2025-02-05T21:25:13.996" v="2187" actId="20577"/>
      <pc:docMkLst>
        <pc:docMk/>
      </pc:docMkLst>
      <pc:sldChg chg="modSp mod">
        <pc:chgData name="Hodgkiss, Jeff" userId="e46f073b-7b97-46cd-81ca-f1b9b51259a4" providerId="ADAL" clId="{07F0FAD2-4EB6-4EBE-8E46-C41F4C2BB5BB}" dt="2025-01-29T20:34:12.927" v="885" actId="20577"/>
        <pc:sldMkLst>
          <pc:docMk/>
          <pc:sldMk cId="0" sldId="263"/>
        </pc:sldMkLst>
      </pc:sldChg>
      <pc:sldChg chg="modSp mod modNotesTx">
        <pc:chgData name="Hodgkiss, Jeff" userId="e46f073b-7b97-46cd-81ca-f1b9b51259a4" providerId="ADAL" clId="{07F0FAD2-4EB6-4EBE-8E46-C41F4C2BB5BB}" dt="2025-02-05T14:08:53.608" v="1812" actId="20577"/>
        <pc:sldMkLst>
          <pc:docMk/>
          <pc:sldMk cId="4234707874" sldId="264"/>
        </pc:sldMkLst>
        <pc:spChg chg="mod">
          <ac:chgData name="Hodgkiss, Jeff" userId="e46f073b-7b97-46cd-81ca-f1b9b51259a4" providerId="ADAL" clId="{07F0FAD2-4EB6-4EBE-8E46-C41F4C2BB5BB}" dt="2025-02-05T14:06:13.227" v="1737" actId="20577"/>
          <ac:spMkLst>
            <pc:docMk/>
            <pc:sldMk cId="4234707874" sldId="264"/>
            <ac:spMk id="4" creationId="{B920B1F3-E3F0-0B84-610F-A20D2BEE6717}"/>
          </ac:spMkLst>
        </pc:spChg>
      </pc:sldChg>
      <pc:sldChg chg="modSp mod modNotesTx">
        <pc:chgData name="Hodgkiss, Jeff" userId="e46f073b-7b97-46cd-81ca-f1b9b51259a4" providerId="ADAL" clId="{07F0FAD2-4EB6-4EBE-8E46-C41F4C2BB5BB}" dt="2025-02-05T15:09:26.407" v="1839" actId="1076"/>
        <pc:sldMkLst>
          <pc:docMk/>
          <pc:sldMk cId="2197942641" sldId="265"/>
        </pc:sldMkLst>
        <pc:spChg chg="mod">
          <ac:chgData name="Hodgkiss, Jeff" userId="e46f073b-7b97-46cd-81ca-f1b9b51259a4" providerId="ADAL" clId="{07F0FAD2-4EB6-4EBE-8E46-C41F4C2BB5BB}" dt="2025-02-05T15:09:26.407" v="1839" actId="1076"/>
          <ac:spMkLst>
            <pc:docMk/>
            <pc:sldMk cId="2197942641" sldId="265"/>
            <ac:spMk id="4" creationId="{18ADE32F-BD4C-28EE-4390-55BA65932A6D}"/>
          </ac:spMkLst>
        </pc:spChg>
      </pc:sldChg>
      <pc:sldChg chg="modSp mod">
        <pc:chgData name="Hodgkiss, Jeff" userId="e46f073b-7b97-46cd-81ca-f1b9b51259a4" providerId="ADAL" clId="{07F0FAD2-4EB6-4EBE-8E46-C41F4C2BB5BB}" dt="2025-02-05T15:09:52.662" v="1849" actId="20577"/>
        <pc:sldMkLst>
          <pc:docMk/>
          <pc:sldMk cId="2805039822" sldId="266"/>
        </pc:sldMkLst>
        <pc:spChg chg="mod">
          <ac:chgData name="Hodgkiss, Jeff" userId="e46f073b-7b97-46cd-81ca-f1b9b51259a4" providerId="ADAL" clId="{07F0FAD2-4EB6-4EBE-8E46-C41F4C2BB5BB}" dt="2025-02-05T15:09:52.662" v="1849" actId="20577"/>
          <ac:spMkLst>
            <pc:docMk/>
            <pc:sldMk cId="2805039822" sldId="266"/>
            <ac:spMk id="4" creationId="{B03B9B80-3419-5A5B-DE55-AB1618B4EE87}"/>
          </ac:spMkLst>
        </pc:spChg>
      </pc:sldChg>
      <pc:sldChg chg="modSp mod">
        <pc:chgData name="Hodgkiss, Jeff" userId="e46f073b-7b97-46cd-81ca-f1b9b51259a4" providerId="ADAL" clId="{07F0FAD2-4EB6-4EBE-8E46-C41F4C2BB5BB}" dt="2025-02-05T15:09:26.170" v="1838" actId="1076"/>
        <pc:sldMkLst>
          <pc:docMk/>
          <pc:sldMk cId="1777722554" sldId="268"/>
        </pc:sldMkLst>
      </pc:sldChg>
      <pc:sldChg chg="modSp mod">
        <pc:chgData name="Hodgkiss, Jeff" userId="e46f073b-7b97-46cd-81ca-f1b9b51259a4" providerId="ADAL" clId="{07F0FAD2-4EB6-4EBE-8E46-C41F4C2BB5BB}" dt="2025-02-05T15:09:25.386" v="1835" actId="1076"/>
        <pc:sldMkLst>
          <pc:docMk/>
          <pc:sldMk cId="3394357261" sldId="269"/>
        </pc:sldMkLst>
      </pc:sldChg>
      <pc:sldChg chg="modSp mod modNotesTx">
        <pc:chgData name="Hodgkiss, Jeff" userId="e46f073b-7b97-46cd-81ca-f1b9b51259a4" providerId="ADAL" clId="{07F0FAD2-4EB6-4EBE-8E46-C41F4C2BB5BB}" dt="2025-02-05T21:25:13.996" v="2187" actId="20577"/>
        <pc:sldMkLst>
          <pc:docMk/>
          <pc:sldMk cId="4152985980" sldId="270"/>
        </pc:sldMkLst>
      </pc:sldChg>
      <pc:sldChg chg="modSp mod">
        <pc:chgData name="Hodgkiss, Jeff" userId="e46f073b-7b97-46cd-81ca-f1b9b51259a4" providerId="ADAL" clId="{07F0FAD2-4EB6-4EBE-8E46-C41F4C2BB5BB}" dt="2025-02-05T13:56:49.043" v="1664" actId="403"/>
        <pc:sldMkLst>
          <pc:docMk/>
          <pc:sldMk cId="3266244556" sldId="273"/>
        </pc:sldMkLst>
        <pc:spChg chg="mod">
          <ac:chgData name="Hodgkiss, Jeff" userId="e46f073b-7b97-46cd-81ca-f1b9b51259a4" providerId="ADAL" clId="{07F0FAD2-4EB6-4EBE-8E46-C41F4C2BB5BB}" dt="2025-02-05T13:56:49.043" v="1664" actId="403"/>
          <ac:spMkLst>
            <pc:docMk/>
            <pc:sldMk cId="3266244556" sldId="273"/>
            <ac:spMk id="4" creationId="{1CCAE72A-2C35-69D2-DCD4-8D8164C2DAE2}"/>
          </ac:spMkLst>
        </pc:spChg>
      </pc:sldChg>
      <pc:sldChg chg="modSp mod">
        <pc:chgData name="Hodgkiss, Jeff" userId="e46f073b-7b97-46cd-81ca-f1b9b51259a4" providerId="ADAL" clId="{07F0FAD2-4EB6-4EBE-8E46-C41F4C2BB5BB}" dt="2025-02-05T14:09:48.623" v="1816" actId="14100"/>
        <pc:sldMkLst>
          <pc:docMk/>
          <pc:sldMk cId="2683530908" sldId="274"/>
        </pc:sldMkLst>
      </pc:sldChg>
      <pc:sldChg chg="add del">
        <pc:chgData name="Hodgkiss, Jeff" userId="e46f073b-7b97-46cd-81ca-f1b9b51259a4" providerId="ADAL" clId="{07F0FAD2-4EB6-4EBE-8E46-C41F4C2BB5BB}" dt="2025-01-29T20:33:55.849" v="856" actId="47"/>
        <pc:sldMkLst>
          <pc:docMk/>
          <pc:sldMk cId="255825897" sldId="275"/>
        </pc:sldMkLst>
      </pc:sldChg>
      <pc:sldChg chg="modSp add del mod">
        <pc:chgData name="Hodgkiss, Jeff" userId="e46f073b-7b97-46cd-81ca-f1b9b51259a4" providerId="ADAL" clId="{07F0FAD2-4EB6-4EBE-8E46-C41F4C2BB5BB}" dt="2025-02-05T14:08:18.144" v="1738" actId="2696"/>
        <pc:sldMkLst>
          <pc:docMk/>
          <pc:sldMk cId="3537713769" sldId="276"/>
        </pc:sldMkLst>
      </pc:sldChg>
      <pc:sldChg chg="add">
        <pc:chgData name="Hodgkiss, Jeff" userId="e46f073b-7b97-46cd-81ca-f1b9b51259a4" providerId="ADAL" clId="{07F0FAD2-4EB6-4EBE-8E46-C41F4C2BB5BB}" dt="2025-02-03T16:04:16.298" v="1236" actId="2890"/>
        <pc:sldMkLst>
          <pc:docMk/>
          <pc:sldMk cId="1157618816" sldId="277"/>
        </pc:sldMkLst>
      </pc:sldChg>
    </pc:docChg>
  </pc:docChgLst>
  <pc:docChgLst>
    <pc:chgData name="Hodgkiss, Jeff" userId="e46f073b-7b97-46cd-81ca-f1b9b51259a4" providerId="ADAL" clId="{3DD1B1FF-7FD0-48E4-9292-E067B927740A}"/>
    <pc:docChg chg="undo redo custSel addSld delSld modSld sldOrd">
      <pc:chgData name="Hodgkiss, Jeff" userId="e46f073b-7b97-46cd-81ca-f1b9b51259a4" providerId="ADAL" clId="{3DD1B1FF-7FD0-48E4-9292-E067B927740A}" dt="2025-03-05T20:58:18.946" v="6517" actId="313"/>
      <pc:docMkLst>
        <pc:docMk/>
      </pc:docMkLst>
      <pc:sldChg chg="modSp del mod modNotesTx">
        <pc:chgData name="Hodgkiss, Jeff" userId="e46f073b-7b97-46cd-81ca-f1b9b51259a4" providerId="ADAL" clId="{3DD1B1FF-7FD0-48E4-9292-E067B927740A}" dt="2025-03-03T14:00:54.529" v="3879" actId="2696"/>
        <pc:sldMkLst>
          <pc:docMk/>
          <pc:sldMk cId="0" sldId="262"/>
        </pc:sldMkLst>
      </pc:sldChg>
      <pc:sldChg chg="modSp mod">
        <pc:chgData name="Hodgkiss, Jeff" userId="e46f073b-7b97-46cd-81ca-f1b9b51259a4" providerId="ADAL" clId="{3DD1B1FF-7FD0-48E4-9292-E067B927740A}" dt="2025-02-18T21:23:04.507" v="53" actId="3626"/>
        <pc:sldMkLst>
          <pc:docMk/>
          <pc:sldMk cId="0" sldId="263"/>
        </pc:sldMkLst>
        <pc:spChg chg="mod">
          <ac:chgData name="Hodgkiss, Jeff" userId="e46f073b-7b97-46cd-81ca-f1b9b51259a4" providerId="ADAL" clId="{3DD1B1FF-7FD0-48E4-9292-E067B927740A}" dt="2025-02-18T21:23:04.507" v="53" actId="3626"/>
          <ac:spMkLst>
            <pc:docMk/>
            <pc:sldMk cId="0" sldId="263"/>
            <ac:spMk id="6" creationId="{00000000-0000-0000-0000-000000000000}"/>
          </ac:spMkLst>
        </pc:spChg>
      </pc:sldChg>
      <pc:sldChg chg="modNotesTx">
        <pc:chgData name="Hodgkiss, Jeff" userId="e46f073b-7b97-46cd-81ca-f1b9b51259a4" providerId="ADAL" clId="{3DD1B1FF-7FD0-48E4-9292-E067B927740A}" dt="2025-02-19T16:26:55.149" v="982" actId="20577"/>
        <pc:sldMkLst>
          <pc:docMk/>
          <pc:sldMk cId="4234707874" sldId="264"/>
        </pc:sldMkLst>
      </pc:sldChg>
      <pc:sldChg chg="modSp mod modNotesTx">
        <pc:chgData name="Hodgkiss, Jeff" userId="e46f073b-7b97-46cd-81ca-f1b9b51259a4" providerId="ADAL" clId="{3DD1B1FF-7FD0-48E4-9292-E067B927740A}" dt="2025-03-03T19:21:58.863" v="5013" actId="20577"/>
        <pc:sldMkLst>
          <pc:docMk/>
          <pc:sldMk cId="2197942641" sldId="265"/>
        </pc:sldMkLst>
        <pc:spChg chg="mod">
          <ac:chgData name="Hodgkiss, Jeff" userId="e46f073b-7b97-46cd-81ca-f1b9b51259a4" providerId="ADAL" clId="{3DD1B1FF-7FD0-48E4-9292-E067B927740A}" dt="2025-03-03T18:44:10.636" v="4754" actId="20577"/>
          <ac:spMkLst>
            <pc:docMk/>
            <pc:sldMk cId="2197942641" sldId="265"/>
            <ac:spMk id="4" creationId="{18ADE32F-BD4C-28EE-4390-55BA65932A6D}"/>
          </ac:spMkLst>
        </pc:spChg>
      </pc:sldChg>
      <pc:sldChg chg="addSp delSp modSp mod modNotesTx">
        <pc:chgData name="Hodgkiss, Jeff" userId="e46f073b-7b97-46cd-81ca-f1b9b51259a4" providerId="ADAL" clId="{3DD1B1FF-7FD0-48E4-9292-E067B927740A}" dt="2025-03-03T20:03:10.207" v="5744" actId="21"/>
        <pc:sldMkLst>
          <pc:docMk/>
          <pc:sldMk cId="2805039822" sldId="266"/>
        </pc:sldMkLst>
        <pc:spChg chg="mod">
          <ac:chgData name="Hodgkiss, Jeff" userId="e46f073b-7b97-46cd-81ca-f1b9b51259a4" providerId="ADAL" clId="{3DD1B1FF-7FD0-48E4-9292-E067B927740A}" dt="2025-03-03T20:00:33.699" v="5676" actId="20577"/>
          <ac:spMkLst>
            <pc:docMk/>
            <pc:sldMk cId="2805039822" sldId="266"/>
            <ac:spMk id="4" creationId="{B03B9B80-3419-5A5B-DE55-AB1618B4EE87}"/>
          </ac:spMkLst>
        </pc:spChg>
        <pc:picChg chg="add mod">
          <ac:chgData name="Hodgkiss, Jeff" userId="e46f073b-7b97-46cd-81ca-f1b9b51259a4" providerId="ADAL" clId="{3DD1B1FF-7FD0-48E4-9292-E067B927740A}" dt="2025-03-03T20:01:29.902" v="5721" actId="1076"/>
          <ac:picMkLst>
            <pc:docMk/>
            <pc:sldMk cId="2805039822" sldId="266"/>
            <ac:picMk id="7" creationId="{5E46CBB4-6591-A22C-C622-C7CF3F4423B3}"/>
          </ac:picMkLst>
        </pc:picChg>
      </pc:sldChg>
      <pc:sldChg chg="addSp delSp modSp del mod">
        <pc:chgData name="Hodgkiss, Jeff" userId="e46f073b-7b97-46cd-81ca-f1b9b51259a4" providerId="ADAL" clId="{3DD1B1FF-7FD0-48E4-9292-E067B927740A}" dt="2025-03-03T21:16:34.082" v="5784" actId="47"/>
        <pc:sldMkLst>
          <pc:docMk/>
          <pc:sldMk cId="2175637146" sldId="267"/>
        </pc:sldMkLst>
      </pc:sldChg>
      <pc:sldChg chg="addSp delSp modSp del mod">
        <pc:chgData name="Hodgkiss, Jeff" userId="e46f073b-7b97-46cd-81ca-f1b9b51259a4" providerId="ADAL" clId="{3DD1B1FF-7FD0-48E4-9292-E067B927740A}" dt="2025-03-03T21:16:36.164" v="5785" actId="47"/>
        <pc:sldMkLst>
          <pc:docMk/>
          <pc:sldMk cId="1777722554" sldId="268"/>
        </pc:sldMkLst>
      </pc:sldChg>
      <pc:sldChg chg="del modNotesTx">
        <pc:chgData name="Hodgkiss, Jeff" userId="e46f073b-7b97-46cd-81ca-f1b9b51259a4" providerId="ADAL" clId="{3DD1B1FF-7FD0-48E4-9292-E067B927740A}" dt="2025-02-19T20:53:32.527" v="3007" actId="2696"/>
        <pc:sldMkLst>
          <pc:docMk/>
          <pc:sldMk cId="3394357261" sldId="269"/>
        </pc:sldMkLst>
      </pc:sldChg>
      <pc:sldChg chg="modSp del mod modShow">
        <pc:chgData name="Hodgkiss, Jeff" userId="e46f073b-7b97-46cd-81ca-f1b9b51259a4" providerId="ADAL" clId="{3DD1B1FF-7FD0-48E4-9292-E067B927740A}" dt="2025-03-05T16:47:51.282" v="6364" actId="2696"/>
        <pc:sldMkLst>
          <pc:docMk/>
          <pc:sldMk cId="4152985980" sldId="270"/>
        </pc:sldMkLst>
      </pc:sldChg>
      <pc:sldChg chg="del">
        <pc:chgData name="Hodgkiss, Jeff" userId="e46f073b-7b97-46cd-81ca-f1b9b51259a4" providerId="ADAL" clId="{3DD1B1FF-7FD0-48E4-9292-E067B927740A}" dt="2025-03-03T21:35:37.937" v="5920" actId="47"/>
        <pc:sldMkLst>
          <pc:docMk/>
          <pc:sldMk cId="396613898" sldId="271"/>
        </pc:sldMkLst>
      </pc:sldChg>
      <pc:sldChg chg="modSp mod modNotesTx">
        <pc:chgData name="Hodgkiss, Jeff" userId="e46f073b-7b97-46cd-81ca-f1b9b51259a4" providerId="ADAL" clId="{3DD1B1FF-7FD0-48E4-9292-E067B927740A}" dt="2025-03-05T20:58:18.946" v="6517" actId="313"/>
        <pc:sldMkLst>
          <pc:docMk/>
          <pc:sldMk cId="3266244556" sldId="273"/>
        </pc:sldMkLst>
        <pc:spChg chg="mod">
          <ac:chgData name="Hodgkiss, Jeff" userId="e46f073b-7b97-46cd-81ca-f1b9b51259a4" providerId="ADAL" clId="{3DD1B1FF-7FD0-48E4-9292-E067B927740A}" dt="2025-03-03T21:35:44.326" v="5924" actId="20577"/>
          <ac:spMkLst>
            <pc:docMk/>
            <pc:sldMk cId="3266244556" sldId="273"/>
            <ac:spMk id="4" creationId="{1CCAE72A-2C35-69D2-DCD4-8D8164C2DAE2}"/>
          </ac:spMkLst>
        </pc:spChg>
      </pc:sldChg>
      <pc:sldChg chg="addSp delSp modSp mod modNotesTx">
        <pc:chgData name="Hodgkiss, Jeff" userId="e46f073b-7b97-46cd-81ca-f1b9b51259a4" providerId="ADAL" clId="{3DD1B1FF-7FD0-48E4-9292-E067B927740A}" dt="2025-02-21T14:25:52" v="3421" actId="14100"/>
        <pc:sldMkLst>
          <pc:docMk/>
          <pc:sldMk cId="2683530908" sldId="274"/>
        </pc:sldMkLst>
        <pc:spChg chg="add mod">
          <ac:chgData name="Hodgkiss, Jeff" userId="e46f073b-7b97-46cd-81ca-f1b9b51259a4" providerId="ADAL" clId="{3DD1B1FF-7FD0-48E4-9292-E067B927740A}" dt="2025-02-19T14:38:31.174" v="712" actId="20577"/>
          <ac:spMkLst>
            <pc:docMk/>
            <pc:sldMk cId="2683530908" sldId="274"/>
            <ac:spMk id="4" creationId="{16D18DD7-5A1D-5CBE-4F9F-ABB81532D9B2}"/>
          </ac:spMkLst>
        </pc:spChg>
      </pc:sldChg>
      <pc:sldChg chg="addSp modSp del mod ord modShow">
        <pc:chgData name="Hodgkiss, Jeff" userId="e46f073b-7b97-46cd-81ca-f1b9b51259a4" providerId="ADAL" clId="{3DD1B1FF-7FD0-48E4-9292-E067B927740A}" dt="2025-03-05T16:32:32.720" v="6363" actId="2696"/>
        <pc:sldMkLst>
          <pc:docMk/>
          <pc:sldMk cId="1157618816" sldId="277"/>
        </pc:sldMkLst>
      </pc:sldChg>
      <pc:sldChg chg="new del">
        <pc:chgData name="Hodgkiss, Jeff" userId="e46f073b-7b97-46cd-81ca-f1b9b51259a4" providerId="ADAL" clId="{3DD1B1FF-7FD0-48E4-9292-E067B927740A}" dt="2025-02-19T17:27:35.805" v="1305" actId="680"/>
        <pc:sldMkLst>
          <pc:docMk/>
          <pc:sldMk cId="1899794908" sldId="278"/>
        </pc:sldMkLst>
      </pc:sldChg>
      <pc:sldChg chg="addSp modSp add mod modNotesTx">
        <pc:chgData name="Hodgkiss, Jeff" userId="e46f073b-7b97-46cd-81ca-f1b9b51259a4" providerId="ADAL" clId="{3DD1B1FF-7FD0-48E4-9292-E067B927740A}" dt="2025-03-03T16:09:32.643" v="4187" actId="20577"/>
        <pc:sldMkLst>
          <pc:docMk/>
          <pc:sldMk cId="3344650547" sldId="278"/>
        </pc:sldMkLst>
        <pc:spChg chg="mod">
          <ac:chgData name="Hodgkiss, Jeff" userId="e46f073b-7b97-46cd-81ca-f1b9b51259a4" providerId="ADAL" clId="{3DD1B1FF-7FD0-48E4-9292-E067B927740A}" dt="2025-03-03T15:39:58.382" v="3894" actId="20577"/>
          <ac:spMkLst>
            <pc:docMk/>
            <pc:sldMk cId="3344650547" sldId="278"/>
            <ac:spMk id="2" creationId="{E5FBF4E5-2282-0FC6-DE08-049578B6CAF2}"/>
          </ac:spMkLst>
        </pc:spChg>
        <pc:spChg chg="mod">
          <ac:chgData name="Hodgkiss, Jeff" userId="e46f073b-7b97-46cd-81ca-f1b9b51259a4" providerId="ADAL" clId="{3DD1B1FF-7FD0-48E4-9292-E067B927740A}" dt="2025-03-03T16:09:32.643" v="4187" actId="20577"/>
          <ac:spMkLst>
            <pc:docMk/>
            <pc:sldMk cId="3344650547" sldId="278"/>
            <ac:spMk id="4" creationId="{A89D591B-690E-07F8-FB8E-1F102C55808E}"/>
          </ac:spMkLst>
        </pc:spChg>
        <pc:picChg chg="add mod">
          <ac:chgData name="Hodgkiss, Jeff" userId="e46f073b-7b97-46cd-81ca-f1b9b51259a4" providerId="ADAL" clId="{3DD1B1FF-7FD0-48E4-9292-E067B927740A}" dt="2025-02-19T18:28:18.938" v="1741" actId="1076"/>
          <ac:picMkLst>
            <pc:docMk/>
            <pc:sldMk cId="3344650547" sldId="278"/>
            <ac:picMk id="6" creationId="{EAD3AB7F-3155-1DEF-CF5E-5567A99D6009}"/>
          </ac:picMkLst>
        </pc:picChg>
      </pc:sldChg>
      <pc:sldChg chg="addSp delSp modSp add mod modNotesTx">
        <pc:chgData name="Hodgkiss, Jeff" userId="e46f073b-7b97-46cd-81ca-f1b9b51259a4" providerId="ADAL" clId="{3DD1B1FF-7FD0-48E4-9292-E067B927740A}" dt="2025-03-03T16:16:23.162" v="4244" actId="20577"/>
        <pc:sldMkLst>
          <pc:docMk/>
          <pc:sldMk cId="416410216" sldId="279"/>
        </pc:sldMkLst>
        <pc:spChg chg="mod">
          <ac:chgData name="Hodgkiss, Jeff" userId="e46f073b-7b97-46cd-81ca-f1b9b51259a4" providerId="ADAL" clId="{3DD1B1FF-7FD0-48E4-9292-E067B927740A}" dt="2025-03-03T15:40:07.009" v="3913" actId="20577"/>
          <ac:spMkLst>
            <pc:docMk/>
            <pc:sldMk cId="416410216" sldId="279"/>
            <ac:spMk id="2" creationId="{38786074-411D-11C1-3582-1580DCA448CE}"/>
          </ac:spMkLst>
        </pc:spChg>
        <pc:spChg chg="mod">
          <ac:chgData name="Hodgkiss, Jeff" userId="e46f073b-7b97-46cd-81ca-f1b9b51259a4" providerId="ADAL" clId="{3DD1B1FF-7FD0-48E4-9292-E067B927740A}" dt="2025-03-03T16:09:25.362" v="4185" actId="20577"/>
          <ac:spMkLst>
            <pc:docMk/>
            <pc:sldMk cId="416410216" sldId="279"/>
            <ac:spMk id="4" creationId="{E1E74E57-B7D4-67A3-6804-A0F3D9BE8B55}"/>
          </ac:spMkLst>
        </pc:spChg>
        <pc:picChg chg="add mod">
          <ac:chgData name="Hodgkiss, Jeff" userId="e46f073b-7b97-46cd-81ca-f1b9b51259a4" providerId="ADAL" clId="{3DD1B1FF-7FD0-48E4-9292-E067B927740A}" dt="2025-03-03T16:06:37.530" v="4074" actId="1076"/>
          <ac:picMkLst>
            <pc:docMk/>
            <pc:sldMk cId="416410216" sldId="279"/>
            <ac:picMk id="7" creationId="{7A8DF994-36A3-CF1D-6A69-1D2CDF8D3DDA}"/>
          </ac:picMkLst>
        </pc:picChg>
      </pc:sldChg>
      <pc:sldChg chg="addSp delSp modSp add mod modNotesTx">
        <pc:chgData name="Hodgkiss, Jeff" userId="e46f073b-7b97-46cd-81ca-f1b9b51259a4" providerId="ADAL" clId="{3DD1B1FF-7FD0-48E4-9292-E067B927740A}" dt="2025-03-03T21:34:46.710" v="5918" actId="20577"/>
        <pc:sldMkLst>
          <pc:docMk/>
          <pc:sldMk cId="3009506965" sldId="280"/>
        </pc:sldMkLst>
        <pc:spChg chg="mod">
          <ac:chgData name="Hodgkiss, Jeff" userId="e46f073b-7b97-46cd-81ca-f1b9b51259a4" providerId="ADAL" clId="{3DD1B1FF-7FD0-48E4-9292-E067B927740A}" dt="2025-02-19T19:32:18.721" v="2066" actId="20577"/>
          <ac:spMkLst>
            <pc:docMk/>
            <pc:sldMk cId="3009506965" sldId="280"/>
            <ac:spMk id="2" creationId="{484DCACE-52B2-CA64-4741-4B7B04C37743}"/>
          </ac:spMkLst>
        </pc:spChg>
        <pc:spChg chg="mod">
          <ac:chgData name="Hodgkiss, Jeff" userId="e46f073b-7b97-46cd-81ca-f1b9b51259a4" providerId="ADAL" clId="{3DD1B1FF-7FD0-48E4-9292-E067B927740A}" dt="2025-03-03T21:34:46.710" v="5918" actId="20577"/>
          <ac:spMkLst>
            <pc:docMk/>
            <pc:sldMk cId="3009506965" sldId="280"/>
            <ac:spMk id="4" creationId="{8A31A0CE-5CC3-058E-7026-1E4375F7B37A}"/>
          </ac:spMkLst>
        </pc:spChg>
        <pc:picChg chg="add mod">
          <ac:chgData name="Hodgkiss, Jeff" userId="e46f073b-7b97-46cd-81ca-f1b9b51259a4" providerId="ADAL" clId="{3DD1B1FF-7FD0-48E4-9292-E067B927740A}" dt="2025-03-03T20:03:11.865" v="5745"/>
          <ac:picMkLst>
            <pc:docMk/>
            <pc:sldMk cId="3009506965" sldId="280"/>
            <ac:picMk id="6" creationId="{FD53C0FD-F33A-3621-A2BA-DE10CE688A29}"/>
          </ac:picMkLst>
        </pc:picChg>
      </pc:sldChg>
      <pc:sldChg chg="delSp add mod modShow">
        <pc:chgData name="Hodgkiss, Jeff" userId="e46f073b-7b97-46cd-81ca-f1b9b51259a4" providerId="ADAL" clId="{3DD1B1FF-7FD0-48E4-9292-E067B927740A}" dt="2025-02-26T18:01:33.529" v="3827" actId="729"/>
        <pc:sldMkLst>
          <pc:docMk/>
          <pc:sldMk cId="775792471" sldId="281"/>
        </pc:sldMkLst>
      </pc:sldChg>
      <pc:sldChg chg="addSp delSp modSp add mod modNotesTx">
        <pc:chgData name="Hodgkiss, Jeff" userId="e46f073b-7b97-46cd-81ca-f1b9b51259a4" providerId="ADAL" clId="{3DD1B1FF-7FD0-48E4-9292-E067B927740A}" dt="2025-03-05T16:30:37.870" v="6322" actId="20577"/>
        <pc:sldMkLst>
          <pc:docMk/>
          <pc:sldMk cId="1271430096" sldId="282"/>
        </pc:sldMkLst>
        <pc:spChg chg="mod">
          <ac:chgData name="Hodgkiss, Jeff" userId="e46f073b-7b97-46cd-81ca-f1b9b51259a4" providerId="ADAL" clId="{3DD1B1FF-7FD0-48E4-9292-E067B927740A}" dt="2025-03-05T16:30:37.870" v="6322" actId="20577"/>
          <ac:spMkLst>
            <pc:docMk/>
            <pc:sldMk cId="1271430096" sldId="282"/>
            <ac:spMk id="4" creationId="{F2CE9C40-CA20-1EE1-E6E0-73F495CA0546}"/>
          </ac:spMkLst>
        </pc:spChg>
        <pc:picChg chg="ord">
          <ac:chgData name="Hodgkiss, Jeff" userId="e46f073b-7b97-46cd-81ca-f1b9b51259a4" providerId="ADAL" clId="{3DD1B1FF-7FD0-48E4-9292-E067B927740A}" dt="2025-03-05T15:56:58.641" v="5939" actId="167"/>
          <ac:picMkLst>
            <pc:docMk/>
            <pc:sldMk cId="1271430096" sldId="282"/>
            <ac:picMk id="5" creationId="{5BA0A9C0-4529-E84D-71B5-E8D06A98E499}"/>
          </ac:picMkLst>
        </pc:picChg>
        <pc:picChg chg="add mod ord">
          <ac:chgData name="Hodgkiss, Jeff" userId="e46f073b-7b97-46cd-81ca-f1b9b51259a4" providerId="ADAL" clId="{3DD1B1FF-7FD0-48E4-9292-E067B927740A}" dt="2025-03-05T16:12:36.257" v="6021" actId="1076"/>
          <ac:picMkLst>
            <pc:docMk/>
            <pc:sldMk cId="1271430096" sldId="282"/>
            <ac:picMk id="10" creationId="{199CA73D-9808-BD86-23E0-0FC0161F3244}"/>
          </ac:picMkLst>
        </pc:picChg>
      </pc:sldChg>
      <pc:sldChg chg="addSp delSp modSp add mod modNotesTx">
        <pc:chgData name="Hodgkiss, Jeff" userId="e46f073b-7b97-46cd-81ca-f1b9b51259a4" providerId="ADAL" clId="{3DD1B1FF-7FD0-48E4-9292-E067B927740A}" dt="2025-03-05T16:31:57.183" v="6362" actId="14100"/>
        <pc:sldMkLst>
          <pc:docMk/>
          <pc:sldMk cId="401233501" sldId="283"/>
        </pc:sldMkLst>
        <pc:spChg chg="mod">
          <ac:chgData name="Hodgkiss, Jeff" userId="e46f073b-7b97-46cd-81ca-f1b9b51259a4" providerId="ADAL" clId="{3DD1B1FF-7FD0-48E4-9292-E067B927740A}" dt="2025-03-05T16:31:57.183" v="6362" actId="14100"/>
          <ac:spMkLst>
            <pc:docMk/>
            <pc:sldMk cId="401233501" sldId="283"/>
            <ac:spMk id="4" creationId="{FA238A5E-E5E5-D5D2-3C57-A7A7D9B427CD}"/>
          </ac:spMkLst>
        </pc:spChg>
        <pc:picChg chg="add mod">
          <ac:chgData name="Hodgkiss, Jeff" userId="e46f073b-7b97-46cd-81ca-f1b9b51259a4" providerId="ADAL" clId="{3DD1B1FF-7FD0-48E4-9292-E067B927740A}" dt="2025-03-05T16:25:19.229" v="6298" actId="1036"/>
          <ac:picMkLst>
            <pc:docMk/>
            <pc:sldMk cId="401233501" sldId="283"/>
            <ac:picMk id="8" creationId="{49C4780B-1CC4-BEFA-BF69-DA31377B2D2A}"/>
          </ac:picMkLst>
        </pc:picChg>
      </pc:sldChg>
      <pc:sldChg chg="add">
        <pc:chgData name="Hodgkiss, Jeff" userId="e46f073b-7b97-46cd-81ca-f1b9b51259a4" providerId="ADAL" clId="{3DD1B1FF-7FD0-48E4-9292-E067B927740A}" dt="2025-02-19T21:25:39.269" v="3008" actId="2890"/>
        <pc:sldMkLst>
          <pc:docMk/>
          <pc:sldMk cId="3638612824" sldId="284"/>
        </pc:sldMkLst>
      </pc:sldChg>
      <pc:sldChg chg="modSp add mod ord">
        <pc:chgData name="Hodgkiss, Jeff" userId="e46f073b-7b97-46cd-81ca-f1b9b51259a4" providerId="ADAL" clId="{3DD1B1FF-7FD0-48E4-9292-E067B927740A}" dt="2025-02-21T19:49:31.565" v="3825" actId="20577"/>
        <pc:sldMkLst>
          <pc:docMk/>
          <pc:sldMk cId="2999395263" sldId="285"/>
        </pc:sldMkLst>
        <pc:spChg chg="mod">
          <ac:chgData name="Hodgkiss, Jeff" userId="e46f073b-7b97-46cd-81ca-f1b9b51259a4" providerId="ADAL" clId="{3DD1B1FF-7FD0-48E4-9292-E067B927740A}" dt="2025-02-21T19:49:31.565" v="3825" actId="20577"/>
          <ac:spMkLst>
            <pc:docMk/>
            <pc:sldMk cId="2999395263" sldId="285"/>
            <ac:spMk id="4" creationId="{0CAFB278-1779-8325-4043-9F3076695E3B}"/>
          </ac:spMkLst>
        </pc:spChg>
      </pc:sldChg>
      <pc:sldChg chg="add del mod ord modShow">
        <pc:chgData name="Hodgkiss, Jeff" userId="e46f073b-7b97-46cd-81ca-f1b9b51259a4" providerId="ADAL" clId="{3DD1B1FF-7FD0-48E4-9292-E067B927740A}" dt="2025-03-03T21:36:22.963" v="5925" actId="47"/>
        <pc:sldMkLst>
          <pc:docMk/>
          <pc:sldMk cId="447805166" sldId="286"/>
        </pc:sldMkLst>
      </pc:sldChg>
      <pc:sldChg chg="add del">
        <pc:chgData name="Hodgkiss, Jeff" userId="e46f073b-7b97-46cd-81ca-f1b9b51259a4" providerId="ADAL" clId="{3DD1B1FF-7FD0-48E4-9292-E067B927740A}" dt="2025-03-03T20:02:57.351" v="5739"/>
        <pc:sldMkLst>
          <pc:docMk/>
          <pc:sldMk cId="1609589332" sldId="28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34B96AC8-4C9D-45EB-9B84-1F721224A01F}" type="datetimeFigureOut">
              <a:rPr lang="en-US" smtClean="0"/>
              <a:t>1/22/2026</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2A6554EC-9C0C-4DE2-A6B4-4AABF638B68B}" type="slidenum">
              <a:rPr lang="en-US" smtClean="0"/>
              <a:t>‹#›</a:t>
            </a:fld>
            <a:endParaRPr lang="en-US"/>
          </a:p>
        </p:txBody>
      </p:sp>
    </p:spTree>
    <p:extLst>
      <p:ext uri="{BB962C8B-B14F-4D97-AF65-F5344CB8AC3E}">
        <p14:creationId xmlns:p14="http://schemas.microsoft.com/office/powerpoint/2010/main" val="4164184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Ask for a show of hands-who is part of their MCM program, who has helped set up a POD?</a:t>
            </a:r>
          </a:p>
          <a:p>
            <a:pPr marL="171450" indent="-171450">
              <a:buFont typeface="Arial" panose="020B0604020202020204" pitchFamily="34" charset="0"/>
              <a:buChar char="•"/>
            </a:pPr>
            <a:r>
              <a:rPr lang="en-US" dirty="0"/>
              <a:t>POD basics, discuss that ours are still designed for anthrax response due to the short time requirements there</a:t>
            </a:r>
          </a:p>
          <a:p>
            <a:pPr marL="171450" indent="-171450">
              <a:buFont typeface="Arial" panose="020B0604020202020204" pitchFamily="34" charset="0"/>
              <a:buChar char="•"/>
            </a:pPr>
            <a:r>
              <a:rPr lang="en-US" dirty="0"/>
              <a:t>48 hours</a:t>
            </a:r>
          </a:p>
        </p:txBody>
      </p:sp>
      <p:sp>
        <p:nvSpPr>
          <p:cNvPr id="4" name="Slide Number Placeholder 3"/>
          <p:cNvSpPr>
            <a:spLocks noGrp="1"/>
          </p:cNvSpPr>
          <p:nvPr>
            <p:ph type="sldNum" sz="quarter" idx="5"/>
          </p:nvPr>
        </p:nvSpPr>
        <p:spPr/>
        <p:txBody>
          <a:bodyPr/>
          <a:lstStyle/>
          <a:p>
            <a:fld id="{2A6554EC-9C0C-4DE2-A6B4-4AABF638B68B}" type="slidenum">
              <a:rPr lang="en-US" smtClean="0"/>
              <a:t>2</a:t>
            </a:fld>
            <a:endParaRPr lang="en-US"/>
          </a:p>
        </p:txBody>
      </p:sp>
    </p:spTree>
    <p:extLst>
      <p:ext uri="{BB962C8B-B14F-4D97-AF65-F5344CB8AC3E}">
        <p14:creationId xmlns:p14="http://schemas.microsoft.com/office/powerpoint/2010/main" val="2023017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During COVID, areas without easily available PODs had lower vaccination rates</a:t>
            </a:r>
          </a:p>
          <a:p>
            <a:pPr marL="171450" indent="-171450">
              <a:buFont typeface="Arial" panose="020B0604020202020204" pitchFamily="34" charset="0"/>
              <a:buChar char="•"/>
            </a:pPr>
            <a:r>
              <a:rPr lang="en-US" dirty="0"/>
              <a:t>If you build it, they will come…but only so far.</a:t>
            </a:r>
          </a:p>
          <a:p>
            <a:pPr marL="171450" indent="-171450">
              <a:buFont typeface="Arial" panose="020B0604020202020204" pitchFamily="34" charset="0"/>
              <a:buChar char="•"/>
            </a:pPr>
            <a:r>
              <a:rPr lang="en-US" dirty="0"/>
              <a:t>This repeats other long-term health outcomes across the District</a:t>
            </a:r>
          </a:p>
        </p:txBody>
      </p:sp>
      <p:sp>
        <p:nvSpPr>
          <p:cNvPr id="4" name="Slide Number Placeholder 3"/>
          <p:cNvSpPr>
            <a:spLocks noGrp="1"/>
          </p:cNvSpPr>
          <p:nvPr>
            <p:ph type="sldNum" sz="quarter" idx="5"/>
          </p:nvPr>
        </p:nvSpPr>
        <p:spPr/>
        <p:txBody>
          <a:bodyPr/>
          <a:lstStyle/>
          <a:p>
            <a:fld id="{2A6554EC-9C0C-4DE2-A6B4-4AABF638B68B}" type="slidenum">
              <a:rPr lang="en-US" smtClean="0"/>
              <a:t>3</a:t>
            </a:fld>
            <a:endParaRPr lang="en-US"/>
          </a:p>
        </p:txBody>
      </p:sp>
    </p:spTree>
    <p:extLst>
      <p:ext uri="{BB962C8B-B14F-4D97-AF65-F5344CB8AC3E}">
        <p14:creationId xmlns:p14="http://schemas.microsoft.com/office/powerpoint/2010/main" val="2512373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12 hours from activation to POD opening</a:t>
            </a:r>
          </a:p>
          <a:p>
            <a:pPr marL="171450" indent="-171450">
              <a:buFont typeface="Arial" panose="020B0604020202020204" pitchFamily="34" charset="0"/>
              <a:buChar char="•"/>
            </a:pPr>
            <a:r>
              <a:rPr lang="en-US" dirty="0"/>
              <a:t>We can have resources available in advance with things like MOAs</a:t>
            </a:r>
          </a:p>
          <a:p>
            <a:pPr marL="171450" indent="-171450">
              <a:buFont typeface="Arial" panose="020B0604020202020204" pitchFamily="34" charset="0"/>
              <a:buChar char="•"/>
            </a:pPr>
            <a:r>
              <a:rPr lang="en-US" dirty="0"/>
              <a:t>Limiting factors (like in chemistry)</a:t>
            </a:r>
          </a:p>
        </p:txBody>
      </p:sp>
      <p:sp>
        <p:nvSpPr>
          <p:cNvPr id="4" name="Slide Number Placeholder 3"/>
          <p:cNvSpPr>
            <a:spLocks noGrp="1"/>
          </p:cNvSpPr>
          <p:nvPr>
            <p:ph type="sldNum" sz="quarter" idx="5"/>
          </p:nvPr>
        </p:nvSpPr>
        <p:spPr/>
        <p:txBody>
          <a:bodyPr/>
          <a:lstStyle/>
          <a:p>
            <a:fld id="{2A6554EC-9C0C-4DE2-A6B4-4AABF638B68B}" type="slidenum">
              <a:rPr lang="en-US" smtClean="0"/>
              <a:t>4</a:t>
            </a:fld>
            <a:endParaRPr lang="en-US"/>
          </a:p>
        </p:txBody>
      </p:sp>
    </p:spTree>
    <p:extLst>
      <p:ext uri="{BB962C8B-B14F-4D97-AF65-F5344CB8AC3E}">
        <p14:creationId xmlns:p14="http://schemas.microsoft.com/office/powerpoint/2010/main" val="4846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Mutual aid is the first thing most places will turn to</a:t>
            </a:r>
          </a:p>
          <a:p>
            <a:pPr marL="171450" indent="-171450">
              <a:buFont typeface="Arial" panose="020B0604020202020204" pitchFamily="34" charset="0"/>
              <a:buChar char="•"/>
            </a:pPr>
            <a:r>
              <a:rPr lang="en-US" dirty="0"/>
              <a:t>Our Maryland and Virginia partners will be activating their plans IN COORDINATION with us</a:t>
            </a:r>
          </a:p>
          <a:p>
            <a:pPr marL="171450" indent="-171450">
              <a:buFont typeface="Arial" panose="020B0604020202020204" pitchFamily="34" charset="0"/>
              <a:buChar char="•"/>
            </a:pPr>
            <a:r>
              <a:rPr lang="en-US" dirty="0"/>
              <a:t>Staffing from DC Health and MRC-800 people, 8 PODs</a:t>
            </a:r>
          </a:p>
          <a:p>
            <a:pPr marL="171450" indent="-171450">
              <a:buFont typeface="Arial" panose="020B0604020202020204" pitchFamily="34" charset="0"/>
              <a:buChar char="•"/>
            </a:pPr>
            <a:r>
              <a:rPr lang="en-US" dirty="0"/>
              <a:t>With these limitations, we can’t afford to roll the dice </a:t>
            </a:r>
            <a:r>
              <a:rPr lang="en-US" i="1" dirty="0"/>
              <a:t>TRANSITION</a:t>
            </a:r>
            <a:endParaRPr lang="en-US" dirty="0"/>
          </a:p>
        </p:txBody>
      </p:sp>
      <p:sp>
        <p:nvSpPr>
          <p:cNvPr id="4" name="Slide Number Placeholder 3"/>
          <p:cNvSpPr>
            <a:spLocks noGrp="1"/>
          </p:cNvSpPr>
          <p:nvPr>
            <p:ph type="sldNum" sz="quarter" idx="5"/>
          </p:nvPr>
        </p:nvSpPr>
        <p:spPr/>
        <p:txBody>
          <a:bodyPr/>
          <a:lstStyle/>
          <a:p>
            <a:fld id="{2A6554EC-9C0C-4DE2-A6B4-4AABF638B68B}" type="slidenum">
              <a:rPr lang="en-US" smtClean="0"/>
              <a:t>5</a:t>
            </a:fld>
            <a:endParaRPr lang="en-US"/>
          </a:p>
        </p:txBody>
      </p:sp>
    </p:spTree>
    <p:extLst>
      <p:ext uri="{BB962C8B-B14F-4D97-AF65-F5344CB8AC3E}">
        <p14:creationId xmlns:p14="http://schemas.microsoft.com/office/powerpoint/2010/main" val="2022132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We need to make sure we get that “six” every time</a:t>
            </a:r>
          </a:p>
        </p:txBody>
      </p:sp>
      <p:sp>
        <p:nvSpPr>
          <p:cNvPr id="4" name="Slide Number Placeholder 3"/>
          <p:cNvSpPr>
            <a:spLocks noGrp="1"/>
          </p:cNvSpPr>
          <p:nvPr>
            <p:ph type="sldNum" sz="quarter" idx="5"/>
          </p:nvPr>
        </p:nvSpPr>
        <p:spPr/>
        <p:txBody>
          <a:bodyPr/>
          <a:lstStyle/>
          <a:p>
            <a:fld id="{2A6554EC-9C0C-4DE2-A6B4-4AABF638B68B}" type="slidenum">
              <a:rPr lang="en-US" smtClean="0"/>
              <a:t>6</a:t>
            </a:fld>
            <a:endParaRPr lang="en-US"/>
          </a:p>
        </p:txBody>
      </p:sp>
    </p:spTree>
    <p:extLst>
      <p:ext uri="{BB962C8B-B14F-4D97-AF65-F5344CB8AC3E}">
        <p14:creationId xmlns:p14="http://schemas.microsoft.com/office/powerpoint/2010/main" val="2940833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983EC-03AD-6D39-2E31-76FA03DDAA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2C0C3E-EB44-0F9B-5025-3004A5D253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3D9D8D-8625-4D03-9B17-2E81CB02E1AE}"/>
              </a:ext>
            </a:extLst>
          </p:cNvPr>
          <p:cNvSpPr>
            <a:spLocks noGrp="1"/>
          </p:cNvSpPr>
          <p:nvPr>
            <p:ph type="body" idx="1"/>
          </p:nvPr>
        </p:nvSpPr>
        <p:spPr/>
        <p:txBody>
          <a:bodyPr/>
          <a:lstStyle/>
          <a:p>
            <a:pPr marL="171450" indent="-171450">
              <a:buFont typeface="Arial" panose="020B0604020202020204" pitchFamily="34" charset="0"/>
              <a:buChar char="•"/>
            </a:pPr>
            <a:r>
              <a:rPr lang="en-US" dirty="0"/>
              <a:t>“So what is a six?”</a:t>
            </a:r>
          </a:p>
          <a:p>
            <a:pPr marL="171450" indent="-171450">
              <a:buFont typeface="Arial" panose="020B0604020202020204" pitchFamily="34" charset="0"/>
              <a:buChar char="•"/>
            </a:pPr>
            <a:r>
              <a:rPr lang="en-US" dirty="0"/>
              <a:t>Stats here depend on census tract data-larger jurisdictions may want to use other units</a:t>
            </a:r>
          </a:p>
          <a:p>
            <a:pPr marL="171450" indent="-171450">
              <a:buFont typeface="Arial" panose="020B0604020202020204" pitchFamily="34" charset="0"/>
              <a:buChar char="•"/>
            </a:pPr>
            <a:r>
              <a:rPr lang="en-US" dirty="0"/>
              <a:t>Areas around each POD</a:t>
            </a:r>
          </a:p>
          <a:p>
            <a:pPr marL="171450" indent="-171450">
              <a:buFont typeface="Arial" panose="020B0604020202020204" pitchFamily="34" charset="0"/>
              <a:buChar char="•"/>
            </a:pPr>
            <a:r>
              <a:rPr lang="en-US" dirty="0"/>
              <a:t>Few of DC’s POD sites have good parking, so public transportation is important</a:t>
            </a:r>
          </a:p>
          <a:p>
            <a:pPr marL="171450" indent="-171450">
              <a:buFont typeface="Arial" panose="020B0604020202020204" pitchFamily="34" charset="0"/>
              <a:buChar char="•"/>
            </a:pPr>
            <a:r>
              <a:rPr lang="en-US" dirty="0"/>
              <a:t>But also including the total proximity of populations which may have difficulty traveling long distances</a:t>
            </a:r>
          </a:p>
          <a:p>
            <a:pPr marL="171450" indent="-171450">
              <a:buFont typeface="Arial" panose="020B0604020202020204" pitchFamily="34" charset="0"/>
              <a:buChar char="•"/>
            </a:pPr>
            <a:r>
              <a:rPr lang="en-US" dirty="0"/>
              <a:t>For more spread-out jurisdictions, they may want to invert and make things like parking capacity a factor</a:t>
            </a:r>
          </a:p>
        </p:txBody>
      </p:sp>
      <p:sp>
        <p:nvSpPr>
          <p:cNvPr id="4" name="Slide Number Placeholder 3">
            <a:extLst>
              <a:ext uri="{FF2B5EF4-FFF2-40B4-BE49-F238E27FC236}">
                <a16:creationId xmlns:a16="http://schemas.microsoft.com/office/drawing/2014/main" id="{98E011A6-D406-D006-D880-C5B93C0E7FFB}"/>
              </a:ext>
            </a:extLst>
          </p:cNvPr>
          <p:cNvSpPr>
            <a:spLocks noGrp="1"/>
          </p:cNvSpPr>
          <p:nvPr>
            <p:ph type="sldNum" sz="quarter" idx="5"/>
          </p:nvPr>
        </p:nvSpPr>
        <p:spPr/>
        <p:txBody>
          <a:bodyPr/>
          <a:lstStyle/>
          <a:p>
            <a:fld id="{2A6554EC-9C0C-4DE2-A6B4-4AABF638B68B}" type="slidenum">
              <a:rPr lang="en-US" smtClean="0"/>
              <a:t>7</a:t>
            </a:fld>
            <a:endParaRPr lang="en-US"/>
          </a:p>
        </p:txBody>
      </p:sp>
    </p:spTree>
    <p:extLst>
      <p:ext uri="{BB962C8B-B14F-4D97-AF65-F5344CB8AC3E}">
        <p14:creationId xmlns:p14="http://schemas.microsoft.com/office/powerpoint/2010/main" val="334517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AD0E2-B252-4FE3-391B-A88C17D71B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138228-5747-4E36-05B6-A11A6EC5D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7D34BE-F0D9-43C3-D745-735D31D91D00}"/>
              </a:ext>
            </a:extLst>
          </p:cNvPr>
          <p:cNvSpPr>
            <a:spLocks noGrp="1"/>
          </p:cNvSpPr>
          <p:nvPr>
            <p:ph type="body" idx="1"/>
          </p:nvPr>
        </p:nvSpPr>
        <p:spPr/>
        <p:txBody>
          <a:bodyPr/>
          <a:lstStyle/>
          <a:p>
            <a:pPr marL="171450" indent="-171450">
              <a:buFont typeface="Arial" panose="020B0604020202020204" pitchFamily="34" charset="0"/>
              <a:buChar char="•"/>
            </a:pPr>
            <a:r>
              <a:rPr lang="en-US" dirty="0"/>
              <a:t>What happens if people don’t get MCMs?</a:t>
            </a:r>
          </a:p>
          <a:p>
            <a:pPr marL="171450" indent="-171450">
              <a:buFont typeface="Arial" panose="020B0604020202020204" pitchFamily="34" charset="0"/>
              <a:buChar char="•"/>
            </a:pPr>
            <a:r>
              <a:rPr lang="en-US" dirty="0"/>
              <a:t>Covering factors that may make it harder for people to access and afford healthcare</a:t>
            </a:r>
          </a:p>
          <a:p>
            <a:pPr marL="171450" indent="-171450">
              <a:buFont typeface="Arial" panose="020B0604020202020204" pitchFamily="34" charset="0"/>
              <a:buChar char="•"/>
            </a:pPr>
            <a:r>
              <a:rPr lang="en-US" dirty="0"/>
              <a:t>Regression analysis of 11 factors (single-parent households, no smartphones, </a:t>
            </a:r>
            <a:r>
              <a:rPr lang="en-US" dirty="0" err="1"/>
              <a:t>etc</a:t>
            </a:r>
            <a:r>
              <a:rPr lang="en-US" dirty="0"/>
              <a:t>)</a:t>
            </a:r>
          </a:p>
          <a:p>
            <a:pPr marL="171450" indent="-171450">
              <a:buFont typeface="Arial" panose="020B0604020202020204" pitchFamily="34" charset="0"/>
              <a:buChar char="•"/>
            </a:pPr>
            <a:r>
              <a:rPr lang="en-US" dirty="0"/>
              <a:t>Comparative factors for the different PODs</a:t>
            </a:r>
          </a:p>
        </p:txBody>
      </p:sp>
      <p:sp>
        <p:nvSpPr>
          <p:cNvPr id="4" name="Slide Number Placeholder 3">
            <a:extLst>
              <a:ext uri="{FF2B5EF4-FFF2-40B4-BE49-F238E27FC236}">
                <a16:creationId xmlns:a16="http://schemas.microsoft.com/office/drawing/2014/main" id="{B4AB9AF0-C2DA-851F-AD32-4949C63F8E06}"/>
              </a:ext>
            </a:extLst>
          </p:cNvPr>
          <p:cNvSpPr>
            <a:spLocks noGrp="1"/>
          </p:cNvSpPr>
          <p:nvPr>
            <p:ph type="sldNum" sz="quarter" idx="5"/>
          </p:nvPr>
        </p:nvSpPr>
        <p:spPr/>
        <p:txBody>
          <a:bodyPr/>
          <a:lstStyle/>
          <a:p>
            <a:fld id="{2A6554EC-9C0C-4DE2-A6B4-4AABF638B68B}" type="slidenum">
              <a:rPr lang="en-US" smtClean="0"/>
              <a:t>8</a:t>
            </a:fld>
            <a:endParaRPr lang="en-US"/>
          </a:p>
        </p:txBody>
      </p:sp>
    </p:spTree>
    <p:extLst>
      <p:ext uri="{BB962C8B-B14F-4D97-AF65-F5344CB8AC3E}">
        <p14:creationId xmlns:p14="http://schemas.microsoft.com/office/powerpoint/2010/main" val="23780310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Talk about uses for Location-Allocation analysis</a:t>
            </a:r>
          </a:p>
          <a:p>
            <a:pPr marL="171450" indent="-171450">
              <a:buFont typeface="Arial" panose="020B0604020202020204" pitchFamily="34" charset="0"/>
              <a:buChar char="•"/>
            </a:pPr>
            <a:r>
              <a:rPr lang="en-US" dirty="0"/>
              <a:t>Calculates the BEST PLACES to LIMIT TRAVEL TIME across the whole area</a:t>
            </a:r>
          </a:p>
          <a:p>
            <a:pPr marL="171450" indent="-171450">
              <a:buFont typeface="Arial" panose="020B0604020202020204" pitchFamily="34" charset="0"/>
              <a:buChar char="•"/>
            </a:pPr>
            <a:r>
              <a:rPr lang="en-US" dirty="0"/>
              <a:t>Using the index value in place of “customer demand”</a:t>
            </a:r>
          </a:p>
        </p:txBody>
      </p:sp>
      <p:sp>
        <p:nvSpPr>
          <p:cNvPr id="4" name="Slide Number Placeholder 3"/>
          <p:cNvSpPr>
            <a:spLocks noGrp="1"/>
          </p:cNvSpPr>
          <p:nvPr>
            <p:ph type="sldNum" sz="quarter" idx="5"/>
          </p:nvPr>
        </p:nvSpPr>
        <p:spPr/>
        <p:txBody>
          <a:bodyPr/>
          <a:lstStyle/>
          <a:p>
            <a:fld id="{2A6554EC-9C0C-4DE2-A6B4-4AABF638B68B}" type="slidenum">
              <a:rPr lang="en-US" smtClean="0"/>
              <a:t>9</a:t>
            </a:fld>
            <a:endParaRPr lang="en-US"/>
          </a:p>
        </p:txBody>
      </p:sp>
    </p:spTree>
    <p:extLst>
      <p:ext uri="{BB962C8B-B14F-4D97-AF65-F5344CB8AC3E}">
        <p14:creationId xmlns:p14="http://schemas.microsoft.com/office/powerpoint/2010/main" val="4267285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3D625-4204-6803-EBDC-DBEB4D1B09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F4150-6BEB-2C11-EDBC-77125ACAA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76947-7B1A-B262-B1AB-400971166483}"/>
              </a:ext>
            </a:extLst>
          </p:cNvPr>
          <p:cNvSpPr>
            <a:spLocks noGrp="1"/>
          </p:cNvSpPr>
          <p:nvPr>
            <p:ph type="body" idx="1"/>
          </p:nvPr>
        </p:nvSpPr>
        <p:spPr/>
        <p:txBody>
          <a:bodyPr/>
          <a:lstStyle/>
          <a:p>
            <a:pPr marL="171450" indent="-171450">
              <a:buFont typeface="Arial" panose="020B0604020202020204" pitchFamily="34" charset="0"/>
              <a:buChar char="•"/>
            </a:pPr>
            <a:r>
              <a:rPr lang="en-US" dirty="0"/>
              <a:t>Two sets of points:</a:t>
            </a:r>
          </a:p>
          <a:p>
            <a:pPr marL="171450" indent="-171450">
              <a:buFont typeface="Arial" panose="020B0604020202020204" pitchFamily="34" charset="0"/>
              <a:buChar char="•"/>
            </a:pPr>
            <a:r>
              <a:rPr lang="en-US" dirty="0"/>
              <a:t>Demand points, 100 points mimicking the population distribution</a:t>
            </a:r>
          </a:p>
          <a:p>
            <a:pPr marL="171450" indent="-171450">
              <a:buFont typeface="Arial" panose="020B0604020202020204" pitchFamily="34" charset="0"/>
              <a:buChar char="•"/>
            </a:pPr>
            <a:r>
              <a:rPr lang="en-US" dirty="0"/>
              <a:t>Candidate facilities, all our potential POD sites (Department of Parks and Rec facilities)</a:t>
            </a:r>
          </a:p>
        </p:txBody>
      </p:sp>
      <p:sp>
        <p:nvSpPr>
          <p:cNvPr id="4" name="Slide Number Placeholder 3">
            <a:extLst>
              <a:ext uri="{FF2B5EF4-FFF2-40B4-BE49-F238E27FC236}">
                <a16:creationId xmlns:a16="http://schemas.microsoft.com/office/drawing/2014/main" id="{A3BA47DF-646A-F035-B3EE-CA1468E66BE3}"/>
              </a:ext>
            </a:extLst>
          </p:cNvPr>
          <p:cNvSpPr>
            <a:spLocks noGrp="1"/>
          </p:cNvSpPr>
          <p:nvPr>
            <p:ph type="sldNum" sz="quarter" idx="5"/>
          </p:nvPr>
        </p:nvSpPr>
        <p:spPr/>
        <p:txBody>
          <a:bodyPr/>
          <a:lstStyle/>
          <a:p>
            <a:fld id="{2A6554EC-9C0C-4DE2-A6B4-4AABF638B68B}" type="slidenum">
              <a:rPr lang="en-US" smtClean="0"/>
              <a:t>10</a:t>
            </a:fld>
            <a:endParaRPr lang="en-US"/>
          </a:p>
        </p:txBody>
      </p:sp>
    </p:spTree>
    <p:extLst>
      <p:ext uri="{BB962C8B-B14F-4D97-AF65-F5344CB8AC3E}">
        <p14:creationId xmlns:p14="http://schemas.microsoft.com/office/powerpoint/2010/main" val="1364435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8 PODs are selected here by the algorithm</a:t>
            </a:r>
          </a:p>
          <a:p>
            <a:pPr marL="171450" indent="-171450">
              <a:buFont typeface="Arial" panose="020B0604020202020204" pitchFamily="34" charset="0"/>
              <a:buChar char="•"/>
            </a:pPr>
            <a:r>
              <a:rPr lang="en-US" dirty="0"/>
              <a:t>You can see the blue lines from most demand points to the chosen facilities, these represent travel time to the PODs</a:t>
            </a:r>
          </a:p>
          <a:p>
            <a:pPr marL="171450" indent="-171450">
              <a:buFont typeface="Arial" panose="020B0604020202020204" pitchFamily="34" charset="0"/>
              <a:buChar char="•"/>
            </a:pPr>
            <a:r>
              <a:rPr lang="en-US" dirty="0"/>
              <a:t>Some demand points are outside of the “cutoff” time and aren’t connected to a site</a:t>
            </a:r>
          </a:p>
          <a:p>
            <a:pPr marL="171450" indent="-171450">
              <a:buFont typeface="Arial" panose="020B0604020202020204" pitchFamily="34" charset="0"/>
              <a:buChar char="•"/>
            </a:pPr>
            <a:r>
              <a:rPr lang="en-US" dirty="0"/>
              <a:t>A point for us to plan around later, but these are some of the most mobile areas</a:t>
            </a:r>
          </a:p>
        </p:txBody>
      </p:sp>
      <p:sp>
        <p:nvSpPr>
          <p:cNvPr id="4" name="Slide Number Placeholder 3"/>
          <p:cNvSpPr>
            <a:spLocks noGrp="1"/>
          </p:cNvSpPr>
          <p:nvPr>
            <p:ph type="sldNum" sz="quarter" idx="5"/>
          </p:nvPr>
        </p:nvSpPr>
        <p:spPr/>
        <p:txBody>
          <a:bodyPr/>
          <a:lstStyle/>
          <a:p>
            <a:fld id="{2A6554EC-9C0C-4DE2-A6B4-4AABF638B68B}" type="slidenum">
              <a:rPr lang="en-US" smtClean="0"/>
              <a:t>11</a:t>
            </a:fld>
            <a:endParaRPr lang="en-US"/>
          </a:p>
        </p:txBody>
      </p:sp>
    </p:spTree>
    <p:extLst>
      <p:ext uri="{BB962C8B-B14F-4D97-AF65-F5344CB8AC3E}">
        <p14:creationId xmlns:p14="http://schemas.microsoft.com/office/powerpoint/2010/main" val="1930910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Walking speeds used here, ArcGIS does not have the ability to use multi-modal travel for this analysis</a:t>
            </a:r>
          </a:p>
          <a:p>
            <a:pPr marL="171450" indent="-171450">
              <a:buFont typeface="Arial" panose="020B0604020202020204" pitchFamily="34" charset="0"/>
              <a:buChar char="•"/>
            </a:pPr>
            <a:r>
              <a:rPr lang="en-US" dirty="0"/>
              <a:t>Also we may lose the Metro if that is where the incident takes place</a:t>
            </a:r>
          </a:p>
          <a:p>
            <a:pPr marL="171450" indent="-171450">
              <a:buFont typeface="Arial" panose="020B0604020202020204" pitchFamily="34" charset="0"/>
              <a:buChar char="•"/>
            </a:pPr>
            <a:r>
              <a:rPr lang="en-US" dirty="0"/>
              <a:t>Those jurisdictions mentioned earlier (more suburban/rural) may want to use driving to PODs as the travel method</a:t>
            </a:r>
          </a:p>
          <a:p>
            <a:pPr marL="171450" indent="-171450">
              <a:buFont typeface="Arial" panose="020B0604020202020204" pitchFamily="34" charset="0"/>
              <a:buChar char="•"/>
            </a:pPr>
            <a:r>
              <a:rPr lang="en-US" dirty="0"/>
              <a:t>The PODs chosen by the analysis may not be your highest-scoring</a:t>
            </a:r>
          </a:p>
        </p:txBody>
      </p:sp>
      <p:sp>
        <p:nvSpPr>
          <p:cNvPr id="4" name="Slide Number Placeholder 3"/>
          <p:cNvSpPr>
            <a:spLocks noGrp="1"/>
          </p:cNvSpPr>
          <p:nvPr>
            <p:ph type="sldNum" sz="quarter" idx="5"/>
          </p:nvPr>
        </p:nvSpPr>
        <p:spPr/>
        <p:txBody>
          <a:bodyPr/>
          <a:lstStyle/>
          <a:p>
            <a:fld id="{2A6554EC-9C0C-4DE2-A6B4-4AABF638B68B}" type="slidenum">
              <a:rPr lang="en-US" smtClean="0"/>
              <a:t>12</a:t>
            </a:fld>
            <a:endParaRPr lang="en-US"/>
          </a:p>
        </p:txBody>
      </p:sp>
    </p:spTree>
    <p:extLst>
      <p:ext uri="{BB962C8B-B14F-4D97-AF65-F5344CB8AC3E}">
        <p14:creationId xmlns:p14="http://schemas.microsoft.com/office/powerpoint/2010/main" val="19205503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CF607-15C9-9BE0-A69A-6A7292BCE4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A2F6E-891C-29F8-F5A5-5F62B54F4E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39DB60-187F-515D-4BB3-2F8EB9DD2D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442683-3F43-08E1-7FBA-7FE1FD2461D0}"/>
              </a:ext>
            </a:extLst>
          </p:cNvPr>
          <p:cNvSpPr>
            <a:spLocks noGrp="1"/>
          </p:cNvSpPr>
          <p:nvPr>
            <p:ph type="sldNum" sz="quarter" idx="5"/>
          </p:nvPr>
        </p:nvSpPr>
        <p:spPr/>
        <p:txBody>
          <a:bodyPr/>
          <a:lstStyle/>
          <a:p>
            <a:fld id="{2A6554EC-9C0C-4DE2-A6B4-4AABF638B68B}" type="slidenum">
              <a:rPr lang="en-US" smtClean="0"/>
              <a:t>13</a:t>
            </a:fld>
            <a:endParaRPr lang="en-US"/>
          </a:p>
        </p:txBody>
      </p:sp>
    </p:spTree>
    <p:extLst>
      <p:ext uri="{BB962C8B-B14F-4D97-AF65-F5344CB8AC3E}">
        <p14:creationId xmlns:p14="http://schemas.microsoft.com/office/powerpoint/2010/main" val="2456619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site visit checklist</a:t>
            </a:r>
          </a:p>
          <a:p>
            <a:endParaRPr lang="en-US" dirty="0"/>
          </a:p>
          <a:p>
            <a:r>
              <a:rPr lang="en-US" dirty="0"/>
              <a:t>Transportation (including logistics)</a:t>
            </a:r>
          </a:p>
          <a:p>
            <a:endParaRPr lang="en-US" dirty="0"/>
          </a:p>
          <a:p>
            <a:r>
              <a:rPr lang="en-US" dirty="0"/>
              <a:t>Discuss PACE for POD candidate facilities</a:t>
            </a:r>
          </a:p>
          <a:p>
            <a:endParaRPr lang="en-US" dirty="0"/>
          </a:p>
          <a:p>
            <a:r>
              <a:rPr lang="en-US" dirty="0"/>
              <a:t>Elaborate on how to implement this in plans and how this gets included in plans</a:t>
            </a:r>
          </a:p>
        </p:txBody>
      </p:sp>
      <p:sp>
        <p:nvSpPr>
          <p:cNvPr id="4" name="Slide Number Placeholder 3"/>
          <p:cNvSpPr>
            <a:spLocks noGrp="1"/>
          </p:cNvSpPr>
          <p:nvPr>
            <p:ph type="sldNum" sz="quarter" idx="5"/>
          </p:nvPr>
        </p:nvSpPr>
        <p:spPr/>
        <p:txBody>
          <a:bodyPr/>
          <a:lstStyle/>
          <a:p>
            <a:fld id="{2A6554EC-9C0C-4DE2-A6B4-4AABF638B68B}" type="slidenum">
              <a:rPr lang="en-US" smtClean="0"/>
              <a:t>14</a:t>
            </a:fld>
            <a:endParaRPr lang="en-US"/>
          </a:p>
        </p:txBody>
      </p:sp>
    </p:spTree>
    <p:extLst>
      <p:ext uri="{BB962C8B-B14F-4D97-AF65-F5344CB8AC3E}">
        <p14:creationId xmlns:p14="http://schemas.microsoft.com/office/powerpoint/2010/main" val="898728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984540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7500284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644653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3053284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212161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32372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163300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478139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538304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926166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080505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439461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72212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5067623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078242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700330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1/22/2026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6F15528-21DE-4FAA-801E-634DDDAF4B2B}" type="slidenum">
              <a:rPr lang="en-US" smtClean="0"/>
              <a:t>‹#›</a:t>
            </a:fld>
            <a:endParaRPr lang="en-US"/>
          </a:p>
        </p:txBody>
      </p:sp>
    </p:spTree>
    <p:extLst>
      <p:ext uri="{BB962C8B-B14F-4D97-AF65-F5344CB8AC3E}">
        <p14:creationId xmlns:p14="http://schemas.microsoft.com/office/powerpoint/2010/main" val="394199075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t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B255-3852-52FB-A28F-645CD0583357}"/>
              </a:ext>
            </a:extLst>
          </p:cNvPr>
          <p:cNvSpPr>
            <a:spLocks noGrp="1"/>
          </p:cNvSpPr>
          <p:nvPr>
            <p:ph type="ctrTitle"/>
          </p:nvPr>
        </p:nvSpPr>
        <p:spPr/>
        <p:txBody>
          <a:bodyPr/>
          <a:lstStyle/>
          <a:p>
            <a:r>
              <a:rPr lang="en-US" dirty="0"/>
              <a:t>A Dice Bag Full of Sixes</a:t>
            </a:r>
          </a:p>
        </p:txBody>
      </p:sp>
      <p:sp>
        <p:nvSpPr>
          <p:cNvPr id="3" name="Subtitle 2">
            <a:extLst>
              <a:ext uri="{FF2B5EF4-FFF2-40B4-BE49-F238E27FC236}">
                <a16:creationId xmlns:a16="http://schemas.microsoft.com/office/drawing/2014/main" id="{2CA33FE1-FB49-89AB-6218-A705052E4E6B}"/>
              </a:ext>
            </a:extLst>
          </p:cNvPr>
          <p:cNvSpPr>
            <a:spLocks noGrp="1"/>
          </p:cNvSpPr>
          <p:nvPr>
            <p:ph type="subTitle" idx="1"/>
          </p:nvPr>
        </p:nvSpPr>
        <p:spPr/>
        <p:txBody>
          <a:bodyPr>
            <a:normAutofit/>
          </a:bodyPr>
          <a:lstStyle/>
          <a:p>
            <a:pPr marL="12700">
              <a:lnSpc>
                <a:spcPct val="100000"/>
              </a:lnSpc>
              <a:spcBef>
                <a:spcPts val="125"/>
              </a:spcBef>
            </a:pPr>
            <a:r>
              <a:rPr lang="en-US" sz="2800" spc="-10" dirty="0">
                <a:solidFill>
                  <a:schemeClr val="tx1"/>
                </a:solidFill>
                <a:latin typeface="Arial"/>
                <a:cs typeface="Arial"/>
              </a:rPr>
              <a:t>A GIS-Based Tool for POD Allocation Decisions</a:t>
            </a:r>
          </a:p>
          <a:p>
            <a:pPr marL="12700">
              <a:lnSpc>
                <a:spcPct val="100000"/>
              </a:lnSpc>
              <a:spcBef>
                <a:spcPts val="125"/>
              </a:spcBef>
            </a:pPr>
            <a:r>
              <a:rPr lang="en-US" sz="2800" spc="-10" dirty="0">
                <a:solidFill>
                  <a:schemeClr val="tx1"/>
                </a:solidFill>
                <a:latin typeface="Arial"/>
                <a:cs typeface="Arial"/>
              </a:rPr>
              <a:t>in Resource-Limited Scenarios</a:t>
            </a:r>
          </a:p>
          <a:p>
            <a:endParaRPr lang="en-US" sz="2800" dirty="0">
              <a:solidFill>
                <a:schemeClr val="tx1"/>
              </a:solidFill>
            </a:endParaRPr>
          </a:p>
        </p:txBody>
      </p:sp>
    </p:spTree>
    <p:extLst>
      <p:ext uri="{BB962C8B-B14F-4D97-AF65-F5344CB8AC3E}">
        <p14:creationId xmlns:p14="http://schemas.microsoft.com/office/powerpoint/2010/main" val="1322039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D9782-84FE-F01E-DFA5-37C4379051A1}"/>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E5FBF4E5-2282-0FC6-DE08-049578B6CAF2}"/>
              </a:ext>
            </a:extLst>
          </p:cNvPr>
          <p:cNvSpPr txBox="1">
            <a:spLocks noGrp="1"/>
          </p:cNvSpPr>
          <p:nvPr>
            <p:ph type="title"/>
          </p:nvPr>
        </p:nvSpPr>
        <p:spPr>
          <a:xfrm>
            <a:off x="627348" y="609600"/>
            <a:ext cx="74695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POD Basics</a:t>
            </a:r>
            <a:endParaRPr sz="4000" spc="-10" dirty="0"/>
          </a:p>
        </p:txBody>
      </p:sp>
      <p:sp>
        <p:nvSpPr>
          <p:cNvPr id="3" name="object 3">
            <a:extLst>
              <a:ext uri="{FF2B5EF4-FFF2-40B4-BE49-F238E27FC236}">
                <a16:creationId xmlns:a16="http://schemas.microsoft.com/office/drawing/2014/main" id="{47002DDE-7339-D760-B39E-FB903CDB8CEA}"/>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A89D591B-690E-07F8-FB8E-1F102C55808E}"/>
              </a:ext>
            </a:extLst>
          </p:cNvPr>
          <p:cNvSpPr txBox="1"/>
          <p:nvPr/>
        </p:nvSpPr>
        <p:spPr>
          <a:xfrm>
            <a:off x="607694" y="1568386"/>
            <a:ext cx="8536306" cy="1739579"/>
          </a:xfrm>
          <a:prstGeom prst="rect">
            <a:avLst/>
          </a:prstGeom>
        </p:spPr>
        <p:txBody>
          <a:bodyPr vert="horz" wrap="square" lIns="0" tIns="15875" rIns="0" bIns="0" rtlCol="0">
            <a:spAutoFit/>
          </a:bodyPr>
          <a:lstStyle/>
          <a:p>
            <a:pPr marL="297815" indent="-285115">
              <a:buChar char="•"/>
              <a:tabLst>
                <a:tab pos="297815" algn="l"/>
              </a:tabLst>
            </a:pPr>
            <a:r>
              <a:rPr lang="en-US" sz="2800" b="1" spc="-10" dirty="0">
                <a:latin typeface="Arial"/>
                <a:cs typeface="Arial"/>
              </a:rPr>
              <a:t>Points of Dispensing</a:t>
            </a:r>
            <a:r>
              <a:rPr lang="en-US" sz="2800" spc="-10" dirty="0">
                <a:latin typeface="Arial"/>
                <a:cs typeface="Arial"/>
              </a:rPr>
              <a:t> (PODs) provide </a:t>
            </a:r>
            <a:r>
              <a:rPr lang="en-US" sz="2800" b="1" spc="-10" dirty="0">
                <a:latin typeface="Arial"/>
                <a:cs typeface="Arial"/>
              </a:rPr>
              <a:t>Medical Countermeasures</a:t>
            </a:r>
            <a:r>
              <a:rPr lang="en-US" sz="2800" spc="-10" dirty="0">
                <a:latin typeface="Arial"/>
                <a:cs typeface="Arial"/>
              </a:rPr>
              <a:t> (MCM) during a public health emergency. </a:t>
            </a:r>
          </a:p>
          <a:p>
            <a:pPr marL="297815" indent="-285115">
              <a:buChar char="•"/>
              <a:tabLst>
                <a:tab pos="297815" algn="l"/>
              </a:tabLst>
            </a:pPr>
            <a:r>
              <a:rPr lang="en-US" sz="2800" spc="-10" dirty="0">
                <a:latin typeface="Arial"/>
                <a:cs typeface="Arial"/>
              </a:rPr>
              <a:t>PODs may need to start operating very quickly.</a:t>
            </a:r>
            <a:endParaRPr sz="2800" dirty="0">
              <a:latin typeface="Arial"/>
              <a:cs typeface="Arial"/>
            </a:endParaRPr>
          </a:p>
        </p:txBody>
      </p:sp>
      <p:pic>
        <p:nvPicPr>
          <p:cNvPr id="6" name="Picture 5" descr="A group of people with safety vests standing in a POD site, with areas sectioned off by cones and caution tape.">
            <a:extLst>
              <a:ext uri="{FF2B5EF4-FFF2-40B4-BE49-F238E27FC236}">
                <a16:creationId xmlns:a16="http://schemas.microsoft.com/office/drawing/2014/main" id="{EAD3AB7F-3155-1DEF-CF5E-5567A99D6009}"/>
              </a:ext>
            </a:extLst>
          </p:cNvPr>
          <p:cNvPicPr>
            <a:picLocks noChangeAspect="1"/>
          </p:cNvPicPr>
          <p:nvPr/>
        </p:nvPicPr>
        <p:blipFill>
          <a:blip r:embed="rId3"/>
          <a:stretch>
            <a:fillRect/>
          </a:stretch>
        </p:blipFill>
        <p:spPr>
          <a:xfrm>
            <a:off x="2795269" y="3729130"/>
            <a:ext cx="4161155" cy="3120967"/>
          </a:xfrm>
          <a:prstGeom prst="rect">
            <a:avLst/>
          </a:prstGeom>
        </p:spPr>
      </p:pic>
    </p:spTree>
    <p:extLst>
      <p:ext uri="{BB962C8B-B14F-4D97-AF65-F5344CB8AC3E}">
        <p14:creationId xmlns:p14="http://schemas.microsoft.com/office/powerpoint/2010/main" val="3344650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330D1-8801-9BA0-3DB6-02B6FA30B879}"/>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8786074-411D-11C1-3582-1580DCA448CE}"/>
              </a:ext>
            </a:extLst>
          </p:cNvPr>
          <p:cNvSpPr txBox="1">
            <a:spLocks noGrp="1"/>
          </p:cNvSpPr>
          <p:nvPr>
            <p:ph type="title"/>
          </p:nvPr>
        </p:nvSpPr>
        <p:spPr>
          <a:xfrm>
            <a:off x="627348" y="609600"/>
            <a:ext cx="74695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POD Basics</a:t>
            </a:r>
            <a:endParaRPr sz="4000" spc="-10" dirty="0"/>
          </a:p>
        </p:txBody>
      </p:sp>
      <p:sp>
        <p:nvSpPr>
          <p:cNvPr id="3" name="object 3">
            <a:extLst>
              <a:ext uri="{FF2B5EF4-FFF2-40B4-BE49-F238E27FC236}">
                <a16:creationId xmlns:a16="http://schemas.microsoft.com/office/drawing/2014/main" id="{E11E8827-A0D8-B545-B9C0-6B0A95913F59}"/>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E1E74E57-B7D4-67A3-6804-A0F3D9BE8B55}"/>
              </a:ext>
            </a:extLst>
          </p:cNvPr>
          <p:cNvSpPr txBox="1"/>
          <p:nvPr/>
        </p:nvSpPr>
        <p:spPr>
          <a:xfrm>
            <a:off x="607694" y="1568385"/>
            <a:ext cx="4802506" cy="2601353"/>
          </a:xfrm>
          <a:prstGeom prst="rect">
            <a:avLst/>
          </a:prstGeom>
        </p:spPr>
        <p:txBody>
          <a:bodyPr vert="horz" wrap="square" lIns="0" tIns="15875" rIns="0" bIns="0" rtlCol="0">
            <a:spAutoFit/>
          </a:bodyPr>
          <a:lstStyle/>
          <a:p>
            <a:pPr marL="297815" indent="-285115">
              <a:buChar char="•"/>
              <a:tabLst>
                <a:tab pos="297815" algn="l"/>
              </a:tabLst>
            </a:pPr>
            <a:r>
              <a:rPr lang="en-US" sz="2800" spc="-10" dirty="0">
                <a:latin typeface="Arial"/>
                <a:cs typeface="Arial"/>
              </a:rPr>
              <a:t>The availability of PODs matters!</a:t>
            </a:r>
          </a:p>
          <a:p>
            <a:pPr marL="297815" indent="-285115">
              <a:buChar char="•"/>
              <a:tabLst>
                <a:tab pos="297815" algn="l"/>
              </a:tabLst>
            </a:pPr>
            <a:r>
              <a:rPr lang="en-US" sz="2800" spc="-10" dirty="0">
                <a:latin typeface="Arial"/>
                <a:cs typeface="Arial"/>
              </a:rPr>
              <a:t>During the COVID-19 pandemic, the locations of vaccine sites was a key factor for health outcomes.</a:t>
            </a:r>
            <a:endParaRPr sz="2800" dirty="0">
              <a:latin typeface="Arial"/>
              <a:cs typeface="Arial"/>
            </a:endParaRPr>
          </a:p>
        </p:txBody>
      </p:sp>
      <p:pic>
        <p:nvPicPr>
          <p:cNvPr id="7" name="Picture 6" descr="A map of the District of Columbia, divided by its eight Wards. The wards to the north and west are darker, indicating a longer life expectancy for residents of those wards.">
            <a:extLst>
              <a:ext uri="{FF2B5EF4-FFF2-40B4-BE49-F238E27FC236}">
                <a16:creationId xmlns:a16="http://schemas.microsoft.com/office/drawing/2014/main" id="{7A8DF994-36A3-CF1D-6A69-1D2CDF8D3DDA}"/>
              </a:ext>
            </a:extLst>
          </p:cNvPr>
          <p:cNvPicPr>
            <a:picLocks noChangeAspect="1"/>
          </p:cNvPicPr>
          <p:nvPr/>
        </p:nvPicPr>
        <p:blipFill>
          <a:blip r:embed="rId3"/>
          <a:stretch>
            <a:fillRect/>
          </a:stretch>
        </p:blipFill>
        <p:spPr>
          <a:xfrm>
            <a:off x="5418423" y="0"/>
            <a:ext cx="5455683" cy="6858000"/>
          </a:xfrm>
          <a:prstGeom prst="rect">
            <a:avLst/>
          </a:prstGeom>
        </p:spPr>
      </p:pic>
    </p:spTree>
    <p:extLst>
      <p:ext uri="{BB962C8B-B14F-4D97-AF65-F5344CB8AC3E}">
        <p14:creationId xmlns:p14="http://schemas.microsoft.com/office/powerpoint/2010/main" val="416410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7BE246A-6EC5-4C82-329A-9F9A39C79687}"/>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A9821712-25CC-8B4B-A4EB-83DA509A13D5}"/>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POD Response in the DC Area</a:t>
            </a:r>
            <a:endParaRPr sz="4000" spc="-10" dirty="0"/>
          </a:p>
        </p:txBody>
      </p:sp>
      <p:sp>
        <p:nvSpPr>
          <p:cNvPr id="3" name="object 3">
            <a:extLst>
              <a:ext uri="{FF2B5EF4-FFF2-40B4-BE49-F238E27FC236}">
                <a16:creationId xmlns:a16="http://schemas.microsoft.com/office/drawing/2014/main" id="{D5BD129B-1A06-2405-D49B-FD451D688FDE}"/>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18ADE32F-BD4C-28EE-4390-55BA65932A6D}"/>
              </a:ext>
            </a:extLst>
          </p:cNvPr>
          <p:cNvSpPr txBox="1"/>
          <p:nvPr/>
        </p:nvSpPr>
        <p:spPr>
          <a:xfrm>
            <a:off x="607694" y="1568386"/>
            <a:ext cx="7545706" cy="4232569"/>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No time for complex decision-making in a POD response</a:t>
            </a:r>
          </a:p>
          <a:p>
            <a:pPr marL="297815" indent="-285115">
              <a:spcBef>
                <a:spcPts val="1200"/>
              </a:spcBef>
              <a:buChar char="•"/>
              <a:tabLst>
                <a:tab pos="297815" algn="l"/>
              </a:tabLst>
            </a:pPr>
            <a:r>
              <a:rPr lang="en-US" sz="2800" spc="-10" dirty="0">
                <a:latin typeface="Arial"/>
                <a:cs typeface="Arial"/>
              </a:rPr>
              <a:t>POD resources can be prepared in advance.</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kumimoji="0" lang="en-US" sz="2800" b="0" i="0" u="none" strike="noStrike" kern="0" cap="none" spc="-10" normalizeH="0" baseline="0" noProof="0" dirty="0">
                <a:ln>
                  <a:noFill/>
                </a:ln>
                <a:solidFill>
                  <a:sysClr val="windowText" lastClr="000000"/>
                </a:solidFill>
                <a:effectLst/>
                <a:uLnTx/>
                <a:uFillTx/>
                <a:latin typeface="Arial"/>
                <a:cs typeface="Arial"/>
              </a:rPr>
              <a:t>Buildings</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lang="en-US" sz="2800" spc="-10" dirty="0">
                <a:latin typeface="Arial"/>
                <a:cs typeface="Arial"/>
              </a:rPr>
              <a:t>Supplies</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lang="en-US" sz="2800" spc="-10" dirty="0">
                <a:latin typeface="Arial"/>
                <a:cs typeface="Arial"/>
              </a:rPr>
              <a:t>Staff</a:t>
            </a:r>
          </a:p>
          <a:p>
            <a:pPr marL="297815" marR="0" lvl="0" indent="-285115" defTabSz="914400" eaLnBrk="1" fontAlgn="auto" latinLnBrk="0" hangingPunct="1">
              <a:lnSpc>
                <a:spcPct val="100000"/>
              </a:lnSpc>
              <a:spcBef>
                <a:spcPts val="1200"/>
              </a:spcBef>
              <a:spcAft>
                <a:spcPts val="0"/>
              </a:spcAft>
              <a:buClrTx/>
              <a:buSzTx/>
              <a:buFontTx/>
              <a:buChar char="•"/>
              <a:tabLst>
                <a:tab pos="297815" algn="l"/>
              </a:tabLst>
              <a:defRPr/>
            </a:pPr>
            <a:r>
              <a:rPr kumimoji="0" lang="en-US" sz="2800" b="0" i="0" u="none" strike="noStrike" kern="0" cap="none" spc="-10" normalizeH="0" baseline="0" noProof="0" dirty="0">
                <a:ln>
                  <a:noFill/>
                </a:ln>
                <a:solidFill>
                  <a:sysClr val="windowText" lastClr="000000"/>
                </a:solidFill>
                <a:effectLst/>
                <a:uLnTx/>
                <a:uFillTx/>
                <a:latin typeface="Arial"/>
                <a:cs typeface="Arial"/>
              </a:rPr>
              <a:t>If any of these are limited, the number of PODs will also be limited.</a:t>
            </a:r>
          </a:p>
        </p:txBody>
      </p:sp>
    </p:spTree>
    <p:extLst>
      <p:ext uri="{BB962C8B-B14F-4D97-AF65-F5344CB8AC3E}">
        <p14:creationId xmlns:p14="http://schemas.microsoft.com/office/powerpoint/2010/main" val="2197942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825234B-7E86-DE1E-3646-8FF8359EDE01}"/>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C9587E8-77E9-D313-DC9D-8BA23A949F0B}"/>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POD Staffing Sources</a:t>
            </a:r>
            <a:endParaRPr sz="4000" spc="-10" dirty="0"/>
          </a:p>
        </p:txBody>
      </p:sp>
      <p:sp>
        <p:nvSpPr>
          <p:cNvPr id="3" name="object 3">
            <a:extLst>
              <a:ext uri="{FF2B5EF4-FFF2-40B4-BE49-F238E27FC236}">
                <a16:creationId xmlns:a16="http://schemas.microsoft.com/office/drawing/2014/main" id="{71E261C3-9B80-8F61-7496-483D1C08E770}"/>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B03B9B80-3419-5A5B-DE55-AB1618B4EE87}"/>
              </a:ext>
            </a:extLst>
          </p:cNvPr>
          <p:cNvSpPr txBox="1"/>
          <p:nvPr/>
        </p:nvSpPr>
        <p:spPr>
          <a:xfrm>
            <a:off x="607694" y="1568386"/>
            <a:ext cx="7545706" cy="4632678"/>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Mutual aid for staffing is unlikely to be available in a POD scenario for DC Health.</a:t>
            </a:r>
          </a:p>
          <a:p>
            <a:pPr marL="297815" indent="-285115">
              <a:spcBef>
                <a:spcPts val="1200"/>
              </a:spcBef>
              <a:buChar char="•"/>
              <a:tabLst>
                <a:tab pos="297815" algn="l"/>
              </a:tabLst>
            </a:pPr>
            <a:r>
              <a:rPr lang="en-US" sz="2800" spc="-10" dirty="0">
                <a:latin typeface="Arial"/>
                <a:cs typeface="Arial"/>
              </a:rPr>
              <a:t>Other traditional sources of surge staffing (e.g. contractors) may not be available in time.</a:t>
            </a:r>
          </a:p>
          <a:p>
            <a:pPr marL="297815" indent="-285115">
              <a:spcBef>
                <a:spcPts val="1200"/>
              </a:spcBef>
              <a:buChar char="•"/>
              <a:tabLst>
                <a:tab pos="297815" algn="l"/>
              </a:tabLst>
            </a:pPr>
            <a:r>
              <a:rPr lang="en-US" sz="2800" spc="-10" dirty="0">
                <a:latin typeface="Arial"/>
                <a:cs typeface="Arial"/>
              </a:rPr>
              <a:t>Where does that leave DC Health?</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kumimoji="0" lang="en-US" sz="2400" b="0" i="0" u="none" strike="noStrike" kern="0" cap="none" spc="-10" normalizeH="0" baseline="0" noProof="0" dirty="0">
                <a:ln>
                  <a:noFill/>
                </a:ln>
                <a:solidFill>
                  <a:sysClr val="windowText" lastClr="000000"/>
                </a:solidFill>
                <a:effectLst/>
                <a:uLnTx/>
                <a:uFillTx/>
                <a:latin typeface="Arial"/>
                <a:cs typeface="Arial"/>
              </a:rPr>
              <a:t>Agency personnel, Medical Reserve Corps (MRC), and other </a:t>
            </a:r>
            <a:r>
              <a:rPr lang="en-US" sz="2400" spc="-10" dirty="0">
                <a:latin typeface="Arial"/>
                <a:cs typeface="Arial"/>
              </a:rPr>
              <a:t>volunteer organizations-roughly 800 people in total.</a:t>
            </a:r>
            <a:endParaRPr kumimoji="0" lang="en-US" sz="2400" b="0" i="0" u="none" strike="noStrike" kern="0" cap="none" spc="-10" normalizeH="0" baseline="0" noProof="0" dirty="0">
              <a:ln>
                <a:noFill/>
              </a:ln>
              <a:solidFill>
                <a:sysClr val="windowText" lastClr="000000"/>
              </a:solidFill>
              <a:effectLst/>
              <a:uLnTx/>
              <a:uFillTx/>
              <a:latin typeface="Arial"/>
              <a:cs typeface="Arial"/>
            </a:endParaRP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lang="en-US" sz="2400" spc="-10" dirty="0">
                <a:latin typeface="Arial"/>
                <a:cs typeface="Arial"/>
              </a:rPr>
              <a:t>At current staffing levels, DC Health can operate 8 POD sites.</a:t>
            </a:r>
            <a:endParaRPr kumimoji="0" lang="en-US" sz="2400" b="0" i="0" u="none" strike="noStrike" kern="0" cap="none" spc="-10" normalizeH="0" baseline="0" noProof="0" dirty="0">
              <a:ln>
                <a:noFill/>
              </a:ln>
              <a:solidFill>
                <a:sysClr val="windowText" lastClr="000000"/>
              </a:solidFill>
              <a:effectLst/>
              <a:uLnTx/>
              <a:uFillTx/>
              <a:latin typeface="Arial"/>
              <a:cs typeface="Arial"/>
            </a:endParaRPr>
          </a:p>
        </p:txBody>
      </p:sp>
      <p:pic>
        <p:nvPicPr>
          <p:cNvPr id="7" name="Picture 6" descr="Two six-sided red dice with standard values">
            <a:extLst>
              <a:ext uri="{FF2B5EF4-FFF2-40B4-BE49-F238E27FC236}">
                <a16:creationId xmlns:a16="http://schemas.microsoft.com/office/drawing/2014/main" id="{5E46CBB4-6591-A22C-C622-C7CF3F4423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0" y="2081451"/>
            <a:ext cx="3810000" cy="2695096"/>
          </a:xfrm>
          <a:prstGeom prst="rect">
            <a:avLst/>
          </a:prstGeom>
        </p:spPr>
      </p:pic>
    </p:spTree>
    <p:extLst>
      <p:ext uri="{BB962C8B-B14F-4D97-AF65-F5344CB8AC3E}">
        <p14:creationId xmlns:p14="http://schemas.microsoft.com/office/powerpoint/2010/main" val="2805039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68C0A72-EE9C-8C31-53B1-B82880343543}"/>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484DCACE-52B2-CA64-4741-4B7B04C37743}"/>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Taking No Chances</a:t>
            </a:r>
            <a:endParaRPr sz="4000" spc="-10" dirty="0"/>
          </a:p>
        </p:txBody>
      </p:sp>
      <p:sp>
        <p:nvSpPr>
          <p:cNvPr id="3" name="object 3">
            <a:extLst>
              <a:ext uri="{FF2B5EF4-FFF2-40B4-BE49-F238E27FC236}">
                <a16:creationId xmlns:a16="http://schemas.microsoft.com/office/drawing/2014/main" id="{B62E044E-A5E1-067A-620E-F02FD4307CFC}"/>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8A31A0CE-5CC3-058E-7026-1E4375F7B37A}"/>
              </a:ext>
            </a:extLst>
          </p:cNvPr>
          <p:cNvSpPr txBox="1"/>
          <p:nvPr/>
        </p:nvSpPr>
        <p:spPr>
          <a:xfrm>
            <a:off x="607694" y="1568386"/>
            <a:ext cx="7545706" cy="3340017"/>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With a limited number of PODs able to be opened, </a:t>
            </a:r>
            <a:r>
              <a:rPr lang="en-US" sz="2800" b="1" spc="-10" dirty="0">
                <a:latin typeface="Arial"/>
                <a:cs typeface="Arial"/>
              </a:rPr>
              <a:t>we can’t afford to “roll the dice”.</a:t>
            </a:r>
          </a:p>
          <a:p>
            <a:pPr marL="297815" indent="-285115">
              <a:spcBef>
                <a:spcPts val="1200"/>
              </a:spcBef>
              <a:buChar char="•"/>
              <a:tabLst>
                <a:tab pos="297815" algn="l"/>
              </a:tabLst>
            </a:pPr>
            <a:r>
              <a:rPr kumimoji="0" lang="en-US" sz="2800" b="0" i="0" u="none" strike="noStrike" kern="0" cap="none" spc="-10" normalizeH="0" baseline="0" noProof="0" dirty="0">
                <a:ln>
                  <a:noFill/>
                </a:ln>
                <a:solidFill>
                  <a:sysClr val="windowText" lastClr="000000"/>
                </a:solidFill>
                <a:effectLst/>
                <a:uLnTx/>
                <a:uFillTx/>
                <a:latin typeface="Arial"/>
                <a:cs typeface="Arial"/>
              </a:rPr>
              <a:t>Before we need to activate our POD plan, we need to know </a:t>
            </a:r>
            <a:r>
              <a:rPr kumimoji="0" lang="en-US" sz="2800" b="1" i="0" u="none" strike="noStrike" kern="0" cap="none" spc="-10" normalizeH="0" baseline="0" noProof="0" dirty="0">
                <a:ln>
                  <a:noFill/>
                </a:ln>
                <a:solidFill>
                  <a:sysClr val="windowText" lastClr="000000"/>
                </a:solidFill>
                <a:effectLst/>
                <a:uLnTx/>
                <a:uFillTx/>
                <a:latin typeface="Arial"/>
                <a:cs typeface="Arial"/>
              </a:rPr>
              <a:t>which sites will provide the best value</a:t>
            </a:r>
            <a:r>
              <a:rPr kumimoji="0" lang="en-US" sz="2800" b="0" i="0" u="none" strike="noStrike" kern="0" cap="none" spc="-10" normalizeH="0" baseline="0" noProof="0" dirty="0">
                <a:ln>
                  <a:noFill/>
                </a:ln>
                <a:solidFill>
                  <a:sysClr val="windowText" lastClr="000000"/>
                </a:solidFill>
                <a:effectLst/>
                <a:uLnTx/>
                <a:uFillTx/>
                <a:latin typeface="Arial"/>
                <a:cs typeface="Arial"/>
              </a:rPr>
              <a:t> over other POD candidates.</a:t>
            </a:r>
          </a:p>
          <a:p>
            <a:pPr marL="297815" indent="-285115">
              <a:spcBef>
                <a:spcPts val="1200"/>
              </a:spcBef>
              <a:buChar char="•"/>
              <a:tabLst>
                <a:tab pos="297815" algn="l"/>
              </a:tabLst>
            </a:pPr>
            <a:r>
              <a:rPr lang="en-US" sz="2800" spc="-10" dirty="0">
                <a:latin typeface="Arial"/>
                <a:cs typeface="Arial"/>
              </a:rPr>
              <a:t>So how do we know where those best sites are before we need them?</a:t>
            </a:r>
            <a:endParaRPr kumimoji="0" lang="en-US" sz="2800" b="0" i="0" u="none" strike="noStrike" kern="0" cap="none" spc="-10" normalizeH="0" baseline="0" noProof="0" dirty="0">
              <a:ln>
                <a:noFill/>
              </a:ln>
              <a:solidFill>
                <a:sysClr val="windowText" lastClr="000000"/>
              </a:solidFill>
              <a:effectLst/>
              <a:uLnTx/>
              <a:uFillTx/>
              <a:latin typeface="Arial"/>
              <a:cs typeface="Arial"/>
            </a:endParaRPr>
          </a:p>
        </p:txBody>
      </p:sp>
      <p:pic>
        <p:nvPicPr>
          <p:cNvPr id="6" name="Picture 5" descr="Two six-sided red dice. Rather than the standard values, one dice has fives on all sides, and one dice has sixes on all sides">
            <a:extLst>
              <a:ext uri="{FF2B5EF4-FFF2-40B4-BE49-F238E27FC236}">
                <a16:creationId xmlns:a16="http://schemas.microsoft.com/office/drawing/2014/main" id="{FD53C0FD-F33A-3621-A2BA-DE10CE688A29}"/>
              </a:ext>
            </a:extLst>
          </p:cNvPr>
          <p:cNvPicPr>
            <a:picLocks noChangeAspect="1"/>
          </p:cNvPicPr>
          <p:nvPr/>
        </p:nvPicPr>
        <p:blipFill>
          <a:blip r:embed="rId3" cstate="print">
            <a:extLst>
              <a:ext uri="{28A0092B-C50C-407E-A947-70E740481C1C}">
                <a14:useLocalDpi xmlns:a14="http://schemas.microsoft.com/office/drawing/2010/main" val="0"/>
              </a:ext>
            </a:extLst>
          </a:blip>
          <a:srcRect r="5190"/>
          <a:stretch/>
        </p:blipFill>
        <p:spPr>
          <a:xfrm>
            <a:off x="8382000" y="2081451"/>
            <a:ext cx="3810000" cy="2695096"/>
          </a:xfrm>
          <a:prstGeom prst="rect">
            <a:avLst/>
          </a:prstGeom>
        </p:spPr>
      </p:pic>
    </p:spTree>
    <p:extLst>
      <p:ext uri="{BB962C8B-B14F-4D97-AF65-F5344CB8AC3E}">
        <p14:creationId xmlns:p14="http://schemas.microsoft.com/office/powerpoint/2010/main" val="3009506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885F246-CE5F-0DC2-0657-0F6165AAB1B7}"/>
            </a:ext>
          </a:extLst>
        </p:cNvPr>
        <p:cNvGrpSpPr/>
        <p:nvPr/>
      </p:nvGrpSpPr>
      <p:grpSpPr>
        <a:xfrm>
          <a:off x="0" y="0"/>
          <a:ext cx="0" cy="0"/>
          <a:chOff x="0" y="0"/>
          <a:chExt cx="0" cy="0"/>
        </a:xfrm>
      </p:grpSpPr>
      <p:pic>
        <p:nvPicPr>
          <p:cNvPr id="10" name="Picture 9" descr="A table listing the different transportation and accessibility factors scored in the index. The columns are: Facility Name, Metro Walk Time, Public Transit Preference, 0-Car Households, People 65 and older, People with Disabilities, and the Accessibility Index Score. The values in the last column are highlighted with green and red shades, with green shades indicating higher-scoring sites and red shades indicating lower-scoring sites.">
            <a:extLst>
              <a:ext uri="{FF2B5EF4-FFF2-40B4-BE49-F238E27FC236}">
                <a16:creationId xmlns:a16="http://schemas.microsoft.com/office/drawing/2014/main" id="{199CA73D-9808-BD86-23E0-0FC0161F3244}"/>
              </a:ext>
            </a:extLst>
          </p:cNvPr>
          <p:cNvPicPr>
            <a:picLocks noChangeAspect="1"/>
          </p:cNvPicPr>
          <p:nvPr/>
        </p:nvPicPr>
        <p:blipFill>
          <a:blip r:embed="rId3"/>
          <a:stretch>
            <a:fillRect/>
          </a:stretch>
        </p:blipFill>
        <p:spPr>
          <a:xfrm>
            <a:off x="2457450" y="3391831"/>
            <a:ext cx="6305550" cy="3409950"/>
          </a:xfrm>
          <a:prstGeom prst="rect">
            <a:avLst/>
          </a:prstGeom>
        </p:spPr>
      </p:pic>
      <p:sp>
        <p:nvSpPr>
          <p:cNvPr id="2" name="object 2">
            <a:extLst>
              <a:ext uri="{FF2B5EF4-FFF2-40B4-BE49-F238E27FC236}">
                <a16:creationId xmlns:a16="http://schemas.microsoft.com/office/drawing/2014/main" id="{4C8A7D9A-BAEF-27A4-0F86-B5DD06044806}"/>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What Makes a “Six”?</a:t>
            </a:r>
            <a:endParaRPr sz="4000" spc="-10" dirty="0"/>
          </a:p>
        </p:txBody>
      </p:sp>
      <p:sp>
        <p:nvSpPr>
          <p:cNvPr id="3" name="object 3">
            <a:extLst>
              <a:ext uri="{FF2B5EF4-FFF2-40B4-BE49-F238E27FC236}">
                <a16:creationId xmlns:a16="http://schemas.microsoft.com/office/drawing/2014/main" id="{A6EF5A1A-DF8D-A10D-2935-D8DDCE6A5BFB}"/>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F2CE9C40-CA20-1EE1-E6E0-73F495CA0546}"/>
              </a:ext>
            </a:extLst>
          </p:cNvPr>
          <p:cNvSpPr txBox="1"/>
          <p:nvPr/>
        </p:nvSpPr>
        <p:spPr>
          <a:xfrm>
            <a:off x="607694" y="1568386"/>
            <a:ext cx="8460106" cy="1831912"/>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How can a site improve access to MCM?</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kumimoji="0" lang="en-US" sz="2000" b="0" i="0" u="none" strike="noStrike" kern="0" cap="none" spc="-10" normalizeH="0" baseline="0" noProof="0" dirty="0">
                <a:ln>
                  <a:noFill/>
                </a:ln>
                <a:solidFill>
                  <a:sysClr val="windowText" lastClr="000000"/>
                </a:solidFill>
                <a:effectLst/>
                <a:uLnTx/>
                <a:uFillTx/>
                <a:latin typeface="Arial"/>
                <a:cs typeface="Arial"/>
              </a:rPr>
              <a:t>Access to critical transit methods</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kumimoji="0" lang="en-US" sz="2000" b="0" i="0" u="none" strike="noStrike" kern="0" cap="none" spc="-10" normalizeH="0" baseline="0" noProof="0" dirty="0">
                <a:ln>
                  <a:noFill/>
                </a:ln>
                <a:solidFill>
                  <a:sysClr val="windowText" lastClr="000000"/>
                </a:solidFill>
                <a:effectLst/>
                <a:uLnTx/>
                <a:uFillTx/>
                <a:latin typeface="Arial"/>
                <a:cs typeface="Arial"/>
              </a:rPr>
              <a:t>Availability to people with limited mobility</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lang="en-US" sz="2000" spc="-10" dirty="0">
                <a:latin typeface="Arial"/>
                <a:cs typeface="Arial"/>
              </a:rPr>
              <a:t>To get the most people to PODs, this focuses on total #s</a:t>
            </a:r>
            <a:endParaRPr kumimoji="0" lang="en-US" sz="2000" b="0" i="0" u="none" strike="noStrike" kern="0" cap="none" spc="-10" normalizeH="0" baseline="0" noProof="0" dirty="0">
              <a:ln>
                <a:noFill/>
              </a:ln>
              <a:solidFill>
                <a:sysClr val="windowText" lastClr="000000"/>
              </a:solidFill>
              <a:effectLst/>
              <a:uLnTx/>
              <a:uFillTx/>
              <a:latin typeface="Arial"/>
              <a:cs typeface="Arial"/>
            </a:endParaRPr>
          </a:p>
        </p:txBody>
      </p:sp>
    </p:spTree>
    <p:extLst>
      <p:ext uri="{BB962C8B-B14F-4D97-AF65-F5344CB8AC3E}">
        <p14:creationId xmlns:p14="http://schemas.microsoft.com/office/powerpoint/2010/main" val="1271430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7B630FE-7B83-9F47-0DFC-3BFBB0839384}"/>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082A2BB6-9C80-1550-1DF6-3BCA1A09A716}"/>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What Makes a “Six”?</a:t>
            </a:r>
            <a:endParaRPr sz="4000" spc="-10" dirty="0"/>
          </a:p>
        </p:txBody>
      </p:sp>
      <p:sp>
        <p:nvSpPr>
          <p:cNvPr id="3" name="object 3">
            <a:extLst>
              <a:ext uri="{FF2B5EF4-FFF2-40B4-BE49-F238E27FC236}">
                <a16:creationId xmlns:a16="http://schemas.microsoft.com/office/drawing/2014/main" id="{ADA0260D-0613-359B-6DBB-9DB0F68DEA0A}"/>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FA238A5E-E5E5-D5D2-3C57-A7A7D9B427CD}"/>
              </a:ext>
            </a:extLst>
          </p:cNvPr>
          <p:cNvSpPr txBox="1"/>
          <p:nvPr/>
        </p:nvSpPr>
        <p:spPr>
          <a:xfrm>
            <a:off x="607694" y="1568386"/>
            <a:ext cx="8612506" cy="1678023"/>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How can a site improve overall health outcomes?</a:t>
            </a: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lang="en-US" sz="2000" spc="-10" dirty="0">
                <a:latin typeface="Arial"/>
                <a:cs typeface="Arial"/>
              </a:rPr>
              <a:t>If they don’t get MCM, who will have trouble getting healthcare?</a:t>
            </a:r>
            <a:endParaRPr kumimoji="0" lang="en-US" sz="2000" b="0" i="0" u="none" strike="noStrike" kern="0" cap="none" spc="-10" normalizeH="0" baseline="0" noProof="0" dirty="0">
              <a:ln>
                <a:noFill/>
              </a:ln>
              <a:solidFill>
                <a:sysClr val="windowText" lastClr="000000"/>
              </a:solidFill>
              <a:effectLst/>
              <a:uLnTx/>
              <a:uFillTx/>
              <a:latin typeface="Arial"/>
              <a:cs typeface="Arial"/>
            </a:endParaRPr>
          </a:p>
          <a:p>
            <a:pPr marL="1257300" marR="0" lvl="0" indent="-342900" defTabSz="914400" eaLnBrk="1" fontAlgn="auto" latinLnBrk="0" hangingPunct="1">
              <a:lnSpc>
                <a:spcPct val="100000"/>
              </a:lnSpc>
              <a:spcBef>
                <a:spcPts val="1200"/>
              </a:spcBef>
              <a:spcAft>
                <a:spcPts val="0"/>
              </a:spcAft>
              <a:buClrTx/>
              <a:buSzTx/>
              <a:buFontTx/>
              <a:buChar char="-"/>
              <a:tabLst>
                <a:tab pos="297815" algn="l"/>
              </a:tabLst>
              <a:defRPr/>
            </a:pPr>
            <a:r>
              <a:rPr kumimoji="0" lang="en-US" sz="2000" b="0" i="0" u="none" strike="noStrike" kern="0" cap="none" spc="-10" normalizeH="0" baseline="0" noProof="0" dirty="0">
                <a:ln>
                  <a:noFill/>
                </a:ln>
                <a:solidFill>
                  <a:sysClr val="windowText" lastClr="000000"/>
                </a:solidFill>
                <a:effectLst/>
                <a:uLnTx/>
                <a:uFillTx/>
                <a:latin typeface="Arial"/>
                <a:cs typeface="Arial"/>
              </a:rPr>
              <a:t>After regression analysis of 12 socio-economic factors, these were the chosen indicators for each facility’s surrounding area</a:t>
            </a:r>
          </a:p>
        </p:txBody>
      </p:sp>
      <p:pic>
        <p:nvPicPr>
          <p:cNvPr id="8" name="Picture 7">
            <a:extLst>
              <a:ext uri="{FF2B5EF4-FFF2-40B4-BE49-F238E27FC236}">
                <a16:creationId xmlns:a16="http://schemas.microsoft.com/office/drawing/2014/main" id="{49C4780B-1CC4-BEFA-BF69-DA31377B2D2A}"/>
              </a:ext>
            </a:extLst>
          </p:cNvPr>
          <p:cNvPicPr>
            <a:picLocks noChangeAspect="1"/>
          </p:cNvPicPr>
          <p:nvPr/>
        </p:nvPicPr>
        <p:blipFill>
          <a:blip r:embed="rId3"/>
          <a:stretch>
            <a:fillRect/>
          </a:stretch>
        </p:blipFill>
        <p:spPr>
          <a:xfrm>
            <a:off x="2133600" y="3362325"/>
            <a:ext cx="6791325" cy="3419475"/>
          </a:xfrm>
          <a:prstGeom prst="rect">
            <a:avLst/>
          </a:prstGeom>
        </p:spPr>
      </p:pic>
      <p:pic>
        <p:nvPicPr>
          <p:cNvPr id="9" name="Picture 8">
            <a:extLst>
              <a:ext uri="{FF2B5EF4-FFF2-40B4-BE49-F238E27FC236}">
                <a16:creationId xmlns:a16="http://schemas.microsoft.com/office/drawing/2014/main" id="{21D2DB18-B5A4-897E-77F3-1AD11C564F5E}"/>
              </a:ext>
            </a:extLst>
          </p:cNvPr>
          <p:cNvPicPr>
            <a:picLocks noChangeAspect="1"/>
          </p:cNvPicPr>
          <p:nvPr/>
        </p:nvPicPr>
        <p:blipFill>
          <a:blip r:embed="rId4"/>
          <a:stretch>
            <a:fillRect/>
          </a:stretch>
        </p:blipFill>
        <p:spPr>
          <a:xfrm>
            <a:off x="1657349" y="3362325"/>
            <a:ext cx="7743825" cy="2514600"/>
          </a:xfrm>
          <a:prstGeom prst="rect">
            <a:avLst/>
          </a:prstGeom>
        </p:spPr>
      </p:pic>
    </p:spTree>
    <p:extLst>
      <p:ext uri="{BB962C8B-B14F-4D97-AF65-F5344CB8AC3E}">
        <p14:creationId xmlns:p14="http://schemas.microsoft.com/office/powerpoint/2010/main" val="401233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11B5BDE9-8727-4B81-7A9F-99346EA8C11F}"/>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D43301E-95BB-08CE-EA69-37C28347FD3E}"/>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Location-Allocation</a:t>
            </a:r>
            <a:endParaRPr sz="4000" spc="-10" dirty="0"/>
          </a:p>
        </p:txBody>
      </p:sp>
      <p:sp>
        <p:nvSpPr>
          <p:cNvPr id="3" name="object 3">
            <a:extLst>
              <a:ext uri="{FF2B5EF4-FFF2-40B4-BE49-F238E27FC236}">
                <a16:creationId xmlns:a16="http://schemas.microsoft.com/office/drawing/2014/main" id="{87DC4846-C877-2172-51D3-7048272186AC}"/>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1CCAE72A-2C35-69D2-DCD4-8D8164C2DAE2}"/>
              </a:ext>
            </a:extLst>
          </p:cNvPr>
          <p:cNvSpPr txBox="1"/>
          <p:nvPr/>
        </p:nvSpPr>
        <p:spPr>
          <a:xfrm>
            <a:off x="607694" y="1568386"/>
            <a:ext cx="7545706" cy="3247684"/>
          </a:xfrm>
          <a:prstGeom prst="rect">
            <a:avLst/>
          </a:prstGeom>
        </p:spPr>
        <p:txBody>
          <a:bodyPr vert="horz" wrap="square" lIns="0" tIns="15875" rIns="0" bIns="0" rtlCol="0">
            <a:spAutoFit/>
          </a:bodyPr>
          <a:lstStyle/>
          <a:p>
            <a:pPr marL="297815" indent="-285115">
              <a:spcBef>
                <a:spcPts val="1200"/>
              </a:spcBef>
              <a:buChar char="•"/>
              <a:tabLst>
                <a:tab pos="297815" algn="l"/>
              </a:tabLst>
            </a:pPr>
            <a:r>
              <a:rPr lang="en-US" sz="2800" spc="-10" dirty="0">
                <a:latin typeface="Arial"/>
                <a:cs typeface="Arial"/>
              </a:rPr>
              <a:t>What is location-allocation analysis?</a:t>
            </a:r>
          </a:p>
          <a:p>
            <a:pPr marL="1257300" marR="0" lvl="0" indent="-342900" defTabSz="914400" eaLnBrk="1" fontAlgn="auto" latinLnBrk="0" hangingPunct="1">
              <a:lnSpc>
                <a:spcPct val="100000"/>
              </a:lnSpc>
              <a:spcBef>
                <a:spcPts val="1200"/>
              </a:spcBef>
              <a:spcAft>
                <a:spcPts val="0"/>
              </a:spcAft>
              <a:buClrTx/>
              <a:buSzTx/>
              <a:buFont typeface="Arial" panose="020B0604020202020204" pitchFamily="34" charset="0"/>
              <a:buChar char="‒"/>
              <a:tabLst>
                <a:tab pos="297815" algn="l"/>
              </a:tabLst>
              <a:defRPr/>
            </a:pPr>
            <a:r>
              <a:rPr lang="en-US" sz="2400" spc="-10" dirty="0">
                <a:latin typeface="Arial"/>
                <a:cs typeface="Arial"/>
              </a:rPr>
              <a:t>An optimization method for </a:t>
            </a:r>
            <a:r>
              <a:rPr lang="en-US" sz="2400" b="1" spc="-10" dirty="0">
                <a:latin typeface="Arial"/>
                <a:cs typeface="Arial"/>
              </a:rPr>
              <a:t>placing service locations</a:t>
            </a:r>
          </a:p>
          <a:p>
            <a:pPr marL="1257300" marR="0" lvl="0" indent="-342900" defTabSz="914400" eaLnBrk="1" fontAlgn="auto" latinLnBrk="0" hangingPunct="1">
              <a:lnSpc>
                <a:spcPct val="100000"/>
              </a:lnSpc>
              <a:spcBef>
                <a:spcPts val="1200"/>
              </a:spcBef>
              <a:spcAft>
                <a:spcPts val="0"/>
              </a:spcAft>
              <a:buClrTx/>
              <a:buSzTx/>
              <a:buFont typeface="Arial" panose="020B0604020202020204" pitchFamily="34" charset="0"/>
              <a:buChar char="‒"/>
              <a:tabLst>
                <a:tab pos="297815" algn="l"/>
              </a:tabLst>
              <a:defRPr/>
            </a:pPr>
            <a:r>
              <a:rPr lang="en-US" sz="2400" spc="-10" dirty="0">
                <a:latin typeface="Arial"/>
                <a:cs typeface="Arial"/>
              </a:rPr>
              <a:t>Finds the best selection to </a:t>
            </a:r>
            <a:r>
              <a:rPr lang="en-US" sz="2400" b="1" spc="-10" dirty="0">
                <a:latin typeface="Arial"/>
                <a:cs typeface="Arial"/>
              </a:rPr>
              <a:t>limit travel time </a:t>
            </a:r>
            <a:r>
              <a:rPr lang="en-US" sz="2400" spc="-10" dirty="0">
                <a:latin typeface="Arial"/>
                <a:cs typeface="Arial"/>
              </a:rPr>
              <a:t>to a service site within a set area</a:t>
            </a:r>
          </a:p>
          <a:p>
            <a:pPr marL="297815" indent="-285115">
              <a:spcBef>
                <a:spcPts val="1200"/>
              </a:spcBef>
              <a:buChar char="•"/>
              <a:tabLst>
                <a:tab pos="297815" algn="l"/>
              </a:tabLst>
            </a:pPr>
            <a:r>
              <a:rPr lang="en-US" sz="2800" spc="-10" dirty="0">
                <a:latin typeface="Arial"/>
                <a:cs typeface="Arial"/>
              </a:rPr>
              <a:t>Within ArcGIS Pro, this function is available under “Network Analysis”</a:t>
            </a:r>
          </a:p>
        </p:txBody>
      </p:sp>
    </p:spTree>
    <p:extLst>
      <p:ext uri="{BB962C8B-B14F-4D97-AF65-F5344CB8AC3E}">
        <p14:creationId xmlns:p14="http://schemas.microsoft.com/office/powerpoint/2010/main" val="3266244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D70890B-07BE-6B79-C72D-FEA0831E22EA}"/>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59CC1E24-6C21-9D19-A5D6-C1AE934E2815}"/>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Location-Allocation</a:t>
            </a:r>
            <a:endParaRPr sz="4000" spc="-10" dirty="0"/>
          </a:p>
        </p:txBody>
      </p:sp>
      <p:sp>
        <p:nvSpPr>
          <p:cNvPr id="3" name="object 3">
            <a:extLst>
              <a:ext uri="{FF2B5EF4-FFF2-40B4-BE49-F238E27FC236}">
                <a16:creationId xmlns:a16="http://schemas.microsoft.com/office/drawing/2014/main" id="{1EF45278-D939-2752-FF11-F0A0920ACF40}"/>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pic>
        <p:nvPicPr>
          <p:cNvPr id="5" name="object 5">
            <a:extLst>
              <a:ext uri="{FF2B5EF4-FFF2-40B4-BE49-F238E27FC236}">
                <a16:creationId xmlns:a16="http://schemas.microsoft.com/office/drawing/2014/main" id="{AEC9703F-F26B-5ECA-0F16-61CEE9822309}"/>
              </a:ext>
            </a:extLst>
          </p:cNvPr>
          <p:cNvPicPr/>
          <p:nvPr/>
        </p:nvPicPr>
        <p:blipFill>
          <a:blip r:embed="rId3" cstate="print"/>
          <a:stretch>
            <a:fillRect/>
          </a:stretch>
        </p:blipFill>
        <p:spPr>
          <a:xfrm>
            <a:off x="9296400" y="0"/>
            <a:ext cx="2322926" cy="6857998"/>
          </a:xfrm>
          <a:prstGeom prst="rect">
            <a:avLst/>
          </a:prstGeom>
        </p:spPr>
      </p:pic>
      <p:pic>
        <p:nvPicPr>
          <p:cNvPr id="6" name="Picture 5" descr="A map of the District of Columbia, with Demand Points represented by small yellow dots and candidate sites represented by larger orange dots with a white center.">
            <a:extLst>
              <a:ext uri="{FF2B5EF4-FFF2-40B4-BE49-F238E27FC236}">
                <a16:creationId xmlns:a16="http://schemas.microsoft.com/office/drawing/2014/main" id="{4D537BCC-190D-AEB5-8EB0-0EAD9A76D9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1200" y="-1"/>
            <a:ext cx="6295583" cy="6857997"/>
          </a:xfrm>
          <a:prstGeom prst="rect">
            <a:avLst/>
          </a:prstGeom>
        </p:spPr>
      </p:pic>
      <p:sp>
        <p:nvSpPr>
          <p:cNvPr id="7" name="object 4">
            <a:extLst>
              <a:ext uri="{FF2B5EF4-FFF2-40B4-BE49-F238E27FC236}">
                <a16:creationId xmlns:a16="http://schemas.microsoft.com/office/drawing/2014/main" id="{FBA01D8E-E29D-EEDF-F2F8-C5661FE41384}"/>
              </a:ext>
            </a:extLst>
          </p:cNvPr>
          <p:cNvSpPr txBox="1"/>
          <p:nvPr/>
        </p:nvSpPr>
        <p:spPr>
          <a:xfrm>
            <a:off x="607694" y="1568386"/>
            <a:ext cx="4192906" cy="3488776"/>
          </a:xfrm>
          <a:prstGeom prst="rect">
            <a:avLst/>
          </a:prstGeom>
        </p:spPr>
        <p:txBody>
          <a:bodyPr vert="horz" wrap="square" lIns="0" tIns="15875" rIns="0" bIns="0" rtlCol="0">
            <a:spAutoFit/>
          </a:bodyPr>
          <a:lstStyle/>
          <a:p>
            <a:pPr marL="12700">
              <a:spcBef>
                <a:spcPts val="125"/>
              </a:spcBef>
            </a:pPr>
            <a:r>
              <a:rPr lang="en-US" sz="2800" spc="-10" dirty="0">
                <a:latin typeface="Arial"/>
                <a:cs typeface="Arial"/>
              </a:rPr>
              <a:t>This analysis needs 2 datasets:</a:t>
            </a:r>
          </a:p>
          <a:p>
            <a:pPr marL="469900" indent="-457200">
              <a:spcBef>
                <a:spcPts val="125"/>
              </a:spcBef>
              <a:buFont typeface="Arial" panose="020B0604020202020204" pitchFamily="34" charset="0"/>
              <a:buChar char="•"/>
            </a:pPr>
            <a:r>
              <a:rPr lang="en-US" sz="2800" b="1" spc="-10" dirty="0">
                <a:latin typeface="Arial"/>
                <a:cs typeface="Arial"/>
              </a:rPr>
              <a:t>Demand points</a:t>
            </a:r>
            <a:r>
              <a:rPr lang="en-US" sz="2800" spc="-10" dirty="0">
                <a:latin typeface="Arial"/>
                <a:cs typeface="Arial"/>
              </a:rPr>
              <a:t>, showing where people are, and;</a:t>
            </a:r>
          </a:p>
          <a:p>
            <a:pPr marL="469900" indent="-457200">
              <a:spcBef>
                <a:spcPts val="125"/>
              </a:spcBef>
              <a:buFont typeface="Arial" panose="020B0604020202020204" pitchFamily="34" charset="0"/>
              <a:buChar char="•"/>
            </a:pPr>
            <a:r>
              <a:rPr lang="en-US" sz="2800" b="1" spc="-10" dirty="0">
                <a:latin typeface="Arial"/>
                <a:cs typeface="Arial"/>
              </a:rPr>
              <a:t>Candidate</a:t>
            </a:r>
            <a:r>
              <a:rPr lang="en-US" sz="2800" spc="-10" dirty="0">
                <a:latin typeface="Arial"/>
                <a:cs typeface="Arial"/>
              </a:rPr>
              <a:t> facilities, all possible locations being considered.</a:t>
            </a:r>
            <a:endParaRPr sz="2800" dirty="0">
              <a:latin typeface="Arial"/>
              <a:cs typeface="Arial"/>
            </a:endParaRPr>
          </a:p>
        </p:txBody>
      </p:sp>
    </p:spTree>
    <p:extLst>
      <p:ext uri="{BB962C8B-B14F-4D97-AF65-F5344CB8AC3E}">
        <p14:creationId xmlns:p14="http://schemas.microsoft.com/office/powerpoint/2010/main" val="3638612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EC0BA1A-BCBE-A92E-82AC-4A259DD4133D}"/>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E576F77-A38E-59DF-5003-60B2574C7FE5}"/>
              </a:ext>
            </a:extLst>
          </p:cNvPr>
          <p:cNvSpPr txBox="1">
            <a:spLocks noGrp="1"/>
          </p:cNvSpPr>
          <p:nvPr>
            <p:ph type="title"/>
          </p:nvPr>
        </p:nvSpPr>
        <p:spPr>
          <a:xfrm>
            <a:off x="607694" y="609600"/>
            <a:ext cx="81553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Location-Allocation</a:t>
            </a:r>
            <a:endParaRPr sz="4000" spc="-10" dirty="0"/>
          </a:p>
        </p:txBody>
      </p:sp>
      <p:sp>
        <p:nvSpPr>
          <p:cNvPr id="3" name="object 3">
            <a:extLst>
              <a:ext uri="{FF2B5EF4-FFF2-40B4-BE49-F238E27FC236}">
                <a16:creationId xmlns:a16="http://schemas.microsoft.com/office/drawing/2014/main" id="{16228CB5-F1CA-3048-F138-66A76631B1C7}"/>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pic>
        <p:nvPicPr>
          <p:cNvPr id="5" name="object 5">
            <a:extLst>
              <a:ext uri="{FF2B5EF4-FFF2-40B4-BE49-F238E27FC236}">
                <a16:creationId xmlns:a16="http://schemas.microsoft.com/office/drawing/2014/main" id="{FF27921A-4988-75FD-CD51-15EC6CCFAAA8}"/>
              </a:ext>
            </a:extLst>
          </p:cNvPr>
          <p:cNvPicPr/>
          <p:nvPr/>
        </p:nvPicPr>
        <p:blipFill>
          <a:blip r:embed="rId3" cstate="print"/>
          <a:stretch>
            <a:fillRect/>
          </a:stretch>
        </p:blipFill>
        <p:spPr>
          <a:xfrm>
            <a:off x="9296400" y="0"/>
            <a:ext cx="2322926" cy="6857998"/>
          </a:xfrm>
          <a:prstGeom prst="rect">
            <a:avLst/>
          </a:prstGeom>
        </p:spPr>
      </p:pic>
      <p:sp>
        <p:nvSpPr>
          <p:cNvPr id="4" name="object 4">
            <a:extLst>
              <a:ext uri="{FF2B5EF4-FFF2-40B4-BE49-F238E27FC236}">
                <a16:creationId xmlns:a16="http://schemas.microsoft.com/office/drawing/2014/main" id="{16D18DD7-5A1D-5CBE-4F9F-ABB81532D9B2}"/>
              </a:ext>
            </a:extLst>
          </p:cNvPr>
          <p:cNvSpPr txBox="1"/>
          <p:nvPr/>
        </p:nvSpPr>
        <p:spPr>
          <a:xfrm>
            <a:off x="607694" y="1568386"/>
            <a:ext cx="4192906" cy="2601353"/>
          </a:xfrm>
          <a:prstGeom prst="rect">
            <a:avLst/>
          </a:prstGeom>
        </p:spPr>
        <p:txBody>
          <a:bodyPr vert="horz" wrap="square" lIns="0" tIns="15875" rIns="0" bIns="0" rtlCol="0">
            <a:spAutoFit/>
          </a:bodyPr>
          <a:lstStyle/>
          <a:p>
            <a:pPr marL="12700">
              <a:spcBef>
                <a:spcPts val="125"/>
              </a:spcBef>
            </a:pPr>
            <a:r>
              <a:rPr lang="en-US" sz="2800" spc="-10" dirty="0">
                <a:latin typeface="Arial"/>
                <a:cs typeface="Arial"/>
              </a:rPr>
              <a:t>This map shows which sites have been chosen. We can see the </a:t>
            </a:r>
            <a:r>
              <a:rPr lang="en-US" sz="2800" b="1" spc="-10" dirty="0">
                <a:latin typeface="Arial"/>
                <a:cs typeface="Arial"/>
              </a:rPr>
              <a:t>travel lines </a:t>
            </a:r>
            <a:r>
              <a:rPr lang="en-US" sz="2800" spc="-10" dirty="0">
                <a:latin typeface="Arial"/>
                <a:cs typeface="Arial"/>
              </a:rPr>
              <a:t>from demand points to those </a:t>
            </a:r>
            <a:r>
              <a:rPr lang="en-US" sz="2800" b="1" spc="-10" dirty="0">
                <a:latin typeface="Arial"/>
                <a:cs typeface="Arial"/>
              </a:rPr>
              <a:t>chosen facilities</a:t>
            </a:r>
            <a:r>
              <a:rPr lang="en-US" sz="2800" spc="-10" dirty="0">
                <a:latin typeface="Arial"/>
                <a:cs typeface="Arial"/>
              </a:rPr>
              <a:t>.</a:t>
            </a:r>
            <a:endParaRPr sz="2800" dirty="0">
              <a:latin typeface="Arial"/>
              <a:cs typeface="Arial"/>
            </a:endParaRPr>
          </a:p>
        </p:txBody>
      </p:sp>
      <p:pic>
        <p:nvPicPr>
          <p:cNvPr id="11" name="Picture 10" descr="A map of the District of Columbia following the completion of location-allocation analysis. Eight of the orange and white candidate markers from the previous map have been turned into red crosses, and there are now blue lines going from the demand points towards those eight sites.">
            <a:extLst>
              <a:ext uri="{FF2B5EF4-FFF2-40B4-BE49-F238E27FC236}">
                <a16:creationId xmlns:a16="http://schemas.microsoft.com/office/drawing/2014/main" id="{51E688B3-4371-1CC3-B6C9-9EFF3630AB57}"/>
              </a:ext>
            </a:extLst>
          </p:cNvPr>
          <p:cNvPicPr>
            <a:picLocks noChangeAspect="1"/>
          </p:cNvPicPr>
          <p:nvPr/>
        </p:nvPicPr>
        <p:blipFill>
          <a:blip r:embed="rId4">
            <a:extLst>
              <a:ext uri="{28A0092B-C50C-407E-A947-70E740481C1C}">
                <a14:useLocalDpi xmlns:a14="http://schemas.microsoft.com/office/drawing/2010/main" val="0"/>
              </a:ext>
            </a:extLst>
          </a:blip>
          <a:srcRect l="1478"/>
          <a:stretch/>
        </p:blipFill>
        <p:spPr>
          <a:xfrm>
            <a:off x="5867400" y="0"/>
            <a:ext cx="6236043" cy="6857996"/>
          </a:xfrm>
          <a:prstGeom prst="rect">
            <a:avLst/>
          </a:prstGeom>
        </p:spPr>
      </p:pic>
    </p:spTree>
    <p:extLst>
      <p:ext uri="{BB962C8B-B14F-4D97-AF65-F5344CB8AC3E}">
        <p14:creationId xmlns:p14="http://schemas.microsoft.com/office/powerpoint/2010/main" val="2683530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53954-728B-E44D-7344-FE93ADB0D6D8}"/>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CEE05B7E-C559-AB3C-2EE7-8E70FB90B43F}"/>
              </a:ext>
            </a:extLst>
          </p:cNvPr>
          <p:cNvSpPr txBox="1">
            <a:spLocks noGrp="1"/>
          </p:cNvSpPr>
          <p:nvPr>
            <p:ph type="title"/>
          </p:nvPr>
        </p:nvSpPr>
        <p:spPr>
          <a:xfrm>
            <a:off x="627348" y="609600"/>
            <a:ext cx="7469506"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Location-Allocation</a:t>
            </a:r>
            <a:endParaRPr sz="4000" spc="-10" dirty="0"/>
          </a:p>
        </p:txBody>
      </p:sp>
      <p:sp>
        <p:nvSpPr>
          <p:cNvPr id="3" name="object 3">
            <a:extLst>
              <a:ext uri="{FF2B5EF4-FFF2-40B4-BE49-F238E27FC236}">
                <a16:creationId xmlns:a16="http://schemas.microsoft.com/office/drawing/2014/main" id="{75206CE5-676B-6200-07E0-7EB5F39D4C51}"/>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E7BF0C55-B648-8E9F-5F4D-0935C623C540}"/>
              </a:ext>
            </a:extLst>
          </p:cNvPr>
          <p:cNvSpPr txBox="1"/>
          <p:nvPr/>
        </p:nvSpPr>
        <p:spPr>
          <a:xfrm>
            <a:off x="607694" y="1568386"/>
            <a:ext cx="7621906" cy="3463128"/>
          </a:xfrm>
          <a:prstGeom prst="rect">
            <a:avLst/>
          </a:prstGeom>
        </p:spPr>
        <p:txBody>
          <a:bodyPr vert="horz" wrap="square" lIns="0" tIns="15875" rIns="0" bIns="0" rtlCol="0">
            <a:spAutoFit/>
          </a:bodyPr>
          <a:lstStyle/>
          <a:p>
            <a:pPr marL="12700">
              <a:spcBef>
                <a:spcPts val="125"/>
              </a:spcBef>
            </a:pPr>
            <a:r>
              <a:rPr lang="en-US" sz="2800" spc="-10" dirty="0">
                <a:latin typeface="Arial"/>
                <a:cs typeface="Arial"/>
              </a:rPr>
              <a:t>Some notes on this analysis: </a:t>
            </a:r>
            <a:endParaRPr sz="2800" dirty="0">
              <a:latin typeface="Arial"/>
              <a:cs typeface="Arial"/>
            </a:endParaRPr>
          </a:p>
          <a:p>
            <a:pPr marL="297815" indent="-285115">
              <a:buChar char="•"/>
              <a:tabLst>
                <a:tab pos="297815" algn="l"/>
              </a:tabLst>
            </a:pPr>
            <a:r>
              <a:rPr lang="en-US" sz="2800" spc="-10" dirty="0">
                <a:latin typeface="Arial"/>
                <a:cs typeface="Arial"/>
              </a:rPr>
              <a:t>DC Health used walking speeds for this analysis; other jurisdictions may want to use driving.</a:t>
            </a:r>
            <a:endParaRPr sz="2800" dirty="0">
              <a:latin typeface="Arial"/>
              <a:cs typeface="Arial"/>
            </a:endParaRPr>
          </a:p>
          <a:p>
            <a:pPr marL="297815" indent="-285115">
              <a:buChar char="•"/>
              <a:tabLst>
                <a:tab pos="297815" algn="l"/>
              </a:tabLst>
            </a:pPr>
            <a:r>
              <a:rPr lang="en-US" sz="2800" spc="-10" dirty="0">
                <a:latin typeface="Arial"/>
                <a:cs typeface="Arial"/>
              </a:rPr>
              <a:t>Some demand points are outside the travel time cut-off.</a:t>
            </a:r>
          </a:p>
          <a:p>
            <a:pPr marL="297815" indent="-285115">
              <a:buChar char="•"/>
              <a:tabLst>
                <a:tab pos="297815" algn="l"/>
              </a:tabLst>
            </a:pPr>
            <a:r>
              <a:rPr lang="en-US" sz="2800" spc="-10" dirty="0">
                <a:latin typeface="Arial"/>
                <a:cs typeface="Arial"/>
              </a:rPr>
              <a:t>Selected PODs may not have the </a:t>
            </a:r>
            <a:r>
              <a:rPr lang="en-US" sz="2800" spc="-10">
                <a:latin typeface="Arial"/>
                <a:cs typeface="Arial"/>
              </a:rPr>
              <a:t>highest scores!</a:t>
            </a:r>
            <a:endParaRPr sz="2800" dirty="0">
              <a:latin typeface="Arial"/>
              <a:cs typeface="Arial"/>
            </a:endParaRPr>
          </a:p>
        </p:txBody>
      </p:sp>
    </p:spTree>
    <p:extLst>
      <p:ext uri="{BB962C8B-B14F-4D97-AF65-F5344CB8AC3E}">
        <p14:creationId xmlns:p14="http://schemas.microsoft.com/office/powerpoint/2010/main" val="14068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7B1EFDB-8087-3FBD-5271-A5AD4DD6C7CA}"/>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F4D74A86-D7CD-7295-DC2F-7B55DD1D71C7}"/>
              </a:ext>
            </a:extLst>
          </p:cNvPr>
          <p:cNvSpPr txBox="1">
            <a:spLocks noGrp="1"/>
          </p:cNvSpPr>
          <p:nvPr>
            <p:ph type="title"/>
          </p:nvPr>
        </p:nvSpPr>
        <p:spPr>
          <a:xfrm>
            <a:off x="627348" y="609600"/>
            <a:ext cx="7678452"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Making the Ideal Real</a:t>
            </a:r>
            <a:endParaRPr sz="4000" spc="-10" dirty="0"/>
          </a:p>
        </p:txBody>
      </p:sp>
      <p:sp>
        <p:nvSpPr>
          <p:cNvPr id="3" name="object 3">
            <a:extLst>
              <a:ext uri="{FF2B5EF4-FFF2-40B4-BE49-F238E27FC236}">
                <a16:creationId xmlns:a16="http://schemas.microsoft.com/office/drawing/2014/main" id="{DC52A0C3-E6BC-3690-9FAD-DE0316180717}"/>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0CAFB278-1779-8325-4043-9F3076695E3B}"/>
              </a:ext>
            </a:extLst>
          </p:cNvPr>
          <p:cNvSpPr txBox="1"/>
          <p:nvPr/>
        </p:nvSpPr>
        <p:spPr>
          <a:xfrm>
            <a:off x="607694" y="1568386"/>
            <a:ext cx="7698106" cy="3155351"/>
          </a:xfrm>
          <a:prstGeom prst="rect">
            <a:avLst/>
          </a:prstGeom>
        </p:spPr>
        <p:txBody>
          <a:bodyPr vert="horz" wrap="square" lIns="0" tIns="15875" rIns="0" bIns="0" rtlCol="0">
            <a:spAutoFit/>
          </a:bodyPr>
          <a:lstStyle/>
          <a:p>
            <a:pPr marL="297815" indent="-285115">
              <a:buChar char="•"/>
              <a:tabLst>
                <a:tab pos="297815" algn="l"/>
              </a:tabLst>
            </a:pPr>
            <a:r>
              <a:rPr lang="en-US" sz="2800" spc="-10" dirty="0">
                <a:latin typeface="Arial"/>
                <a:cs typeface="Arial"/>
              </a:rPr>
              <a:t>What do we get from doing this analysis?</a:t>
            </a:r>
            <a:endParaRPr lang="en-US" sz="2800" dirty="0">
              <a:latin typeface="Arial"/>
              <a:cs typeface="Arial"/>
            </a:endParaRPr>
          </a:p>
          <a:p>
            <a:pPr marL="1255713" lvl="5" indent="-457200">
              <a:buFont typeface="Arial" panose="020B0604020202020204" pitchFamily="34" charset="0"/>
              <a:buChar char="‒"/>
              <a:tabLst>
                <a:tab pos="297815" algn="l"/>
              </a:tabLst>
            </a:pPr>
            <a:r>
              <a:rPr lang="en-US" sz="2400" dirty="0">
                <a:latin typeface="Arial"/>
                <a:cs typeface="Arial"/>
              </a:rPr>
              <a:t>Optimized distribution of POD sites across your jurisdiction</a:t>
            </a:r>
          </a:p>
          <a:p>
            <a:pPr marL="1255713" lvl="5" indent="-457200">
              <a:buFont typeface="Arial" panose="020B0604020202020204" pitchFamily="34" charset="0"/>
              <a:buChar char="‒"/>
              <a:tabLst>
                <a:tab pos="297815" algn="l"/>
              </a:tabLst>
            </a:pPr>
            <a:r>
              <a:rPr lang="en-US" sz="2400" dirty="0">
                <a:latin typeface="Arial"/>
                <a:cs typeface="Arial"/>
              </a:rPr>
              <a:t>Less travel time to PODs</a:t>
            </a:r>
          </a:p>
          <a:p>
            <a:pPr marL="1255713" lvl="5" indent="-457200">
              <a:buFont typeface="Arial" panose="020B0604020202020204" pitchFamily="34" charset="0"/>
              <a:buChar char="‒"/>
              <a:tabLst>
                <a:tab pos="297815" algn="l"/>
              </a:tabLst>
            </a:pPr>
            <a:r>
              <a:rPr lang="en-US" sz="2400" dirty="0">
                <a:latin typeface="Arial"/>
                <a:cs typeface="Arial"/>
              </a:rPr>
              <a:t>Ensure availability of dispensing to all communities</a:t>
            </a:r>
          </a:p>
          <a:p>
            <a:pPr marL="457200" lvl="5" indent="-457200">
              <a:buFont typeface="Arial" panose="020B0604020202020204" pitchFamily="34" charset="0"/>
              <a:buChar char="•"/>
              <a:tabLst>
                <a:tab pos="297815" algn="l"/>
              </a:tabLst>
            </a:pPr>
            <a:r>
              <a:rPr lang="en-US" sz="2800" dirty="0">
                <a:latin typeface="Arial"/>
                <a:cs typeface="Arial"/>
              </a:rPr>
              <a:t>In a response with limited resources, find which sites should be </a:t>
            </a:r>
            <a:r>
              <a:rPr lang="en-US" sz="2800">
                <a:latin typeface="Arial"/>
                <a:cs typeface="Arial"/>
              </a:rPr>
              <a:t>your priority</a:t>
            </a:r>
            <a:endParaRPr sz="2800" dirty="0">
              <a:latin typeface="Arial"/>
              <a:cs typeface="Arial"/>
            </a:endParaRPr>
          </a:p>
        </p:txBody>
      </p:sp>
    </p:spTree>
    <p:extLst>
      <p:ext uri="{BB962C8B-B14F-4D97-AF65-F5344CB8AC3E}">
        <p14:creationId xmlns:p14="http://schemas.microsoft.com/office/powerpoint/2010/main" val="2999395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1C10D12-0B34-B353-390F-7E7B8C70CD9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706C5B54-1170-DD4F-ECEA-378A48573729}"/>
              </a:ext>
            </a:extLst>
          </p:cNvPr>
          <p:cNvSpPr txBox="1">
            <a:spLocks noGrp="1"/>
          </p:cNvSpPr>
          <p:nvPr>
            <p:ph type="title"/>
          </p:nvPr>
        </p:nvSpPr>
        <p:spPr>
          <a:xfrm>
            <a:off x="627348" y="609600"/>
            <a:ext cx="8745252" cy="631583"/>
          </a:xfrm>
          <a:prstGeom prst="rect">
            <a:avLst/>
          </a:prstGeom>
        </p:spPr>
        <p:txBody>
          <a:bodyPr vert="horz" wrap="square" lIns="0" tIns="15875" rIns="0" bIns="0" rtlCol="0">
            <a:spAutoFit/>
          </a:bodyPr>
          <a:lstStyle/>
          <a:p>
            <a:pPr marL="12700">
              <a:lnSpc>
                <a:spcPct val="100000"/>
              </a:lnSpc>
              <a:spcBef>
                <a:spcPts val="125"/>
              </a:spcBef>
            </a:pPr>
            <a:r>
              <a:rPr lang="en-US" sz="4000" spc="-10" dirty="0"/>
              <a:t>Making Use of Location-Allocation</a:t>
            </a:r>
            <a:endParaRPr sz="4000" spc="-10" dirty="0"/>
          </a:p>
        </p:txBody>
      </p:sp>
      <p:sp>
        <p:nvSpPr>
          <p:cNvPr id="3" name="object 3">
            <a:extLst>
              <a:ext uri="{FF2B5EF4-FFF2-40B4-BE49-F238E27FC236}">
                <a16:creationId xmlns:a16="http://schemas.microsoft.com/office/drawing/2014/main" id="{8F652EA7-FB1F-991E-E47E-E4C9AE917C12}"/>
              </a:ext>
            </a:extLst>
          </p:cNvPr>
          <p:cNvSpPr/>
          <p:nvPr/>
        </p:nvSpPr>
        <p:spPr>
          <a:xfrm>
            <a:off x="619125" y="1162050"/>
            <a:ext cx="1849120" cy="0"/>
          </a:xfrm>
          <a:custGeom>
            <a:avLst/>
            <a:gdLst/>
            <a:ahLst/>
            <a:cxnLst/>
            <a:rect l="l" t="t" r="r" b="b"/>
            <a:pathLst>
              <a:path w="1849120">
                <a:moveTo>
                  <a:pt x="0" y="0"/>
                </a:moveTo>
                <a:lnTo>
                  <a:pt x="1849120" y="0"/>
                </a:lnTo>
              </a:path>
            </a:pathLst>
          </a:custGeom>
          <a:ln w="19050">
            <a:solidFill>
              <a:srgbClr val="E97031"/>
            </a:solidFill>
          </a:ln>
        </p:spPr>
        <p:txBody>
          <a:bodyPr wrap="square" lIns="0" tIns="0" rIns="0" bIns="0" rtlCol="0"/>
          <a:lstStyle/>
          <a:p>
            <a:endParaRPr/>
          </a:p>
        </p:txBody>
      </p:sp>
      <p:sp>
        <p:nvSpPr>
          <p:cNvPr id="4" name="object 4">
            <a:extLst>
              <a:ext uri="{FF2B5EF4-FFF2-40B4-BE49-F238E27FC236}">
                <a16:creationId xmlns:a16="http://schemas.microsoft.com/office/drawing/2014/main" id="{B920B1F3-E3F0-0B84-610F-A20D2BEE6717}"/>
              </a:ext>
            </a:extLst>
          </p:cNvPr>
          <p:cNvSpPr txBox="1"/>
          <p:nvPr/>
        </p:nvSpPr>
        <p:spPr>
          <a:xfrm>
            <a:off x="607694" y="1568386"/>
            <a:ext cx="7698106" cy="3709349"/>
          </a:xfrm>
          <a:prstGeom prst="rect">
            <a:avLst/>
          </a:prstGeom>
        </p:spPr>
        <p:txBody>
          <a:bodyPr vert="horz" wrap="square" lIns="0" tIns="15875" rIns="0" bIns="0" rtlCol="0">
            <a:spAutoFit/>
          </a:bodyPr>
          <a:lstStyle/>
          <a:p>
            <a:pPr marL="297815" indent="-285115">
              <a:buChar char="•"/>
              <a:tabLst>
                <a:tab pos="297815" algn="l"/>
              </a:tabLst>
            </a:pPr>
            <a:r>
              <a:rPr lang="en-US" sz="2800" spc="-10" dirty="0">
                <a:latin typeface="Arial"/>
                <a:cs typeface="Arial"/>
              </a:rPr>
              <a:t>Visit selected primary sites-confirm that these are the facilities you want to use</a:t>
            </a:r>
          </a:p>
          <a:p>
            <a:pPr marL="297815" indent="-285115">
              <a:buChar char="•"/>
              <a:tabLst>
                <a:tab pos="297815" algn="l"/>
              </a:tabLst>
            </a:pPr>
            <a:r>
              <a:rPr lang="en-US" sz="2800" dirty="0">
                <a:latin typeface="Arial"/>
                <a:cs typeface="Arial"/>
              </a:rPr>
              <a:t>Compare against:</a:t>
            </a:r>
          </a:p>
          <a:p>
            <a:pPr marL="1255713" lvl="5" indent="-457200">
              <a:buFont typeface="Arial" panose="020B0604020202020204" pitchFamily="34" charset="0"/>
              <a:buChar char="‒"/>
              <a:tabLst>
                <a:tab pos="297815" algn="l"/>
              </a:tabLst>
            </a:pPr>
            <a:r>
              <a:rPr lang="en-US" sz="2400" dirty="0">
                <a:latin typeface="Arial"/>
                <a:cs typeface="Arial"/>
              </a:rPr>
              <a:t>Index factors</a:t>
            </a:r>
          </a:p>
          <a:p>
            <a:pPr marL="1255713" lvl="5" indent="-457200">
              <a:buFont typeface="Arial" panose="020B0604020202020204" pitchFamily="34" charset="0"/>
              <a:buChar char="‒"/>
              <a:tabLst>
                <a:tab pos="297815" algn="l"/>
              </a:tabLst>
            </a:pPr>
            <a:r>
              <a:rPr lang="en-US" sz="2400" dirty="0">
                <a:latin typeface="Arial"/>
                <a:cs typeface="Arial"/>
              </a:rPr>
              <a:t>Transportation plans and capabilities</a:t>
            </a:r>
          </a:p>
          <a:p>
            <a:pPr marL="1255713" lvl="5" indent="-457200">
              <a:buFont typeface="Arial" panose="020B0604020202020204" pitchFamily="34" charset="0"/>
              <a:buChar char="‒"/>
              <a:tabLst>
                <a:tab pos="297815" algn="l"/>
              </a:tabLst>
            </a:pPr>
            <a:r>
              <a:rPr lang="en-US" sz="2400" dirty="0">
                <a:latin typeface="Arial"/>
                <a:cs typeface="Arial"/>
              </a:rPr>
              <a:t>Partner agencies’ recommendations</a:t>
            </a:r>
          </a:p>
          <a:p>
            <a:pPr marL="457200" lvl="5" indent="-457200">
              <a:buFont typeface="Arial" panose="020B0604020202020204" pitchFamily="34" charset="0"/>
              <a:buChar char="•"/>
              <a:tabLst>
                <a:tab pos="297815" algn="l"/>
              </a:tabLst>
            </a:pPr>
            <a:r>
              <a:rPr lang="en-US" sz="2800" dirty="0">
                <a:latin typeface="Arial"/>
                <a:cs typeface="Arial"/>
              </a:rPr>
              <a:t>Establish next-best sites</a:t>
            </a:r>
          </a:p>
          <a:p>
            <a:pPr marL="457200" lvl="5" indent="-457200">
              <a:buFont typeface="Arial" panose="020B0604020202020204" pitchFamily="34" charset="0"/>
              <a:buChar char="•"/>
              <a:tabLst>
                <a:tab pos="297815" algn="l"/>
              </a:tabLst>
            </a:pPr>
            <a:r>
              <a:rPr lang="en-US" sz="2800" dirty="0">
                <a:latin typeface="Arial"/>
                <a:cs typeface="Arial"/>
              </a:rPr>
              <a:t>Don’t be afraid to adjust!</a:t>
            </a:r>
          </a:p>
          <a:p>
            <a:pPr marL="457200" lvl="5" indent="-457200">
              <a:buFont typeface="Arial" panose="020B0604020202020204" pitchFamily="34" charset="0"/>
              <a:buChar char="•"/>
              <a:tabLst>
                <a:tab pos="297815" algn="l"/>
              </a:tabLst>
            </a:pPr>
            <a:r>
              <a:rPr lang="en-US" sz="2800" dirty="0">
                <a:latin typeface="Arial"/>
                <a:cs typeface="Arial"/>
              </a:rPr>
              <a:t>Drill your primaries as much as possible</a:t>
            </a:r>
            <a:endParaRPr sz="2800" dirty="0">
              <a:latin typeface="Arial"/>
              <a:cs typeface="Arial"/>
            </a:endParaRPr>
          </a:p>
        </p:txBody>
      </p:sp>
    </p:spTree>
    <p:extLst>
      <p:ext uri="{BB962C8B-B14F-4D97-AF65-F5344CB8AC3E}">
        <p14:creationId xmlns:p14="http://schemas.microsoft.com/office/powerpoint/2010/main" val="423470787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29106</TotalTime>
  <Words>1075</Words>
  <Application>Microsoft Office PowerPoint</Application>
  <PresentationFormat>Widescreen</PresentationFormat>
  <Paragraphs>124</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Trebuchet MS</vt:lpstr>
      <vt:lpstr>Wingdings 3</vt:lpstr>
      <vt:lpstr>Facet</vt:lpstr>
      <vt:lpstr>A Dice Bag Full of Sixes</vt:lpstr>
      <vt:lpstr>POD Basics</vt:lpstr>
      <vt:lpstr>POD Basics</vt:lpstr>
      <vt:lpstr>POD Response in the DC Area</vt:lpstr>
      <vt:lpstr>POD Staffing Sources</vt:lpstr>
      <vt:lpstr>Taking No Chances</vt:lpstr>
      <vt:lpstr>What Makes a “Six”?</vt:lpstr>
      <vt:lpstr>What Makes a “Six”?</vt:lpstr>
      <vt:lpstr>Location-Allocation</vt:lpstr>
      <vt:lpstr>Location-Allocation</vt:lpstr>
      <vt:lpstr>Location-Allocation</vt:lpstr>
      <vt:lpstr>Location-Allocation</vt:lpstr>
      <vt:lpstr>Making the Ideal Real</vt:lpstr>
      <vt:lpstr>Making Use of Location-Allocation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Collin Boylin</dc:creator>
  <cp:lastModifiedBy>Hodgkiss, Jeffery (VDH)</cp:lastModifiedBy>
  <cp:revision>8</cp:revision>
  <dcterms:created xsi:type="dcterms:W3CDTF">2025-01-06T14:50:12Z</dcterms:created>
  <dcterms:modified xsi:type="dcterms:W3CDTF">2026-01-22T14:09:34Z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2024-09-25T00:00:00Z</vt:filetime>
  </property>
  <property fmtid="{D5CDD505-2E9C-101B-9397-08002B2CF9AE}" pid="3" name="LastSaved">
    <vt:filetime>2024-12-19T00:00:00Z</vt:filetime>
  </property>
</Properties>
</file>