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4"/>
  </p:sldMasterIdLst>
  <p:notesMasterIdLst>
    <p:notesMasterId r:id="rId26"/>
  </p:notesMasterIdLst>
  <p:sldIdLst>
    <p:sldId id="258" r:id="rId5"/>
    <p:sldId id="1356" r:id="rId6"/>
    <p:sldId id="277" r:id="rId7"/>
    <p:sldId id="1360" r:id="rId8"/>
    <p:sldId id="1375" r:id="rId9"/>
    <p:sldId id="1369" r:id="rId10"/>
    <p:sldId id="1474" r:id="rId11"/>
    <p:sldId id="1355" r:id="rId12"/>
    <p:sldId id="1378" r:id="rId13"/>
    <p:sldId id="1379" r:id="rId14"/>
    <p:sldId id="1380" r:id="rId15"/>
    <p:sldId id="1442" r:id="rId16"/>
    <p:sldId id="1454" r:id="rId17"/>
    <p:sldId id="1475" r:id="rId18"/>
    <p:sldId id="1382" r:id="rId19"/>
    <p:sldId id="1471" r:id="rId20"/>
    <p:sldId id="1416" r:id="rId21"/>
    <p:sldId id="1472" r:id="rId22"/>
    <p:sldId id="1394" r:id="rId23"/>
    <p:sldId id="1451" r:id="rId24"/>
    <p:sldId id="1450" r:id="rId2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554D83E-3CEE-4E51-9A8C-B698BECD62A2}">
          <p14:sldIdLst>
            <p14:sldId id="258"/>
            <p14:sldId id="1356"/>
            <p14:sldId id="277"/>
            <p14:sldId id="1360"/>
            <p14:sldId id="1375"/>
            <p14:sldId id="1369"/>
            <p14:sldId id="1474"/>
            <p14:sldId id="1355"/>
            <p14:sldId id="1378"/>
            <p14:sldId id="1379"/>
            <p14:sldId id="1380"/>
            <p14:sldId id="1442"/>
            <p14:sldId id="1454"/>
            <p14:sldId id="1475"/>
            <p14:sldId id="1382"/>
            <p14:sldId id="1471"/>
            <p14:sldId id="1416"/>
            <p14:sldId id="1472"/>
            <p14:sldId id="1394"/>
            <p14:sldId id="1451"/>
            <p14:sldId id="145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D6"/>
    <a:srgbClr val="400F60"/>
    <a:srgbClr val="D9531E"/>
    <a:srgbClr val="F3901D"/>
    <a:srgbClr val="F1E3C5"/>
    <a:srgbClr val="6D8D24"/>
    <a:srgbClr val="9FA617"/>
    <a:srgbClr val="002D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C37494-ECB0-46A7-A2C9-8A11C2F99ECF}" v="33" dt="2021-02-17T18:20:29.457"/>
    <p1510:client id="{FC903D31-47DE-42EC-AA5C-CEE8E836B1AD}" v="248" dt="2021-02-17T18:56:24.6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2" autoAdjust="0"/>
    <p:restoredTop sz="93890" autoAdjust="0"/>
  </p:normalViewPr>
  <p:slideViewPr>
    <p:cSldViewPr snapToGrid="0" snapToObjects="1">
      <p:cViewPr varScale="1">
        <p:scale>
          <a:sx n="106" d="100"/>
          <a:sy n="106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d, Amber - CASR Administrator II" userId="0c5950d3-6c6c-44dd-bb2a-e0c0e95501ac" providerId="ADAL" clId="{FC903D31-47DE-42EC-AA5C-CEE8E836B1AD}"/>
    <pc:docChg chg="undo custSel addSld delSld modSld modSection">
      <pc:chgData name="Wood, Amber - CASR Administrator II" userId="0c5950d3-6c6c-44dd-bb2a-e0c0e95501ac" providerId="ADAL" clId="{FC903D31-47DE-42EC-AA5C-CEE8E836B1AD}" dt="2021-02-17T18:56:24.659" v="246" actId="6549"/>
      <pc:docMkLst>
        <pc:docMk/>
      </pc:docMkLst>
      <pc:sldChg chg="modSp modNotesTx">
        <pc:chgData name="Wood, Amber - CASR Administrator II" userId="0c5950d3-6c6c-44dd-bb2a-e0c0e95501ac" providerId="ADAL" clId="{FC903D31-47DE-42EC-AA5C-CEE8E836B1AD}" dt="2021-02-17T18:23:15.330" v="39" actId="20577"/>
        <pc:sldMkLst>
          <pc:docMk/>
          <pc:sldMk cId="2899943395" sldId="1369"/>
        </pc:sldMkLst>
        <pc:spChg chg="mod">
          <ac:chgData name="Wood, Amber - CASR Administrator II" userId="0c5950d3-6c6c-44dd-bb2a-e0c0e95501ac" providerId="ADAL" clId="{FC903D31-47DE-42EC-AA5C-CEE8E836B1AD}" dt="2021-02-17T18:22:43.557" v="1" actId="20577"/>
          <ac:spMkLst>
            <pc:docMk/>
            <pc:sldMk cId="2899943395" sldId="1369"/>
            <ac:spMk id="2" creationId="{F81DC0A6-7D1F-4AB2-B7F3-048985FF55FE}"/>
          </ac:spMkLst>
        </pc:spChg>
        <pc:spChg chg="mod">
          <ac:chgData name="Wood, Amber - CASR Administrator II" userId="0c5950d3-6c6c-44dd-bb2a-e0c0e95501ac" providerId="ADAL" clId="{FC903D31-47DE-42EC-AA5C-CEE8E836B1AD}" dt="2021-02-17T18:22:51.354" v="3" actId="20577"/>
          <ac:spMkLst>
            <pc:docMk/>
            <pc:sldMk cId="2899943395" sldId="1369"/>
            <ac:spMk id="56" creationId="{7C95CC6F-0406-4639-A52F-16C4919C02D6}"/>
          </ac:spMkLst>
        </pc:spChg>
        <pc:spChg chg="mod">
          <ac:chgData name="Wood, Amber - CASR Administrator II" userId="0c5950d3-6c6c-44dd-bb2a-e0c0e95501ac" providerId="ADAL" clId="{FC903D31-47DE-42EC-AA5C-CEE8E836B1AD}" dt="2021-02-17T18:22:54.610" v="5" actId="20577"/>
          <ac:spMkLst>
            <pc:docMk/>
            <pc:sldMk cId="2899943395" sldId="1369"/>
            <ac:spMk id="57" creationId="{D6394B73-412B-49E1-B964-11C52244C3F4}"/>
          </ac:spMkLst>
        </pc:spChg>
      </pc:sldChg>
      <pc:sldChg chg="addSp delSp modSp">
        <pc:chgData name="Wood, Amber - CASR Administrator II" userId="0c5950d3-6c6c-44dd-bb2a-e0c0e95501ac" providerId="ADAL" clId="{FC903D31-47DE-42EC-AA5C-CEE8E836B1AD}" dt="2021-02-17T18:56:24.659" v="246" actId="6549"/>
        <pc:sldMkLst>
          <pc:docMk/>
          <pc:sldMk cId="212618637" sldId="1382"/>
        </pc:sldMkLst>
        <pc:spChg chg="mod">
          <ac:chgData name="Wood, Amber - CASR Administrator II" userId="0c5950d3-6c6c-44dd-bb2a-e0c0e95501ac" providerId="ADAL" clId="{FC903D31-47DE-42EC-AA5C-CEE8E836B1AD}" dt="2021-02-17T18:56:24.659" v="246" actId="6549"/>
          <ac:spMkLst>
            <pc:docMk/>
            <pc:sldMk cId="212618637" sldId="1382"/>
            <ac:spMk id="5" creationId="{C0F3E127-131D-4424-BA19-356215B5D879}"/>
          </ac:spMkLst>
        </pc:spChg>
        <pc:picChg chg="del">
          <ac:chgData name="Wood, Amber - CASR Administrator II" userId="0c5950d3-6c6c-44dd-bb2a-e0c0e95501ac" providerId="ADAL" clId="{FC903D31-47DE-42EC-AA5C-CEE8E836B1AD}" dt="2021-02-17T18:50:44.923" v="235" actId="478"/>
          <ac:picMkLst>
            <pc:docMk/>
            <pc:sldMk cId="212618637" sldId="1382"/>
            <ac:picMk id="2" creationId="{FA79A77C-5F60-4CE5-9765-08608DF67722}"/>
          </ac:picMkLst>
        </pc:picChg>
        <pc:picChg chg="add del mod">
          <ac:chgData name="Wood, Amber - CASR Administrator II" userId="0c5950d3-6c6c-44dd-bb2a-e0c0e95501ac" providerId="ADAL" clId="{FC903D31-47DE-42EC-AA5C-CEE8E836B1AD}" dt="2021-02-17T18:55:37.779" v="240" actId="478"/>
          <ac:picMkLst>
            <pc:docMk/>
            <pc:sldMk cId="212618637" sldId="1382"/>
            <ac:picMk id="3" creationId="{438971BF-3BB7-414E-A539-0A2D382E4175}"/>
          </ac:picMkLst>
        </pc:picChg>
        <pc:picChg chg="add mod">
          <ac:chgData name="Wood, Amber - CASR Administrator II" userId="0c5950d3-6c6c-44dd-bb2a-e0c0e95501ac" providerId="ADAL" clId="{FC903D31-47DE-42EC-AA5C-CEE8E836B1AD}" dt="2021-02-17T18:55:48.290" v="245" actId="1035"/>
          <ac:picMkLst>
            <pc:docMk/>
            <pc:sldMk cId="212618637" sldId="1382"/>
            <ac:picMk id="4" creationId="{C31D32EB-05F8-44EA-A1E5-85EF46F39566}"/>
          </ac:picMkLst>
        </pc:picChg>
      </pc:sldChg>
      <pc:sldChg chg="add del">
        <pc:chgData name="Wood, Amber - CASR Administrator II" userId="0c5950d3-6c6c-44dd-bb2a-e0c0e95501ac" providerId="ADAL" clId="{FC903D31-47DE-42EC-AA5C-CEE8E836B1AD}" dt="2021-02-17T18:27:59.010" v="41"/>
        <pc:sldMkLst>
          <pc:docMk/>
          <pc:sldMk cId="948361143" sldId="1475"/>
        </pc:sldMkLst>
      </pc:sldChg>
      <pc:sldChg chg="addSp delSp modSp add">
        <pc:chgData name="Wood, Amber - CASR Administrator II" userId="0c5950d3-6c6c-44dd-bb2a-e0c0e95501ac" providerId="ADAL" clId="{FC903D31-47DE-42EC-AA5C-CEE8E836B1AD}" dt="2021-02-17T18:37:52.795" v="234" actId="1076"/>
        <pc:sldMkLst>
          <pc:docMk/>
          <pc:sldMk cId="1212367142" sldId="1475"/>
        </pc:sldMkLst>
        <pc:spChg chg="add del mod">
          <ac:chgData name="Wood, Amber - CASR Administrator II" userId="0c5950d3-6c6c-44dd-bb2a-e0c0e95501ac" providerId="ADAL" clId="{FC903D31-47DE-42EC-AA5C-CEE8E836B1AD}" dt="2021-02-17T18:29:15.496" v="57" actId="478"/>
          <ac:spMkLst>
            <pc:docMk/>
            <pc:sldMk cId="1212367142" sldId="1475"/>
            <ac:spMk id="3" creationId="{9C235114-8C7E-4534-A55A-FDAA6ED62E1F}"/>
          </ac:spMkLst>
        </pc:spChg>
        <pc:spChg chg="mod">
          <ac:chgData name="Wood, Amber - CASR Administrator II" userId="0c5950d3-6c6c-44dd-bb2a-e0c0e95501ac" providerId="ADAL" clId="{FC903D31-47DE-42EC-AA5C-CEE8E836B1AD}" dt="2021-02-17T18:36:37.278" v="223" actId="14100"/>
          <ac:spMkLst>
            <pc:docMk/>
            <pc:sldMk cId="1212367142" sldId="1475"/>
            <ac:spMk id="5" creationId="{C0F3E127-131D-4424-BA19-356215B5D879}"/>
          </ac:spMkLst>
        </pc:spChg>
        <pc:spChg chg="add del mod">
          <ac:chgData name="Wood, Amber - CASR Administrator II" userId="0c5950d3-6c6c-44dd-bb2a-e0c0e95501ac" providerId="ADAL" clId="{FC903D31-47DE-42EC-AA5C-CEE8E836B1AD}" dt="2021-02-17T18:29:15.496" v="57" actId="478"/>
          <ac:spMkLst>
            <pc:docMk/>
            <pc:sldMk cId="1212367142" sldId="1475"/>
            <ac:spMk id="6" creationId="{25186904-1AB2-4C86-93D3-694D932BFF4C}"/>
          </ac:spMkLst>
        </pc:spChg>
        <pc:spChg chg="add mod topLvl">
          <ac:chgData name="Wood, Amber - CASR Administrator II" userId="0c5950d3-6c6c-44dd-bb2a-e0c0e95501ac" providerId="ADAL" clId="{FC903D31-47DE-42EC-AA5C-CEE8E836B1AD}" dt="2021-02-17T18:37:22.043" v="228" actId="164"/>
          <ac:spMkLst>
            <pc:docMk/>
            <pc:sldMk cId="1212367142" sldId="1475"/>
            <ac:spMk id="7" creationId="{7A83FFA7-C9DB-4084-B8B1-B7A0F47CA655}"/>
          </ac:spMkLst>
        </pc:spChg>
        <pc:spChg chg="add mod topLvl">
          <ac:chgData name="Wood, Amber - CASR Administrator II" userId="0c5950d3-6c6c-44dd-bb2a-e0c0e95501ac" providerId="ADAL" clId="{FC903D31-47DE-42EC-AA5C-CEE8E836B1AD}" dt="2021-02-17T18:37:22.043" v="228" actId="164"/>
          <ac:spMkLst>
            <pc:docMk/>
            <pc:sldMk cId="1212367142" sldId="1475"/>
            <ac:spMk id="8" creationId="{0DCD5D9E-B842-4930-BCB4-DBA15AA159A1}"/>
          </ac:spMkLst>
        </pc:spChg>
        <pc:spChg chg="add mod topLvl">
          <ac:chgData name="Wood, Amber - CASR Administrator II" userId="0c5950d3-6c6c-44dd-bb2a-e0c0e95501ac" providerId="ADAL" clId="{FC903D31-47DE-42EC-AA5C-CEE8E836B1AD}" dt="2021-02-17T18:37:22.043" v="228" actId="164"/>
          <ac:spMkLst>
            <pc:docMk/>
            <pc:sldMk cId="1212367142" sldId="1475"/>
            <ac:spMk id="9" creationId="{37900938-EEF7-4DD1-9E00-15897ED7B801}"/>
          </ac:spMkLst>
        </pc:spChg>
        <pc:spChg chg="mod topLvl">
          <ac:chgData name="Wood, Amber - CASR Administrator II" userId="0c5950d3-6c6c-44dd-bb2a-e0c0e95501ac" providerId="ADAL" clId="{FC903D31-47DE-42EC-AA5C-CEE8E836B1AD}" dt="2021-02-17T18:37:32.840" v="229" actId="164"/>
          <ac:spMkLst>
            <pc:docMk/>
            <pc:sldMk cId="1212367142" sldId="1475"/>
            <ac:spMk id="13" creationId="{B8401366-767D-42F3-AE69-2C70BB76E46E}"/>
          </ac:spMkLst>
        </pc:spChg>
        <pc:spChg chg="mod topLvl">
          <ac:chgData name="Wood, Amber - CASR Administrator II" userId="0c5950d3-6c6c-44dd-bb2a-e0c0e95501ac" providerId="ADAL" clId="{FC903D31-47DE-42EC-AA5C-CEE8E836B1AD}" dt="2021-02-17T18:37:32.840" v="229" actId="164"/>
          <ac:spMkLst>
            <pc:docMk/>
            <pc:sldMk cId="1212367142" sldId="1475"/>
            <ac:spMk id="14" creationId="{E0E0D62C-C91E-42A0-A066-620247A6E019}"/>
          </ac:spMkLst>
        </pc:spChg>
        <pc:spChg chg="mod topLvl">
          <ac:chgData name="Wood, Amber - CASR Administrator II" userId="0c5950d3-6c6c-44dd-bb2a-e0c0e95501ac" providerId="ADAL" clId="{FC903D31-47DE-42EC-AA5C-CEE8E836B1AD}" dt="2021-02-17T18:37:32.840" v="229" actId="164"/>
          <ac:spMkLst>
            <pc:docMk/>
            <pc:sldMk cId="1212367142" sldId="1475"/>
            <ac:spMk id="15" creationId="{8AD088F8-61DF-4DBB-9C92-8D0F4D409885}"/>
          </ac:spMkLst>
        </pc:spChg>
        <pc:spChg chg="add mod">
          <ac:chgData name="Wood, Amber - CASR Administrator II" userId="0c5950d3-6c6c-44dd-bb2a-e0c0e95501ac" providerId="ADAL" clId="{FC903D31-47DE-42EC-AA5C-CEE8E836B1AD}" dt="2021-02-17T18:36:28.679" v="214" actId="20577"/>
          <ac:spMkLst>
            <pc:docMk/>
            <pc:sldMk cId="1212367142" sldId="1475"/>
            <ac:spMk id="17" creationId="{E7B0A30F-C98F-4006-AD9E-6B99A2AC3DEF}"/>
          </ac:spMkLst>
        </pc:spChg>
        <pc:spChg chg="add mod">
          <ac:chgData name="Wood, Amber - CASR Administrator II" userId="0c5950d3-6c6c-44dd-bb2a-e0c0e95501ac" providerId="ADAL" clId="{FC903D31-47DE-42EC-AA5C-CEE8E836B1AD}" dt="2021-02-17T18:37:52.795" v="234" actId="1076"/>
          <ac:spMkLst>
            <pc:docMk/>
            <pc:sldMk cId="1212367142" sldId="1475"/>
            <ac:spMk id="18" creationId="{92D74CAB-93EF-42EC-8A04-07D724901B54}"/>
          </ac:spMkLst>
        </pc:spChg>
        <pc:grpChg chg="add del mod">
          <ac:chgData name="Wood, Amber - CASR Administrator II" userId="0c5950d3-6c6c-44dd-bb2a-e0c0e95501ac" providerId="ADAL" clId="{FC903D31-47DE-42EC-AA5C-CEE8E836B1AD}" dt="2021-02-17T18:37:06.566" v="226" actId="165"/>
          <ac:grpSpMkLst>
            <pc:docMk/>
            <pc:sldMk cId="1212367142" sldId="1475"/>
            <ac:grpSpMk id="10" creationId="{F7301FB0-E34B-4854-A363-78C0ED672E14}"/>
          </ac:grpSpMkLst>
        </pc:grpChg>
        <pc:grpChg chg="add del mod">
          <ac:chgData name="Wood, Amber - CASR Administrator II" userId="0c5950d3-6c6c-44dd-bb2a-e0c0e95501ac" providerId="ADAL" clId="{FC903D31-47DE-42EC-AA5C-CEE8E836B1AD}" dt="2021-02-17T18:34:34.549" v="127" actId="165"/>
          <ac:grpSpMkLst>
            <pc:docMk/>
            <pc:sldMk cId="1212367142" sldId="1475"/>
            <ac:grpSpMk id="11" creationId="{7C8D90E9-E0ED-408E-8357-02079F62184F}"/>
          </ac:grpSpMkLst>
        </pc:grpChg>
        <pc:grpChg chg="add mod">
          <ac:chgData name="Wood, Amber - CASR Administrator II" userId="0c5950d3-6c6c-44dd-bb2a-e0c0e95501ac" providerId="ADAL" clId="{FC903D31-47DE-42EC-AA5C-CEE8E836B1AD}" dt="2021-02-17T18:37:40.468" v="233" actId="1076"/>
          <ac:grpSpMkLst>
            <pc:docMk/>
            <pc:sldMk cId="1212367142" sldId="1475"/>
            <ac:grpSpMk id="19" creationId="{B8E21079-EF09-4B11-A149-7813090F6B9C}"/>
          </ac:grpSpMkLst>
        </pc:grpChg>
        <pc:grpChg chg="add mod">
          <ac:chgData name="Wood, Amber - CASR Administrator II" userId="0c5950d3-6c6c-44dd-bb2a-e0c0e95501ac" providerId="ADAL" clId="{FC903D31-47DE-42EC-AA5C-CEE8E836B1AD}" dt="2021-02-17T18:37:38.212" v="231" actId="1076"/>
          <ac:grpSpMkLst>
            <pc:docMk/>
            <pc:sldMk cId="1212367142" sldId="1475"/>
            <ac:grpSpMk id="20" creationId="{C088E21F-84B9-4137-BCA9-D502D847EE56}"/>
          </ac:grpSpMkLst>
        </pc:grpChg>
        <pc:picChg chg="del">
          <ac:chgData name="Wood, Amber - CASR Administrator II" userId="0c5950d3-6c6c-44dd-bb2a-e0c0e95501ac" providerId="ADAL" clId="{FC903D31-47DE-42EC-AA5C-CEE8E836B1AD}" dt="2021-02-17T18:28:58.559" v="54" actId="478"/>
          <ac:picMkLst>
            <pc:docMk/>
            <pc:sldMk cId="1212367142" sldId="1475"/>
            <ac:picMk id="2" creationId="{FA79A77C-5F60-4CE5-9765-08608DF67722}"/>
          </ac:picMkLst>
        </pc:picChg>
        <pc:picChg chg="add mod topLvl">
          <ac:chgData name="Wood, Amber - CASR Administrator II" userId="0c5950d3-6c6c-44dd-bb2a-e0c0e95501ac" providerId="ADAL" clId="{FC903D31-47DE-42EC-AA5C-CEE8E836B1AD}" dt="2021-02-17T18:37:22.043" v="228" actId="164"/>
          <ac:picMkLst>
            <pc:docMk/>
            <pc:sldMk cId="1212367142" sldId="1475"/>
            <ac:picMk id="4" creationId="{9F964F34-70D7-47A9-88B8-82B8302D3D94}"/>
          </ac:picMkLst>
        </pc:picChg>
        <pc:picChg chg="del mod topLvl">
          <ac:chgData name="Wood, Amber - CASR Administrator II" userId="0c5950d3-6c6c-44dd-bb2a-e0c0e95501ac" providerId="ADAL" clId="{FC903D31-47DE-42EC-AA5C-CEE8E836B1AD}" dt="2021-02-17T18:34:37.687" v="128" actId="478"/>
          <ac:picMkLst>
            <pc:docMk/>
            <pc:sldMk cId="1212367142" sldId="1475"/>
            <ac:picMk id="12" creationId="{3C5F7215-26C5-47C3-BC7F-693E1D387C09}"/>
          </ac:picMkLst>
        </pc:picChg>
        <pc:picChg chg="add mod">
          <ac:chgData name="Wood, Amber - CASR Administrator II" userId="0c5950d3-6c6c-44dd-bb2a-e0c0e95501ac" providerId="ADAL" clId="{FC903D31-47DE-42EC-AA5C-CEE8E836B1AD}" dt="2021-02-17T18:37:32.840" v="229" actId="164"/>
          <ac:picMkLst>
            <pc:docMk/>
            <pc:sldMk cId="1212367142" sldId="1475"/>
            <ac:picMk id="16" creationId="{E4DF04B6-65B5-421A-BD78-86686F27D95D}"/>
          </ac:picMkLst>
        </pc:picChg>
      </pc:sldChg>
      <pc:sldChg chg="add del">
        <pc:chgData name="Wood, Amber - CASR Administrator II" userId="0c5950d3-6c6c-44dd-bb2a-e0c0e95501ac" providerId="ADAL" clId="{FC903D31-47DE-42EC-AA5C-CEE8E836B1AD}" dt="2021-02-17T18:36:44.476" v="224" actId="2696"/>
        <pc:sldMkLst>
          <pc:docMk/>
          <pc:sldMk cId="334081448" sldId="1476"/>
        </pc:sldMkLst>
      </pc:sldChg>
    </pc:docChg>
  </pc:docChgLst>
  <pc:docChgLst>
    <pc:chgData name="Wood, Amber - CASR Administrator II" userId="0c5950d3-6c6c-44dd-bb2a-e0c0e95501ac" providerId="ADAL" clId="{D2A6E626-D098-41D4-A9B5-7DC7C5539692}"/>
    <pc:docChg chg="undo custSel modSld">
      <pc:chgData name="Wood, Amber - CASR Administrator II" userId="0c5950d3-6c6c-44dd-bb2a-e0c0e95501ac" providerId="ADAL" clId="{D2A6E626-D098-41D4-A9B5-7DC7C5539692}" dt="2021-02-17T18:20:29.457" v="32" actId="14100"/>
      <pc:docMkLst>
        <pc:docMk/>
      </pc:docMkLst>
      <pc:sldChg chg="addSp delSp modSp">
        <pc:chgData name="Wood, Amber - CASR Administrator II" userId="0c5950d3-6c6c-44dd-bb2a-e0c0e95501ac" providerId="ADAL" clId="{D2A6E626-D098-41D4-A9B5-7DC7C5539692}" dt="2021-02-17T18:19:53.777" v="24" actId="121"/>
        <pc:sldMkLst>
          <pc:docMk/>
          <pc:sldMk cId="4235261802" sldId="1380"/>
        </pc:sldMkLst>
        <pc:spChg chg="mod">
          <ac:chgData name="Wood, Amber - CASR Administrator II" userId="0c5950d3-6c6c-44dd-bb2a-e0c0e95501ac" providerId="ADAL" clId="{D2A6E626-D098-41D4-A9B5-7DC7C5539692}" dt="2021-02-17T18:19:53.777" v="24" actId="121"/>
          <ac:spMkLst>
            <pc:docMk/>
            <pc:sldMk cId="4235261802" sldId="1380"/>
            <ac:spMk id="4" creationId="{EC82EAE2-6BBD-4DDF-841B-19A17EE09D26}"/>
          </ac:spMkLst>
        </pc:spChg>
        <pc:spChg chg="mod">
          <ac:chgData name="Wood, Amber - CASR Administrator II" userId="0c5950d3-6c6c-44dd-bb2a-e0c0e95501ac" providerId="ADAL" clId="{D2A6E626-D098-41D4-A9B5-7DC7C5539692}" dt="2021-02-17T18:19:36.232" v="20" actId="14100"/>
          <ac:spMkLst>
            <pc:docMk/>
            <pc:sldMk cId="4235261802" sldId="1380"/>
            <ac:spMk id="5" creationId="{FC90E3E0-76C8-4AAF-ACD9-DD0B84A201A4}"/>
          </ac:spMkLst>
        </pc:spChg>
        <pc:picChg chg="add del mod">
          <ac:chgData name="Wood, Amber - CASR Administrator II" userId="0c5950d3-6c6c-44dd-bb2a-e0c0e95501ac" providerId="ADAL" clId="{D2A6E626-D098-41D4-A9B5-7DC7C5539692}" dt="2021-02-17T18:18:59.424" v="9" actId="478"/>
          <ac:picMkLst>
            <pc:docMk/>
            <pc:sldMk cId="4235261802" sldId="1380"/>
            <ac:picMk id="2" creationId="{2EFEE1D9-831B-4DF1-A9A6-3C5FA56C148C}"/>
          </ac:picMkLst>
        </pc:picChg>
        <pc:picChg chg="add mod">
          <ac:chgData name="Wood, Amber - CASR Administrator II" userId="0c5950d3-6c6c-44dd-bb2a-e0c0e95501ac" providerId="ADAL" clId="{D2A6E626-D098-41D4-A9B5-7DC7C5539692}" dt="2021-02-17T18:19:33.415" v="19" actId="1076"/>
          <ac:picMkLst>
            <pc:docMk/>
            <pc:sldMk cId="4235261802" sldId="1380"/>
            <ac:picMk id="6" creationId="{F94FC14D-2BA8-4BE0-8476-FA984B09671E}"/>
          </ac:picMkLst>
        </pc:picChg>
      </pc:sldChg>
      <pc:sldChg chg="addSp delSp modSp">
        <pc:chgData name="Wood, Amber - CASR Administrator II" userId="0c5950d3-6c6c-44dd-bb2a-e0c0e95501ac" providerId="ADAL" clId="{D2A6E626-D098-41D4-A9B5-7DC7C5539692}" dt="2021-02-17T18:20:29.457" v="32" actId="14100"/>
        <pc:sldMkLst>
          <pc:docMk/>
          <pc:sldMk cId="168599403" sldId="1442"/>
        </pc:sldMkLst>
        <pc:spChg chg="mod">
          <ac:chgData name="Wood, Amber - CASR Administrator II" userId="0c5950d3-6c6c-44dd-bb2a-e0c0e95501ac" providerId="ADAL" clId="{D2A6E626-D098-41D4-A9B5-7DC7C5539692}" dt="2021-02-17T18:19:58.269" v="25" actId="120"/>
          <ac:spMkLst>
            <pc:docMk/>
            <pc:sldMk cId="168599403" sldId="1442"/>
            <ac:spMk id="4" creationId="{F1D5AB2A-1691-41A1-9542-0DC9BADCAD11}"/>
          </ac:spMkLst>
        </pc:spChg>
        <pc:picChg chg="del">
          <ac:chgData name="Wood, Amber - CASR Administrator II" userId="0c5950d3-6c6c-44dd-bb2a-e0c0e95501ac" providerId="ADAL" clId="{D2A6E626-D098-41D4-A9B5-7DC7C5539692}" dt="2021-02-17T18:20:02.410" v="26" actId="478"/>
          <ac:picMkLst>
            <pc:docMk/>
            <pc:sldMk cId="168599403" sldId="1442"/>
            <ac:picMk id="6" creationId="{1DAA427A-252C-4896-86CE-63D341BCF20F}"/>
          </ac:picMkLst>
        </pc:picChg>
        <pc:picChg chg="add mod">
          <ac:chgData name="Wood, Amber - CASR Administrator II" userId="0c5950d3-6c6c-44dd-bb2a-e0c0e95501ac" providerId="ADAL" clId="{D2A6E626-D098-41D4-A9B5-7DC7C5539692}" dt="2021-02-17T18:20:29.457" v="32" actId="14100"/>
          <ac:picMkLst>
            <pc:docMk/>
            <pc:sldMk cId="168599403" sldId="1442"/>
            <ac:picMk id="7" creationId="{953B10F9-8533-4924-ACF6-608663A9F097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DC950E-4DB5-4BB4-9582-D71399E07343}" type="datetimeFigureOut">
              <a:rPr lang="en-US" smtClean="0"/>
              <a:t>2/17/2021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C3EAC3-54C4-4796-ACFC-B7BFAB79EB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4499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B65CB8-74A1-459D-9ECC-D150737B448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1186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1916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466618">
              <a:defRPr/>
            </a:pPr>
            <a:fld id="{AFB65CB8-74A1-459D-9ECC-D150737B4485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466618">
                <a:defRPr/>
              </a:pPr>
              <a:t>3</a:t>
            </a:fld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401730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2020: equity, affordability, health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143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NZE New Buildings &amp; Homes by 2030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B65CB8-74A1-459D-9ECC-D150737B4485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9797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Denver’s 2019 BASIC GHG Emissions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D6C8A8-EDCD-4297-A90C-87B367EACE2C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081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 Foundations of NZE within the implementation plan </a:t>
            </a:r>
          </a:p>
          <a:p>
            <a:pPr lvl="0"/>
            <a:endParaRPr lang="en-US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Highly Energy Efficient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Highly energy-efficient buildings on site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Target Energy Use Intensity (EUI) for commercial buildings.  Target Energy Rating Index (ERI) for homes.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Buildings will have to perform as designed where practical for that building type.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Energy efficiency is the step that makes everything more cost-effective.</a:t>
            </a:r>
          </a:p>
          <a:p>
            <a:pPr lvl="0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All Electric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Reduce greenhouse gas emissions through all-electric equipment in buildings. 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 more natural gas in our new buildings and homes.</a:t>
            </a:r>
          </a:p>
          <a:p>
            <a:pPr lvl="0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Powered by Renewable Energy &amp; Electricity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On-site or off-site renewables focused on additional production. 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REC’s (renewable attributes) need to be retired by the customer or the utility and not sold.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By 2050 the grid will be 100% renewable. Buildings are part of that equation.</a:t>
            </a:r>
          </a:p>
          <a:p>
            <a:pPr lvl="0"/>
            <a:r>
              <a:rPr lang="en-US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Providers of Demand Flexibility for the Grid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Energy storage, grid integration, and flexibility to respond to grid signals.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9170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Need incentives to equitably support construction &amp; Denver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As a whole community of buildings, we want to achieve this goal.  We will not achieve it in every individual building.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There will be different solutions for different buildings: our goal is to write an implementation plan that requires a fair and consistent level of effort across building types, sectors, and neighborhoods.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/>
              <a:t>Stakeholders will help us figure out this path.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18126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169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6943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2605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NBI suggested net zero performance targets by building type</a:t>
            </a:r>
          </a:p>
          <a:p>
            <a:r>
              <a:rPr lang="en-US" dirty="0"/>
              <a:t>2019 Denver Codes – Wanted code adoption to include the easy things and first steps for the community</a:t>
            </a:r>
          </a:p>
          <a:p>
            <a:r>
              <a:rPr lang="en-US" dirty="0"/>
              <a:t>Meeting 80x50 goal of NZE by 2035</a:t>
            </a:r>
          </a:p>
          <a:p>
            <a:endParaRPr lang="en-US" dirty="0"/>
          </a:p>
          <a:p>
            <a:r>
              <a:rPr lang="en-US" dirty="0"/>
              <a:t>Stakeholders: are these reasonable targets?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4338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12117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NBI suggested net zero performance targets by building type</a:t>
            </a:r>
          </a:p>
          <a:p>
            <a:r>
              <a:rPr lang="en-US" dirty="0"/>
              <a:t>2019 Denver Codes – Wanted code adoption to include the easy things and first steps for the community</a:t>
            </a:r>
          </a:p>
          <a:p>
            <a:r>
              <a:rPr lang="en-US" dirty="0"/>
              <a:t>Meeting 80x50 goal of NZE by 2035</a:t>
            </a:r>
          </a:p>
          <a:p>
            <a:endParaRPr lang="en-US" dirty="0"/>
          </a:p>
          <a:p>
            <a:r>
              <a:rPr lang="en-US" dirty="0"/>
              <a:t>Stakeholders: are these reasonable targets?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49402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C3EAC3-54C4-4796-ACFC-B7BFAB79EB16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5938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3.xml"/><Relationship Id="rId7" Type="http://schemas.openxmlformats.org/officeDocument/2006/relationships/image" Target="../media/image7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9.pn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8.xml"/><Relationship Id="rId7" Type="http://schemas.openxmlformats.org/officeDocument/2006/relationships/image" Target="../media/image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14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14.png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image" Target="../media/image1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13.xml"/><Relationship Id="rId7" Type="http://schemas.openxmlformats.org/officeDocument/2006/relationships/image" Target="../media/image7.png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9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9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tags" Target="../tags/tag18.xml"/><Relationship Id="rId7" Type="http://schemas.openxmlformats.org/officeDocument/2006/relationships/image" Target="../media/image15.png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image" Target="../media/image6.png"/><Relationship Id="rId5" Type="http://schemas.openxmlformats.org/officeDocument/2006/relationships/image" Target="../media/image10.png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8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8.pn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6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16.pn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tags" Target="../tags/tag23.xml"/><Relationship Id="rId7" Type="http://schemas.openxmlformats.org/officeDocument/2006/relationships/image" Target="../media/image7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23.png"/><Relationship Id="rId5" Type="http://schemas.openxmlformats.org/officeDocument/2006/relationships/image" Target="../media/image10.png"/><Relationship Id="rId4" Type="http://schemas.openxmlformats.org/officeDocument/2006/relationships/slideMaster" Target="../slideMasters/slideMaster1.xml"/><Relationship Id="rId9" Type="http://schemas.openxmlformats.org/officeDocument/2006/relationships/image" Target="../media/image9.pn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9.pn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23.pn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1_Title Slide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77673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9FA6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ThinShearedLines_BlueYellowRe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989"/>
            <a:ext cx="9144000" cy="69189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20B23D-0817-49ED-95FD-69EAAA40BE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22" name="Picture 21" descr="ConnectWithUs_BlueGrey.png">
            <a:extLst>
              <a:ext uri="{FF2B5EF4-FFF2-40B4-BE49-F238E27FC236}">
                <a16:creationId xmlns:a16="http://schemas.microsoft.com/office/drawing/2014/main" id="{27A941F4-EBFD-4774-8E6A-6F75CE81C3C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8AEF73ED-3B62-45E3-8D1D-D696AD4AD1D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261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2_Title Slide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261938"/>
            <a:ext cx="9144000" cy="4215735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9FA6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389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41FB0C-47A3-4569-8BA6-35809AA494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3" name="Picture 12" descr="ConnectWithUs_BlueGrey.png">
            <a:extLst>
              <a:ext uri="{FF2B5EF4-FFF2-40B4-BE49-F238E27FC236}">
                <a16:creationId xmlns:a16="http://schemas.microsoft.com/office/drawing/2014/main" id="{FAB76D33-070B-4042-871A-67B0C074499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3CCA48-1A66-4246-91D9-7A3A709A0DC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068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03_Title and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103346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2185987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onnectWithUs_YellowWhite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4A78B18-3013-41D9-AFE0-51999F05CF1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349E2F-C87A-4CB8-B247-BFE83A61FEA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07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itle and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3764" y="1344846"/>
            <a:ext cx="1606557" cy="1031868"/>
          </a:xfrm>
        </p:spPr>
        <p:txBody>
          <a:bodyPr>
            <a:normAutofit/>
          </a:bodyPr>
          <a:lstStyle>
            <a:lvl1pPr algn="ctr">
              <a:defRPr sz="22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829890" y="467911"/>
            <a:ext cx="2414306" cy="2785738"/>
          </a:xfrm>
          <a:prstGeom prst="rect">
            <a:avLst/>
          </a:pr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72004" y="3470820"/>
            <a:ext cx="3730078" cy="832978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/>
              <a:t>Click to edit sub master text styles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04" y="3342476"/>
            <a:ext cx="3730078" cy="85047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 noChangeAspect="1"/>
          </p:cNvSpPr>
          <p:nvPr>
            <p:ph idx="1"/>
          </p:nvPr>
        </p:nvSpPr>
        <p:spPr>
          <a:xfrm>
            <a:off x="4586514" y="467911"/>
            <a:ext cx="4325257" cy="3835887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 descr="ConnectWithUs_YellowWhite.png">
            <a:extLst>
              <a:ext uri="{FF2B5EF4-FFF2-40B4-BE49-F238E27FC236}">
                <a16:creationId xmlns:a16="http://schemas.microsoft.com/office/drawing/2014/main" id="{CF560B0B-A77A-4DB8-B238-E45754427BB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A160711-CA35-4AC7-A090-B896EBA0E0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75B1A0F-8CD5-459E-B3B2-5EDA54D7293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733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Three Content Category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796467"/>
            <a:ext cx="4258660" cy="691805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802472"/>
            <a:ext cx="45719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697766"/>
            <a:ext cx="4258660" cy="685056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697022"/>
            <a:ext cx="45719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593088"/>
            <a:ext cx="4258660" cy="684284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591572"/>
            <a:ext cx="45719" cy="685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 descr="ConnectWithUs_YellowWhite.png">
            <a:extLst>
              <a:ext uri="{FF2B5EF4-FFF2-40B4-BE49-F238E27FC236}">
                <a16:creationId xmlns:a16="http://schemas.microsoft.com/office/drawing/2014/main" id="{A51906BF-6F2D-4A1C-8E12-04861220CAF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63FB3C3-616F-4978-AB44-86699CD0B4F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AEE6DE3-3817-4D85-990D-CE2CBAB89CF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180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Five Content Category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686360"/>
            <a:ext cx="4258660" cy="541299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686360"/>
            <a:ext cx="45719" cy="548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402858"/>
            <a:ext cx="4258660" cy="551323"/>
          </a:xfrm>
        </p:spPr>
        <p:txBody>
          <a:bodyPr/>
          <a:lstStyle>
            <a:lvl1pPr marL="0" indent="0">
              <a:buNone/>
              <a:defRPr sz="1800" b="0"/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405541"/>
            <a:ext cx="45719" cy="548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124722"/>
            <a:ext cx="4258660" cy="548640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124722"/>
            <a:ext cx="45719" cy="548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9" name="Text Placeholder 32"/>
          <p:cNvSpPr>
            <a:spLocks noGrp="1"/>
          </p:cNvSpPr>
          <p:nvPr>
            <p:ph type="body" sz="quarter" idx="29"/>
          </p:nvPr>
        </p:nvSpPr>
        <p:spPr>
          <a:xfrm>
            <a:off x="323850" y="3848561"/>
            <a:ext cx="4258660" cy="54638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Rectangle 19"/>
          <p:cNvSpPr>
            <a:spLocks/>
          </p:cNvSpPr>
          <p:nvPr userDrawn="1"/>
        </p:nvSpPr>
        <p:spPr>
          <a:xfrm>
            <a:off x="134166" y="3846304"/>
            <a:ext cx="45719" cy="54864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 descr="ConnectWithUs_YellowWhite.png">
            <a:extLst>
              <a:ext uri="{FF2B5EF4-FFF2-40B4-BE49-F238E27FC236}">
                <a16:creationId xmlns:a16="http://schemas.microsoft.com/office/drawing/2014/main" id="{0EE5D1B2-2D2E-42F1-B180-6E93B89CD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35C1F1B-93F5-43AD-8939-DB18C76AC47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2CEA68D-906E-4F9D-8913-19331D87ACD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045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Multi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401934" y="209138"/>
            <a:ext cx="4138243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4699840" y="209138"/>
            <a:ext cx="3993662" cy="419831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401934" y="1362501"/>
            <a:ext cx="4138244" cy="83484"/>
          </a:xfrm>
          <a:prstGeom prst="rect">
            <a:avLst/>
          </a:prstGeom>
        </p:spPr>
      </p:pic>
      <p:sp>
        <p:nvSpPr>
          <p:cNvPr id="14" name="Content Placeholder 3"/>
          <p:cNvSpPr>
            <a:spLocks noGrp="1"/>
          </p:cNvSpPr>
          <p:nvPr>
            <p:ph sz="quarter" idx="18"/>
          </p:nvPr>
        </p:nvSpPr>
        <p:spPr>
          <a:xfrm>
            <a:off x="401934" y="1666708"/>
            <a:ext cx="4138243" cy="274074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613E0348-553A-4F4C-BFFA-429FFF9B814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8B2F95E-5CC9-40F0-9ADB-8E890DE71B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5ED3A6E-96E3-4EB7-92FD-8257B6D5340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597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Three Boxed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160203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45931" y="311144"/>
            <a:ext cx="7252137" cy="967979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8" name="Picture 17" descr="ThinShearedLines_BlueRedYellow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2" y="1292616"/>
            <a:ext cx="7252137" cy="85507"/>
          </a:xfrm>
          <a:prstGeom prst="rect">
            <a:avLst/>
          </a:prstGeom>
        </p:spPr>
      </p:pic>
      <p:sp>
        <p:nvSpPr>
          <p:cNvPr id="19" name="Text Placeholder 23"/>
          <p:cNvSpPr>
            <a:spLocks noGrp="1" noChangeAspect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124157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3"/>
          <p:cNvSpPr>
            <a:spLocks noGrp="1" noChangeAspect="1"/>
          </p:cNvSpPr>
          <p:nvPr>
            <p:ph type="body" sz="quarter" idx="14"/>
            <p:custDataLst>
              <p:tags r:id="rId2"/>
            </p:custDataLst>
          </p:nvPr>
        </p:nvSpPr>
        <p:spPr>
          <a:xfrm>
            <a:off x="3224541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1" name="Text Placeholder 23"/>
          <p:cNvSpPr>
            <a:spLocks noGrp="1" noChangeAspect="1"/>
          </p:cNvSpPr>
          <p:nvPr>
            <p:ph type="body" sz="quarter" idx="16"/>
            <p:custDataLst>
              <p:tags r:id="rId3"/>
            </p:custDataLst>
          </p:nvPr>
        </p:nvSpPr>
        <p:spPr>
          <a:xfrm>
            <a:off x="6288854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142971" indent="-22859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Text Placeholder 9"/>
          <p:cNvSpPr>
            <a:spLocks noGrp="1" noChangeAspect="1"/>
          </p:cNvSpPr>
          <p:nvPr>
            <p:ph type="body" sz="quarter" idx="17"/>
          </p:nvPr>
        </p:nvSpPr>
        <p:spPr>
          <a:xfrm>
            <a:off x="347995" y="1722608"/>
            <a:ext cx="2295525" cy="504825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9"/>
          <p:cNvSpPr>
            <a:spLocks noGrp="1" noChangeAspect="1"/>
          </p:cNvSpPr>
          <p:nvPr>
            <p:ph type="body" sz="quarter" idx="18"/>
          </p:nvPr>
        </p:nvSpPr>
        <p:spPr>
          <a:xfrm>
            <a:off x="3448379" y="1722278"/>
            <a:ext cx="2295525" cy="504825"/>
          </a:xfrm>
          <a:solidFill>
            <a:schemeClr val="accent2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9"/>
          <p:cNvSpPr>
            <a:spLocks noGrp="1" noChangeAspect="1"/>
          </p:cNvSpPr>
          <p:nvPr>
            <p:ph type="body" sz="quarter" idx="19"/>
          </p:nvPr>
        </p:nvSpPr>
        <p:spPr>
          <a:xfrm>
            <a:off x="6512693" y="1722277"/>
            <a:ext cx="2295525" cy="504825"/>
          </a:xfrm>
          <a:solidFill>
            <a:schemeClr val="accent4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 descr="ConnectWithUs_YellowWhite.png">
            <a:extLst>
              <a:ext uri="{FF2B5EF4-FFF2-40B4-BE49-F238E27FC236}">
                <a16:creationId xmlns:a16="http://schemas.microsoft.com/office/drawing/2014/main" id="{68E9132C-3C76-4544-A2CD-9C81D2FF74C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4D3159A-384B-463E-AE34-874780A02E8A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2CCEA5B-0847-44FC-AF35-1759BDDFA7AD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649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Transition Slide and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5359781" y="209138"/>
            <a:ext cx="3425825" cy="3835050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Arial" panose="020B0604020202020204" pitchFamily="34" charset="0"/>
              <a:buChar char="•"/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612775" y="2869858"/>
            <a:ext cx="4572000" cy="79483"/>
          </a:xfrm>
          <a:prstGeom prst="rect">
            <a:avLst/>
          </a:prstGeom>
        </p:spPr>
      </p:pic>
      <p:sp>
        <p:nvSpPr>
          <p:cNvPr id="19" name="Title 1"/>
          <p:cNvSpPr>
            <a:spLocks noGrp="1" noChangeAspect="1"/>
          </p:cNvSpPr>
          <p:nvPr>
            <p:ph type="title"/>
          </p:nvPr>
        </p:nvSpPr>
        <p:spPr>
          <a:xfrm>
            <a:off x="612775" y="1661160"/>
            <a:ext cx="4572000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"/>
          <p:cNvSpPr>
            <a:spLocks noGrp="1" noChangeAspect="1"/>
          </p:cNvSpPr>
          <p:nvPr>
            <p:ph type="body" sz="quarter" idx="14"/>
            <p:custDataLst>
              <p:tags r:id="rId1"/>
            </p:custDataLst>
          </p:nvPr>
        </p:nvSpPr>
        <p:spPr>
          <a:xfrm>
            <a:off x="612775" y="3487960"/>
            <a:ext cx="4572000" cy="556228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2"/>
          <p:cNvSpPr>
            <a:spLocks noGrp="1" noChangeAspect="1"/>
          </p:cNvSpPr>
          <p:nvPr>
            <p:ph type="body" sz="quarter" idx="16"/>
            <p:custDataLst>
              <p:tags r:id="rId2"/>
            </p:custDataLst>
          </p:nvPr>
        </p:nvSpPr>
        <p:spPr>
          <a:xfrm>
            <a:off x="612775" y="3008491"/>
            <a:ext cx="4572000" cy="424138"/>
          </a:xfrm>
        </p:spPr>
        <p:txBody>
          <a:bodyPr>
            <a:no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07E745A4-A64C-4C10-AC5C-E3786DD160D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7003620-738E-46AE-A8AE-2A2C8212895A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3232F07-50B6-4B33-81C6-29750374D20A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397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ingle Content Banner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8136"/>
            <a:ext cx="9144000" cy="438912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6FA7293E-52E6-4729-90B4-48CCB863D36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A351E93-A5CE-4165-A3FC-9494BF46820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D849567-F3D1-480A-BC1A-7AC764964C7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080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Single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onnectWithUs_YellowWhite.png">
            <a:extLst>
              <a:ext uri="{FF2B5EF4-FFF2-40B4-BE49-F238E27FC236}">
                <a16:creationId xmlns:a16="http://schemas.microsoft.com/office/drawing/2014/main" id="{42B721E6-4DA6-433D-98E5-6BFC16D778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B549DAE-3EAA-4CA4-A9D8-4F5F9B853C0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6F2DEFB-2D0C-498C-8091-5A188BF7516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29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Content_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1143000" y="343807"/>
            <a:ext cx="6858000" cy="814433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11430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46609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0" name="Picture 19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2D5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79032E84-ED0A-4655-B0C3-2157D7AD9E9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017273-0CB0-493B-9F6E-2A63FB05951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E56BD88-6221-471E-8658-217CF390EBA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600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1_Title Slide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7767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rgbClr val="002D56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9FA6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ThinShearedLines_BlueYellowRe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989"/>
            <a:ext cx="9144000" cy="691896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4484023"/>
            <a:ext cx="9144000" cy="665828"/>
          </a:xfrm>
          <a:prstGeom prst="rect">
            <a:avLst/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 descr="ConnectWithUs_NavyWhite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1050"/>
            <a:ext cx="4029456" cy="2194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0E858DD-6AF6-43D4-B606-869BF9FF964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6536EB-AEA1-4E70-A19F-283AD78A6C4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36690"/>
            <a:ext cx="3657597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95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2_Title Slide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261938"/>
            <a:ext cx="9144000" cy="4215735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0096D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rgbClr val="002D56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9FA6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38912"/>
          </a:xfrm>
          <a:prstGeom prst="rect">
            <a:avLst/>
          </a:prstGeom>
        </p:spPr>
      </p:pic>
      <p:pic>
        <p:nvPicPr>
          <p:cNvPr id="12" name="Picture 11" descr="ConnectWithUs_NavyWhite.png">
            <a:extLst>
              <a:ext uri="{FF2B5EF4-FFF2-40B4-BE49-F238E27FC236}">
                <a16:creationId xmlns:a16="http://schemas.microsoft.com/office/drawing/2014/main" id="{BF62EBCA-3DC2-409F-85F4-E998AF51BAE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1050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C80B35-8338-45DD-B730-6984AE323AB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06D5C1-EBDB-47EF-BE2D-F0E6E9B132A8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36690"/>
            <a:ext cx="3657597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38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03_Title and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103346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2185987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3" name="Picture 12" descr="ConnectWithUs_GreyBlue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B21C8A0-2DF3-4E39-B1EC-0129D15FB0E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33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itle and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3764" y="1344846"/>
            <a:ext cx="1606557" cy="1031868"/>
          </a:xfrm>
        </p:spPr>
        <p:txBody>
          <a:bodyPr>
            <a:normAutofit/>
          </a:bodyPr>
          <a:lstStyle>
            <a:lvl1pPr algn="ctr">
              <a:defRPr sz="22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829890" y="467911"/>
            <a:ext cx="2414306" cy="2785738"/>
          </a:xfrm>
          <a:prstGeom prst="rect">
            <a:avLst/>
          </a:prstGeom>
          <a:noFill/>
          <a:ln w="7620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72004" y="3470820"/>
            <a:ext cx="3730078" cy="832978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/>
              <a:t>Click to edit sub master text styles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04" y="3342476"/>
            <a:ext cx="3730078" cy="85047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 noChangeAspect="1"/>
          </p:cNvSpPr>
          <p:nvPr>
            <p:ph idx="1"/>
          </p:nvPr>
        </p:nvSpPr>
        <p:spPr>
          <a:xfrm>
            <a:off x="4586514" y="467911"/>
            <a:ext cx="4325257" cy="3835887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10A0E1A-F49D-4886-8CED-AEC2CE7B6D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5" name="Picture 14" descr="ConnectWithUs_GreyBlue.png">
            <a:extLst>
              <a:ext uri="{FF2B5EF4-FFF2-40B4-BE49-F238E27FC236}">
                <a16:creationId xmlns:a16="http://schemas.microsoft.com/office/drawing/2014/main" id="{093E29A0-E5EF-4E55-9996-CE48C637B14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DDC318E-1663-47BB-A713-E5627593B47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4274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Three Content Category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796467"/>
            <a:ext cx="4258660" cy="691805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802472"/>
            <a:ext cx="45719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697766"/>
            <a:ext cx="4258660" cy="685056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697022"/>
            <a:ext cx="45719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593088"/>
            <a:ext cx="4258660" cy="684284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591572"/>
            <a:ext cx="45719" cy="685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49F8C78-0343-455C-BA33-14119C34D53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22" name="Picture 21" descr="ConnectWithUs_GreyBlue.png">
            <a:extLst>
              <a:ext uri="{FF2B5EF4-FFF2-40B4-BE49-F238E27FC236}">
                <a16:creationId xmlns:a16="http://schemas.microsoft.com/office/drawing/2014/main" id="{A4DBB260-1FAD-4CE6-97BF-F1F649B48D4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6CEF4987-D370-4D7B-8062-AF14A01CF8E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5843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Five Content Category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686360"/>
            <a:ext cx="4258660" cy="541299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686360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402858"/>
            <a:ext cx="4258660" cy="55132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405541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124722"/>
            <a:ext cx="4258660" cy="548640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124722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9" name="Text Placeholder 32"/>
          <p:cNvSpPr>
            <a:spLocks noGrp="1"/>
          </p:cNvSpPr>
          <p:nvPr>
            <p:ph type="body" sz="quarter" idx="29"/>
          </p:nvPr>
        </p:nvSpPr>
        <p:spPr>
          <a:xfrm>
            <a:off x="323850" y="3848561"/>
            <a:ext cx="4258660" cy="54638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Rectangle 19"/>
          <p:cNvSpPr>
            <a:spLocks/>
          </p:cNvSpPr>
          <p:nvPr userDrawn="1"/>
        </p:nvSpPr>
        <p:spPr>
          <a:xfrm>
            <a:off x="134166" y="3846304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F3A2D7B-50C3-4C12-8EAA-FCFBDDF08D2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25" name="Picture 24" descr="ConnectWithUs_GreyBlue.png">
            <a:extLst>
              <a:ext uri="{FF2B5EF4-FFF2-40B4-BE49-F238E27FC236}">
                <a16:creationId xmlns:a16="http://schemas.microsoft.com/office/drawing/2014/main" id="{5234FA0F-A1F4-4244-842C-AC4F7C02A66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31EFBC3-ED4D-4FB5-875C-36F4D9EF3E2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8261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Multi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401934" y="209138"/>
            <a:ext cx="4138243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4699840" y="209138"/>
            <a:ext cx="3993662" cy="419831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401934" y="1362501"/>
            <a:ext cx="4138244" cy="83484"/>
          </a:xfrm>
          <a:prstGeom prst="rect">
            <a:avLst/>
          </a:prstGeom>
        </p:spPr>
      </p:pic>
      <p:sp>
        <p:nvSpPr>
          <p:cNvPr id="14" name="Content Placeholder 3"/>
          <p:cNvSpPr>
            <a:spLocks noGrp="1"/>
          </p:cNvSpPr>
          <p:nvPr>
            <p:ph sz="quarter" idx="18"/>
          </p:nvPr>
        </p:nvSpPr>
        <p:spPr>
          <a:xfrm>
            <a:off x="401934" y="1666708"/>
            <a:ext cx="4138243" cy="274074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Rectangle 8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EF7D415-4D0F-477F-B879-8C5E5D01B47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5" name="Picture 14" descr="ConnectWithUs_GreyBlue.png">
            <a:extLst>
              <a:ext uri="{FF2B5EF4-FFF2-40B4-BE49-F238E27FC236}">
                <a16:creationId xmlns:a16="http://schemas.microsoft.com/office/drawing/2014/main" id="{AF2E76D2-B107-4DF3-92AF-D4D5A060DDD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2F8D4A5-C115-4BF2-A56A-7D16A5D2E905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6056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Three Boxed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160203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45931" y="311144"/>
            <a:ext cx="7252137" cy="967979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8" name="Picture 17" descr="ThinShearedLines_BlueRedYellow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2" y="1292616"/>
            <a:ext cx="7252137" cy="85507"/>
          </a:xfrm>
          <a:prstGeom prst="rect">
            <a:avLst/>
          </a:prstGeom>
        </p:spPr>
      </p:pic>
      <p:sp>
        <p:nvSpPr>
          <p:cNvPr id="19" name="Text Placeholder 23"/>
          <p:cNvSpPr>
            <a:spLocks noGrp="1" noChangeAspect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124157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3"/>
          <p:cNvSpPr>
            <a:spLocks noGrp="1" noChangeAspect="1"/>
          </p:cNvSpPr>
          <p:nvPr>
            <p:ph type="body" sz="quarter" idx="14"/>
            <p:custDataLst>
              <p:tags r:id="rId2"/>
            </p:custDataLst>
          </p:nvPr>
        </p:nvSpPr>
        <p:spPr>
          <a:xfrm>
            <a:off x="3224541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1" name="Text Placeholder 23"/>
          <p:cNvSpPr>
            <a:spLocks noGrp="1" noChangeAspect="1"/>
          </p:cNvSpPr>
          <p:nvPr>
            <p:ph type="body" sz="quarter" idx="16"/>
            <p:custDataLst>
              <p:tags r:id="rId3"/>
            </p:custDataLst>
          </p:nvPr>
        </p:nvSpPr>
        <p:spPr>
          <a:xfrm>
            <a:off x="6288854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142971" indent="-22859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Text Placeholder 9"/>
          <p:cNvSpPr>
            <a:spLocks noGrp="1" noChangeAspect="1"/>
          </p:cNvSpPr>
          <p:nvPr>
            <p:ph type="body" sz="quarter" idx="17"/>
          </p:nvPr>
        </p:nvSpPr>
        <p:spPr>
          <a:xfrm>
            <a:off x="347995" y="1722608"/>
            <a:ext cx="2295525" cy="504825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9"/>
          <p:cNvSpPr>
            <a:spLocks noGrp="1" noChangeAspect="1"/>
          </p:cNvSpPr>
          <p:nvPr>
            <p:ph type="body" sz="quarter" idx="18"/>
          </p:nvPr>
        </p:nvSpPr>
        <p:spPr>
          <a:xfrm>
            <a:off x="3448379" y="1722278"/>
            <a:ext cx="2295525" cy="504825"/>
          </a:xfrm>
          <a:solidFill>
            <a:schemeClr val="accent2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9"/>
          <p:cNvSpPr>
            <a:spLocks noGrp="1" noChangeAspect="1"/>
          </p:cNvSpPr>
          <p:nvPr>
            <p:ph type="body" sz="quarter" idx="19"/>
          </p:nvPr>
        </p:nvSpPr>
        <p:spPr>
          <a:xfrm>
            <a:off x="6512693" y="1722277"/>
            <a:ext cx="2295525" cy="504825"/>
          </a:xfrm>
          <a:solidFill>
            <a:schemeClr val="accent4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Rectangle 15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A4B3559-3306-43AA-9014-BB79363E958E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26" name="Picture 25" descr="ConnectWithUs_GreyBlue.png">
            <a:extLst>
              <a:ext uri="{FF2B5EF4-FFF2-40B4-BE49-F238E27FC236}">
                <a16:creationId xmlns:a16="http://schemas.microsoft.com/office/drawing/2014/main" id="{A29AD5AA-C08A-4629-B2C8-0F531A9FBD7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5D80CF0-F5BE-43EB-BA00-43303B73D09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8949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Transition Slide and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5359781" y="209138"/>
            <a:ext cx="3425825" cy="3835050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Arial" panose="020B0604020202020204" pitchFamily="34" charset="0"/>
              <a:buChar char="•"/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612775" y="2869858"/>
            <a:ext cx="4572000" cy="79483"/>
          </a:xfrm>
          <a:prstGeom prst="rect">
            <a:avLst/>
          </a:prstGeom>
        </p:spPr>
      </p:pic>
      <p:sp>
        <p:nvSpPr>
          <p:cNvPr id="19" name="Title 1"/>
          <p:cNvSpPr>
            <a:spLocks noGrp="1" noChangeAspect="1"/>
          </p:cNvSpPr>
          <p:nvPr>
            <p:ph type="title"/>
          </p:nvPr>
        </p:nvSpPr>
        <p:spPr>
          <a:xfrm>
            <a:off x="612775" y="1661160"/>
            <a:ext cx="4572000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"/>
          <p:cNvSpPr>
            <a:spLocks noGrp="1" noChangeAspect="1"/>
          </p:cNvSpPr>
          <p:nvPr>
            <p:ph type="body" sz="quarter" idx="14"/>
            <p:custDataLst>
              <p:tags r:id="rId1"/>
            </p:custDataLst>
          </p:nvPr>
        </p:nvSpPr>
        <p:spPr>
          <a:xfrm>
            <a:off x="612775" y="3487960"/>
            <a:ext cx="4572000" cy="556228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2"/>
          <p:cNvSpPr>
            <a:spLocks noGrp="1" noChangeAspect="1"/>
          </p:cNvSpPr>
          <p:nvPr>
            <p:ph type="body" sz="quarter" idx="16"/>
            <p:custDataLst>
              <p:tags r:id="rId2"/>
            </p:custDataLst>
          </p:nvPr>
        </p:nvSpPr>
        <p:spPr>
          <a:xfrm>
            <a:off x="612775" y="3008491"/>
            <a:ext cx="4572000" cy="424138"/>
          </a:xfrm>
        </p:spPr>
        <p:txBody>
          <a:bodyPr>
            <a:no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Rectangle 9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D8458AD-E172-4F2C-B524-457E7B6ED83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6" name="Picture 15" descr="ConnectWithUs_GreyBlue.png">
            <a:extLst>
              <a:ext uri="{FF2B5EF4-FFF2-40B4-BE49-F238E27FC236}">
                <a16:creationId xmlns:a16="http://schemas.microsoft.com/office/drawing/2014/main" id="{CABE9F11-F4F2-4373-9F04-2B7C039ACA24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23DDC36-A7C8-4609-9EC9-D5538788AA5F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56312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ingle Content Banner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8136"/>
            <a:ext cx="9144000" cy="438912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5BA5B58-14F3-4F7A-8F30-D8F83F374C0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2" name="Picture 11" descr="ConnectWithUs_GreyBlue.png">
            <a:extLst>
              <a:ext uri="{FF2B5EF4-FFF2-40B4-BE49-F238E27FC236}">
                <a16:creationId xmlns:a16="http://schemas.microsoft.com/office/drawing/2014/main" id="{0DCF1C66-86CB-43C1-8FF6-920CF4158CF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8BA4BFB-BA69-4E6A-8519-266F915F735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77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Single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D17B6F0-AB37-44AD-AF38-0BD727E119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1" name="Picture 10" descr="ConnectWithUs_GreyBlue.png">
            <a:extLst>
              <a:ext uri="{FF2B5EF4-FFF2-40B4-BE49-F238E27FC236}">
                <a16:creationId xmlns:a16="http://schemas.microsoft.com/office/drawing/2014/main" id="{422D087C-BA9B-4765-9FAE-A2E03D5AC8C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A8E799-4C29-4BE1-939D-464AEAE55B9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1261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Content_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1143000" y="343807"/>
            <a:ext cx="6858000" cy="814433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11430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46609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0" name="Picture 19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9" name="Rectangle 8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E6C9DF2-562D-4F7F-B1BB-9287205BDAE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3" name="Picture 12" descr="ConnectWithUs_GreyBlue.png">
            <a:extLst>
              <a:ext uri="{FF2B5EF4-FFF2-40B4-BE49-F238E27FC236}">
                <a16:creationId xmlns:a16="http://schemas.microsoft.com/office/drawing/2014/main" id="{BC60BC27-31F9-4287-892C-59CAC04A25F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8252" y="4596544"/>
            <a:ext cx="4029456" cy="2194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6DAD87-1292-49DA-9427-54A53BD274A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0" y="4733832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2599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1_Title Slide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77673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9FA6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ThinShearedLines_BlueYellowRe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989"/>
            <a:ext cx="9144000" cy="6918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1FA99D2-03DE-434C-9216-8DB8F6B246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5" name="Picture 14" descr="ConnectWithUs_BlueGrey.png">
            <a:extLst>
              <a:ext uri="{FF2B5EF4-FFF2-40B4-BE49-F238E27FC236}">
                <a16:creationId xmlns:a16="http://schemas.microsoft.com/office/drawing/2014/main" id="{4078854D-19BB-4FBD-B1F0-999D5710EF8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3AC8446-9A60-43E9-8299-90D06FFB03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12839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2_Title Slide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261938"/>
            <a:ext cx="9144000" cy="4215735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38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9F4F43-BE49-40D2-B0B7-4282CCF9812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2" name="Picture 11" descr="ConnectWithUs_BlueGrey.png">
            <a:extLst>
              <a:ext uri="{FF2B5EF4-FFF2-40B4-BE49-F238E27FC236}">
                <a16:creationId xmlns:a16="http://schemas.microsoft.com/office/drawing/2014/main" id="{E92E490F-5FC8-4FFF-9856-3D441872BD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A848367-4353-4083-87BE-49DD8690D3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299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03_Title and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103346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2185987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E2942893-472B-4FD5-9483-F8320B0664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36E01F-95C4-4FF4-BA4F-75CD942DF9C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9F582EC-BAAB-4D15-9BFF-CE31DC7EABC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7446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itle and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3764" y="1344846"/>
            <a:ext cx="1606557" cy="1031868"/>
          </a:xfrm>
        </p:spPr>
        <p:txBody>
          <a:bodyPr>
            <a:normAutofit/>
          </a:bodyPr>
          <a:lstStyle>
            <a:lvl1pPr algn="ctr">
              <a:defRPr sz="22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829890" y="467911"/>
            <a:ext cx="2414306" cy="2785738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72004" y="3470820"/>
            <a:ext cx="3730078" cy="832978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/>
              <a:t>Click to edit sub master text styles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04" y="3342476"/>
            <a:ext cx="3730078" cy="85047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 noChangeAspect="1"/>
          </p:cNvSpPr>
          <p:nvPr>
            <p:ph idx="1"/>
          </p:nvPr>
        </p:nvSpPr>
        <p:spPr>
          <a:xfrm>
            <a:off x="4586514" y="467911"/>
            <a:ext cx="4325257" cy="3835887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 descr="ConnectWithUs_YellowWhite.png">
            <a:extLst>
              <a:ext uri="{FF2B5EF4-FFF2-40B4-BE49-F238E27FC236}">
                <a16:creationId xmlns:a16="http://schemas.microsoft.com/office/drawing/2014/main" id="{F48901A5-FDCF-4BA5-B202-D6BE39750C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E8B562A-F55C-4C1A-9B7A-564AC651B56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DACAE46-4765-4FBC-8E0E-C4E146762CA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191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Three Content Category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796467"/>
            <a:ext cx="4258660" cy="691805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802472"/>
            <a:ext cx="45719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697766"/>
            <a:ext cx="4258660" cy="685056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697022"/>
            <a:ext cx="45719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593088"/>
            <a:ext cx="4258660" cy="684284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591572"/>
            <a:ext cx="45719" cy="685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5" name="Rectangle 14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ConnectWithUs_YellowWhite.png">
            <a:extLst>
              <a:ext uri="{FF2B5EF4-FFF2-40B4-BE49-F238E27FC236}">
                <a16:creationId xmlns:a16="http://schemas.microsoft.com/office/drawing/2014/main" id="{8B6ECAAF-96AB-4992-AE1E-83469DB9276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2E4D227-F311-4A84-9C64-F632561F4EA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80B7B7F-3502-4DBE-953B-AED1058E2ED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84007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Five Content Category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686360"/>
            <a:ext cx="4258660" cy="541299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686360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402858"/>
            <a:ext cx="4258660" cy="55132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405541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124722"/>
            <a:ext cx="4258660" cy="548640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124722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9" name="Text Placeholder 32"/>
          <p:cNvSpPr>
            <a:spLocks noGrp="1"/>
          </p:cNvSpPr>
          <p:nvPr>
            <p:ph type="body" sz="quarter" idx="29"/>
          </p:nvPr>
        </p:nvSpPr>
        <p:spPr>
          <a:xfrm>
            <a:off x="323850" y="3848561"/>
            <a:ext cx="4258660" cy="54638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Rectangle 19"/>
          <p:cNvSpPr>
            <a:spLocks/>
          </p:cNvSpPr>
          <p:nvPr userDrawn="1"/>
        </p:nvSpPr>
        <p:spPr>
          <a:xfrm>
            <a:off x="134166" y="3846304"/>
            <a:ext cx="45719" cy="548640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24" name="Rectangle 23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ConnectWithUs_YellowWhite.png">
            <a:extLst>
              <a:ext uri="{FF2B5EF4-FFF2-40B4-BE49-F238E27FC236}">
                <a16:creationId xmlns:a16="http://schemas.microsoft.com/office/drawing/2014/main" id="{16F97CF4-F944-4ACE-8524-14EC485F6D6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7E6DDC0-FFE1-46BC-8DB3-45E86A086FD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BC8C59C-120F-4648-A6D4-B44C8D6178F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955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Multi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401934" y="209138"/>
            <a:ext cx="4138243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4699840" y="209138"/>
            <a:ext cx="3993662" cy="419831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401934" y="1362501"/>
            <a:ext cx="4138244" cy="83484"/>
          </a:xfrm>
          <a:prstGeom prst="rect">
            <a:avLst/>
          </a:prstGeom>
        </p:spPr>
      </p:pic>
      <p:sp>
        <p:nvSpPr>
          <p:cNvPr id="14" name="Content Placeholder 3"/>
          <p:cNvSpPr>
            <a:spLocks noGrp="1"/>
          </p:cNvSpPr>
          <p:nvPr>
            <p:ph sz="quarter" idx="18"/>
          </p:nvPr>
        </p:nvSpPr>
        <p:spPr>
          <a:xfrm>
            <a:off x="401934" y="1666708"/>
            <a:ext cx="4138243" cy="274074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ConnectWithUs_YellowWhite.png">
            <a:extLst>
              <a:ext uri="{FF2B5EF4-FFF2-40B4-BE49-F238E27FC236}">
                <a16:creationId xmlns:a16="http://schemas.microsoft.com/office/drawing/2014/main" id="{42284518-4A0F-43C1-873C-5C2546BF62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63A32C-831A-4E37-AF1E-D8E3C0595BA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26E7906-9BE3-4F58-BF1F-1D34185477B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50343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Three Boxed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160203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45931" y="311144"/>
            <a:ext cx="7252137" cy="967979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8" name="Picture 17" descr="ThinShearedLines_BlueRedYellow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2" y="1292616"/>
            <a:ext cx="7252137" cy="85507"/>
          </a:xfrm>
          <a:prstGeom prst="rect">
            <a:avLst/>
          </a:prstGeom>
        </p:spPr>
      </p:pic>
      <p:sp>
        <p:nvSpPr>
          <p:cNvPr id="19" name="Text Placeholder 23"/>
          <p:cNvSpPr>
            <a:spLocks noGrp="1" noChangeAspect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124157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3"/>
          <p:cNvSpPr>
            <a:spLocks noGrp="1" noChangeAspect="1"/>
          </p:cNvSpPr>
          <p:nvPr>
            <p:ph type="body" sz="quarter" idx="14"/>
            <p:custDataLst>
              <p:tags r:id="rId2"/>
            </p:custDataLst>
          </p:nvPr>
        </p:nvSpPr>
        <p:spPr>
          <a:xfrm>
            <a:off x="3224541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1" name="Text Placeholder 23"/>
          <p:cNvSpPr>
            <a:spLocks noGrp="1" noChangeAspect="1"/>
          </p:cNvSpPr>
          <p:nvPr>
            <p:ph type="body" sz="quarter" idx="16"/>
            <p:custDataLst>
              <p:tags r:id="rId3"/>
            </p:custDataLst>
          </p:nvPr>
        </p:nvSpPr>
        <p:spPr>
          <a:xfrm>
            <a:off x="6288854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142971" indent="-22859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Text Placeholder 9"/>
          <p:cNvSpPr>
            <a:spLocks noGrp="1" noChangeAspect="1"/>
          </p:cNvSpPr>
          <p:nvPr>
            <p:ph type="body" sz="quarter" idx="17"/>
          </p:nvPr>
        </p:nvSpPr>
        <p:spPr>
          <a:xfrm>
            <a:off x="347995" y="1722608"/>
            <a:ext cx="2295525" cy="504825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9"/>
          <p:cNvSpPr>
            <a:spLocks noGrp="1" noChangeAspect="1"/>
          </p:cNvSpPr>
          <p:nvPr>
            <p:ph type="body" sz="quarter" idx="18"/>
          </p:nvPr>
        </p:nvSpPr>
        <p:spPr>
          <a:xfrm>
            <a:off x="3448379" y="1722278"/>
            <a:ext cx="2295525" cy="504825"/>
          </a:xfrm>
          <a:solidFill>
            <a:schemeClr val="accent2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9"/>
          <p:cNvSpPr>
            <a:spLocks noGrp="1" noChangeAspect="1"/>
          </p:cNvSpPr>
          <p:nvPr>
            <p:ph type="body" sz="quarter" idx="19"/>
          </p:nvPr>
        </p:nvSpPr>
        <p:spPr>
          <a:xfrm>
            <a:off x="6512693" y="1722277"/>
            <a:ext cx="2295525" cy="504825"/>
          </a:xfrm>
          <a:solidFill>
            <a:schemeClr val="accent4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Rectangle 14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6" name="Picture 15" descr="ConnectWithUs_YellowWhite.png">
            <a:extLst>
              <a:ext uri="{FF2B5EF4-FFF2-40B4-BE49-F238E27FC236}">
                <a16:creationId xmlns:a16="http://schemas.microsoft.com/office/drawing/2014/main" id="{6609011F-2C4F-4EA8-ADED-3687403E1E0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0320E1-007E-4836-BC51-16740A3CB6A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D0014D-6AA4-4B8D-A61C-F7BE1F087F65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8981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Transition Slide and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5359781" y="209138"/>
            <a:ext cx="3425825" cy="3835050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Arial" panose="020B0604020202020204" pitchFamily="34" charset="0"/>
              <a:buChar char="•"/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612775" y="2869858"/>
            <a:ext cx="4572000" cy="79483"/>
          </a:xfrm>
          <a:prstGeom prst="rect">
            <a:avLst/>
          </a:prstGeom>
        </p:spPr>
      </p:pic>
      <p:sp>
        <p:nvSpPr>
          <p:cNvPr id="19" name="Title 1"/>
          <p:cNvSpPr>
            <a:spLocks noGrp="1" noChangeAspect="1"/>
          </p:cNvSpPr>
          <p:nvPr>
            <p:ph type="title"/>
          </p:nvPr>
        </p:nvSpPr>
        <p:spPr>
          <a:xfrm>
            <a:off x="612775" y="1661160"/>
            <a:ext cx="4572000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"/>
          <p:cNvSpPr>
            <a:spLocks noGrp="1" noChangeAspect="1"/>
          </p:cNvSpPr>
          <p:nvPr>
            <p:ph type="body" sz="quarter" idx="14"/>
            <p:custDataLst>
              <p:tags r:id="rId1"/>
            </p:custDataLst>
          </p:nvPr>
        </p:nvSpPr>
        <p:spPr>
          <a:xfrm>
            <a:off x="612775" y="3487960"/>
            <a:ext cx="4572000" cy="556228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2"/>
          <p:cNvSpPr>
            <a:spLocks noGrp="1" noChangeAspect="1"/>
          </p:cNvSpPr>
          <p:nvPr>
            <p:ph type="body" sz="quarter" idx="16"/>
            <p:custDataLst>
              <p:tags r:id="rId2"/>
            </p:custDataLst>
          </p:nvPr>
        </p:nvSpPr>
        <p:spPr>
          <a:xfrm>
            <a:off x="612775" y="3008491"/>
            <a:ext cx="4572000" cy="424138"/>
          </a:xfrm>
        </p:spPr>
        <p:txBody>
          <a:bodyPr>
            <a:no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Rectangle 1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ConnectWithUs_YellowWhite.png">
            <a:extLst>
              <a:ext uri="{FF2B5EF4-FFF2-40B4-BE49-F238E27FC236}">
                <a16:creationId xmlns:a16="http://schemas.microsoft.com/office/drawing/2014/main" id="{396A141D-10A8-4CB5-B55B-D5D5B11E6DE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920EEB-87A4-4F30-AB54-D7659AD63BA6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F7E635C-771B-446F-BB54-6FB3C899F758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6206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ingle Content Banner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8136"/>
            <a:ext cx="9144000" cy="438912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 descr="ConnectWithUs_YellowWhite.png">
            <a:extLst>
              <a:ext uri="{FF2B5EF4-FFF2-40B4-BE49-F238E27FC236}">
                <a16:creationId xmlns:a16="http://schemas.microsoft.com/office/drawing/2014/main" id="{748CFE48-2BE4-438E-9883-FDF9742BF4B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A161B77-168C-4265-979E-568F38C70CA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E1F96A4-20F1-47C4-B950-7834ED1C712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38882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Single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 descr="ConnectWithUs_YellowWhite.png">
            <a:extLst>
              <a:ext uri="{FF2B5EF4-FFF2-40B4-BE49-F238E27FC236}">
                <a16:creationId xmlns:a16="http://schemas.microsoft.com/office/drawing/2014/main" id="{0BD2EFEB-8CB9-4A81-B4F6-771282C24B8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064D99-5012-42AD-B955-38EF428DE8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77E9B3B-3369-444D-A38D-69A8F8E33F4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6265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Content_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1143000" y="343807"/>
            <a:ext cx="6858000" cy="814433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11430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46609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0" name="Picture 19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Picture 8" descr="ConnectWithUs_YellowWhite.png">
            <a:extLst>
              <a:ext uri="{FF2B5EF4-FFF2-40B4-BE49-F238E27FC236}">
                <a16:creationId xmlns:a16="http://schemas.microsoft.com/office/drawing/2014/main" id="{CA4C037D-C886-4C38-AF39-9DD5FE54F4C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F25F21E-F5AD-4A57-99AF-F8B2A273503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D6D5D9E-A302-4EE5-A59F-E93E8719976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9788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1_Title Slide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77673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ThinShearedLines_BlueYellowRed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989"/>
            <a:ext cx="9144000" cy="69189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9CD5C3-F10B-40AD-93CE-FDFD11A86DD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2" name="Picture 11" descr="ConnectWithUs_BlueGrey.png">
            <a:extLst>
              <a:ext uri="{FF2B5EF4-FFF2-40B4-BE49-F238E27FC236}">
                <a16:creationId xmlns:a16="http://schemas.microsoft.com/office/drawing/2014/main" id="{789DEE22-4ED0-44FC-9ACF-9280FE3C3B1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1260FE-F048-4BE5-A79A-9F2D0B77A5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57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2_Title Slide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261938"/>
            <a:ext cx="9144000" cy="4215735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8" name="Picture 17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389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E2B2E0A-0E50-4886-AA2C-8428EE96B79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12" name="Picture 11" descr="ConnectWithUs_BlueGrey.png">
            <a:extLst>
              <a:ext uri="{FF2B5EF4-FFF2-40B4-BE49-F238E27FC236}">
                <a16:creationId xmlns:a16="http://schemas.microsoft.com/office/drawing/2014/main" id="{A464743D-7D37-43C9-A1D2-15A229BD2DE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583647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87FBAA1-FFA4-4187-91A2-5CEA5A3A452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2215" y="4749962"/>
            <a:ext cx="3558794" cy="454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61373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03_Title and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103346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2185987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5" name="Picture 14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pic>
        <p:nvPicPr>
          <p:cNvPr id="8" name="Picture 7" descr="ConnectWithUs_OrangeWhite.png">
            <a:extLst>
              <a:ext uri="{FF2B5EF4-FFF2-40B4-BE49-F238E27FC236}">
                <a16:creationId xmlns:a16="http://schemas.microsoft.com/office/drawing/2014/main" id="{539F1BB3-B277-45B7-B5D1-5910075B169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21752F9-022A-4E90-B23A-8F60EA02C4F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99855FF-C566-407B-997E-818BAC1AB57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673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itle and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3764" y="1344846"/>
            <a:ext cx="1606557" cy="1031868"/>
          </a:xfrm>
        </p:spPr>
        <p:txBody>
          <a:bodyPr>
            <a:normAutofit/>
          </a:bodyPr>
          <a:lstStyle>
            <a:lvl1pPr algn="ctr">
              <a:defRPr sz="22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829890" y="467911"/>
            <a:ext cx="2414306" cy="2785738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72004" y="3470820"/>
            <a:ext cx="3730078" cy="832978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/>
              <a:t>Click to edit sub master text styles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04" y="3342476"/>
            <a:ext cx="3730078" cy="85047"/>
          </a:xfrm>
          <a:prstGeom prst="rect">
            <a:avLst/>
          </a:prstGeom>
        </p:spPr>
      </p:pic>
      <p:sp>
        <p:nvSpPr>
          <p:cNvPr id="14" name="Content Placeholder 2"/>
          <p:cNvSpPr>
            <a:spLocks noGrp="1" noChangeAspect="1"/>
          </p:cNvSpPr>
          <p:nvPr>
            <p:ph idx="1"/>
          </p:nvPr>
        </p:nvSpPr>
        <p:spPr>
          <a:xfrm>
            <a:off x="4586514" y="467911"/>
            <a:ext cx="4325257" cy="3835887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6" name="Picture 15" descr="ConnectWithUs_OrangeWhite.png">
            <a:extLst>
              <a:ext uri="{FF2B5EF4-FFF2-40B4-BE49-F238E27FC236}">
                <a16:creationId xmlns:a16="http://schemas.microsoft.com/office/drawing/2014/main" id="{81F60951-94C0-479B-A923-9AEF27AD575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E1C14F0-5810-4664-94A4-5664735B789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83DFBDF-7FE0-4D7D-A6E1-D5B82EC3B65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9847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Three Content Category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796467"/>
            <a:ext cx="4258660" cy="691805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802472"/>
            <a:ext cx="45719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697766"/>
            <a:ext cx="4258660" cy="685056"/>
          </a:xfrm>
        </p:spPr>
        <p:txBody>
          <a:bodyPr/>
          <a:lstStyle>
            <a:lvl1pPr marL="0" indent="0">
              <a:buNone/>
              <a:defRPr sz="1800" b="0"/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697022"/>
            <a:ext cx="45719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593088"/>
            <a:ext cx="4258660" cy="684284"/>
          </a:xfrm>
        </p:spPr>
        <p:txBody>
          <a:bodyPr/>
          <a:lstStyle>
            <a:lvl1pPr marL="0" indent="0">
              <a:buNone/>
              <a:defRPr sz="1800" b="0"/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591572"/>
            <a:ext cx="45719" cy="685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pic>
        <p:nvPicPr>
          <p:cNvPr id="17" name="Picture 16" descr="ConnectWithUs_OrangeWhite.png">
            <a:extLst>
              <a:ext uri="{FF2B5EF4-FFF2-40B4-BE49-F238E27FC236}">
                <a16:creationId xmlns:a16="http://schemas.microsoft.com/office/drawing/2014/main" id="{0FF192D2-4D3A-4432-B72F-62B664E332C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CBA2EDB-6AC9-4182-AD08-7E2E2E242B6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9278DB8-58FD-47D2-BAC0-B168BC2DD9A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501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Five Content Category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686360"/>
            <a:ext cx="4258660" cy="541299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686360"/>
            <a:ext cx="45719" cy="548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402858"/>
            <a:ext cx="4258660" cy="55132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405541"/>
            <a:ext cx="45719" cy="548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124722"/>
            <a:ext cx="4258660" cy="548640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124722"/>
            <a:ext cx="45719" cy="548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9" name="Text Placeholder 32"/>
          <p:cNvSpPr>
            <a:spLocks noGrp="1"/>
          </p:cNvSpPr>
          <p:nvPr>
            <p:ph type="body" sz="quarter" idx="29"/>
          </p:nvPr>
        </p:nvSpPr>
        <p:spPr>
          <a:xfrm>
            <a:off x="323850" y="3848561"/>
            <a:ext cx="4258660" cy="54638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Rectangle 19"/>
          <p:cNvSpPr>
            <a:spLocks/>
          </p:cNvSpPr>
          <p:nvPr userDrawn="1"/>
        </p:nvSpPr>
        <p:spPr>
          <a:xfrm>
            <a:off x="134166" y="3846304"/>
            <a:ext cx="45719" cy="5486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1" name="Picture 20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pic>
        <p:nvPicPr>
          <p:cNvPr id="17" name="Picture 16" descr="ConnectWithUs_OrangeWhite.png">
            <a:extLst>
              <a:ext uri="{FF2B5EF4-FFF2-40B4-BE49-F238E27FC236}">
                <a16:creationId xmlns:a16="http://schemas.microsoft.com/office/drawing/2014/main" id="{4E9BAD6A-904F-43CA-B9A1-A39D56A50DF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9258B1F-7AEE-4E93-BDBB-FC3E5DA5EFD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2C582D9-6EC9-4E5D-807B-CE76213B6B2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94814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Multi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401934" y="209138"/>
            <a:ext cx="4138243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4699840" y="209138"/>
            <a:ext cx="3993662" cy="419831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>
                <a:latin typeface="Franklin Gothic Book" panose="020B0503020102020204" pitchFamily="34" charset="0"/>
              </a:defRPr>
            </a:lvl2pPr>
            <a:lvl3pPr marL="1143000" indent="-228600">
              <a:buFont typeface="Arial" panose="020B0604020202020204" pitchFamily="34" charset="0"/>
              <a:buChar char="•"/>
              <a:defRPr sz="1800">
                <a:latin typeface="Franklin Gothic Book" panose="020B0503020102020204" pitchFamily="34" charset="0"/>
              </a:defRPr>
            </a:lvl3pPr>
            <a:lvl4pPr marL="1600200" indent="-228600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4pPr>
            <a:lvl5pPr marL="2057400" indent="-228600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401934" y="1362501"/>
            <a:ext cx="4138244" cy="83484"/>
          </a:xfrm>
          <a:prstGeom prst="rect">
            <a:avLst/>
          </a:prstGeom>
        </p:spPr>
      </p:pic>
      <p:sp>
        <p:nvSpPr>
          <p:cNvPr id="14" name="Content Placeholder 3"/>
          <p:cNvSpPr>
            <a:spLocks noGrp="1"/>
          </p:cNvSpPr>
          <p:nvPr>
            <p:ph sz="quarter" idx="18"/>
          </p:nvPr>
        </p:nvSpPr>
        <p:spPr>
          <a:xfrm>
            <a:off x="401934" y="1666708"/>
            <a:ext cx="4138243" cy="274074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 descr="ConnectWithUs_OrangeWhite.png">
            <a:extLst>
              <a:ext uri="{FF2B5EF4-FFF2-40B4-BE49-F238E27FC236}">
                <a16:creationId xmlns:a16="http://schemas.microsoft.com/office/drawing/2014/main" id="{48755129-19D3-4377-A42A-14B3C7E0A26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1CA738B-CAE7-497F-B6AE-94DE21BBED0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C827971-29D9-4EE3-8C75-C62E0410B07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97305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Three Boxed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1602031"/>
          </a:xfrm>
          <a:prstGeom prst="rect">
            <a:avLst/>
          </a:prstGeom>
        </p:spPr>
      </p:pic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45931" y="311144"/>
            <a:ext cx="7252137" cy="967979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18" name="Picture 17" descr="ThinShearedLines_BlueRedYellow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2" y="1292616"/>
            <a:ext cx="7252137" cy="85507"/>
          </a:xfrm>
          <a:prstGeom prst="rect">
            <a:avLst/>
          </a:prstGeom>
        </p:spPr>
      </p:pic>
      <p:sp>
        <p:nvSpPr>
          <p:cNvPr id="19" name="Text Placeholder 23"/>
          <p:cNvSpPr>
            <a:spLocks noGrp="1" noChangeAspect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124157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3"/>
          <p:cNvSpPr>
            <a:spLocks noGrp="1" noChangeAspect="1"/>
          </p:cNvSpPr>
          <p:nvPr>
            <p:ph type="body" sz="quarter" idx="14"/>
            <p:custDataLst>
              <p:tags r:id="rId2"/>
            </p:custDataLst>
          </p:nvPr>
        </p:nvSpPr>
        <p:spPr>
          <a:xfrm>
            <a:off x="3224541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1" name="Text Placeholder 23"/>
          <p:cNvSpPr>
            <a:spLocks noGrp="1" noChangeAspect="1"/>
          </p:cNvSpPr>
          <p:nvPr>
            <p:ph type="body" sz="quarter" idx="16"/>
            <p:custDataLst>
              <p:tags r:id="rId3"/>
            </p:custDataLst>
          </p:nvPr>
        </p:nvSpPr>
        <p:spPr>
          <a:xfrm>
            <a:off x="6288854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142971" indent="-22859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Text Placeholder 9"/>
          <p:cNvSpPr>
            <a:spLocks noGrp="1" noChangeAspect="1"/>
          </p:cNvSpPr>
          <p:nvPr>
            <p:ph type="body" sz="quarter" idx="17"/>
          </p:nvPr>
        </p:nvSpPr>
        <p:spPr>
          <a:xfrm>
            <a:off x="347995" y="1722608"/>
            <a:ext cx="2295525" cy="504825"/>
          </a:xfrm>
          <a:solidFill>
            <a:schemeClr val="accent1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9"/>
          <p:cNvSpPr>
            <a:spLocks noGrp="1" noChangeAspect="1"/>
          </p:cNvSpPr>
          <p:nvPr>
            <p:ph type="body" sz="quarter" idx="18"/>
          </p:nvPr>
        </p:nvSpPr>
        <p:spPr>
          <a:xfrm>
            <a:off x="3448379" y="1722278"/>
            <a:ext cx="2295525" cy="504825"/>
          </a:xfrm>
          <a:solidFill>
            <a:schemeClr val="accent2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9"/>
          <p:cNvSpPr>
            <a:spLocks noGrp="1" noChangeAspect="1"/>
          </p:cNvSpPr>
          <p:nvPr>
            <p:ph type="body" sz="quarter" idx="19"/>
          </p:nvPr>
        </p:nvSpPr>
        <p:spPr>
          <a:xfrm>
            <a:off x="6512693" y="1722277"/>
            <a:ext cx="2295525" cy="504825"/>
          </a:xfrm>
          <a:solidFill>
            <a:schemeClr val="accent4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6" name="Picture 15" descr="ConnectWithUs_OrangeWhite.png">
            <a:extLst>
              <a:ext uri="{FF2B5EF4-FFF2-40B4-BE49-F238E27FC236}">
                <a16:creationId xmlns:a16="http://schemas.microsoft.com/office/drawing/2014/main" id="{F10BB3A2-2657-41B3-B050-EA29F3861FA0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4811407-C632-48D8-8F47-0643C22D67E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A1A7580-F64A-41D9-8D41-CF5126760DF1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1403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Transition Slide and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5359781" y="209138"/>
            <a:ext cx="3425825" cy="3835050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Arial" panose="020B0604020202020204" pitchFamily="34" charset="0"/>
              <a:buChar char="•"/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13" name="Picture 12" descr="ThinShearedLines_BlueRed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V="1">
            <a:off x="612775" y="2869858"/>
            <a:ext cx="4572000" cy="79483"/>
          </a:xfrm>
          <a:prstGeom prst="rect">
            <a:avLst/>
          </a:prstGeom>
        </p:spPr>
      </p:pic>
      <p:sp>
        <p:nvSpPr>
          <p:cNvPr id="19" name="Title 1"/>
          <p:cNvSpPr>
            <a:spLocks noGrp="1" noChangeAspect="1"/>
          </p:cNvSpPr>
          <p:nvPr>
            <p:ph type="title"/>
          </p:nvPr>
        </p:nvSpPr>
        <p:spPr>
          <a:xfrm>
            <a:off x="612775" y="1661160"/>
            <a:ext cx="4572000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"/>
          <p:cNvSpPr>
            <a:spLocks noGrp="1" noChangeAspect="1"/>
          </p:cNvSpPr>
          <p:nvPr>
            <p:ph type="body" sz="quarter" idx="14"/>
            <p:custDataLst>
              <p:tags r:id="rId1"/>
            </p:custDataLst>
          </p:nvPr>
        </p:nvSpPr>
        <p:spPr>
          <a:xfrm>
            <a:off x="612775" y="3487960"/>
            <a:ext cx="4572000" cy="556228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2"/>
          <p:cNvSpPr>
            <a:spLocks noGrp="1" noChangeAspect="1"/>
          </p:cNvSpPr>
          <p:nvPr>
            <p:ph type="body" sz="quarter" idx="16"/>
            <p:custDataLst>
              <p:tags r:id="rId2"/>
            </p:custDataLst>
          </p:nvPr>
        </p:nvSpPr>
        <p:spPr>
          <a:xfrm>
            <a:off x="612775" y="3008491"/>
            <a:ext cx="4572000" cy="424138"/>
          </a:xfrm>
        </p:spPr>
        <p:txBody>
          <a:bodyPr>
            <a:no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0" name="Picture 9" descr="ConnectWithUs_OrangeWhite.png">
            <a:extLst>
              <a:ext uri="{FF2B5EF4-FFF2-40B4-BE49-F238E27FC236}">
                <a16:creationId xmlns:a16="http://schemas.microsoft.com/office/drawing/2014/main" id="{3BD8C04A-90F5-4E8A-968A-42FA86E8F40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4BCE4AA-5216-48A0-AD6C-5D9AD0136258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01DA4CC-4D55-4EE4-A94B-9BFF0D221233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0901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ingle Content Banner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7" name="Picture 16" descr="HeaderBar_BlueRed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8136"/>
            <a:ext cx="9144000" cy="438912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ConnectWithUs_OrangeWhite.png">
            <a:extLst>
              <a:ext uri="{FF2B5EF4-FFF2-40B4-BE49-F238E27FC236}">
                <a16:creationId xmlns:a16="http://schemas.microsoft.com/office/drawing/2014/main" id="{6E6A6182-0A6A-4D76-8DE5-FDC3EED1119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02FA23A-6F92-4167-8F6D-682AE57B3A3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6E2CA06-2277-401D-B0C9-36609A7AF12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6991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Single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7" name="Picture 6" descr="ConnectWithUs_OrangeWhite.png">
            <a:extLst>
              <a:ext uri="{FF2B5EF4-FFF2-40B4-BE49-F238E27FC236}">
                <a16:creationId xmlns:a16="http://schemas.microsoft.com/office/drawing/2014/main" id="{B5350063-6212-406F-9E55-3F54CCFEDD5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5C0E377-3145-49DA-B78B-15C66E8A88F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73037D2-2262-4C9E-88E3-5E07DFDD635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3521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Content_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 descr="ConnectWithUs_OrangeWhite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5206" y="4597746"/>
            <a:ext cx="4029456" cy="219456"/>
          </a:xfrm>
          <a:prstGeom prst="rect">
            <a:avLst/>
          </a:prstGeom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1143000" y="343807"/>
            <a:ext cx="6858000" cy="814433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rgbClr val="D9531E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11430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46609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20" name="Picture 19" descr="ThinShearedLines_BlueRedYellow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1C66EE-5306-457E-84DA-D7601050C64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6521" y="4711700"/>
            <a:ext cx="3657600" cy="457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895760-E65B-41F6-93D8-A04A8D341CD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177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1_Title Slide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0"/>
            <a:ext cx="9144000" cy="4477673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D8D24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F1E3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80989"/>
            <a:ext cx="9144000" cy="691896"/>
          </a:xfrm>
          <a:prstGeom prst="rect">
            <a:avLst/>
          </a:prstGeom>
        </p:spPr>
      </p:pic>
      <p:pic>
        <p:nvPicPr>
          <p:cNvPr id="6" name="Picture 5" descr="ConnectWithUs_OrangeGrey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2078" y="4603225"/>
            <a:ext cx="4029456" cy="21945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0E21B18-4B65-4788-A2DF-4361AEC94FD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8006" y="4754491"/>
            <a:ext cx="3657600" cy="4572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CE3D8F0-9A7D-41AA-8BA7-B4B0654DDDC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3003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02_Title Slide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0" y="261938"/>
            <a:ext cx="9144000" cy="4215735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144255" cy="1162049"/>
          </a:xfrm>
        </p:spPr>
        <p:txBody>
          <a:bodyPr>
            <a:noAutofit/>
          </a:bodyPr>
          <a:lstStyle>
            <a:lvl1pPr algn="l">
              <a:defRPr sz="440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2622551"/>
            <a:ext cx="6458456" cy="64293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bg1"/>
                </a:solidFill>
                <a:latin typeface="Franklin Gothic Book"/>
                <a:cs typeface="Franklin Gothic Book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9" name="Parallelogram 8"/>
          <p:cNvSpPr/>
          <p:nvPr userDrawn="1"/>
        </p:nvSpPr>
        <p:spPr>
          <a:xfrm flipH="1">
            <a:off x="1098046" y="1236371"/>
            <a:ext cx="743454" cy="45719"/>
          </a:xfrm>
          <a:prstGeom prst="parallelogram">
            <a:avLst/>
          </a:prstGeom>
          <a:solidFill>
            <a:srgbClr val="F1E3C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991" y="4591050"/>
            <a:ext cx="1091717" cy="424106"/>
          </a:xfrm>
          <a:prstGeom prst="rect">
            <a:avLst/>
          </a:prstGeom>
        </p:spPr>
      </p:pic>
      <p:pic>
        <p:nvPicPr>
          <p:cNvPr id="4" name="Picture 3" descr="ConnectWithUs_PurpleGrey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030" y="4596702"/>
            <a:ext cx="4029456" cy="219456"/>
          </a:xfrm>
          <a:prstGeom prst="rect">
            <a:avLst/>
          </a:prstGeom>
        </p:spPr>
      </p:pic>
      <p:pic>
        <p:nvPicPr>
          <p:cNvPr id="5" name="Picture 4" descr="HeaderBar_PurpleOrange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43891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C32F7D-3AB9-490E-9F0D-352270A8ACBF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4958" y="4739611"/>
            <a:ext cx="36576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7628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03_Title and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6D8D24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103346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rgbClr val="F3901D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2185987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pic>
        <p:nvPicPr>
          <p:cNvPr id="8" name="Picture 7" descr="ConnectWithUs_YellowWhite.png">
            <a:extLst>
              <a:ext uri="{FF2B5EF4-FFF2-40B4-BE49-F238E27FC236}">
                <a16:creationId xmlns:a16="http://schemas.microsoft.com/office/drawing/2014/main" id="{749DACED-D439-4B93-B4D0-86EAFF767DE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DDBCC5A-DAB7-453D-AC26-3FB9AEEDD65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0C56DB-59DD-4F6F-98C8-DD26906D6CD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5245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itle and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233764" y="1344846"/>
            <a:ext cx="1606557" cy="1031868"/>
          </a:xfrm>
        </p:spPr>
        <p:txBody>
          <a:bodyPr>
            <a:normAutofit/>
          </a:bodyPr>
          <a:lstStyle>
            <a:lvl1pPr algn="ctr">
              <a:defRPr sz="2200" baseline="0">
                <a:solidFill>
                  <a:schemeClr val="accent5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829890" y="467911"/>
            <a:ext cx="2414306" cy="2785738"/>
          </a:xfrm>
          <a:prstGeom prst="rect">
            <a:avLst/>
          </a:prstGeom>
          <a:noFill/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2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72004" y="3470820"/>
            <a:ext cx="3730078" cy="832978"/>
          </a:xfrm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 dirty="0"/>
              <a:t>Click to edit sub master text styles</a:t>
            </a:r>
          </a:p>
        </p:txBody>
      </p:sp>
      <p:sp>
        <p:nvSpPr>
          <p:cNvPr id="14" name="Content Placeholder 2"/>
          <p:cNvSpPr>
            <a:spLocks noGrp="1" noChangeAspect="1"/>
          </p:cNvSpPr>
          <p:nvPr>
            <p:ph idx="1"/>
          </p:nvPr>
        </p:nvSpPr>
        <p:spPr>
          <a:xfrm>
            <a:off x="4586514" y="467911"/>
            <a:ext cx="4325257" cy="3835887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pic>
        <p:nvPicPr>
          <p:cNvPr id="16" name="Picture 15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003" y="3322411"/>
            <a:ext cx="3730078" cy="79646"/>
          </a:xfrm>
          <a:prstGeom prst="rect">
            <a:avLst/>
          </a:prstGeom>
        </p:spPr>
      </p:pic>
      <p:sp>
        <p:nvSpPr>
          <p:cNvPr id="21" name="Rectangle 2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EB334259-92AB-4E2A-A770-C95F4161790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CE0FCB5-AACF-4F76-8BED-705058B042E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0F18587-50CE-400D-A78F-4C059A543EA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31156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Three Content Category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796467"/>
            <a:ext cx="4258660" cy="691805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802472"/>
            <a:ext cx="45719" cy="685800"/>
          </a:xfrm>
          <a:prstGeom prst="rect">
            <a:avLst/>
          </a:prstGeom>
          <a:solidFill>
            <a:srgbClr val="400F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697766"/>
            <a:ext cx="4258660" cy="685056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697022"/>
            <a:ext cx="45719" cy="685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593088"/>
            <a:ext cx="4258660" cy="684284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591572"/>
            <a:ext cx="45719" cy="685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4" name="Picture 23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pic>
        <p:nvPicPr>
          <p:cNvPr id="15" name="Picture 14" descr="ConnectWithUs_YellowWhite.png">
            <a:extLst>
              <a:ext uri="{FF2B5EF4-FFF2-40B4-BE49-F238E27FC236}">
                <a16:creationId xmlns:a16="http://schemas.microsoft.com/office/drawing/2014/main" id="{B7FC81E9-B3AE-4A8E-886E-56793CC5BC3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32B664D-B6A2-4656-A0B1-94555659DD76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21C043E8-5E43-4340-8B22-9718ACB7D09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16537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Five Content Category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134166" y="307910"/>
            <a:ext cx="4448344" cy="1290638"/>
          </a:xfrm>
          <a:noFill/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/>
          <p:cNvSpPr>
            <a:spLocks noGrp="1" noChangeAspect="1"/>
          </p:cNvSpPr>
          <p:nvPr>
            <p:ph idx="1"/>
          </p:nvPr>
        </p:nvSpPr>
        <p:spPr>
          <a:xfrm>
            <a:off x="4756150" y="307911"/>
            <a:ext cx="4251216" cy="4087033"/>
          </a:xfrm>
        </p:spPr>
        <p:txBody>
          <a:bodyPr>
            <a:normAutofit/>
          </a:bodyPr>
          <a:lstStyle>
            <a:lvl1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342891" indent="-342891">
              <a:spcBef>
                <a:spcPts val="0"/>
              </a:spcBef>
              <a:buFont typeface="Arial" panose="020B0604020202020204" pitchFamily="34" charset="0"/>
              <a:buChar char="•"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682608" indent="-342891">
              <a:spcBef>
                <a:spcPts val="0"/>
              </a:spcBef>
              <a:buFont typeface="Arial" panose="020B0604020202020204" pitchFamily="34" charset="0"/>
              <a:buChar char="•"/>
              <a:defRPr sz="20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  <a:lvl6pPr marL="914377" indent="-228594">
              <a:defRPr sz="1800">
                <a:latin typeface="Franklin Gothic Book" panose="020B0503020102020204" pitchFamily="34" charset="0"/>
              </a:defRPr>
            </a:lvl6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32"/>
          <p:cNvSpPr>
            <a:spLocks noGrp="1"/>
          </p:cNvSpPr>
          <p:nvPr>
            <p:ph type="body" sz="quarter" idx="26"/>
          </p:nvPr>
        </p:nvSpPr>
        <p:spPr>
          <a:xfrm>
            <a:off x="323850" y="1686360"/>
            <a:ext cx="4258660" cy="541299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2" name="Rectangle 11"/>
          <p:cNvSpPr>
            <a:spLocks/>
          </p:cNvSpPr>
          <p:nvPr userDrawn="1"/>
        </p:nvSpPr>
        <p:spPr>
          <a:xfrm>
            <a:off x="139656" y="1686360"/>
            <a:ext cx="45719" cy="548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3" name="Text Placeholder 32"/>
          <p:cNvSpPr>
            <a:spLocks noGrp="1"/>
          </p:cNvSpPr>
          <p:nvPr>
            <p:ph type="body" sz="quarter" idx="27"/>
          </p:nvPr>
        </p:nvSpPr>
        <p:spPr>
          <a:xfrm>
            <a:off x="323850" y="2402858"/>
            <a:ext cx="4258660" cy="55132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285744" indent="-285744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>
            <a:spLocks/>
          </p:cNvSpPr>
          <p:nvPr userDrawn="1"/>
        </p:nvSpPr>
        <p:spPr>
          <a:xfrm>
            <a:off x="139655" y="2405541"/>
            <a:ext cx="45719" cy="548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6" name="Text Placeholder 32"/>
          <p:cNvSpPr>
            <a:spLocks noGrp="1"/>
          </p:cNvSpPr>
          <p:nvPr>
            <p:ph type="body" sz="quarter" idx="28"/>
          </p:nvPr>
        </p:nvSpPr>
        <p:spPr>
          <a:xfrm>
            <a:off x="323850" y="3124722"/>
            <a:ext cx="4258660" cy="548640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8" name="Rectangle 17"/>
          <p:cNvSpPr>
            <a:spLocks/>
          </p:cNvSpPr>
          <p:nvPr userDrawn="1"/>
        </p:nvSpPr>
        <p:spPr>
          <a:xfrm>
            <a:off x="139654" y="3124722"/>
            <a:ext cx="45719" cy="548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19" name="Text Placeholder 32"/>
          <p:cNvSpPr>
            <a:spLocks noGrp="1"/>
          </p:cNvSpPr>
          <p:nvPr>
            <p:ph type="body" sz="quarter" idx="29"/>
          </p:nvPr>
        </p:nvSpPr>
        <p:spPr>
          <a:xfrm>
            <a:off x="323850" y="3848561"/>
            <a:ext cx="4258660" cy="546383"/>
          </a:xfrm>
        </p:spPr>
        <p:txBody>
          <a:bodyPr/>
          <a:lstStyle>
            <a:lvl1pPr marL="0" indent="0">
              <a:buNone/>
              <a:defRPr sz="1800" b="0">
                <a:latin typeface="Franklin Gothic Book" panose="020B0503020102020204" pitchFamily="34" charset="0"/>
              </a:defRPr>
            </a:lvl1pPr>
            <a:lvl2pPr marL="342891" indent="-342891">
              <a:buFont typeface="Arial" panose="020B0604020202020204" pitchFamily="34" charset="0"/>
              <a:buChar char="•"/>
              <a:defRPr sz="1400">
                <a:latin typeface="Franklin Gothic Book" panose="020B0503020102020204" pitchFamily="34" charset="0"/>
              </a:defRPr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20" name="Rectangle 19"/>
          <p:cNvSpPr>
            <a:spLocks/>
          </p:cNvSpPr>
          <p:nvPr userDrawn="1"/>
        </p:nvSpPr>
        <p:spPr>
          <a:xfrm>
            <a:off x="134166" y="3846304"/>
            <a:ext cx="45719" cy="54864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5" name="Picture 24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0"/>
            <a:ext cx="9144000" cy="79248"/>
          </a:xfrm>
          <a:prstGeom prst="rect">
            <a:avLst/>
          </a:prstGeom>
        </p:spPr>
      </p:pic>
      <p:pic>
        <p:nvPicPr>
          <p:cNvPr id="17" name="Picture 16" descr="ConnectWithUs_YellowWhite.png">
            <a:extLst>
              <a:ext uri="{FF2B5EF4-FFF2-40B4-BE49-F238E27FC236}">
                <a16:creationId xmlns:a16="http://schemas.microsoft.com/office/drawing/2014/main" id="{5AE0AD78-31E1-4487-BA47-20512501F37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01D92F7-55B8-415C-97F4-9FEF25DB9CE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2C4C2B90-A85E-4AAA-8B27-FB6CF0896D4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98024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Multi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401934" y="209138"/>
            <a:ext cx="4138243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2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4699840" y="209138"/>
            <a:ext cx="3993662" cy="419831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4" name="Content Placeholder 3"/>
          <p:cNvSpPr>
            <a:spLocks noGrp="1"/>
          </p:cNvSpPr>
          <p:nvPr>
            <p:ph sz="quarter" idx="18"/>
          </p:nvPr>
        </p:nvSpPr>
        <p:spPr>
          <a:xfrm>
            <a:off x="401934" y="1666708"/>
            <a:ext cx="4138243" cy="2740746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2000"/>
            </a:lvl2pPr>
            <a:lvl3pPr marL="1143000" indent="-228600">
              <a:buFont typeface="Arial" panose="020B0604020202020204" pitchFamily="34" charset="0"/>
              <a:buChar char="•"/>
              <a:defRPr sz="1800"/>
            </a:lvl3pPr>
            <a:lvl4pPr marL="1600200" indent="-228600">
              <a:buFont typeface="Courier New" panose="02070309020205020404" pitchFamily="49" charset="0"/>
              <a:buChar char="o"/>
              <a:defRPr sz="1600"/>
            </a:lvl4pPr>
            <a:lvl5pPr marL="2057400" indent="-228600">
              <a:buFont typeface="Arial" panose="020B0604020202020204" pitchFamily="34" charset="0"/>
              <a:buChar char="•"/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0" name="Picture 19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34" y="1366152"/>
            <a:ext cx="4138243" cy="83871"/>
          </a:xfrm>
          <a:prstGeom prst="rect">
            <a:avLst/>
          </a:prstGeom>
        </p:spPr>
      </p:pic>
      <p:pic>
        <p:nvPicPr>
          <p:cNvPr id="9" name="Picture 8" descr="ConnectWithUs_YellowWhite.png">
            <a:extLst>
              <a:ext uri="{FF2B5EF4-FFF2-40B4-BE49-F238E27FC236}">
                <a16:creationId xmlns:a16="http://schemas.microsoft.com/office/drawing/2014/main" id="{B20E6551-9591-445D-9969-17965A3B352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563CE80-03D9-4080-B3BF-4CF9858C25A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702C0FD-311D-4483-B502-0185C4525DE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29775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Three Boxed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9144000" cy="1602031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45931" y="311144"/>
            <a:ext cx="7252137" cy="967979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bg1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3"/>
          <p:cNvSpPr>
            <a:spLocks noGrp="1" noChangeAspect="1"/>
          </p:cNvSpPr>
          <p:nvPr>
            <p:ph type="body" sz="quarter" idx="13"/>
            <p:custDataLst>
              <p:tags r:id="rId1"/>
            </p:custDataLst>
          </p:nvPr>
        </p:nvSpPr>
        <p:spPr>
          <a:xfrm>
            <a:off x="124157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0" name="Text Placeholder 23"/>
          <p:cNvSpPr>
            <a:spLocks noGrp="1" noChangeAspect="1"/>
          </p:cNvSpPr>
          <p:nvPr>
            <p:ph type="body" sz="quarter" idx="14"/>
            <p:custDataLst>
              <p:tags r:id="rId2"/>
            </p:custDataLst>
          </p:nvPr>
        </p:nvSpPr>
        <p:spPr>
          <a:xfrm>
            <a:off x="3224541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200121" indent="-28574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1" name="Text Placeholder 23"/>
          <p:cNvSpPr>
            <a:spLocks noGrp="1" noChangeAspect="1"/>
          </p:cNvSpPr>
          <p:nvPr>
            <p:ph type="body" sz="quarter" idx="16"/>
            <p:custDataLst>
              <p:tags r:id="rId3"/>
            </p:custDataLst>
          </p:nvPr>
        </p:nvSpPr>
        <p:spPr>
          <a:xfrm>
            <a:off x="6288854" y="2290138"/>
            <a:ext cx="2743200" cy="2114948"/>
          </a:xfrm>
        </p:spPr>
        <p:txBody>
          <a:bodyPr>
            <a:normAutofit/>
          </a:bodyPr>
          <a:lstStyle>
            <a:lvl1pPr>
              <a:defRPr sz="2000">
                <a:latin typeface="Franklin Gothic Book" panose="020B0503020102020204" pitchFamily="34" charset="0"/>
              </a:defRPr>
            </a:lvl1pPr>
            <a:lvl2pPr marL="742932" indent="-285744">
              <a:buFont typeface="Courier New" panose="02070309020205020404" pitchFamily="49" charset="0"/>
              <a:buChar char="o"/>
              <a:defRPr sz="1800">
                <a:latin typeface="Franklin Gothic Book" panose="020B0503020102020204" pitchFamily="34" charset="0"/>
              </a:defRPr>
            </a:lvl2pPr>
            <a:lvl3pPr marL="1142971" indent="-228594">
              <a:buFont typeface="Courier New" panose="02070309020205020404" pitchFamily="49" charset="0"/>
              <a:buChar char="o"/>
              <a:defRPr sz="1600">
                <a:latin typeface="Franklin Gothic Book" panose="020B0503020102020204" pitchFamily="34" charset="0"/>
              </a:defRPr>
            </a:lvl3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22" name="Text Placeholder 9"/>
          <p:cNvSpPr>
            <a:spLocks noGrp="1" noChangeAspect="1"/>
          </p:cNvSpPr>
          <p:nvPr>
            <p:ph type="body" sz="quarter" idx="17"/>
          </p:nvPr>
        </p:nvSpPr>
        <p:spPr>
          <a:xfrm>
            <a:off x="347995" y="1722608"/>
            <a:ext cx="2295525" cy="504825"/>
          </a:xfrm>
          <a:solidFill>
            <a:srgbClr val="400F60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Text Placeholder 9"/>
          <p:cNvSpPr>
            <a:spLocks noGrp="1" noChangeAspect="1"/>
          </p:cNvSpPr>
          <p:nvPr>
            <p:ph type="body" sz="quarter" idx="18"/>
          </p:nvPr>
        </p:nvSpPr>
        <p:spPr>
          <a:xfrm>
            <a:off x="3448379" y="1722278"/>
            <a:ext cx="2295525" cy="504825"/>
          </a:xfrm>
          <a:solidFill>
            <a:schemeClr val="accent5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9"/>
          <p:cNvSpPr>
            <a:spLocks noGrp="1" noChangeAspect="1"/>
          </p:cNvSpPr>
          <p:nvPr>
            <p:ph type="body" sz="quarter" idx="19"/>
          </p:nvPr>
        </p:nvSpPr>
        <p:spPr>
          <a:xfrm>
            <a:off x="6512693" y="1722277"/>
            <a:ext cx="2295525" cy="504825"/>
          </a:xfrm>
          <a:solidFill>
            <a:schemeClr val="accent4"/>
          </a:solidFill>
        </p:spPr>
        <p:txBody>
          <a:bodyPr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Franklin Gothic Book" panose="020B0503020102020204" pitchFamily="34" charset="0"/>
              </a:defRPr>
            </a:lvl1pPr>
            <a:lvl5pPr marL="1828754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Rectangle 24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8" name="Picture 27" descr="ThinShearedLines_PurpleOrangeYellow.png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5931" y="1292315"/>
            <a:ext cx="7251192" cy="83824"/>
          </a:xfrm>
          <a:prstGeom prst="rect">
            <a:avLst/>
          </a:prstGeom>
        </p:spPr>
      </p:pic>
      <p:pic>
        <p:nvPicPr>
          <p:cNvPr id="15" name="Picture 14" descr="ConnectWithUs_YellowWhite.png">
            <a:extLst>
              <a:ext uri="{FF2B5EF4-FFF2-40B4-BE49-F238E27FC236}">
                <a16:creationId xmlns:a16="http://schemas.microsoft.com/office/drawing/2014/main" id="{B79F1BB7-B4E9-4AB7-B334-B24C1682880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0BC2CBF-8B99-44F2-B08D-D661704B5B7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CA42333-2D34-4311-9FF2-B8A26175688A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6570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Transition Slide and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 noChangeAspect="1"/>
          </p:cNvSpPr>
          <p:nvPr>
            <p:ph type="title"/>
          </p:nvPr>
        </p:nvSpPr>
        <p:spPr>
          <a:xfrm>
            <a:off x="612775" y="1661160"/>
            <a:ext cx="4572000" cy="1153367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5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1"/>
          <p:cNvSpPr>
            <a:spLocks noGrp="1" noChangeAspect="1"/>
          </p:cNvSpPr>
          <p:nvPr>
            <p:ph type="body" sz="quarter" idx="14"/>
            <p:custDataLst>
              <p:tags r:id="rId1"/>
            </p:custDataLst>
          </p:nvPr>
        </p:nvSpPr>
        <p:spPr>
          <a:xfrm>
            <a:off x="612775" y="3487960"/>
            <a:ext cx="4572000" cy="556228"/>
          </a:xfrm>
        </p:spPr>
        <p:txBody>
          <a:bodyPr>
            <a:norm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2"/>
          <p:cNvSpPr>
            <a:spLocks noGrp="1" noChangeAspect="1"/>
          </p:cNvSpPr>
          <p:nvPr>
            <p:ph type="body" sz="quarter" idx="16"/>
            <p:custDataLst>
              <p:tags r:id="rId2"/>
            </p:custDataLst>
          </p:nvPr>
        </p:nvSpPr>
        <p:spPr>
          <a:xfrm>
            <a:off x="612775" y="3008491"/>
            <a:ext cx="4572000" cy="424138"/>
          </a:xfrm>
        </p:spPr>
        <p:txBody>
          <a:bodyPr>
            <a:noAutofit/>
          </a:bodyPr>
          <a:lstStyle>
            <a:lvl1pPr marL="0" indent="0">
              <a:buNone/>
              <a:defRPr sz="2200"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7"/>
          </p:nvPr>
        </p:nvSpPr>
        <p:spPr>
          <a:xfrm>
            <a:off x="5359781" y="209138"/>
            <a:ext cx="3425825" cy="3835050"/>
          </a:xfrm>
        </p:spPr>
        <p:txBody>
          <a:bodyPr>
            <a:normAutofit/>
          </a:bodyPr>
          <a:lstStyle>
            <a:lvl1pPr>
              <a:defRPr sz="2400">
                <a:latin typeface="Franklin Gothic Book" panose="020B0503020102020204" pitchFamily="34" charset="0"/>
              </a:defRPr>
            </a:lvl1pPr>
            <a:lvl2pPr marL="742932" indent="-285744">
              <a:buFont typeface="Arial" panose="020B0604020202020204" pitchFamily="34" charset="0"/>
              <a:buChar char="•"/>
              <a:defRPr sz="1800"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14" name="Rectangle 13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9" name="Picture 18" descr="ThinShearedLines_PurpleOrangeYellow.png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775" y="2869858"/>
            <a:ext cx="4572000" cy="83302"/>
          </a:xfrm>
          <a:prstGeom prst="rect">
            <a:avLst/>
          </a:prstGeom>
        </p:spPr>
      </p:pic>
      <p:pic>
        <p:nvPicPr>
          <p:cNvPr id="11" name="Picture 10" descr="ConnectWithUs_YellowWhite.png">
            <a:extLst>
              <a:ext uri="{FF2B5EF4-FFF2-40B4-BE49-F238E27FC236}">
                <a16:creationId xmlns:a16="http://schemas.microsoft.com/office/drawing/2014/main" id="{5D9EFB2C-8451-4220-AA10-C4AB0E47FF92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81EF60C-5362-4225-85AC-10AF7B2D58F4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A2114CE-9412-4166-A7F4-8176B85586E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26481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Single Content Banner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8" name="Picture 7" descr="HeaderBar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118136"/>
            <a:ext cx="9144000" cy="438912"/>
          </a:xfrm>
          <a:prstGeom prst="rect">
            <a:avLst/>
          </a:prstGeom>
        </p:spPr>
      </p:pic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5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 descr="ConnectWithUs_YellowWhite.png">
            <a:extLst>
              <a:ext uri="{FF2B5EF4-FFF2-40B4-BE49-F238E27FC236}">
                <a16:creationId xmlns:a16="http://schemas.microsoft.com/office/drawing/2014/main" id="{58A12B32-6B21-4C60-B0CE-A91E422BD50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AC19713-74A6-48B7-8AA2-9DB12F2495F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92623BC-9858-4B1B-8B56-6219D8E49CB9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20607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1_Single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F3901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8250" y="798512"/>
            <a:ext cx="6858000" cy="967979"/>
          </a:xfrm>
        </p:spPr>
        <p:txBody>
          <a:bodyPr>
            <a:normAutofit/>
          </a:bodyPr>
          <a:lstStyle>
            <a:lvl1pPr algn="l">
              <a:defRPr sz="3800" baseline="0">
                <a:solidFill>
                  <a:schemeClr val="accent5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8250" y="1960469"/>
            <a:ext cx="6858000" cy="168116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12" name="Picture 11" descr="ConnectWithUs_YellowWhite.png">
            <a:extLst>
              <a:ext uri="{FF2B5EF4-FFF2-40B4-BE49-F238E27FC236}">
                <a16:creationId xmlns:a16="http://schemas.microsoft.com/office/drawing/2014/main" id="{44FEDDC2-83CA-482D-BBB6-FE7D5EF307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E2078CE-CC83-419C-99AA-98918E6223D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3D0DE10-6BDF-4859-AB45-5481AA13556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04072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Double Content_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1143000" y="343807"/>
            <a:ext cx="6858000" cy="814433"/>
          </a:xfrm>
        </p:spPr>
        <p:txBody>
          <a:bodyPr>
            <a:normAutofit/>
          </a:bodyPr>
          <a:lstStyle>
            <a:lvl1pPr algn="ctr">
              <a:defRPr sz="3800" baseline="0">
                <a:solidFill>
                  <a:schemeClr val="accent5"/>
                </a:solidFill>
                <a:latin typeface="Franklin Gothic Book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idx="10"/>
          </p:nvPr>
        </p:nvSpPr>
        <p:spPr>
          <a:xfrm>
            <a:off x="11430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4660900" y="1247933"/>
            <a:ext cx="3340100" cy="2935448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1pPr>
            <a:lvl2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2pPr>
            <a:lvl3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3pPr>
            <a:lvl4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4pPr>
            <a:lvl5pPr marL="0" indent="0">
              <a:spcBef>
                <a:spcPts val="0"/>
              </a:spcBef>
              <a:buFontTx/>
              <a:buNone/>
              <a:defRPr sz="2200" baseline="0">
                <a:solidFill>
                  <a:schemeClr val="tx1"/>
                </a:solidFill>
                <a:latin typeface="Franklin Gothic Book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1" name="Rectangle 20"/>
          <p:cNvSpPr/>
          <p:nvPr userDrawn="1"/>
        </p:nvSpPr>
        <p:spPr>
          <a:xfrm>
            <a:off x="0" y="4477672"/>
            <a:ext cx="9144000" cy="665828"/>
          </a:xfrm>
          <a:prstGeom prst="rect">
            <a:avLst/>
          </a:prstGeom>
          <a:solidFill>
            <a:srgbClr val="6D8D2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4" name="Picture 23" descr="ThinShearedLines_PurpleOrangeYellow.png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3200"/>
            <a:ext cx="9144000" cy="79248"/>
          </a:xfrm>
          <a:prstGeom prst="rect">
            <a:avLst/>
          </a:prstGeom>
        </p:spPr>
      </p:pic>
      <p:pic>
        <p:nvPicPr>
          <p:cNvPr id="9" name="Picture 8" descr="ConnectWithUs_YellowWhite.png">
            <a:extLst>
              <a:ext uri="{FF2B5EF4-FFF2-40B4-BE49-F238E27FC236}">
                <a16:creationId xmlns:a16="http://schemas.microsoft.com/office/drawing/2014/main" id="{A94B0857-3C7C-4C38-B561-4A3E5F43258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6884" y="4602349"/>
            <a:ext cx="4029456" cy="2194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4C494A0-D803-4E18-99F8-0979B4E022B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956" y="4591050"/>
            <a:ext cx="1073786" cy="4241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C8A396-614D-4464-B244-C947A37492B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4182" y="4717882"/>
            <a:ext cx="3657596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947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3F737-91D3-46AF-8E90-66941EE597F5}" type="datetimeFigureOut">
              <a:rPr lang="en-US" smtClean="0"/>
              <a:t>2/17/2021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0C4E6-3B53-4833-85E2-EBBBDD0B09B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92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61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7DE11-A3C5-5B49-AC1C-E3F2353B7B7A}" type="datetimeFigureOut">
              <a:rPr lang="en-US" smtClean="0"/>
              <a:t>2/17/2021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A322B-A670-3E4B-AA3F-87CA5F687FD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993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649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20" r:id="rId13"/>
    <p:sldLayoutId id="2147483667" r:id="rId14"/>
    <p:sldLayoutId id="2147483723" r:id="rId15"/>
    <p:sldLayoutId id="2147483724" r:id="rId16"/>
    <p:sldLayoutId id="2147483725" r:id="rId17"/>
    <p:sldLayoutId id="2147483726" r:id="rId18"/>
    <p:sldLayoutId id="2147483727" r:id="rId19"/>
    <p:sldLayoutId id="2147483728" r:id="rId20"/>
    <p:sldLayoutId id="2147483729" r:id="rId21"/>
    <p:sldLayoutId id="2147483730" r:id="rId22"/>
    <p:sldLayoutId id="2147483731" r:id="rId23"/>
    <p:sldLayoutId id="2147483732" r:id="rId24"/>
    <p:sldLayoutId id="2147483668" r:id="rId25"/>
    <p:sldLayoutId id="2147483718" r:id="rId26"/>
    <p:sldLayoutId id="2147483706" r:id="rId27"/>
    <p:sldLayoutId id="2147483707" r:id="rId28"/>
    <p:sldLayoutId id="2147483708" r:id="rId29"/>
    <p:sldLayoutId id="2147483709" r:id="rId30"/>
    <p:sldLayoutId id="2147483710" r:id="rId31"/>
    <p:sldLayoutId id="2147483711" r:id="rId32"/>
    <p:sldLayoutId id="2147483712" r:id="rId33"/>
    <p:sldLayoutId id="2147483713" r:id="rId34"/>
    <p:sldLayoutId id="2147483714" r:id="rId35"/>
    <p:sldLayoutId id="2147483715" r:id="rId36"/>
    <p:sldLayoutId id="2147483670" r:id="rId37"/>
    <p:sldLayoutId id="2147483719" r:id="rId38"/>
    <p:sldLayoutId id="2147483673" r:id="rId39"/>
    <p:sldLayoutId id="2147483685" r:id="rId40"/>
    <p:sldLayoutId id="2147483686" r:id="rId41"/>
    <p:sldLayoutId id="2147483687" r:id="rId42"/>
    <p:sldLayoutId id="2147483688" r:id="rId43"/>
    <p:sldLayoutId id="2147483689" r:id="rId44"/>
    <p:sldLayoutId id="2147483690" r:id="rId45"/>
    <p:sldLayoutId id="2147483691" r:id="rId46"/>
    <p:sldLayoutId id="2147483694" r:id="rId47"/>
    <p:sldLayoutId id="2147483692" r:id="rId48"/>
    <p:sldLayoutId id="2147483716" r:id="rId49"/>
    <p:sldLayoutId id="2147483722" r:id="rId50"/>
    <p:sldLayoutId id="2147483695" r:id="rId51"/>
    <p:sldLayoutId id="2147483684" r:id="rId52"/>
    <p:sldLayoutId id="2147483683" r:id="rId53"/>
    <p:sldLayoutId id="2147483682" r:id="rId54"/>
    <p:sldLayoutId id="2147483681" r:id="rId55"/>
    <p:sldLayoutId id="2147483680" r:id="rId56"/>
    <p:sldLayoutId id="2147483679" r:id="rId57"/>
    <p:sldLayoutId id="2147483675" r:id="rId58"/>
    <p:sldLayoutId id="2147483693" r:id="rId59"/>
    <p:sldLayoutId id="2147483678" r:id="rId60"/>
    <p:sldLayoutId id="2147483733" r:id="rId6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1.xml"/><Relationship Id="rId6" Type="http://schemas.microsoft.com/office/2007/relationships/hdphoto" Target="../media/hdphoto1.wdp"/><Relationship Id="rId5" Type="http://schemas.openxmlformats.org/officeDocument/2006/relationships/image" Target="../media/image30.png"/><Relationship Id="rId4" Type="http://schemas.openxmlformats.org/officeDocument/2006/relationships/hyperlink" Target="http://www.clipartkid.com/building-black-and-white-cliparts/" TargetMode="External"/><Relationship Id="rId9" Type="http://schemas.openxmlformats.org/officeDocument/2006/relationships/hyperlink" Target="https://pngriver.com/download-home-png-image-102381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92822"/>
            <a:ext cx="7373761" cy="1844793"/>
          </a:xfrm>
        </p:spPr>
        <p:txBody>
          <a:bodyPr>
            <a:normAutofit/>
          </a:bodyPr>
          <a:lstStyle/>
          <a:p>
            <a:pPr>
              <a:spcBef>
                <a:spcPts val="1200"/>
              </a:spcBef>
            </a:pPr>
            <a:r>
              <a:rPr lang="en-US" sz="4000" dirty="0"/>
              <a:t>Denver’s NZE Plan</a:t>
            </a:r>
            <a:br>
              <a:rPr lang="en-US" sz="4000" dirty="0"/>
            </a:br>
            <a:r>
              <a:rPr lang="en-US" sz="900" dirty="0"/>
              <a:t> </a:t>
            </a:r>
            <a:br>
              <a:rPr lang="en-US" sz="4000" dirty="0"/>
            </a:br>
            <a:r>
              <a:rPr lang="en-US" sz="2800" i="1" dirty="0"/>
              <a:t>New Buildings &amp; Homes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98046" y="3650678"/>
            <a:ext cx="7131554" cy="642938"/>
          </a:xfrm>
        </p:spPr>
        <p:txBody>
          <a:bodyPr>
            <a:normAutofit/>
          </a:bodyPr>
          <a:lstStyle/>
          <a:p>
            <a:r>
              <a:rPr lang="en-US" dirty="0"/>
              <a:t>February 18, 2021</a:t>
            </a:r>
          </a:p>
        </p:txBody>
      </p:sp>
    </p:spTree>
    <p:extLst>
      <p:ext uri="{BB962C8B-B14F-4D97-AF65-F5344CB8AC3E}">
        <p14:creationId xmlns:p14="http://schemas.microsoft.com/office/powerpoint/2010/main" val="2360941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DA88184-CFE1-40CF-B2E1-F2842533B8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549472"/>
            <a:ext cx="6858000" cy="967979"/>
          </a:xfrm>
        </p:spPr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Overview</a:t>
            </a:r>
            <a:r>
              <a:rPr lang="en-US" dirty="0">
                <a:solidFill>
                  <a:schemeClr val="tx1"/>
                </a:solidFill>
                <a:latin typeface="+mj-lt"/>
              </a:rPr>
              <a:t>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67C0AEF-E169-46B4-BFF8-AB7FE094D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2869" y="1647497"/>
            <a:ext cx="4404238" cy="2627101"/>
          </a:xfrm>
        </p:spPr>
        <p:txBody>
          <a:bodyPr>
            <a:normAutofit/>
          </a:bodyPr>
          <a:lstStyle/>
          <a:p>
            <a:pPr marL="342900" lvl="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COVID &amp; equity</a:t>
            </a:r>
          </a:p>
          <a:p>
            <a:pPr marL="342900" lvl="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Climate Goals</a:t>
            </a:r>
          </a:p>
          <a:p>
            <a:pPr marL="342900" lvl="4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Net Zero </a:t>
            </a:r>
          </a:p>
          <a:p>
            <a:pPr marL="342900" lvl="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Next steps</a:t>
            </a:r>
          </a:p>
          <a:p>
            <a:pPr marL="342900" lvl="3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34D4992-D350-4B57-BE0A-167849104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6357" y="1000878"/>
            <a:ext cx="5476694" cy="299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35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8046" y="1460502"/>
            <a:ext cx="7536288" cy="1162049"/>
          </a:xfrm>
        </p:spPr>
        <p:txBody>
          <a:bodyPr/>
          <a:lstStyle/>
          <a:p>
            <a:r>
              <a:rPr lang="en-US" dirty="0"/>
              <a:t>Community, Goals, &amp; Update 	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3CC55346-B4E7-4A76-8339-644E31FDA8D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297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566FFC-3C32-4C03-B4CF-5302CC921C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1782"/>
          <a:stretch/>
        </p:blipFill>
        <p:spPr>
          <a:xfrm>
            <a:off x="307299" y="1545046"/>
            <a:ext cx="5884243" cy="27432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F53FE4-82C2-4809-B42C-6227B44055D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3197" t="26508" r="33504" b="6453"/>
          <a:stretch/>
        </p:blipFill>
        <p:spPr>
          <a:xfrm>
            <a:off x="6505732" y="1545046"/>
            <a:ext cx="2435901" cy="27432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AF01694D-2792-452D-84DA-FD7F63628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371264"/>
            <a:ext cx="6858000" cy="967979"/>
          </a:xfrm>
        </p:spPr>
        <p:txBody>
          <a:bodyPr/>
          <a:lstStyle/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Denver’s Community &amp; Equity</a:t>
            </a:r>
          </a:p>
        </p:txBody>
      </p:sp>
    </p:spTree>
    <p:extLst>
      <p:ext uri="{BB962C8B-B14F-4D97-AF65-F5344CB8AC3E}">
        <p14:creationId xmlns:p14="http://schemas.microsoft.com/office/powerpoint/2010/main" val="3481964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9E11204-CCA7-46B9-8C86-D179663D0401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1143000" y="1268097"/>
            <a:ext cx="3340100" cy="2935448"/>
          </a:xfrm>
        </p:spPr>
        <p:txBody>
          <a:bodyPr/>
          <a:lstStyle/>
          <a:p>
            <a:r>
              <a:rPr lang="en-US" dirty="0"/>
              <a:t>Climate Goals: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0E112A-2ADB-46EF-99ED-8DBBB4ABFA6B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660900" y="1268097"/>
            <a:ext cx="4127790" cy="2935448"/>
          </a:xfrm>
        </p:spPr>
        <p:txBody>
          <a:bodyPr/>
          <a:lstStyle/>
          <a:p>
            <a:r>
              <a:rPr lang="en-US" dirty="0"/>
              <a:t>Climate Recommendations: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A6C43AB0-1388-450B-B7E4-92BD4B0B65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4714" y="1665071"/>
            <a:ext cx="2032752" cy="248574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96B55D-9F5B-4414-BC02-04B2FD9286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5406" y="1662637"/>
            <a:ext cx="1923620" cy="248716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47744883-7A05-4A0C-8DDA-E9DFD7D9140E}"/>
              </a:ext>
            </a:extLst>
          </p:cNvPr>
          <p:cNvSpPr txBox="1">
            <a:spLocks/>
          </p:cNvSpPr>
          <p:nvPr/>
        </p:nvSpPr>
        <p:spPr>
          <a:xfrm>
            <a:off x="0" y="343807"/>
            <a:ext cx="9144000" cy="8144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3800" kern="1200" baseline="0">
                <a:solidFill>
                  <a:srgbClr val="D9531E"/>
                </a:solidFill>
                <a:latin typeface="Franklin Gothic Book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Denver’s Climate Goals: 80% by 2050</a:t>
            </a:r>
          </a:p>
        </p:txBody>
      </p:sp>
    </p:spTree>
    <p:extLst>
      <p:ext uri="{BB962C8B-B14F-4D97-AF65-F5344CB8AC3E}">
        <p14:creationId xmlns:p14="http://schemas.microsoft.com/office/powerpoint/2010/main" val="4030206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1DC0A6-7D1F-4AB2-B7F3-048985FF55F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326231"/>
            <a:ext cx="9144000" cy="523875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Homes and Buildings Account for </a:t>
            </a:r>
            <a:b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64% of Denver’s GHG Emissions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7C95CC6F-0406-4639-A52F-16C4919C02D6}"/>
              </a:ext>
            </a:extLst>
          </p:cNvPr>
          <p:cNvSpPr txBox="1"/>
          <p:nvPr/>
        </p:nvSpPr>
        <p:spPr>
          <a:xfrm>
            <a:off x="464950" y="4495224"/>
            <a:ext cx="1132904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sz="1650" b="1" dirty="0">
                <a:solidFill>
                  <a:srgbClr val="D9531E">
                    <a:lumMod val="75000"/>
                  </a:srgbClr>
                </a:solidFill>
                <a:latin typeface="Calibri"/>
              </a:rPr>
              <a:t>15% GHG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D6394B73-412B-49E1-B964-11C52244C3F4}"/>
              </a:ext>
            </a:extLst>
          </p:cNvPr>
          <p:cNvSpPr txBox="1"/>
          <p:nvPr/>
        </p:nvSpPr>
        <p:spPr>
          <a:xfrm>
            <a:off x="4005149" y="4521099"/>
            <a:ext cx="1412189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1650" b="1" dirty="0">
                <a:solidFill>
                  <a:srgbClr val="002D56">
                    <a:lumMod val="75000"/>
                    <a:lumOff val="25000"/>
                  </a:srgbClr>
                </a:solidFill>
                <a:latin typeface="Calibri"/>
              </a:rPr>
              <a:t>49% GHG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A4D884A2-9F7D-43E1-8B5F-27B422B94A6A}"/>
              </a:ext>
            </a:extLst>
          </p:cNvPr>
          <p:cNvGrpSpPr/>
          <p:nvPr/>
        </p:nvGrpSpPr>
        <p:grpSpPr>
          <a:xfrm>
            <a:off x="1720122" y="3773773"/>
            <a:ext cx="6725809" cy="643644"/>
            <a:chOff x="2421409" y="4038168"/>
            <a:chExt cx="8967745" cy="1376261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08F00AFA-AF9E-4C74-805B-690C7159063E}"/>
                </a:ext>
              </a:extLst>
            </p:cNvPr>
            <p:cNvGrpSpPr/>
            <p:nvPr/>
          </p:nvGrpSpPr>
          <p:grpSpPr>
            <a:xfrm>
              <a:off x="2421409" y="4038168"/>
              <a:ext cx="6322541" cy="1364138"/>
              <a:chOff x="2421409" y="4038168"/>
              <a:chExt cx="8747584" cy="1364138"/>
            </a:xfrm>
          </p:grpSpPr>
          <p:pic>
            <p:nvPicPr>
              <p:cNvPr id="36" name="Picture 35">
                <a:extLst>
                  <a:ext uri="{FF2B5EF4-FFF2-40B4-BE49-F238E27FC236}">
                    <a16:creationId xmlns:a16="http://schemas.microsoft.com/office/drawing/2014/main" id="{4C1B62E6-85AB-4222-96CA-62FDDCC0F0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2421409" y="4038170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68B4C1D8-59DB-457A-901D-021E18EF9F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3645826" y="4038169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49" name="Picture 48">
                <a:extLst>
                  <a:ext uri="{FF2B5EF4-FFF2-40B4-BE49-F238E27FC236}">
                    <a16:creationId xmlns:a16="http://schemas.microsoft.com/office/drawing/2014/main" id="{B4AA2E1E-DB21-4CD7-80ED-BADF5CB7CA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4954437" y="4038169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50" name="Picture 49">
                <a:extLst>
                  <a:ext uri="{FF2B5EF4-FFF2-40B4-BE49-F238E27FC236}">
                    <a16:creationId xmlns:a16="http://schemas.microsoft.com/office/drawing/2014/main" id="{4F24653B-D7BE-4EFD-AC3A-D012073D9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6178854" y="4038168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51" name="Picture 50">
                <a:extLst>
                  <a:ext uri="{FF2B5EF4-FFF2-40B4-BE49-F238E27FC236}">
                    <a16:creationId xmlns:a16="http://schemas.microsoft.com/office/drawing/2014/main" id="{B5477EEE-3909-45BA-8F08-56A1C0A91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colorTemperature colorTemp="112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7411548" y="4080229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52" name="Picture 51">
                <a:extLst>
                  <a:ext uri="{FF2B5EF4-FFF2-40B4-BE49-F238E27FC236}">
                    <a16:creationId xmlns:a16="http://schemas.microsoft.com/office/drawing/2014/main" id="{48B2ACF0-A94D-47EA-B0AA-C753B6CD41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8635965" y="4080228"/>
                <a:ext cx="1322077" cy="1322077"/>
              </a:xfrm>
              <a:prstGeom prst="rect">
                <a:avLst/>
              </a:prstGeom>
            </p:spPr>
          </p:pic>
          <p:pic>
            <p:nvPicPr>
              <p:cNvPr id="55" name="Picture 54">
                <a:extLst>
                  <a:ext uri="{FF2B5EF4-FFF2-40B4-BE49-F238E27FC236}">
                    <a16:creationId xmlns:a16="http://schemas.microsoft.com/office/drawing/2014/main" id="{10F174D9-94BB-47A2-BC8D-ACC9D46D9B1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4"/>
                  </a:ext>
                </a:extLst>
              </a:blip>
              <a:stretch>
                <a:fillRect/>
              </a:stretch>
            </p:blipFill>
            <p:spPr>
              <a:xfrm>
                <a:off x="9846916" y="4080228"/>
                <a:ext cx="1322077" cy="1322077"/>
              </a:xfrm>
              <a:prstGeom prst="rect">
                <a:avLst/>
              </a:prstGeom>
            </p:spPr>
          </p:pic>
        </p:grp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6EEAF77F-1034-48F7-B2DE-77D4BB6158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8673364" y="4092352"/>
              <a:ext cx="955565" cy="1322077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6944C1CE-2483-47E6-9AF7-E4C6F089C2A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9548610" y="4080228"/>
              <a:ext cx="955565" cy="1322077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F3BF235D-F80B-4C91-B390-64AF19B0C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4"/>
                </a:ext>
              </a:extLst>
            </a:blip>
            <a:stretch>
              <a:fillRect/>
            </a:stretch>
          </p:blipFill>
          <p:spPr>
            <a:xfrm>
              <a:off x="10433589" y="4092351"/>
              <a:ext cx="955565" cy="1322077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A858318-91FC-4904-97A0-7A19278309DF}"/>
              </a:ext>
            </a:extLst>
          </p:cNvPr>
          <p:cNvGrpSpPr/>
          <p:nvPr/>
        </p:nvGrpSpPr>
        <p:grpSpPr>
          <a:xfrm>
            <a:off x="1621697" y="1197427"/>
            <a:ext cx="6749097" cy="2544257"/>
            <a:chOff x="2299216" y="1208268"/>
            <a:chExt cx="8748566" cy="3392342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73CF5819-B27B-4D5C-8B45-7C7B4074F9FB}"/>
                </a:ext>
              </a:extLst>
            </p:cNvPr>
            <p:cNvGrpSpPr/>
            <p:nvPr/>
          </p:nvGrpSpPr>
          <p:grpSpPr>
            <a:xfrm>
              <a:off x="2299216" y="1210049"/>
              <a:ext cx="957036" cy="3380921"/>
              <a:chOff x="2299216" y="1210049"/>
              <a:chExt cx="957036" cy="3380921"/>
            </a:xfrm>
          </p:grpSpPr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1DFBEBFF-66FF-4412-B627-E9745050C94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85" name="Picture 84">
                <a:extLst>
                  <a:ext uri="{FF2B5EF4-FFF2-40B4-BE49-F238E27FC236}">
                    <a16:creationId xmlns:a16="http://schemas.microsoft.com/office/drawing/2014/main" id="{4C9F5BE5-E91D-4E7B-A288-A1C1532E95F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74157D19-AA8A-4015-BF0E-D71C8836D63F}"/>
                </a:ext>
              </a:extLst>
            </p:cNvPr>
            <p:cNvGrpSpPr/>
            <p:nvPr/>
          </p:nvGrpSpPr>
          <p:grpSpPr>
            <a:xfrm>
              <a:off x="3167729" y="1210049"/>
              <a:ext cx="957036" cy="3380921"/>
              <a:chOff x="2299216" y="1210049"/>
              <a:chExt cx="957036" cy="3380921"/>
            </a:xfrm>
          </p:grpSpPr>
          <p:pic>
            <p:nvPicPr>
              <p:cNvPr id="87" name="Picture 86">
                <a:extLst>
                  <a:ext uri="{FF2B5EF4-FFF2-40B4-BE49-F238E27FC236}">
                    <a16:creationId xmlns:a16="http://schemas.microsoft.com/office/drawing/2014/main" id="{97E0F38C-75E5-48DD-A250-CA259DB117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88" name="Picture 87">
                <a:extLst>
                  <a:ext uri="{FF2B5EF4-FFF2-40B4-BE49-F238E27FC236}">
                    <a16:creationId xmlns:a16="http://schemas.microsoft.com/office/drawing/2014/main" id="{CDC12ED0-E397-44C5-842A-1156D021F2F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89" name="Group 88">
              <a:extLst>
                <a:ext uri="{FF2B5EF4-FFF2-40B4-BE49-F238E27FC236}">
                  <a16:creationId xmlns:a16="http://schemas.microsoft.com/office/drawing/2014/main" id="{35FD00DC-9BE3-4427-8DF5-C84F22623577}"/>
                </a:ext>
              </a:extLst>
            </p:cNvPr>
            <p:cNvGrpSpPr/>
            <p:nvPr/>
          </p:nvGrpSpPr>
          <p:grpSpPr>
            <a:xfrm>
              <a:off x="4037543" y="1219689"/>
              <a:ext cx="957036" cy="3380921"/>
              <a:chOff x="2299216" y="1210049"/>
              <a:chExt cx="957036" cy="3380921"/>
            </a:xfrm>
          </p:grpSpPr>
          <p:pic>
            <p:nvPicPr>
              <p:cNvPr id="90" name="Picture 89">
                <a:extLst>
                  <a:ext uri="{FF2B5EF4-FFF2-40B4-BE49-F238E27FC236}">
                    <a16:creationId xmlns:a16="http://schemas.microsoft.com/office/drawing/2014/main" id="{EDF16C86-60EA-4CF8-959E-92892E8D934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91" name="Picture 90">
                <a:extLst>
                  <a:ext uri="{FF2B5EF4-FFF2-40B4-BE49-F238E27FC236}">
                    <a16:creationId xmlns:a16="http://schemas.microsoft.com/office/drawing/2014/main" id="{C442A8FE-F25A-4728-AAA6-0D3F8A8CFF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10426364-DBD8-4BC3-8767-46152C1745CB}"/>
                </a:ext>
              </a:extLst>
            </p:cNvPr>
            <p:cNvGrpSpPr/>
            <p:nvPr/>
          </p:nvGrpSpPr>
          <p:grpSpPr>
            <a:xfrm>
              <a:off x="4916802" y="1210049"/>
              <a:ext cx="957036" cy="3380921"/>
              <a:chOff x="2299216" y="1210049"/>
              <a:chExt cx="957036" cy="3380921"/>
            </a:xfrm>
          </p:grpSpPr>
          <p:pic>
            <p:nvPicPr>
              <p:cNvPr id="93" name="Picture 92">
                <a:extLst>
                  <a:ext uri="{FF2B5EF4-FFF2-40B4-BE49-F238E27FC236}">
                    <a16:creationId xmlns:a16="http://schemas.microsoft.com/office/drawing/2014/main" id="{FD36C7DF-68ED-425C-BA5E-355E951851D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828DB744-93D6-43F6-8EA6-DAA849F215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95" name="Group 94">
              <a:extLst>
                <a:ext uri="{FF2B5EF4-FFF2-40B4-BE49-F238E27FC236}">
                  <a16:creationId xmlns:a16="http://schemas.microsoft.com/office/drawing/2014/main" id="{CF48C345-E6DE-487E-9F53-5B08FB19D433}"/>
                </a:ext>
              </a:extLst>
            </p:cNvPr>
            <p:cNvGrpSpPr/>
            <p:nvPr/>
          </p:nvGrpSpPr>
          <p:grpSpPr>
            <a:xfrm>
              <a:off x="5775870" y="1210049"/>
              <a:ext cx="957036" cy="3380921"/>
              <a:chOff x="2299216" y="1210049"/>
              <a:chExt cx="957036" cy="3380921"/>
            </a:xfrm>
          </p:grpSpPr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2FCC49CA-DFD8-4A84-92A9-B0961DCA13B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97" name="Picture 96">
                <a:extLst>
                  <a:ext uri="{FF2B5EF4-FFF2-40B4-BE49-F238E27FC236}">
                    <a16:creationId xmlns:a16="http://schemas.microsoft.com/office/drawing/2014/main" id="{A3A76363-D6F1-4234-8741-D927B0D5304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98" name="Group 97">
              <a:extLst>
                <a:ext uri="{FF2B5EF4-FFF2-40B4-BE49-F238E27FC236}">
                  <a16:creationId xmlns:a16="http://schemas.microsoft.com/office/drawing/2014/main" id="{C3FDBF65-00D8-4A5E-8A42-2D047C4D737D}"/>
                </a:ext>
              </a:extLst>
            </p:cNvPr>
            <p:cNvGrpSpPr/>
            <p:nvPr/>
          </p:nvGrpSpPr>
          <p:grpSpPr>
            <a:xfrm>
              <a:off x="6614092" y="1208268"/>
              <a:ext cx="957036" cy="3380921"/>
              <a:chOff x="2299216" y="1210049"/>
              <a:chExt cx="957036" cy="3380921"/>
            </a:xfrm>
          </p:grpSpPr>
          <p:pic>
            <p:nvPicPr>
              <p:cNvPr id="99" name="Picture 98">
                <a:extLst>
                  <a:ext uri="{FF2B5EF4-FFF2-40B4-BE49-F238E27FC236}">
                    <a16:creationId xmlns:a16="http://schemas.microsoft.com/office/drawing/2014/main" id="{EF471600-C59D-4167-B339-8F55F0B66E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100" name="Picture 99">
                <a:extLst>
                  <a:ext uri="{FF2B5EF4-FFF2-40B4-BE49-F238E27FC236}">
                    <a16:creationId xmlns:a16="http://schemas.microsoft.com/office/drawing/2014/main" id="{DC3563F0-AFDA-4267-8894-C9767980038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101" name="Group 100">
              <a:extLst>
                <a:ext uri="{FF2B5EF4-FFF2-40B4-BE49-F238E27FC236}">
                  <a16:creationId xmlns:a16="http://schemas.microsoft.com/office/drawing/2014/main" id="{D93AC24D-4091-4E06-9629-45D16DAFE39F}"/>
                </a:ext>
              </a:extLst>
            </p:cNvPr>
            <p:cNvGrpSpPr/>
            <p:nvPr/>
          </p:nvGrpSpPr>
          <p:grpSpPr>
            <a:xfrm>
              <a:off x="7482605" y="1208268"/>
              <a:ext cx="957036" cy="3380921"/>
              <a:chOff x="2299216" y="1210049"/>
              <a:chExt cx="957036" cy="3380921"/>
            </a:xfrm>
          </p:grpSpPr>
          <p:pic>
            <p:nvPicPr>
              <p:cNvPr id="102" name="Picture 101">
                <a:extLst>
                  <a:ext uri="{FF2B5EF4-FFF2-40B4-BE49-F238E27FC236}">
                    <a16:creationId xmlns:a16="http://schemas.microsoft.com/office/drawing/2014/main" id="{A51A706A-63D0-47E9-801F-81A55EF92D6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103" name="Picture 102">
                <a:extLst>
                  <a:ext uri="{FF2B5EF4-FFF2-40B4-BE49-F238E27FC236}">
                    <a16:creationId xmlns:a16="http://schemas.microsoft.com/office/drawing/2014/main" id="{E85A0E79-91AF-4CDB-976B-B04DF87E02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104" name="Group 103">
              <a:extLst>
                <a:ext uri="{FF2B5EF4-FFF2-40B4-BE49-F238E27FC236}">
                  <a16:creationId xmlns:a16="http://schemas.microsoft.com/office/drawing/2014/main" id="{D2A6D5FE-D97D-4AB9-BA0D-71D2F6C0DCDB}"/>
                </a:ext>
              </a:extLst>
            </p:cNvPr>
            <p:cNvGrpSpPr/>
            <p:nvPr/>
          </p:nvGrpSpPr>
          <p:grpSpPr>
            <a:xfrm>
              <a:off x="8352419" y="1217908"/>
              <a:ext cx="957036" cy="3380921"/>
              <a:chOff x="2299216" y="1210049"/>
              <a:chExt cx="957036" cy="3380921"/>
            </a:xfrm>
          </p:grpSpPr>
          <p:pic>
            <p:nvPicPr>
              <p:cNvPr id="105" name="Picture 104">
                <a:extLst>
                  <a:ext uri="{FF2B5EF4-FFF2-40B4-BE49-F238E27FC236}">
                    <a16:creationId xmlns:a16="http://schemas.microsoft.com/office/drawing/2014/main" id="{DE95E528-01A7-4100-BC83-EC76429ADF6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106" name="Picture 105">
                <a:extLst>
                  <a:ext uri="{FF2B5EF4-FFF2-40B4-BE49-F238E27FC236}">
                    <a16:creationId xmlns:a16="http://schemas.microsoft.com/office/drawing/2014/main" id="{2BF2C3E9-4AC4-4675-8ECF-BDF88544D3A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6620599C-271D-4C32-AD5F-E5FBCAE63ECA}"/>
                </a:ext>
              </a:extLst>
            </p:cNvPr>
            <p:cNvGrpSpPr/>
            <p:nvPr/>
          </p:nvGrpSpPr>
          <p:grpSpPr>
            <a:xfrm>
              <a:off x="9231678" y="1208268"/>
              <a:ext cx="957036" cy="3380921"/>
              <a:chOff x="2299216" y="1210049"/>
              <a:chExt cx="957036" cy="3380921"/>
            </a:xfrm>
          </p:grpSpPr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142C0FAA-C25B-4323-BD2A-837DF2E4F72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0817B573-9E6F-4D63-B6A0-1DB6D258965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  <p:grpSp>
          <p:nvGrpSpPr>
            <p:cNvPr id="110" name="Group 109">
              <a:extLst>
                <a:ext uri="{FF2B5EF4-FFF2-40B4-BE49-F238E27FC236}">
                  <a16:creationId xmlns:a16="http://schemas.microsoft.com/office/drawing/2014/main" id="{B8D1DE2F-3C29-4562-9F44-15685965BA2C}"/>
                </a:ext>
              </a:extLst>
            </p:cNvPr>
            <p:cNvGrpSpPr/>
            <p:nvPr/>
          </p:nvGrpSpPr>
          <p:grpSpPr>
            <a:xfrm>
              <a:off x="10090746" y="1208268"/>
              <a:ext cx="957036" cy="3380921"/>
              <a:chOff x="2299216" y="1210049"/>
              <a:chExt cx="957036" cy="3380921"/>
            </a:xfrm>
          </p:grpSpPr>
          <p:pic>
            <p:nvPicPr>
              <p:cNvPr id="111" name="Picture 110">
                <a:extLst>
                  <a:ext uri="{FF2B5EF4-FFF2-40B4-BE49-F238E27FC236}">
                    <a16:creationId xmlns:a16="http://schemas.microsoft.com/office/drawing/2014/main" id="{F61E02F1-4400-4C73-BE66-5B936CF6A7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300687" y="1210049"/>
                <a:ext cx="955565" cy="1754503"/>
              </a:xfrm>
              <a:prstGeom prst="rect">
                <a:avLst/>
              </a:prstGeom>
            </p:spPr>
          </p:pic>
          <p:pic>
            <p:nvPicPr>
              <p:cNvPr id="112" name="Picture 111">
                <a:extLst>
                  <a:ext uri="{FF2B5EF4-FFF2-40B4-BE49-F238E27FC236}">
                    <a16:creationId xmlns:a16="http://schemas.microsoft.com/office/drawing/2014/main" id="{68777419-A78C-4B96-B7E5-23E4DEB2A44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hq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 l="24173" r="26093"/>
              <a:stretch/>
            </p:blipFill>
            <p:spPr>
              <a:xfrm>
                <a:off x="2299216" y="2910862"/>
                <a:ext cx="955565" cy="1680108"/>
              </a:xfrm>
              <a:prstGeom prst="rect">
                <a:avLst/>
              </a:prstGeom>
            </p:spPr>
          </p:pic>
        </p:grp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1956567-5BAE-435D-9C75-D7CEC471293D}"/>
              </a:ext>
            </a:extLst>
          </p:cNvPr>
          <p:cNvGrpSpPr/>
          <p:nvPr/>
        </p:nvGrpSpPr>
        <p:grpSpPr>
          <a:xfrm>
            <a:off x="330919" y="1286133"/>
            <a:ext cx="1259919" cy="2984797"/>
            <a:chOff x="441225" y="1315527"/>
            <a:chExt cx="1679892" cy="3979729"/>
          </a:xfrm>
        </p:grpSpPr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310B90C7-F4E4-48E7-A27E-C45B97E14D97}"/>
                </a:ext>
              </a:extLst>
            </p:cNvPr>
            <p:cNvGrpSpPr/>
            <p:nvPr/>
          </p:nvGrpSpPr>
          <p:grpSpPr>
            <a:xfrm>
              <a:off x="441225" y="1321266"/>
              <a:ext cx="1679892" cy="3973990"/>
              <a:chOff x="468696" y="1321266"/>
              <a:chExt cx="1679892" cy="3973990"/>
            </a:xfrm>
          </p:grpSpPr>
          <p:pic>
            <p:nvPicPr>
              <p:cNvPr id="6" name="Content Placeholder 4">
                <a:extLst>
                  <a:ext uri="{FF2B5EF4-FFF2-40B4-BE49-F238E27FC236}">
                    <a16:creationId xmlns:a16="http://schemas.microsoft.com/office/drawing/2014/main" id="{D63A1AA0-F987-4E24-8C30-4D5B4FC2DD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1308642" y="1321266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25" name="Content Placeholder 4">
                <a:extLst>
                  <a:ext uri="{FF2B5EF4-FFF2-40B4-BE49-F238E27FC236}">
                    <a16:creationId xmlns:a16="http://schemas.microsoft.com/office/drawing/2014/main" id="{EF3148CA-A2B8-4C19-AACF-48A38A2D0E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468696" y="2116064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26" name="Content Placeholder 4">
                <a:extLst>
                  <a:ext uri="{FF2B5EF4-FFF2-40B4-BE49-F238E27FC236}">
                    <a16:creationId xmlns:a16="http://schemas.microsoft.com/office/drawing/2014/main" id="{A42392B3-1FDC-4257-8FD7-E04FB0B571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1308642" y="2116064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27" name="Content Placeholder 4">
                <a:extLst>
                  <a:ext uri="{FF2B5EF4-FFF2-40B4-BE49-F238E27FC236}">
                    <a16:creationId xmlns:a16="http://schemas.microsoft.com/office/drawing/2014/main" id="{64F71B5F-44D4-4CC5-A9EB-3D8A601C96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468696" y="2910862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28" name="Content Placeholder 4">
                <a:extLst>
                  <a:ext uri="{FF2B5EF4-FFF2-40B4-BE49-F238E27FC236}">
                    <a16:creationId xmlns:a16="http://schemas.microsoft.com/office/drawing/2014/main" id="{E149F400-3FA1-413F-B278-DF94105BF7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1308642" y="2910862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29" name="Content Placeholder 4">
                <a:extLst>
                  <a:ext uri="{FF2B5EF4-FFF2-40B4-BE49-F238E27FC236}">
                    <a16:creationId xmlns:a16="http://schemas.microsoft.com/office/drawing/2014/main" id="{66C2DA64-9756-4472-B53D-5F7F931624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468696" y="3705660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30" name="Content Placeholder 4">
                <a:extLst>
                  <a:ext uri="{FF2B5EF4-FFF2-40B4-BE49-F238E27FC236}">
                    <a16:creationId xmlns:a16="http://schemas.microsoft.com/office/drawing/2014/main" id="{2CBD8073-7FC3-4606-8A82-71195AC278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1308642" y="3705660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31" name="Content Placeholder 4">
                <a:extLst>
                  <a:ext uri="{FF2B5EF4-FFF2-40B4-BE49-F238E27FC236}">
                    <a16:creationId xmlns:a16="http://schemas.microsoft.com/office/drawing/2014/main" id="{AD161E39-13E2-4C92-B0A8-7D6F1A9427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468696" y="4500458"/>
                <a:ext cx="839946" cy="794798"/>
              </a:xfrm>
              <a:prstGeom prst="rect">
                <a:avLst/>
              </a:prstGeom>
            </p:spPr>
          </p:pic>
          <p:pic>
            <p:nvPicPr>
              <p:cNvPr id="32" name="Content Placeholder 4">
                <a:extLst>
                  <a:ext uri="{FF2B5EF4-FFF2-40B4-BE49-F238E27FC236}">
                    <a16:creationId xmlns:a16="http://schemas.microsoft.com/office/drawing/2014/main" id="{DC234553-B377-4E3B-90BF-66CBC9BB39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hqprint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/>
                  </a:ext>
                  <a:ext uri="{837473B0-CC2E-450A-ABE3-18F120FF3D39}">
                    <a1611:picAttrSrcUrl xmlns:a1611="http://schemas.microsoft.com/office/drawing/2016/11/main" r:id="rId9"/>
                  </a:ext>
                </a:extLst>
              </a:blip>
              <a:stretch>
                <a:fillRect/>
              </a:stretch>
            </p:blipFill>
            <p:spPr>
              <a:xfrm>
                <a:off x="1308642" y="4500458"/>
                <a:ext cx="839946" cy="794798"/>
              </a:xfrm>
              <a:prstGeom prst="rect">
                <a:avLst/>
              </a:prstGeom>
            </p:spPr>
          </p:pic>
        </p:grpSp>
        <p:pic>
          <p:nvPicPr>
            <p:cNvPr id="113" name="Content Placeholder 4">
              <a:extLst>
                <a:ext uri="{FF2B5EF4-FFF2-40B4-BE49-F238E27FC236}">
                  <a16:creationId xmlns:a16="http://schemas.microsoft.com/office/drawing/2014/main" id="{ACF62BF1-DFBB-4510-96E6-2007829D71C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441225" y="1315527"/>
              <a:ext cx="839946" cy="79479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999433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3E490C-F399-4320-86F7-248D63BD3C95}"/>
              </a:ext>
            </a:extLst>
          </p:cNvPr>
          <p:cNvSpPr txBox="1">
            <a:spLocks/>
          </p:cNvSpPr>
          <p:nvPr/>
        </p:nvSpPr>
        <p:spPr>
          <a:xfrm>
            <a:off x="0" y="141685"/>
            <a:ext cx="9144000" cy="5965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000" b="1" dirty="0">
                <a:solidFill>
                  <a:schemeClr val="accent1">
                    <a:lumMod val="75000"/>
                  </a:schemeClr>
                </a:solidFill>
              </a:rPr>
              <a:t>Goal:  NZE New Construction by 2030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8F3FD3-B972-49FA-AF75-75367506152C}"/>
              </a:ext>
            </a:extLst>
          </p:cNvPr>
          <p:cNvSpPr txBox="1"/>
          <p:nvPr/>
        </p:nvSpPr>
        <p:spPr>
          <a:xfrm>
            <a:off x="1" y="4087385"/>
            <a:ext cx="914399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defRPr/>
            </a:pPr>
            <a:r>
              <a:rPr lang="en-US" sz="2100" dirty="0">
                <a:solidFill>
                  <a:srgbClr val="D9531E">
                    <a:lumMod val="75000"/>
                  </a:srgbClr>
                </a:solidFill>
                <a:latin typeface="Calibri"/>
              </a:rPr>
              <a:t>By 2050, ~40% of our building stock will be “new” construction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51AD73A-83CD-4658-9969-853CE12C7EED}"/>
              </a:ext>
            </a:extLst>
          </p:cNvPr>
          <p:cNvSpPr txBox="1"/>
          <p:nvPr/>
        </p:nvSpPr>
        <p:spPr>
          <a:xfrm>
            <a:off x="7491034" y="1396767"/>
            <a:ext cx="15564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defRPr/>
            </a:pPr>
            <a:r>
              <a:rPr lang="en-US" dirty="0">
                <a:solidFill>
                  <a:srgbClr val="D9531E">
                    <a:lumMod val="75000"/>
                  </a:srgbClr>
                </a:solidFill>
                <a:latin typeface="Calibri"/>
              </a:rPr>
              <a:t>The IPCC tells us we must have net zero new construction in 2020.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2ED2AC-F20D-46B3-9A59-CA04B434CC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446" y="781965"/>
            <a:ext cx="2385267" cy="326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713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CD30542-2AF7-4367-88A0-170272C6B7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Defining Net Zero 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5178284A-1176-458E-9D33-8B0E5A91CB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2263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82EAE2-6BBD-4DDF-841B-19A17EE09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366400"/>
            <a:ext cx="6858000" cy="96797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Denver Net Zero Definition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90E3E0-76C8-4AAF-ACD9-DD0B84A20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50" y="1641423"/>
            <a:ext cx="6858000" cy="2803161"/>
          </a:xfrm>
        </p:spPr>
        <p:txBody>
          <a:bodyPr>
            <a:normAutofit/>
          </a:bodyPr>
          <a:lstStyle/>
          <a:p>
            <a:r>
              <a:rPr lang="en-US" b="1" dirty="0"/>
              <a:t>A new building or home that is highly energy-efficient and fully powered from on-site and/or off-site renewable energy</a:t>
            </a:r>
            <a:r>
              <a:rPr lang="en-US" dirty="0"/>
              <a:t>.  </a:t>
            </a:r>
          </a:p>
          <a:p>
            <a:endParaRPr lang="en-US" dirty="0"/>
          </a:p>
          <a:p>
            <a:pPr lvl="1"/>
            <a:r>
              <a:rPr lang="en-US" sz="2000" dirty="0"/>
              <a:t>	1. Highly Energy Efficient </a:t>
            </a:r>
          </a:p>
          <a:p>
            <a:pPr lvl="1"/>
            <a:r>
              <a:rPr lang="en-US" sz="2000" dirty="0"/>
              <a:t>	2. All-Electric</a:t>
            </a:r>
          </a:p>
          <a:p>
            <a:pPr lvl="1"/>
            <a:r>
              <a:rPr lang="en-US" sz="2000" dirty="0"/>
              <a:t>	3. Powered by Renewable Energy and Electricity</a:t>
            </a:r>
          </a:p>
          <a:p>
            <a:pPr lvl="1"/>
            <a:r>
              <a:rPr lang="en-US" sz="2000" dirty="0"/>
              <a:t>	4. Providers of Demand Flexibility for the Grid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161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82EAE2-6BBD-4DDF-841B-19A17EE09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366400"/>
            <a:ext cx="6858000" cy="96797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Guiding Principles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90E3E0-76C8-4AAF-ACD9-DD0B84A20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50" y="1641423"/>
            <a:ext cx="7336124" cy="2803161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Incentives to </a:t>
            </a:r>
            <a:r>
              <a:rPr lang="en-US" u="sng" dirty="0"/>
              <a:t>equitably support construction</a:t>
            </a:r>
          </a:p>
          <a:p>
            <a:pPr marL="342900" lvl="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Achieve NZE as a </a:t>
            </a:r>
            <a:r>
              <a:rPr lang="en-US" u="sng" dirty="0"/>
              <a:t>whole community</a:t>
            </a:r>
          </a:p>
          <a:p>
            <a:pPr marL="342900" lvl="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u="sng" dirty="0"/>
              <a:t>Different solutions</a:t>
            </a:r>
            <a:r>
              <a:rPr lang="en-US" dirty="0"/>
              <a:t> based on type</a:t>
            </a:r>
          </a:p>
          <a:p>
            <a:pPr marL="342900" lvl="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u="sng" dirty="0"/>
              <a:t>Stakeholders</a:t>
            </a:r>
            <a:r>
              <a:rPr lang="en-US" dirty="0"/>
              <a:t> will help us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2874F25-EF8F-4FBD-8250-7AAE05745C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175" y="2262144"/>
            <a:ext cx="2973578" cy="206153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670460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82EAE2-6BBD-4DDF-841B-19A17EE09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366400"/>
            <a:ext cx="6858000" cy="967979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Accounting in Denver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C90E3E0-76C8-4AAF-ACD9-DD0B84A201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599" y="1657141"/>
            <a:ext cx="5070401" cy="2645676"/>
          </a:xfrm>
        </p:spPr>
        <p:txBody>
          <a:bodyPr>
            <a:normAutofit/>
          </a:bodyPr>
          <a:lstStyle/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Community goal: </a:t>
            </a:r>
            <a:r>
              <a:rPr lang="en-US" u="sng" dirty="0"/>
              <a:t>net zero emissions </a:t>
            </a:r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u="sng" dirty="0"/>
              <a:t>Energy</a:t>
            </a:r>
            <a:r>
              <a:rPr lang="en-US" dirty="0"/>
              <a:t> is the metric</a:t>
            </a:r>
          </a:p>
          <a:p>
            <a:pPr marL="342900" lvl="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/>
              <a:t>Denver’s priority is to </a:t>
            </a:r>
            <a:r>
              <a:rPr lang="en-US" u="sng" dirty="0"/>
              <a:t>add renewable capacity</a:t>
            </a:r>
            <a:r>
              <a:rPr lang="en-US" dirty="0"/>
              <a:t> </a:t>
            </a:r>
          </a:p>
          <a:p>
            <a:pPr lvl="0">
              <a:spcBef>
                <a:spcPts val="600"/>
              </a:spcBef>
            </a:pPr>
            <a:r>
              <a:rPr lang="en-US" dirty="0"/>
              <a:t>	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94FC14D-2BA8-4BE0-8476-FA984B09671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1" t="27109" r="23610" b="15743"/>
          <a:stretch/>
        </p:blipFill>
        <p:spPr>
          <a:xfrm>
            <a:off x="288409" y="1657141"/>
            <a:ext cx="3436254" cy="182921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526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1D5AB2A-1691-41A1-9542-0DC9BADCA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Supports for NZE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4C1FA3-D1BD-471E-A7BD-5A9F6F444564}"/>
              </a:ext>
            </a:extLst>
          </p:cNvPr>
          <p:cNvSpPr>
            <a:spLocks noGrp="1"/>
          </p:cNvSpPr>
          <p:nvPr>
            <p:ph idx="10"/>
          </p:nvPr>
        </p:nvSpPr>
        <p:spPr/>
        <p:txBody>
          <a:bodyPr>
            <a:normAutofit/>
          </a:bodyPr>
          <a:lstStyle/>
          <a:p>
            <a:pPr lvl="0"/>
            <a:r>
              <a:rPr lang="en-US" b="1" dirty="0"/>
              <a:t>Denver Support: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Resources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Staff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B30695F-7E22-4C4D-98A1-19975F79D9F2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660900" y="1247933"/>
            <a:ext cx="3913474" cy="2935448"/>
          </a:xfrm>
        </p:spPr>
        <p:txBody>
          <a:bodyPr/>
          <a:lstStyle/>
          <a:p>
            <a:pPr lvl="0"/>
            <a:r>
              <a:rPr lang="en-US" b="1" dirty="0"/>
              <a:t>Community Support: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Marketing and Outreach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Training and Education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Financing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Advocacy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Education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dirty="0"/>
              <a:t>Programs</a:t>
            </a:r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3B10F9-8533-4924-ACF6-608663A9F0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408579"/>
            <a:ext cx="1545609" cy="199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99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D41DAD-E854-4552-9DD0-5C594D7C34E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What’s in Denver’s NZE Plan?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66712A-0818-4DB4-AB3B-35A370E45F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65364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C0F3E127-131D-4424-BA19-356215B5D879}"/>
              </a:ext>
            </a:extLst>
          </p:cNvPr>
          <p:cNvSpPr txBox="1">
            <a:spLocks/>
          </p:cNvSpPr>
          <p:nvPr/>
        </p:nvSpPr>
        <p:spPr>
          <a:xfrm>
            <a:off x="0" y="227819"/>
            <a:ext cx="9144000" cy="713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Denver’s Path to NZE by 2030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B8E21079-EF09-4B11-A149-7813090F6B9C}"/>
              </a:ext>
            </a:extLst>
          </p:cNvPr>
          <p:cNvGrpSpPr/>
          <p:nvPr/>
        </p:nvGrpSpPr>
        <p:grpSpPr>
          <a:xfrm>
            <a:off x="256237" y="1335854"/>
            <a:ext cx="4234809" cy="2867972"/>
            <a:chOff x="256237" y="1335854"/>
            <a:chExt cx="4234809" cy="286797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9F964F34-70D7-47A9-88B8-82B8302D3D94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9157" y="1375810"/>
              <a:ext cx="3964656" cy="2627961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A83FFA7-C9DB-4084-B8B1-B7A0F47CA655}"/>
                </a:ext>
              </a:extLst>
            </p:cNvPr>
            <p:cNvSpPr txBox="1"/>
            <p:nvPr/>
          </p:nvSpPr>
          <p:spPr>
            <a:xfrm>
              <a:off x="2186911" y="4003771"/>
              <a:ext cx="48914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Year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0DCD5D9E-B842-4930-BCB4-DBA15AA159A1}"/>
                </a:ext>
              </a:extLst>
            </p:cNvPr>
            <p:cNvSpPr txBox="1"/>
            <p:nvPr/>
          </p:nvSpPr>
          <p:spPr>
            <a:xfrm rot="16200000">
              <a:off x="54625" y="2589763"/>
              <a:ext cx="603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Energy Use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7900938-EEF7-4DD1-9E00-15897ED7B801}"/>
                </a:ext>
              </a:extLst>
            </p:cNvPr>
            <p:cNvSpPr/>
            <p:nvPr/>
          </p:nvSpPr>
          <p:spPr>
            <a:xfrm>
              <a:off x="263373" y="1335854"/>
              <a:ext cx="4227673" cy="2867972"/>
            </a:xfrm>
            <a:prstGeom prst="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C088E21F-84B9-4137-BCA9-D502D847EE56}"/>
              </a:ext>
            </a:extLst>
          </p:cNvPr>
          <p:cNvGrpSpPr/>
          <p:nvPr/>
        </p:nvGrpSpPr>
        <p:grpSpPr>
          <a:xfrm>
            <a:off x="4698868" y="1335854"/>
            <a:ext cx="4234809" cy="2867972"/>
            <a:chOff x="4698868" y="1335854"/>
            <a:chExt cx="4234809" cy="2867972"/>
          </a:xfrm>
        </p:grpSpPr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8401366-767D-42F3-AE69-2C70BB76E46E}"/>
                </a:ext>
              </a:extLst>
            </p:cNvPr>
            <p:cNvSpPr txBox="1"/>
            <p:nvPr/>
          </p:nvSpPr>
          <p:spPr>
            <a:xfrm>
              <a:off x="6629542" y="4003771"/>
              <a:ext cx="48914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Year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E0E0D62C-C91E-42A0-A066-620247A6E019}"/>
                </a:ext>
              </a:extLst>
            </p:cNvPr>
            <p:cNvSpPr txBox="1"/>
            <p:nvPr/>
          </p:nvSpPr>
          <p:spPr>
            <a:xfrm rot="16200000">
              <a:off x="4497256" y="2589763"/>
              <a:ext cx="603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Energy Use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8AD088F8-61DF-4DBB-9C92-8D0F4D409885}"/>
                </a:ext>
              </a:extLst>
            </p:cNvPr>
            <p:cNvSpPr/>
            <p:nvPr/>
          </p:nvSpPr>
          <p:spPr>
            <a:xfrm>
              <a:off x="4706004" y="1335854"/>
              <a:ext cx="4227673" cy="2867972"/>
            </a:xfrm>
            <a:prstGeom prst="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E4DF04B6-65B5-421A-BD78-86686F27D95D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43126" y="1385987"/>
              <a:ext cx="3946349" cy="2607605"/>
            </a:xfrm>
            <a:prstGeom prst="rect">
              <a:avLst/>
            </a:prstGeom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E7B0A30F-C98F-4006-AD9E-6B99A2AC3DEF}"/>
              </a:ext>
            </a:extLst>
          </p:cNvPr>
          <p:cNvSpPr txBox="1"/>
          <p:nvPr/>
        </p:nvSpPr>
        <p:spPr>
          <a:xfrm>
            <a:off x="4816098" y="1044478"/>
            <a:ext cx="40188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Path to NZE – Residential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2D74CAB-93EF-42EC-8A04-07D724901B54}"/>
              </a:ext>
            </a:extLst>
          </p:cNvPr>
          <p:cNvSpPr txBox="1"/>
          <p:nvPr/>
        </p:nvSpPr>
        <p:spPr>
          <a:xfrm>
            <a:off x="367808" y="1044479"/>
            <a:ext cx="401880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Path to NZE – Commercial &amp; Multifamily</a:t>
            </a:r>
          </a:p>
        </p:txBody>
      </p:sp>
    </p:spTree>
    <p:extLst>
      <p:ext uri="{BB962C8B-B14F-4D97-AF65-F5344CB8AC3E}">
        <p14:creationId xmlns:p14="http://schemas.microsoft.com/office/powerpoint/2010/main" val="1212367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C0F3E127-131D-4424-BA19-356215B5D87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046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Denver’s Commercial Code Timeline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31D32EB-05F8-44EA-A1E5-85EF46F395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1224" y="589784"/>
            <a:ext cx="5641552" cy="4539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186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D7C959D-5DC8-49A2-9C2A-64D9E00729AB}"/>
              </a:ext>
            </a:extLst>
          </p:cNvPr>
          <p:cNvSpPr txBox="1">
            <a:spLocks/>
          </p:cNvSpPr>
          <p:nvPr/>
        </p:nvSpPr>
        <p:spPr>
          <a:xfrm>
            <a:off x="0" y="206476"/>
            <a:ext cx="9144000" cy="9679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chemeClr val="accent1">
                    <a:lumMod val="75000"/>
                  </a:schemeClr>
                </a:solidFill>
                <a:latin typeface="Franklin Gothic Book" panose="020B0503020102020204" pitchFamily="34" charset="0"/>
              </a:rPr>
              <a:t>Denver’s Commercial &amp; Multifamily Energy Targets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93E7FBC-D783-4D33-977F-F1909C1A19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3200" y="1174455"/>
            <a:ext cx="3657600" cy="3052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9812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C82EAE2-6BBD-4DDF-841B-19A17EE09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1573"/>
            <a:ext cx="9144000" cy="9679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Denver’s Residential Code Timeline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627D20-D867-49D1-87CB-1685232D78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1339914"/>
            <a:ext cx="5257800" cy="2504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0505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>
            <a:extLst>
              <a:ext uri="{FF2B5EF4-FFF2-40B4-BE49-F238E27FC236}">
                <a16:creationId xmlns:a16="http://schemas.microsoft.com/office/drawing/2014/main" id="{A2ACC837-A03E-4273-8122-5A132C17D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31573"/>
            <a:ext cx="9144000" cy="96797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dirty="0">
                <a:solidFill>
                  <a:schemeClr val="accent1">
                    <a:lumMod val="75000"/>
                  </a:schemeClr>
                </a:solidFill>
              </a:rPr>
              <a:t>Denver’s Residential Code Energy Targets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5E09C2A-26C6-44D6-9568-CF97E5182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655166"/>
            <a:ext cx="4572000" cy="1007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2472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CD30542-2AF7-4367-88A0-170272C6B7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Next Steps 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5178284A-1176-458E-9D33-8B0E5A91CBB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8782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E5CE8A-3D42-4BC5-A620-0938857CC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8250" y="484822"/>
            <a:ext cx="6858000" cy="967979"/>
          </a:xfrm>
        </p:spPr>
        <p:txBody>
          <a:bodyPr>
            <a:normAutofit/>
          </a:bodyPr>
          <a:lstStyle/>
          <a:p>
            <a:r>
              <a:rPr lang="en-US" sz="3000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Next Steps &amp; Future Input for Codes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817B5-6D79-4D92-A363-1480FE457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8249" y="1452801"/>
            <a:ext cx="5955570" cy="3028583"/>
          </a:xfrm>
        </p:spPr>
        <p:txBody>
          <a:bodyPr>
            <a:norm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>
                <a:latin typeface="+mj-lt"/>
              </a:rPr>
              <a:t>2021 Code Adoption Process</a:t>
            </a:r>
          </a:p>
          <a:p>
            <a:pPr marL="685800" lvl="1" indent="-342900">
              <a:buSzPct val="60000"/>
              <a:buFont typeface="Courier New" panose="02070309020205020404" pitchFamily="49" charset="0"/>
              <a:buChar char="o"/>
            </a:pPr>
            <a:r>
              <a:rPr lang="en-US" sz="1800" dirty="0">
                <a:latin typeface="+mj-lt"/>
              </a:rPr>
              <a:t>1</a:t>
            </a:r>
            <a:r>
              <a:rPr lang="en-US" sz="1800" baseline="30000" dirty="0">
                <a:latin typeface="+mj-lt"/>
              </a:rPr>
              <a:t>st</a:t>
            </a:r>
            <a:r>
              <a:rPr lang="en-US" sz="1800" dirty="0">
                <a:latin typeface="+mj-lt"/>
              </a:rPr>
              <a:t> Quarter of 2021 </a:t>
            </a:r>
          </a:p>
          <a:p>
            <a:pPr marL="685800" lvl="1" indent="-342900">
              <a:buSzPct val="60000"/>
              <a:buFont typeface="Courier New" panose="02070309020205020404" pitchFamily="49" charset="0"/>
              <a:buChar char="o"/>
            </a:pPr>
            <a:r>
              <a:rPr lang="en-US" sz="1800" dirty="0">
                <a:latin typeface="+mj-lt"/>
              </a:rPr>
              <a:t>Input &amp; Feedback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2100" dirty="0">
              <a:latin typeface="+mj-lt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>
                <a:latin typeface="+mj-lt"/>
              </a:rPr>
              <a:t>Preliminary 2021 Code Meetings </a:t>
            </a:r>
          </a:p>
          <a:p>
            <a:pPr marL="685800" lvl="1" indent="-342900">
              <a:buSzPct val="60000"/>
              <a:buFont typeface="Courier New" panose="02070309020205020404" pitchFamily="49" charset="0"/>
              <a:buChar char="o"/>
            </a:pPr>
            <a:r>
              <a:rPr lang="en-US" sz="1800" dirty="0">
                <a:latin typeface="+mj-lt"/>
              </a:rPr>
              <a:t>Energy efficiency</a:t>
            </a:r>
          </a:p>
          <a:p>
            <a:pPr marL="685800" lvl="1" indent="-342900">
              <a:buSzPct val="60000"/>
              <a:buFont typeface="Courier New" panose="02070309020205020404" pitchFamily="49" charset="0"/>
              <a:buChar char="o"/>
            </a:pPr>
            <a:r>
              <a:rPr lang="en-US" sz="1800" dirty="0">
                <a:latin typeface="+mj-lt"/>
              </a:rPr>
              <a:t>Sustainability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US" sz="2100" dirty="0">
              <a:latin typeface="+mj-lt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100" dirty="0">
                <a:latin typeface="+mj-lt"/>
              </a:rPr>
              <a:t>Code Adoption Process   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282D914-D716-4C7A-9975-9694FA3CC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51485" y="1773721"/>
            <a:ext cx="2567352" cy="1925513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8897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CD30542-2AF7-4367-88A0-170272C6B7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5178284A-1176-458E-9D33-8B0E5A91CB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98046" y="3126377"/>
            <a:ext cx="6458456" cy="992776"/>
          </a:xfrm>
        </p:spPr>
        <p:txBody>
          <a:bodyPr>
            <a:normAutofit/>
          </a:bodyPr>
          <a:lstStyle/>
          <a:p>
            <a:r>
              <a:rPr lang="en-US" sz="2400" b="1" dirty="0"/>
              <a:t>Amber Wood, </a:t>
            </a:r>
            <a:br>
              <a:rPr lang="en-US" sz="2400" dirty="0"/>
            </a:br>
            <a:r>
              <a:rPr lang="en-US" sz="2000" i="1" dirty="0"/>
              <a:t>Denver Energy Program Admin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702813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4&quot;/&gt;&lt;lineCharCount val=&quot;17&quot;/&gt;&lt;lineCharCount val=&quot;7&quot;/&gt;&lt;lineCharCount val=&quot;13&quot;/&gt;&lt;lineCharCount val=&quot;11&quot;/&gt;&lt;/TableIndex&gt;&lt;/ShapeTextInfo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ER_SHAPETEXTINFO" val="&lt;ShapeTextInfo&gt;&lt;TableIndex row=&quot;-1&quot; col=&quot;-1&quot;&gt;&lt;linesCount val=&quot;0&quot;/&gt;&lt;/TableIndex&gt;&lt;/ShapeTextInfo&gt;"/>
</p:tagLst>
</file>

<file path=ppt/theme/theme1.xml><?xml version="1.0" encoding="utf-8"?>
<a:theme xmlns:a="http://schemas.openxmlformats.org/drawingml/2006/main" name="Office Theme">
  <a:themeElements>
    <a:clrScheme name="Custom 27">
      <a:dk1>
        <a:srgbClr val="58595B"/>
      </a:dk1>
      <a:lt1>
        <a:sysClr val="window" lastClr="FFFFFF"/>
      </a:lt1>
      <a:dk2>
        <a:srgbClr val="002D56"/>
      </a:dk2>
      <a:lt2>
        <a:srgbClr val="DCDDE1"/>
      </a:lt2>
      <a:accent1>
        <a:srgbClr val="0096D6"/>
      </a:accent1>
      <a:accent2>
        <a:srgbClr val="D9531E"/>
      </a:accent2>
      <a:accent3>
        <a:srgbClr val="6D8D24"/>
      </a:accent3>
      <a:accent4>
        <a:srgbClr val="F3B913"/>
      </a:accent4>
      <a:accent5>
        <a:srgbClr val="F3901D"/>
      </a:accent5>
      <a:accent6>
        <a:srgbClr val="9FA646"/>
      </a:accent6>
      <a:hlink>
        <a:srgbClr val="005596"/>
      </a:hlink>
      <a:folHlink>
        <a:srgbClr val="400F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ASR_PowerpointTemplate_Widescreen.pptx" id="{E189DBAB-25CD-4B53-A8D6-9DA0850A090F}" vid="{9F6EE47B-7FF4-4562-99F6-654D8C49C2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jkjy xmlns="f8849fde-3902-44ab-a179-ed36c082491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4F67C7A9EF524794E8C1D4074C9295" ma:contentTypeVersion="13" ma:contentTypeDescription="Create a new document." ma:contentTypeScope="" ma:versionID="4f1d59d61936d2a0f2e0d54150dbd4de">
  <xsd:schema xmlns:xsd="http://www.w3.org/2001/XMLSchema" xmlns:xs="http://www.w3.org/2001/XMLSchema" xmlns:p="http://schemas.microsoft.com/office/2006/metadata/properties" xmlns:ns1="http://schemas.microsoft.com/sharepoint/v3" xmlns:ns2="f8849fde-3902-44ab-a179-ed36c0824914" xmlns:ns3="6c67fdc3-f446-4cae-bfa8-e0b61a5c0180" targetNamespace="http://schemas.microsoft.com/office/2006/metadata/properties" ma:root="true" ma:fieldsID="413c597c44dc1bacc9293695f8474eb2" ns1:_="" ns2:_="" ns3:_="">
    <xsd:import namespace="http://schemas.microsoft.com/sharepoint/v3"/>
    <xsd:import namespace="f8849fde-3902-44ab-a179-ed36c0824914"/>
    <xsd:import namespace="6c67fdc3-f446-4cae-bfa8-e0b61a5c018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jkjy" minOccurs="0"/>
                <xsd:element ref="ns1:_ip_UnifiedCompliancePolicyProperties" minOccurs="0"/>
                <xsd:element ref="ns1:_ip_UnifiedCompliancePolicyUIAc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849fde-3902-44ab-a179-ed36c082491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jkjy" ma:index="16" nillable="true" ma:displayName="Date and time" ma:internalName="jkjy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67fdc3-f446-4cae-bfa8-e0b61a5c0180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292901-AACA-48C0-A9A4-D1FA955BB6F1}">
  <ds:schemaRefs>
    <ds:schemaRef ds:uri="http://schemas.microsoft.com/office/2006/documentManagement/types"/>
    <ds:schemaRef ds:uri="f8849fde-3902-44ab-a179-ed36c0824914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purl.org/dc/dcmitype/"/>
    <ds:schemaRef ds:uri="http://schemas.microsoft.com/sharepoint/v3"/>
    <ds:schemaRef ds:uri="6c67fdc3-f446-4cae-bfa8-e0b61a5c0180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59AA115-6A9D-4310-8789-3E21CA13B94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50EB169-73DC-4295-99CB-A0EC6ED1A2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f8849fde-3902-44ab-a179-ed36c0824914"/>
    <ds:schemaRef ds:uri="6c67fdc3-f446-4cae-bfa8-e0b61a5c018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CASR_PowerpointTemplate_Widescreen</Template>
  <TotalTime>2013</TotalTime>
  <Words>430</Words>
  <Application>Microsoft Office PowerPoint</Application>
  <PresentationFormat>On-screen Show (16:9)</PresentationFormat>
  <Paragraphs>120</Paragraphs>
  <Slides>21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Courier New</vt:lpstr>
      <vt:lpstr>Franklin Gothic Book</vt:lpstr>
      <vt:lpstr>Office Theme</vt:lpstr>
      <vt:lpstr>Denver’s NZE Plan   New Buildings &amp; Homes </vt:lpstr>
      <vt:lpstr>Overview </vt:lpstr>
      <vt:lpstr>Community, Goals, &amp; Update  </vt:lpstr>
      <vt:lpstr>Denver’s Community &amp; Equity</vt:lpstr>
      <vt:lpstr>PowerPoint Presentation</vt:lpstr>
      <vt:lpstr>Homes and Buildings Account for  64% of Denver’s GHG Emissions</vt:lpstr>
      <vt:lpstr>PowerPoint Presentation</vt:lpstr>
      <vt:lpstr>Defining Net Zero </vt:lpstr>
      <vt:lpstr>Denver Net Zero Definition</vt:lpstr>
      <vt:lpstr>Guiding Principles </vt:lpstr>
      <vt:lpstr>Accounting in Denver </vt:lpstr>
      <vt:lpstr>Supports for NZE</vt:lpstr>
      <vt:lpstr>What’s in Denver’s NZE Plan? </vt:lpstr>
      <vt:lpstr>PowerPoint Presentation</vt:lpstr>
      <vt:lpstr>PowerPoint Presentation</vt:lpstr>
      <vt:lpstr>PowerPoint Presentation</vt:lpstr>
      <vt:lpstr>Denver’s Residential Code Timeline</vt:lpstr>
      <vt:lpstr>Denver’s Residential Code Energy Targets</vt:lpstr>
      <vt:lpstr>Next Steps </vt:lpstr>
      <vt:lpstr>Next Steps &amp; Future Input for Codes</vt:lpstr>
      <vt:lpstr>Thank You!</vt:lpstr>
    </vt:vector>
  </TitlesOfParts>
  <Company>Rassman 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Denver’s GBO &amp; Energy Program</dc:title>
  <dc:creator>Wood, Amber - CASR Administrator II</dc:creator>
  <cp:lastModifiedBy>Wood, Amber - CASR Administrator II</cp:lastModifiedBy>
  <cp:revision>97</cp:revision>
  <dcterms:created xsi:type="dcterms:W3CDTF">2020-08-24T17:50:27Z</dcterms:created>
  <dcterms:modified xsi:type="dcterms:W3CDTF">2021-02-17T22:28:39Z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0x010100404F67C7A9EF524794E8C1D4074C9295</vt:lpwstr>
  </property>
</Properties>
</file>