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8" r:id="rId3"/>
    <p:sldId id="261" r:id="rId4"/>
    <p:sldId id="264" r:id="rId5"/>
    <p:sldId id="257" r:id="rId6"/>
    <p:sldId id="263" r:id="rId7"/>
    <p:sldId id="259" r:id="rId8"/>
    <p:sldId id="262" r:id="rId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759107-6D23-4B5A-9041-E137BB5D6BF0}" v="13" dt="2021-02-08T16:17:18.1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94660"/>
  </p:normalViewPr>
  <p:slideViewPr>
    <p:cSldViewPr>
      <p:cViewPr varScale="1">
        <p:scale>
          <a:sx n="62" d="100"/>
          <a:sy n="62" d="100"/>
        </p:scale>
        <p:origin x="1404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Smith" userId="a425a9d1-4a70-4c5f-8452-0e1728b93c99" providerId="ADAL" clId="{72759107-6D23-4B5A-9041-E137BB5D6BF0}"/>
    <pc:docChg chg="undo custSel modSld">
      <pc:chgData name="Karen Smith" userId="a425a9d1-4a70-4c5f-8452-0e1728b93c99" providerId="ADAL" clId="{72759107-6D23-4B5A-9041-E137BB5D6BF0}" dt="2021-02-08T16:19:34.246" v="470" actId="6549"/>
      <pc:docMkLst>
        <pc:docMk/>
      </pc:docMkLst>
      <pc:sldChg chg="modSp mod">
        <pc:chgData name="Karen Smith" userId="a425a9d1-4a70-4c5f-8452-0e1728b93c99" providerId="ADAL" clId="{72759107-6D23-4B5A-9041-E137BB5D6BF0}" dt="2021-02-08T15:16:21.911" v="432" actId="27636"/>
        <pc:sldMkLst>
          <pc:docMk/>
          <pc:sldMk cId="382021827" sldId="256"/>
        </pc:sldMkLst>
        <pc:spChg chg="mod">
          <ac:chgData name="Karen Smith" userId="a425a9d1-4a70-4c5f-8452-0e1728b93c99" providerId="ADAL" clId="{72759107-6D23-4B5A-9041-E137BB5D6BF0}" dt="2021-02-08T15:16:21.911" v="432" actId="27636"/>
          <ac:spMkLst>
            <pc:docMk/>
            <pc:sldMk cId="382021827" sldId="256"/>
            <ac:spMk id="3" creationId="{00000000-0000-0000-0000-000000000000}"/>
          </ac:spMkLst>
        </pc:spChg>
      </pc:sldChg>
      <pc:sldChg chg="modSp mod">
        <pc:chgData name="Karen Smith" userId="a425a9d1-4a70-4c5f-8452-0e1728b93c99" providerId="ADAL" clId="{72759107-6D23-4B5A-9041-E137BB5D6BF0}" dt="2021-02-08T16:19:34.246" v="470" actId="6549"/>
        <pc:sldMkLst>
          <pc:docMk/>
          <pc:sldMk cId="3597951912" sldId="257"/>
        </pc:sldMkLst>
        <pc:spChg chg="mod">
          <ac:chgData name="Karen Smith" userId="a425a9d1-4a70-4c5f-8452-0e1728b93c99" providerId="ADAL" clId="{72759107-6D23-4B5A-9041-E137BB5D6BF0}" dt="2021-02-08T16:19:34.246" v="470" actId="6549"/>
          <ac:spMkLst>
            <pc:docMk/>
            <pc:sldMk cId="3597951912" sldId="257"/>
            <ac:spMk id="2" creationId="{00000000-0000-0000-0000-000000000000}"/>
          </ac:spMkLst>
        </pc:spChg>
      </pc:sldChg>
      <pc:sldChg chg="addSp delSp modSp mod setBg modClrScheme chgLayout">
        <pc:chgData name="Karen Smith" userId="a425a9d1-4a70-4c5f-8452-0e1728b93c99" providerId="ADAL" clId="{72759107-6D23-4B5A-9041-E137BB5D6BF0}" dt="2021-02-08T15:18:17.657" v="433" actId="1076"/>
        <pc:sldMkLst>
          <pc:docMk/>
          <pc:sldMk cId="1334255376" sldId="259"/>
        </pc:sldMkLst>
        <pc:spChg chg="mod ord">
          <ac:chgData name="Karen Smith" userId="a425a9d1-4a70-4c5f-8452-0e1728b93c99" providerId="ADAL" clId="{72759107-6D23-4B5A-9041-E137BB5D6BF0}" dt="2021-02-07T16:54:47.162" v="385" actId="26606"/>
          <ac:spMkLst>
            <pc:docMk/>
            <pc:sldMk cId="1334255376" sldId="259"/>
            <ac:spMk id="2" creationId="{00000000-0000-0000-0000-000000000000}"/>
          </ac:spMkLst>
        </pc:spChg>
        <pc:spChg chg="add mod">
          <ac:chgData name="Karen Smith" userId="a425a9d1-4a70-4c5f-8452-0e1728b93c99" providerId="ADAL" clId="{72759107-6D23-4B5A-9041-E137BB5D6BF0}" dt="2021-02-07T16:54:47.162" v="385" actId="26606"/>
          <ac:spMkLst>
            <pc:docMk/>
            <pc:sldMk cId="1334255376" sldId="259"/>
            <ac:spMk id="8" creationId="{60326DBF-B7C8-4393-A366-F5260DA712B9}"/>
          </ac:spMkLst>
        </pc:spChg>
        <pc:spChg chg="add del">
          <ac:chgData name="Karen Smith" userId="a425a9d1-4a70-4c5f-8452-0e1728b93c99" providerId="ADAL" clId="{72759107-6D23-4B5A-9041-E137BB5D6BF0}" dt="2021-02-07T16:54:22.310" v="382" actId="26606"/>
          <ac:spMkLst>
            <pc:docMk/>
            <pc:sldMk cId="1334255376" sldId="259"/>
            <ac:spMk id="73" creationId="{64EA8300-EB66-48D4-A196-A59DD063AA67}"/>
          </ac:spMkLst>
        </pc:spChg>
        <pc:spChg chg="add del">
          <ac:chgData name="Karen Smith" userId="a425a9d1-4a70-4c5f-8452-0e1728b93c99" providerId="ADAL" clId="{72759107-6D23-4B5A-9041-E137BB5D6BF0}" dt="2021-02-07T16:54:22.310" v="382" actId="26606"/>
          <ac:spMkLst>
            <pc:docMk/>
            <pc:sldMk cId="1334255376" sldId="259"/>
            <ac:spMk id="75" creationId="{70A48D59-8581-41F7-B529-F4617FE07A9A}"/>
          </ac:spMkLst>
        </pc:spChg>
        <pc:spChg chg="add del">
          <ac:chgData name="Karen Smith" userId="a425a9d1-4a70-4c5f-8452-0e1728b93c99" providerId="ADAL" clId="{72759107-6D23-4B5A-9041-E137BB5D6BF0}" dt="2021-02-07T16:54:22.310" v="382" actId="26606"/>
          <ac:spMkLst>
            <pc:docMk/>
            <pc:sldMk cId="1334255376" sldId="259"/>
            <ac:spMk id="77" creationId="{9DD005C1-8C51-42D6-9BEE-B9B83849743D}"/>
          </ac:spMkLst>
        </pc:spChg>
        <pc:spChg chg="add del">
          <ac:chgData name="Karen Smith" userId="a425a9d1-4a70-4c5f-8452-0e1728b93c99" providerId="ADAL" clId="{72759107-6D23-4B5A-9041-E137BB5D6BF0}" dt="2021-02-07T16:54:47.130" v="384" actId="26606"/>
          <ac:spMkLst>
            <pc:docMk/>
            <pc:sldMk cId="1334255376" sldId="259"/>
            <ac:spMk id="91" creationId="{B8114C98-A349-4111-A123-E8EAB86ABE30}"/>
          </ac:spMkLst>
        </pc:spChg>
        <pc:spChg chg="add del">
          <ac:chgData name="Karen Smith" userId="a425a9d1-4a70-4c5f-8452-0e1728b93c99" providerId="ADAL" clId="{72759107-6D23-4B5A-9041-E137BB5D6BF0}" dt="2021-02-07T16:54:47.130" v="384" actId="26606"/>
          <ac:spMkLst>
            <pc:docMk/>
            <pc:sldMk cId="1334255376" sldId="259"/>
            <ac:spMk id="99" creationId="{E2D3D3F2-ABBB-4453-B1C5-1BEBF7E4DD56}"/>
          </ac:spMkLst>
        </pc:spChg>
        <pc:spChg chg="add del">
          <ac:chgData name="Karen Smith" userId="a425a9d1-4a70-4c5f-8452-0e1728b93c99" providerId="ADAL" clId="{72759107-6D23-4B5A-9041-E137BB5D6BF0}" dt="2021-02-07T16:54:47.130" v="384" actId="26606"/>
          <ac:spMkLst>
            <pc:docMk/>
            <pc:sldMk cId="1334255376" sldId="259"/>
            <ac:spMk id="4102" creationId="{D7A453D2-15D8-4403-815F-291FA16340D9}"/>
          </ac:spMkLst>
        </pc:spChg>
        <pc:spChg chg="add del">
          <ac:chgData name="Karen Smith" userId="a425a9d1-4a70-4c5f-8452-0e1728b93c99" providerId="ADAL" clId="{72759107-6D23-4B5A-9041-E137BB5D6BF0}" dt="2021-02-07T16:54:47.130" v="384" actId="26606"/>
          <ac:spMkLst>
            <pc:docMk/>
            <pc:sldMk cId="1334255376" sldId="259"/>
            <ac:spMk id="4103" creationId="{8161EA6B-09CA-445B-AB0D-8DF76FA92DEF}"/>
          </ac:spMkLst>
        </pc:spChg>
        <pc:spChg chg="add">
          <ac:chgData name="Karen Smith" userId="a425a9d1-4a70-4c5f-8452-0e1728b93c99" providerId="ADAL" clId="{72759107-6D23-4B5A-9041-E137BB5D6BF0}" dt="2021-02-07T16:54:47.162" v="385" actId="26606"/>
          <ac:spMkLst>
            <pc:docMk/>
            <pc:sldMk cId="1334255376" sldId="259"/>
            <ac:spMk id="4107" creationId="{71A784BF-09DB-448D-99FC-B49DFC6605D5}"/>
          </ac:spMkLst>
        </pc:spChg>
        <pc:spChg chg="add">
          <ac:chgData name="Karen Smith" userId="a425a9d1-4a70-4c5f-8452-0e1728b93c99" providerId="ADAL" clId="{72759107-6D23-4B5A-9041-E137BB5D6BF0}" dt="2021-02-07T16:54:47.162" v="385" actId="26606"/>
          <ac:spMkLst>
            <pc:docMk/>
            <pc:sldMk cId="1334255376" sldId="259"/>
            <ac:spMk id="4108" creationId="{917859B3-4C91-478D-929D-BB6433F90849}"/>
          </ac:spMkLst>
        </pc:spChg>
        <pc:spChg chg="add">
          <ac:chgData name="Karen Smith" userId="a425a9d1-4a70-4c5f-8452-0e1728b93c99" providerId="ADAL" clId="{72759107-6D23-4B5A-9041-E137BB5D6BF0}" dt="2021-02-07T16:54:47.162" v="385" actId="26606"/>
          <ac:spMkLst>
            <pc:docMk/>
            <pc:sldMk cId="1334255376" sldId="259"/>
            <ac:spMk id="4109" creationId="{6283FBD2-A663-469F-855C-06D86E3C1161}"/>
          </ac:spMkLst>
        </pc:spChg>
        <pc:spChg chg="add">
          <ac:chgData name="Karen Smith" userId="a425a9d1-4a70-4c5f-8452-0e1728b93c99" providerId="ADAL" clId="{72759107-6D23-4B5A-9041-E137BB5D6BF0}" dt="2021-02-07T16:54:47.162" v="385" actId="26606"/>
          <ac:spMkLst>
            <pc:docMk/>
            <pc:sldMk cId="1334255376" sldId="259"/>
            <ac:spMk id="4110" creationId="{8A1279FC-7441-4E55-B082-2774E6316482}"/>
          </ac:spMkLst>
        </pc:spChg>
        <pc:grpChg chg="add del">
          <ac:chgData name="Karen Smith" userId="a425a9d1-4a70-4c5f-8452-0e1728b93c99" providerId="ADAL" clId="{72759107-6D23-4B5A-9041-E137BB5D6BF0}" dt="2021-02-07T16:54:47.130" v="384" actId="26606"/>
          <ac:grpSpMkLst>
            <pc:docMk/>
            <pc:sldMk cId="1334255376" sldId="259"/>
            <ac:grpSpMk id="85" creationId="{975C268C-D419-4123-9FAD-0E2B7F9EE795}"/>
          </ac:grpSpMkLst>
        </pc:grpChg>
        <pc:grpChg chg="add del">
          <ac:chgData name="Karen Smith" userId="a425a9d1-4a70-4c5f-8452-0e1728b93c99" providerId="ADAL" clId="{72759107-6D23-4B5A-9041-E137BB5D6BF0}" dt="2021-02-07T16:54:47.130" v="384" actId="26606"/>
          <ac:grpSpMkLst>
            <pc:docMk/>
            <pc:sldMk cId="1334255376" sldId="259"/>
            <ac:grpSpMk id="93" creationId="{670FB431-AE18-414D-92F4-1D12D1991152}"/>
          </ac:grpSpMkLst>
        </pc:grpChg>
        <pc:grpChg chg="add del">
          <ac:chgData name="Karen Smith" userId="a425a9d1-4a70-4c5f-8452-0e1728b93c99" providerId="ADAL" clId="{72759107-6D23-4B5A-9041-E137BB5D6BF0}" dt="2021-02-07T16:54:47.130" v="384" actId="26606"/>
          <ac:grpSpMkLst>
            <pc:docMk/>
            <pc:sldMk cId="1334255376" sldId="259"/>
            <ac:grpSpMk id="101" creationId="{8214E4A5-A0D2-42C4-8D14-D2A7E495F041}"/>
          </ac:grpSpMkLst>
        </pc:grpChg>
        <pc:grpChg chg="add del">
          <ac:chgData name="Karen Smith" userId="a425a9d1-4a70-4c5f-8452-0e1728b93c99" providerId="ADAL" clId="{72759107-6D23-4B5A-9041-E137BB5D6BF0}" dt="2021-02-07T16:54:47.130" v="384" actId="26606"/>
          <ac:grpSpMkLst>
            <pc:docMk/>
            <pc:sldMk cId="1334255376" sldId="259"/>
            <ac:grpSpMk id="4104" creationId="{2B35F886-1102-4486-830A-34F41439CE8D}"/>
          </ac:grpSpMkLst>
        </pc:grpChg>
        <pc:picChg chg="add del mod">
          <ac:chgData name="Karen Smith" userId="a425a9d1-4a70-4c5f-8452-0e1728b93c99" providerId="ADAL" clId="{72759107-6D23-4B5A-9041-E137BB5D6BF0}" dt="2021-02-07T16:45:28.601" v="349" actId="21"/>
          <ac:picMkLst>
            <pc:docMk/>
            <pc:sldMk cId="1334255376" sldId="259"/>
            <ac:picMk id="4" creationId="{00000000-0000-0000-0000-000000000000}"/>
          </ac:picMkLst>
        </pc:picChg>
        <pc:picChg chg="add mod ord">
          <ac:chgData name="Karen Smith" userId="a425a9d1-4a70-4c5f-8452-0e1728b93c99" providerId="ADAL" clId="{72759107-6D23-4B5A-9041-E137BB5D6BF0}" dt="2021-02-07T16:54:47.162" v="385" actId="26606"/>
          <ac:picMkLst>
            <pc:docMk/>
            <pc:sldMk cId="1334255376" sldId="259"/>
            <ac:picMk id="6" creationId="{DBAB5519-542B-42DD-B440-923CCE7E849D}"/>
          </ac:picMkLst>
        </pc:picChg>
        <pc:picChg chg="add del mod ord">
          <ac:chgData name="Karen Smith" userId="a425a9d1-4a70-4c5f-8452-0e1728b93c99" providerId="ADAL" clId="{72759107-6D23-4B5A-9041-E137BB5D6BF0}" dt="2021-02-08T15:18:17.657" v="433" actId="1076"/>
          <ac:picMkLst>
            <pc:docMk/>
            <pc:sldMk cId="1334255376" sldId="259"/>
            <ac:picMk id="4098" creationId="{00000000-0000-0000-0000-000000000000}"/>
          </ac:picMkLst>
        </pc:picChg>
        <pc:picChg chg="mod">
          <ac:chgData name="Karen Smith" userId="a425a9d1-4a70-4c5f-8452-0e1728b93c99" providerId="ADAL" clId="{72759107-6D23-4B5A-9041-E137BB5D6BF0}" dt="2021-02-07T16:54:47.162" v="385" actId="26606"/>
          <ac:picMkLst>
            <pc:docMk/>
            <pc:sldMk cId="1334255376" sldId="259"/>
            <ac:picMk id="4100" creationId="{00000000-0000-0000-0000-000000000000}"/>
          </ac:picMkLst>
        </pc:picChg>
        <pc:cxnChg chg="add del">
          <ac:chgData name="Karen Smith" userId="a425a9d1-4a70-4c5f-8452-0e1728b93c99" providerId="ADAL" clId="{72759107-6D23-4B5A-9041-E137BB5D6BF0}" dt="2021-02-07T16:54:22.310" v="382" actId="26606"/>
          <ac:cxnSpMkLst>
            <pc:docMk/>
            <pc:sldMk cId="1334255376" sldId="259"/>
            <ac:cxnSpMk id="79" creationId="{967F2066-0253-4771-A5F6-68111E1FE832}"/>
          </ac:cxnSpMkLst>
        </pc:cxnChg>
      </pc:sldChg>
      <pc:sldChg chg="addSp delSp modSp mod setBg">
        <pc:chgData name="Karen Smith" userId="a425a9d1-4a70-4c5f-8452-0e1728b93c99" providerId="ADAL" clId="{72759107-6D23-4B5A-9041-E137BB5D6BF0}" dt="2021-02-08T16:17:48.002" v="458" actId="20577"/>
        <pc:sldMkLst>
          <pc:docMk/>
          <pc:sldMk cId="1931910958" sldId="262"/>
        </pc:sldMkLst>
        <pc:spChg chg="mod ord">
          <ac:chgData name="Karen Smith" userId="a425a9d1-4a70-4c5f-8452-0e1728b93c99" providerId="ADAL" clId="{72759107-6D23-4B5A-9041-E137BB5D6BF0}" dt="2021-02-08T16:17:48.002" v="458" actId="20577"/>
          <ac:spMkLst>
            <pc:docMk/>
            <pc:sldMk cId="1931910958" sldId="262"/>
            <ac:spMk id="2" creationId="{00000000-0000-0000-0000-000000000000}"/>
          </ac:spMkLst>
        </pc:spChg>
        <pc:spChg chg="add">
          <ac:chgData name="Karen Smith" userId="a425a9d1-4a70-4c5f-8452-0e1728b93c99" providerId="ADAL" clId="{72759107-6D23-4B5A-9041-E137BB5D6BF0}" dt="2021-02-07T16:55:44.658" v="386" actId="26606"/>
          <ac:spMkLst>
            <pc:docMk/>
            <pc:sldMk cId="1931910958" sldId="262"/>
            <ac:spMk id="76" creationId="{46C2E80F-49A6-4372-B103-219D417A55ED}"/>
          </ac:spMkLst>
        </pc:spChg>
        <pc:picChg chg="mod ord">
          <ac:chgData name="Karen Smith" userId="a425a9d1-4a70-4c5f-8452-0e1728b93c99" providerId="ADAL" clId="{72759107-6D23-4B5A-9041-E137BB5D6BF0}" dt="2021-02-08T16:17:18.165" v="438" actId="1076"/>
          <ac:picMkLst>
            <pc:docMk/>
            <pc:sldMk cId="1931910958" sldId="262"/>
            <ac:picMk id="6147" creationId="{00000000-0000-0000-0000-000000000000}"/>
          </ac:picMkLst>
        </pc:picChg>
        <pc:picChg chg="del mod ord">
          <ac:chgData name="Karen Smith" userId="a425a9d1-4a70-4c5f-8452-0e1728b93c99" providerId="ADAL" clId="{72759107-6D23-4B5A-9041-E137BB5D6BF0}" dt="2021-02-08T16:17:13.007" v="437" actId="478"/>
          <ac:picMkLst>
            <pc:docMk/>
            <pc:sldMk cId="1931910958" sldId="262"/>
            <ac:picMk id="6149" creationId="{00000000-0000-0000-0000-000000000000}"/>
          </ac:picMkLst>
        </pc:picChg>
        <pc:picChg chg="mod">
          <ac:chgData name="Karen Smith" userId="a425a9d1-4a70-4c5f-8452-0e1728b93c99" providerId="ADAL" clId="{72759107-6D23-4B5A-9041-E137BB5D6BF0}" dt="2021-02-07T16:55:44.658" v="386" actId="26606"/>
          <ac:picMkLst>
            <pc:docMk/>
            <pc:sldMk cId="1931910958" sldId="262"/>
            <ac:picMk id="6151" creationId="{00000000-0000-0000-0000-000000000000}"/>
          </ac:picMkLst>
        </pc:picChg>
      </pc:sldChg>
      <pc:sldChg chg="addSp delSp modSp mod chgLayout">
        <pc:chgData name="Karen Smith" userId="a425a9d1-4a70-4c5f-8452-0e1728b93c99" providerId="ADAL" clId="{72759107-6D23-4B5A-9041-E137BB5D6BF0}" dt="2021-02-08T15:18:50.699" v="434" actId="255"/>
        <pc:sldMkLst>
          <pc:docMk/>
          <pc:sldMk cId="2852006430" sldId="263"/>
        </pc:sldMkLst>
        <pc:spChg chg="mod ord">
          <ac:chgData name="Karen Smith" userId="a425a9d1-4a70-4c5f-8452-0e1728b93c99" providerId="ADAL" clId="{72759107-6D23-4B5A-9041-E137BB5D6BF0}" dt="2021-02-07T16:41:18.588" v="269" actId="20577"/>
          <ac:spMkLst>
            <pc:docMk/>
            <pc:sldMk cId="2852006430" sldId="263"/>
            <ac:spMk id="2" creationId="{00000000-0000-0000-0000-000000000000}"/>
          </ac:spMkLst>
        </pc:spChg>
        <pc:spChg chg="add mod ord">
          <ac:chgData name="Karen Smith" userId="a425a9d1-4a70-4c5f-8452-0e1728b93c99" providerId="ADAL" clId="{72759107-6D23-4B5A-9041-E137BB5D6BF0}" dt="2021-02-08T15:18:50.699" v="434" actId="255"/>
          <ac:spMkLst>
            <pc:docMk/>
            <pc:sldMk cId="2852006430" sldId="263"/>
            <ac:spMk id="3" creationId="{8B5DDBFB-65AD-41DB-BE1A-8781CE5DEF81}"/>
          </ac:spMkLst>
        </pc:spChg>
        <pc:spChg chg="del mod">
          <ac:chgData name="Karen Smith" userId="a425a9d1-4a70-4c5f-8452-0e1728b93c99" providerId="ADAL" clId="{72759107-6D23-4B5A-9041-E137BB5D6BF0}" dt="2021-02-06T21:14:00.015" v="60" actId="478"/>
          <ac:spMkLst>
            <pc:docMk/>
            <pc:sldMk cId="2852006430" sldId="263"/>
            <ac:spMk id="7" creationId="{00000000-0000-0000-0000-000000000000}"/>
          </ac:spMkLst>
        </pc:spChg>
        <pc:spChg chg="del mod">
          <ac:chgData name="Karen Smith" userId="a425a9d1-4a70-4c5f-8452-0e1728b93c99" providerId="ADAL" clId="{72759107-6D23-4B5A-9041-E137BB5D6BF0}" dt="2021-02-06T21:14:13.394" v="65"/>
          <ac:spMkLst>
            <pc:docMk/>
            <pc:sldMk cId="2852006430" sldId="263"/>
            <ac:spMk id="9" creationId="{00000000-0000-0000-0000-000000000000}"/>
          </ac:spMkLst>
        </pc:spChg>
        <pc:spChg chg="mod">
          <ac:chgData name="Karen Smith" userId="a425a9d1-4a70-4c5f-8452-0e1728b93c99" providerId="ADAL" clId="{72759107-6D23-4B5A-9041-E137BB5D6BF0}" dt="2021-02-06T21:14:12.119" v="63" actId="6549"/>
          <ac:spMkLst>
            <pc:docMk/>
            <pc:sldMk cId="2852006430" sldId="263"/>
            <ac:spMk id="10" creationId="{00000000-0000-0000-0000-000000000000}"/>
          </ac:spMkLst>
        </pc:spChg>
        <pc:picChg chg="del mod">
          <ac:chgData name="Karen Smith" userId="a425a9d1-4a70-4c5f-8452-0e1728b93c99" providerId="ADAL" clId="{72759107-6D23-4B5A-9041-E137BB5D6BF0}" dt="2021-02-06T21:13:47.284" v="56" actId="478"/>
          <ac:picMkLst>
            <pc:docMk/>
            <pc:sldMk cId="2852006430" sldId="263"/>
            <ac:picMk id="4" creationId="{00000000-0000-0000-0000-000000000000}"/>
          </ac:picMkLst>
        </pc:picChg>
        <pc:picChg chg="del mod">
          <ac:chgData name="Karen Smith" userId="a425a9d1-4a70-4c5f-8452-0e1728b93c99" providerId="ADAL" clId="{72759107-6D23-4B5A-9041-E137BB5D6BF0}" dt="2021-02-06T21:13:53.426" v="58" actId="478"/>
          <ac:picMkLst>
            <pc:docMk/>
            <pc:sldMk cId="2852006430" sldId="263"/>
            <ac:picMk id="5" creationId="{00000000-0000-0000-0000-000000000000}"/>
          </ac:picMkLst>
        </pc:picChg>
        <pc:picChg chg="del">
          <ac:chgData name="Karen Smith" userId="a425a9d1-4a70-4c5f-8452-0e1728b93c99" providerId="ADAL" clId="{72759107-6D23-4B5A-9041-E137BB5D6BF0}" dt="2021-02-06T21:14:05.459" v="61" actId="478"/>
          <ac:picMkLst>
            <pc:docMk/>
            <pc:sldMk cId="2852006430" sldId="263"/>
            <ac:picMk id="6" creationId="{00000000-0000-0000-0000-000000000000}"/>
          </ac:picMkLst>
        </pc:picChg>
      </pc:sldChg>
      <pc:sldChg chg="modSp mod">
        <pc:chgData name="Karen Smith" userId="a425a9d1-4a70-4c5f-8452-0e1728b93c99" providerId="ADAL" clId="{72759107-6D23-4B5A-9041-E137BB5D6BF0}" dt="2021-02-08T16:19:12.954" v="460" actId="20577"/>
        <pc:sldMkLst>
          <pc:docMk/>
          <pc:sldMk cId="3864912229" sldId="264"/>
        </pc:sldMkLst>
        <pc:spChg chg="mod">
          <ac:chgData name="Karen Smith" userId="a425a9d1-4a70-4c5f-8452-0e1728b93c99" providerId="ADAL" clId="{72759107-6D23-4B5A-9041-E137BB5D6BF0}" dt="2021-02-08T16:19:12.954" v="460" actId="20577"/>
          <ac:spMkLst>
            <pc:docMk/>
            <pc:sldMk cId="3864912229" sldId="264"/>
            <ac:spMk id="1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7947D-E1D9-4870-A2E6-E8CD3534B20B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3C8F8-F430-40BF-9852-0F46F9A61AE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3735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FCF1794-B8F6-4776-BEEB-EE7BAAA2200A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0644E66-4ADB-4D7B-A4BC-053E0F39C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906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4E66-4ADB-4D7B-A4BC-053E0F39CD1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180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4E66-4ADB-4D7B-A4BC-053E0F39CD1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673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4E66-4ADB-4D7B-A4BC-053E0F39CD1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9266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4E66-4ADB-4D7B-A4BC-053E0F39CD1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085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4E66-4ADB-4D7B-A4BC-053E0F39CD1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9110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4E66-4ADB-4D7B-A4BC-053E0F39CD1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783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4E66-4ADB-4D7B-A4BC-053E0F39CD1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879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644E66-4ADB-4D7B-A4BC-053E0F39CD13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769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82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889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41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715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496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37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542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204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126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539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8014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B1650-80DD-4EB6-B87D-6EC91369DC56}" type="datetimeFigureOut">
              <a:rPr lang="en-US" smtClean="0"/>
              <a:t>2/8/2021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A9D15-AD18-4671-B403-D4E9EBCF57C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452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png"/><Relationship Id="rId18" Type="http://schemas.openxmlformats.org/officeDocument/2006/relationships/image" Target="../media/image22.jpeg"/><Relationship Id="rId26" Type="http://schemas.openxmlformats.org/officeDocument/2006/relationships/image" Target="../media/image30.jpeg"/><Relationship Id="rId3" Type="http://schemas.openxmlformats.org/officeDocument/2006/relationships/image" Target="../media/image7.jpeg"/><Relationship Id="rId21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5" Type="http://schemas.openxmlformats.org/officeDocument/2006/relationships/image" Target="../media/image9.jpeg"/><Relationship Id="rId15" Type="http://schemas.openxmlformats.org/officeDocument/2006/relationships/image" Target="../media/image19.png"/><Relationship Id="rId23" Type="http://schemas.openxmlformats.org/officeDocument/2006/relationships/image" Target="../media/image27.jpeg"/><Relationship Id="rId28" Type="http://schemas.openxmlformats.org/officeDocument/2006/relationships/image" Target="../media/image32.pn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Relationship Id="rId27" Type="http://schemas.openxmlformats.org/officeDocument/2006/relationships/image" Target="../media/image3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3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chemeClr val="tx1"/>
                </a:solidFill>
              </a:rPr>
              <a:t>COVID Influence on our Transportation  for Individuals with Developmental Disabilities </a:t>
            </a:r>
          </a:p>
          <a:p>
            <a:r>
              <a:rPr lang="en-US" dirty="0">
                <a:solidFill>
                  <a:schemeClr val="tx1"/>
                </a:solidFill>
              </a:rPr>
              <a:t>FTA 5310 Program 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657225"/>
            <a:ext cx="4419608" cy="3137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218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We take pride in serving </a:t>
            </a:r>
            <a:br>
              <a:rPr lang="en-US" dirty="0"/>
            </a:br>
            <a:r>
              <a:rPr lang="en-US" dirty="0"/>
              <a:t>our individuals safely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9"/>
          <a:stretch/>
        </p:blipFill>
        <p:spPr bwMode="auto">
          <a:xfrm>
            <a:off x="6476998" y="1714500"/>
            <a:ext cx="2438401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600200"/>
            <a:ext cx="280035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59"/>
          <a:stretch/>
        </p:blipFill>
        <p:spPr bwMode="auto">
          <a:xfrm rot="5400000">
            <a:off x="529590" y="3956685"/>
            <a:ext cx="2503170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51"/>
          <a:stretch/>
        </p:blipFill>
        <p:spPr bwMode="auto">
          <a:xfrm rot="5400000">
            <a:off x="6438804" y="4152996"/>
            <a:ext cx="2514791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450" y="2905125"/>
            <a:ext cx="3200400" cy="240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2006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we are</a:t>
            </a:r>
          </a:p>
        </p:txBody>
      </p:sp>
      <p:pic>
        <p:nvPicPr>
          <p:cNvPr id="5124" name="Picture 4" descr="\\dc\Users\rwebster\My Documents\My Pictures\INSIGHT CRAFT\IMG_25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578" y="1447800"/>
            <a:ext cx="1272520" cy="190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0"/>
          <a:stretch/>
        </p:blipFill>
        <p:spPr bwMode="auto">
          <a:xfrm>
            <a:off x="2438400" y="2793018"/>
            <a:ext cx="1905000" cy="1607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 descr="\\dc\Users\rwebster\My Documents\My Pictures\Spring\IMG_001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2" r="19006"/>
          <a:stretch/>
        </p:blipFill>
        <p:spPr bwMode="auto">
          <a:xfrm>
            <a:off x="304800" y="3048000"/>
            <a:ext cx="1304925" cy="157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2738" y="1659864"/>
            <a:ext cx="1696509" cy="1272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 descr="11666308_10152972488183803_1637197847382002950_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876800"/>
            <a:ext cx="1264308" cy="1411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 descr="FullSizeRender (2)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266" y="2743200"/>
            <a:ext cx="146367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94" r="27555"/>
          <a:stretch/>
        </p:blipFill>
        <p:spPr bwMode="auto">
          <a:xfrm>
            <a:off x="4880320" y="1435858"/>
            <a:ext cx="1323975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122" name="Picture 2" descr="\\dc\Users\rwebster\My Documents\My Pictures\Spring\IMG_013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2590800"/>
            <a:ext cx="11684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Picture 18" descr="\\dc\Users\rwebster\My Documents\My Pictures\Website\rec craft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100" y="1447800"/>
            <a:ext cx="1985486" cy="132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90" y="4618264"/>
            <a:ext cx="1239510" cy="1651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179" y="1447800"/>
            <a:ext cx="2057399" cy="137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5148" name="Picture 28" descr="\\dc\Users\rwebster\My Documents\My Pictures\Rec. Board\img_3329_0056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039" y="4990764"/>
            <a:ext cx="1858115" cy="1238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4343400"/>
            <a:ext cx="1495425" cy="112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400707"/>
            <a:ext cx="10287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15" descr="\\dc\Users\rwebster\My Documents\My Pictures\Formal 2017\IMG_0596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399" y="2939221"/>
            <a:ext cx="1340867" cy="89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\\dc\Users\rwebster\My Documents\My Pictures\Website\IMG_2346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791" y="3841750"/>
            <a:ext cx="1314807" cy="87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9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8100" y="5467350"/>
            <a:ext cx="10287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3" name="Picture 2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220" y="3793070"/>
            <a:ext cx="1345087" cy="1008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4" name="Picture 24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941" y="2743200"/>
            <a:ext cx="1620361" cy="1215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6" name="Picture 16" descr="\\dc\Users\rwebster\My Documents\My Pictures\Website\any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639" y="4801885"/>
            <a:ext cx="960987" cy="143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20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12843" y="4546517"/>
            <a:ext cx="1082052" cy="811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5" name="Picture 25" descr="\\dc\Users\rwebster\My Documents\My Pictures\Formal 2017\IMG_0521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598" y="3841750"/>
            <a:ext cx="792499" cy="118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6" name="Picture 26" descr="\\dc\Users\rwebster\My Documents\My Pictures\Formal 2017\IMG_0565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322" y="4682090"/>
            <a:ext cx="1343276" cy="89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7" name="Picture 27" descr="\\dc\Users\rwebster\My Documents\My Pictures\Boat Trip\IMG_3194.JP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097" y="3865457"/>
            <a:ext cx="775828" cy="116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9" name="Picture 29" descr="\\dc\Users\rwebster\My Documents\My Pictures\Rec. Board\Group Home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552" y="5540071"/>
            <a:ext cx="1217487" cy="913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30" descr="\\dc\Users\rwebster\My Documents\My Pictures\hlp.png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586" y="1447800"/>
            <a:ext cx="819529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669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55"/>
          <a:stretch/>
        </p:blipFill>
        <p:spPr bwMode="auto">
          <a:xfrm>
            <a:off x="200023" y="4267200"/>
            <a:ext cx="2873375" cy="2133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1447800"/>
            <a:ext cx="284490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0" y="1476375"/>
            <a:ext cx="28448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546" y="1447800"/>
            <a:ext cx="284490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547" y="4267200"/>
            <a:ext cx="2844905" cy="2152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1" name="Picture 9" descr="\\dc\Users\rwebster\My Documents\My Pictures\Website\IMG_322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405" y="4257674"/>
            <a:ext cx="2971800" cy="2152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0" y="76200"/>
            <a:ext cx="9144000" cy="1181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Great voyages started here </a:t>
            </a:r>
          </a:p>
        </p:txBody>
      </p:sp>
    </p:spTree>
    <p:extLst>
      <p:ext uri="{BB962C8B-B14F-4D97-AF65-F5344CB8AC3E}">
        <p14:creationId xmlns:p14="http://schemas.microsoft.com/office/powerpoint/2010/main" val="3864912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area </a:t>
            </a:r>
            <a:r>
              <a:rPr lang="en-US" dirty="0"/>
              <a:t>we serve</a:t>
            </a:r>
          </a:p>
        </p:txBody>
      </p:sp>
      <p:pic>
        <p:nvPicPr>
          <p:cNvPr id="1026" name="Picture 2" descr="Image result for map of prince william coun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276349"/>
            <a:ext cx="5410200" cy="551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951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Before and After</a:t>
            </a:r>
            <a:br>
              <a:rPr lang="en-US" dirty="0"/>
            </a:br>
            <a:endParaRPr lang="en-US" sz="3100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5DDBFB-65AD-41DB-BE1A-8781CE5DEF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3200" i="1" dirty="0"/>
              <a:t>April – December 2019</a:t>
            </a:r>
            <a:br>
              <a:rPr lang="en-US" sz="3200" i="1" dirty="0"/>
            </a:br>
            <a:r>
              <a:rPr lang="en-US" sz="3200" i="1" dirty="0"/>
              <a:t>compared with</a:t>
            </a:r>
            <a:br>
              <a:rPr lang="en-US" sz="3200" i="1" dirty="0"/>
            </a:br>
            <a:r>
              <a:rPr lang="en-US" sz="3200" i="1" dirty="0"/>
              <a:t>April – December 2020</a:t>
            </a:r>
          </a:p>
          <a:p>
            <a:pPr algn="ctr"/>
            <a:endParaRPr lang="en-US" i="1" dirty="0"/>
          </a:p>
          <a:p>
            <a:pPr algn="ctr"/>
            <a:r>
              <a:rPr lang="en-US" sz="2400" i="1" dirty="0"/>
              <a:t>2019:  27,499 trips</a:t>
            </a:r>
          </a:p>
          <a:p>
            <a:pPr algn="ctr"/>
            <a:r>
              <a:rPr lang="en-US" sz="2400" i="1" dirty="0"/>
              <a:t>2020:  3,695 trips</a:t>
            </a:r>
          </a:p>
          <a:p>
            <a:pPr algn="ctr"/>
            <a:r>
              <a:rPr lang="en-US" sz="2400" i="1" dirty="0"/>
              <a:t>(23,804 trip reductions)</a:t>
            </a:r>
          </a:p>
          <a:p>
            <a:pPr algn="ctr"/>
            <a:r>
              <a:rPr lang="en-US" sz="2400" i="1" dirty="0"/>
              <a:t>May – July 2020:  2 trips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6071756" y="5334001"/>
            <a:ext cx="2826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2852006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7" name="Rectangle 72">
            <a:extLst>
              <a:ext uri="{FF2B5EF4-FFF2-40B4-BE49-F238E27FC236}">
                <a16:creationId xmlns:a16="http://schemas.microsoft.com/office/drawing/2014/main" id="{71A784BF-09DB-448D-99FC-B49DFC6605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4108" name="Rectangle 74">
            <a:extLst>
              <a:ext uri="{FF2B5EF4-FFF2-40B4-BE49-F238E27FC236}">
                <a16:creationId xmlns:a16="http://schemas.microsoft.com/office/drawing/2014/main" id="{917859B3-4C91-478D-929D-BB6433F90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5812" y="4218905"/>
            <a:ext cx="8375585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28650" y="4435052"/>
            <a:ext cx="232029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23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Other Ramifications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6" r="3" b="3"/>
          <a:stretch/>
        </p:blipFill>
        <p:spPr bwMode="auto">
          <a:xfrm rot="5400000">
            <a:off x="-528066" y="528060"/>
            <a:ext cx="4005072" cy="294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5" r="3" b="175"/>
          <a:stretch/>
        </p:blipFill>
        <p:spPr bwMode="auto">
          <a:xfrm rot="5400000">
            <a:off x="2562606" y="428759"/>
            <a:ext cx="4005071" cy="294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DBAB5519-542B-42DD-B440-923CCE7E84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6" r="3" b="3"/>
          <a:stretch/>
        </p:blipFill>
        <p:spPr bwMode="auto">
          <a:xfrm rot="5400000">
            <a:off x="5666994" y="528065"/>
            <a:ext cx="4005072" cy="294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9" name="Rectangle 76">
            <a:extLst>
              <a:ext uri="{FF2B5EF4-FFF2-40B4-BE49-F238E27FC236}">
                <a16:creationId xmlns:a16="http://schemas.microsoft.com/office/drawing/2014/main" id="{6283FBD2-A663-469F-855C-06D86E3C11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7806" y="4911519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10" name="Rectangle 78">
            <a:extLst>
              <a:ext uri="{FF2B5EF4-FFF2-40B4-BE49-F238E27FC236}">
                <a16:creationId xmlns:a16="http://schemas.microsoft.com/office/drawing/2014/main" id="{8A1279FC-7441-4E55-B082-2774E6316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366010" y="5256704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326DBF-B7C8-4393-A366-F5260DA712B9}"/>
              </a:ext>
            </a:extLst>
          </p:cNvPr>
          <p:cNvSpPr txBox="1"/>
          <p:nvPr/>
        </p:nvSpPr>
        <p:spPr>
          <a:xfrm>
            <a:off x="3285199" y="4435052"/>
            <a:ext cx="5328141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indent="-228600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ffectLst/>
              </a:rPr>
              <a:t>Revenue Dropped Significantly</a:t>
            </a:r>
            <a:endParaRPr lang="en-US" sz="1200" dirty="0">
              <a:effectLst/>
            </a:endParaRPr>
          </a:p>
          <a:p>
            <a:pPr marL="0" marR="0" indent="-228600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ffectLst/>
              </a:rPr>
              <a:t>Drivers Furloughed</a:t>
            </a:r>
            <a:endParaRPr lang="en-US" sz="1200" dirty="0">
              <a:effectLst/>
            </a:endParaRPr>
          </a:p>
          <a:p>
            <a:pPr marL="0" marR="0" indent="-228600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ffectLst/>
              </a:rPr>
              <a:t>Agency Costs for Health Insurance</a:t>
            </a:r>
            <a:endParaRPr lang="en-US" sz="1200" dirty="0">
              <a:effectLst/>
            </a:endParaRPr>
          </a:p>
          <a:p>
            <a:pPr marL="0" marR="0" indent="-228600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ffectLst/>
              </a:rPr>
              <a:t>Insurance</a:t>
            </a:r>
            <a:endParaRPr lang="en-US" sz="1200" dirty="0">
              <a:effectLst/>
            </a:endParaRPr>
          </a:p>
          <a:p>
            <a:pPr marL="0" marR="0" indent="-228600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ffectLst/>
              </a:rPr>
              <a:t>Maintenance of Idle Vehicles </a:t>
            </a:r>
            <a:endParaRPr lang="en-US" sz="1200" dirty="0">
              <a:effectLst/>
            </a:endParaRPr>
          </a:p>
          <a:p>
            <a:pPr marL="0" marR="0" indent="-228600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effectLst/>
              </a:rPr>
              <a:t>Costs of Modification of Vehicles</a:t>
            </a:r>
            <a:endParaRPr lang="en-US" sz="1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34255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072" y="470925"/>
            <a:ext cx="3285756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51" name="Picture 7" descr="Image result for party clip art\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488" y="469900"/>
            <a:ext cx="2844800" cy="10287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488" y="2286000"/>
            <a:ext cx="2844800" cy="186848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271" y="1012004"/>
            <a:ext cx="2562119" cy="4795408"/>
          </a:xfrm>
        </p:spPr>
        <p:txBody>
          <a:bodyPr>
            <a:normAutofit/>
          </a:bodyPr>
          <a:lstStyle/>
          <a:p>
            <a:r>
              <a:rPr lang="en-US" sz="4100" dirty="0">
                <a:solidFill>
                  <a:srgbClr val="FFFFFF"/>
                </a:solidFill>
              </a:rPr>
              <a:t>Bus Retirement</a:t>
            </a:r>
            <a:br>
              <a:rPr lang="en-US" sz="4100" dirty="0">
                <a:solidFill>
                  <a:srgbClr val="FFFFFF"/>
                </a:solidFill>
              </a:rPr>
            </a:br>
            <a:br>
              <a:rPr lang="en-US" sz="4100" dirty="0">
                <a:solidFill>
                  <a:srgbClr val="FFFFFF"/>
                </a:solidFill>
              </a:rPr>
            </a:br>
            <a:r>
              <a:rPr lang="en-US" sz="4100" dirty="0">
                <a:solidFill>
                  <a:srgbClr val="FFFFFF"/>
                </a:solidFill>
              </a:rPr>
              <a:t>5 vehicles retired </a:t>
            </a:r>
            <a:br>
              <a:rPr lang="en-US" sz="4100" dirty="0">
                <a:solidFill>
                  <a:srgbClr val="FFFFFF"/>
                </a:solidFill>
              </a:rPr>
            </a:br>
            <a:r>
              <a:rPr lang="en-US" sz="4100" dirty="0">
                <a:solidFill>
                  <a:srgbClr val="FFFFFF"/>
                </a:solidFill>
              </a:rPr>
              <a:t>during </a:t>
            </a:r>
            <a:br>
              <a:rPr lang="en-US" sz="4100" dirty="0">
                <a:solidFill>
                  <a:srgbClr val="FFFFFF"/>
                </a:solidFill>
              </a:rPr>
            </a:br>
            <a:r>
              <a:rPr lang="en-US" sz="4100" dirty="0">
                <a:solidFill>
                  <a:srgbClr val="FFFFFF"/>
                </a:solidFill>
              </a:rPr>
              <a:t>COVID</a:t>
            </a:r>
          </a:p>
        </p:txBody>
      </p:sp>
    </p:spTree>
    <p:extLst>
      <p:ext uri="{BB962C8B-B14F-4D97-AF65-F5344CB8AC3E}">
        <p14:creationId xmlns:p14="http://schemas.microsoft.com/office/powerpoint/2010/main" val="1931910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1506</TotalTime>
  <Words>111</Words>
  <Application>Microsoft Office PowerPoint</Application>
  <PresentationFormat>On-screen Show (4:3)</PresentationFormat>
  <Paragraphs>30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We take pride in serving  our individuals safely </vt:lpstr>
      <vt:lpstr>Who we are</vt:lpstr>
      <vt:lpstr>PowerPoint Presentation</vt:lpstr>
      <vt:lpstr>The area we serve</vt:lpstr>
      <vt:lpstr>Before and After </vt:lpstr>
      <vt:lpstr>Other Ramifications</vt:lpstr>
      <vt:lpstr>Bus Retirement  5 vehicles retired  during  COVID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Rashawn Webster</dc:creator>
  <cp:lastModifiedBy>Karen Smith</cp:lastModifiedBy>
  <cp:revision>32</cp:revision>
  <cp:lastPrinted>2017-05-26T20:37:44Z</cp:lastPrinted>
  <dcterms:created xsi:type="dcterms:W3CDTF">2017-05-25T21:19:30Z</dcterms:created>
  <dcterms:modified xsi:type="dcterms:W3CDTF">2021-02-08T16:19:42Z</dcterms:modified>
</cp:coreProperties>
</file>