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066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79EA715C-E157-48D8-BFA6-5DF01AAE9C2F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6C9291D7-E5FA-4125-BE86-CB8A26228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783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E0634-FCFA-4968-902F-0561CF141F8C}" type="datetime1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500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0089C-007D-47C1-B60F-4F727ECCA2FD}" type="datetime1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651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4BC7E-D89E-4C18-8B66-1A444EF90C05}" type="datetime1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625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10AB1-5376-4EF9-BE89-A5468C41C9F9}" type="datetime1">
              <a:rPr lang="en-US" smtClean="0"/>
              <a:t>12/9/2014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34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1217-5E3E-40AB-A4FB-962827CC9D2F}" type="datetime1">
              <a:rPr lang="en-US" smtClean="0"/>
              <a:t>12/9/2014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8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3958D-DFBD-4B29-9EBF-120152104095}" type="datetime1">
              <a:rPr lang="en-US" smtClean="0"/>
              <a:t>12/9/2014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074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E4938-3054-4F9D-A9AD-02561E06E3E7}" type="datetime1">
              <a:rPr lang="en-US" smtClean="0"/>
              <a:t>12/9/2014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808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AD8BA-30F7-4330-BD67-6E6F76A4BE31}" type="datetime1">
              <a:rPr lang="en-US" smtClean="0"/>
              <a:t>12/9/2014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15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29D17-9A0B-449B-99A7-6D4D7EC211DE}" type="datetime1">
              <a:rPr lang="en-US" smtClean="0"/>
              <a:t>12/9/2014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850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B471A-60E9-4AEA-98A0-BF89CB93BE19}" type="datetime1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648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A5772-DBDF-4B2F-8C05-2697F4255678}" type="datetime1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390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317F0-1D38-4819-946D-7EDE2CD37154}" type="datetime1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C82D2-BBF7-4FCE-8CBF-4A7B8F0486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686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90600"/>
            <a:ext cx="7772400" cy="1470025"/>
          </a:xfrm>
        </p:spPr>
        <p:txBody>
          <a:bodyPr/>
          <a:lstStyle/>
          <a:p>
            <a:r>
              <a:rPr lang="en-US" dirty="0" smtClean="0"/>
              <a:t>2014 Freeway Congestion Monitoring Program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MOITS Technical Subcommittee</a:t>
            </a:r>
          </a:p>
          <a:p>
            <a:r>
              <a:rPr lang="en-US" dirty="0" smtClean="0"/>
              <a:t>December 9, 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935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7543800" cy="86836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2014 Freeway System Performance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</a:p>
          <a:p>
            <a:pPr lvl="1"/>
            <a:r>
              <a:rPr lang="en-US" dirty="0" smtClean="0"/>
              <a:t>Congestion Management Process</a:t>
            </a:r>
          </a:p>
          <a:p>
            <a:pPr lvl="2"/>
            <a:r>
              <a:rPr lang="en-US" dirty="0" smtClean="0"/>
              <a:t>Congestion Monitoring Program</a:t>
            </a:r>
          </a:p>
          <a:p>
            <a:r>
              <a:rPr lang="en-US" dirty="0" smtClean="0"/>
              <a:t>2014 Freeway Congestion Monitoring</a:t>
            </a:r>
          </a:p>
          <a:p>
            <a:pPr lvl="1"/>
            <a:r>
              <a:rPr lang="en-US" dirty="0" smtClean="0"/>
              <a:t>3 AM and 3 PM Hour Photographic Survey</a:t>
            </a:r>
          </a:p>
          <a:p>
            <a:pPr lvl="1"/>
            <a:r>
              <a:rPr lang="en-US" dirty="0" smtClean="0"/>
              <a:t>Sample Size Reduced </a:t>
            </a:r>
          </a:p>
          <a:p>
            <a:pPr lvl="1"/>
            <a:r>
              <a:rPr lang="en-US" dirty="0" smtClean="0"/>
              <a:t>One-Second Time Lapse Photography (TLAP)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427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7543800" cy="86836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2014 Freeway System Performance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Status</a:t>
            </a:r>
          </a:p>
          <a:p>
            <a:pPr lvl="1"/>
            <a:r>
              <a:rPr lang="en-US" dirty="0" smtClean="0"/>
              <a:t>Draft 2014 System Performance Report on MOITS Website</a:t>
            </a:r>
          </a:p>
          <a:p>
            <a:pPr lvl="1"/>
            <a:r>
              <a:rPr lang="en-US" dirty="0" smtClean="0"/>
              <a:t>TLAP Compilation Underway</a:t>
            </a:r>
          </a:p>
          <a:p>
            <a:r>
              <a:rPr lang="en-US" dirty="0" smtClean="0"/>
              <a:t>Report</a:t>
            </a:r>
          </a:p>
          <a:p>
            <a:pPr lvl="1"/>
            <a:r>
              <a:rPr lang="en-US" dirty="0" smtClean="0"/>
              <a:t>Individual Route LOS with narrative of performance</a:t>
            </a:r>
          </a:p>
          <a:p>
            <a:pPr lvl="1"/>
            <a:r>
              <a:rPr lang="en-US" dirty="0" smtClean="0"/>
              <a:t>Top 10 Congested Locations – Highest Density</a:t>
            </a:r>
          </a:p>
          <a:p>
            <a:pPr lvl="1"/>
            <a:r>
              <a:rPr lang="en-US" dirty="0" smtClean="0"/>
              <a:t>Top 5 Longest Delay Corridors in AM and PM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507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7543800" cy="86836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2014 Freeway System Performance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Report (continued)</a:t>
            </a:r>
          </a:p>
          <a:p>
            <a:pPr lvl="1"/>
            <a:r>
              <a:rPr lang="en-US" dirty="0" smtClean="0"/>
              <a:t>Facility Lane Miles of Congestion Comparison </a:t>
            </a:r>
          </a:p>
          <a:p>
            <a:pPr lvl="1"/>
            <a:r>
              <a:rPr lang="en-US" dirty="0" smtClean="0"/>
              <a:t>Peak Period Summary Congested Map</a:t>
            </a:r>
          </a:p>
          <a:p>
            <a:pPr lvl="1"/>
            <a:r>
              <a:rPr lang="en-US" dirty="0" smtClean="0"/>
              <a:t>Summary Congested Map for Each Survey Hour</a:t>
            </a:r>
          </a:p>
          <a:p>
            <a:pPr lvl="1"/>
            <a:r>
              <a:rPr lang="en-US" dirty="0" smtClean="0"/>
              <a:t>Trends and Major Changes in Traffic Conditions</a:t>
            </a:r>
          </a:p>
          <a:p>
            <a:pPr lvl="2"/>
            <a:r>
              <a:rPr lang="en-US" dirty="0" smtClean="0"/>
              <a:t>Summary Map</a:t>
            </a:r>
          </a:p>
          <a:p>
            <a:pPr lvl="2"/>
            <a:r>
              <a:rPr lang="en-US" dirty="0" smtClean="0"/>
              <a:t>Individual Location Comparison </a:t>
            </a:r>
          </a:p>
          <a:p>
            <a:pPr lvl="1"/>
            <a:r>
              <a:rPr lang="en-US" dirty="0" smtClean="0"/>
              <a:t>Minor Changes in Traffic Conditions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507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7543800" cy="86836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2014 Freeway System Performance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</a:p>
          <a:p>
            <a:pPr lvl="1"/>
            <a:r>
              <a:rPr lang="en-US" dirty="0" smtClean="0"/>
              <a:t>Review and Comments due by 12/19/2014</a:t>
            </a:r>
          </a:p>
          <a:p>
            <a:pPr lvl="1"/>
            <a:r>
              <a:rPr lang="en-US" dirty="0" smtClean="0"/>
              <a:t>Finalize Draft Report</a:t>
            </a:r>
          </a:p>
          <a:p>
            <a:pPr lvl="2"/>
            <a:r>
              <a:rPr lang="en-US" dirty="0" smtClean="0"/>
              <a:t>Presentation to Technical Committee and TPB</a:t>
            </a:r>
          </a:p>
          <a:p>
            <a:pPr lvl="1"/>
            <a:r>
              <a:rPr lang="en-US" dirty="0" smtClean="0"/>
              <a:t>Finalize TLAP</a:t>
            </a:r>
          </a:p>
          <a:p>
            <a:pPr lvl="2"/>
            <a:r>
              <a:rPr lang="en-US" dirty="0" smtClean="0"/>
              <a:t>Presentation to MOITS and Other Committees</a:t>
            </a:r>
          </a:p>
          <a:p>
            <a:pPr marL="914400" lvl="2" indent="0">
              <a:buNone/>
            </a:pPr>
            <a:r>
              <a:rPr lang="en-US" dirty="0"/>
              <a:t>	</a:t>
            </a: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C82D2-BBF7-4FCE-8CBF-4A7B8F04861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50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161</Words>
  <Application>Microsoft Office PowerPoint</Application>
  <PresentationFormat>On-screen Show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2014 Freeway Congestion Monitoring Program</vt:lpstr>
      <vt:lpstr>2014 Freeway System Performance</vt:lpstr>
      <vt:lpstr>2014 Freeway System Performance</vt:lpstr>
      <vt:lpstr>2014 Freeway System Performance</vt:lpstr>
      <vt:lpstr>2014 Freeway System Performance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2014 Freeway Congestion Monitoring Program</dc:title>
  <dc:creator>Daivamani Sivasailam</dc:creator>
  <cp:lastModifiedBy>Daivamani Sivasailam</cp:lastModifiedBy>
  <cp:revision>6</cp:revision>
  <cp:lastPrinted>2014-12-09T16:16:55Z</cp:lastPrinted>
  <dcterms:created xsi:type="dcterms:W3CDTF">2014-12-08T19:24:18Z</dcterms:created>
  <dcterms:modified xsi:type="dcterms:W3CDTF">2014-12-09T16:27:12Z</dcterms:modified>
</cp:coreProperties>
</file>