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8"/>
  </p:notesMasterIdLst>
  <p:handoutMasterIdLst>
    <p:handoutMasterId r:id="rId39"/>
  </p:handoutMasterIdLst>
  <p:sldIdLst>
    <p:sldId id="301" r:id="rId5"/>
    <p:sldId id="280" r:id="rId6"/>
    <p:sldId id="338" r:id="rId7"/>
    <p:sldId id="302" r:id="rId8"/>
    <p:sldId id="293" r:id="rId9"/>
    <p:sldId id="304" r:id="rId10"/>
    <p:sldId id="342" r:id="rId11"/>
    <p:sldId id="271" r:id="rId12"/>
    <p:sldId id="313" r:id="rId13"/>
    <p:sldId id="320" r:id="rId14"/>
    <p:sldId id="321" r:id="rId15"/>
    <p:sldId id="332" r:id="rId16"/>
    <p:sldId id="333" r:id="rId17"/>
    <p:sldId id="334" r:id="rId18"/>
    <p:sldId id="317" r:id="rId19"/>
    <p:sldId id="322" r:id="rId20"/>
    <p:sldId id="339" r:id="rId21"/>
    <p:sldId id="335" r:id="rId22"/>
    <p:sldId id="336" r:id="rId23"/>
    <p:sldId id="337" r:id="rId24"/>
    <p:sldId id="318" r:id="rId25"/>
    <p:sldId id="323" r:id="rId26"/>
    <p:sldId id="340" r:id="rId27"/>
    <p:sldId id="329" r:id="rId28"/>
    <p:sldId id="330" r:id="rId29"/>
    <p:sldId id="331" r:id="rId30"/>
    <p:sldId id="319" r:id="rId31"/>
    <p:sldId id="324" r:id="rId32"/>
    <p:sldId id="341" r:id="rId33"/>
    <p:sldId id="309" r:id="rId34"/>
    <p:sldId id="328" r:id="rId35"/>
    <p:sldId id="308" r:id="rId36"/>
    <p:sldId id="310" r:id="rId37"/>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CACFBE-D0F7-4F5C-86ED-9AE359386771}" v="230" dt="2026-02-18T15:37:51.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39" autoAdjust="0"/>
    <p:restoredTop sz="98507" autoAdjust="0"/>
  </p:normalViewPr>
  <p:slideViewPr>
    <p:cSldViewPr snapToGrid="0" snapToObjects="1">
      <p:cViewPr varScale="1">
        <p:scale>
          <a:sx n="46" d="100"/>
          <a:sy n="46" d="100"/>
        </p:scale>
        <p:origin x="52" y="108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n DeLuca" userId="77b37bc4-b071-4230-82fa-1182be93a82d" providerId="ADAL" clId="{D0D72784-1E27-4298-9C37-EA8A63324733}"/>
    <pc:docChg chg="custSel addSld modSld modMainMaster">
      <pc:chgData name="Erin DeLuca" userId="77b37bc4-b071-4230-82fa-1182be93a82d" providerId="ADAL" clId="{D0D72784-1E27-4298-9C37-EA8A63324733}" dt="2026-02-18T15:43:09.509" v="1273" actId="113"/>
      <pc:docMkLst>
        <pc:docMk/>
      </pc:docMkLst>
      <pc:sldChg chg="delSp modSp mod">
        <pc:chgData name="Erin DeLuca" userId="77b37bc4-b071-4230-82fa-1182be93a82d" providerId="ADAL" clId="{D0D72784-1E27-4298-9C37-EA8A63324733}" dt="2026-02-18T15:15:40.375" v="269" actId="313"/>
        <pc:sldMkLst>
          <pc:docMk/>
          <pc:sldMk cId="2581741672" sldId="301"/>
        </pc:sldMkLst>
        <pc:spChg chg="del">
          <ac:chgData name="Erin DeLuca" userId="77b37bc4-b071-4230-82fa-1182be93a82d" providerId="ADAL" clId="{D0D72784-1E27-4298-9C37-EA8A63324733}" dt="2026-02-17T21:51:45.805" v="268" actId="478"/>
          <ac:spMkLst>
            <pc:docMk/>
            <pc:sldMk cId="2581741672" sldId="301"/>
            <ac:spMk id="4" creationId="{D64090BC-8851-86D6-D800-CD3E8ACEBE88}"/>
          </ac:spMkLst>
        </pc:spChg>
        <pc:graphicFrameChg chg="modGraphic">
          <ac:chgData name="Erin DeLuca" userId="77b37bc4-b071-4230-82fa-1182be93a82d" providerId="ADAL" clId="{D0D72784-1E27-4298-9C37-EA8A63324733}" dt="2026-02-18T15:15:40.375" v="269" actId="313"/>
          <ac:graphicFrameMkLst>
            <pc:docMk/>
            <pc:sldMk cId="2581741672" sldId="301"/>
            <ac:graphicFrameMk id="3" creationId="{3F6CF35C-5C26-D2EB-1EE1-BE2086E103F4}"/>
          </ac:graphicFrameMkLst>
        </pc:graphicFrameChg>
      </pc:sldChg>
      <pc:sldChg chg="addSp delSp modSp mod">
        <pc:chgData name="Erin DeLuca" userId="77b37bc4-b071-4230-82fa-1182be93a82d" providerId="ADAL" clId="{D0D72784-1E27-4298-9C37-EA8A63324733}" dt="2026-02-18T15:37:30.537" v="367" actId="478"/>
        <pc:sldMkLst>
          <pc:docMk/>
          <pc:sldMk cId="895338618" sldId="308"/>
        </pc:sldMkLst>
        <pc:spChg chg="add del mod">
          <ac:chgData name="Erin DeLuca" userId="77b37bc4-b071-4230-82fa-1182be93a82d" providerId="ADAL" clId="{D0D72784-1E27-4298-9C37-EA8A63324733}" dt="2026-02-18T15:37:30.537" v="367" actId="478"/>
          <ac:spMkLst>
            <pc:docMk/>
            <pc:sldMk cId="895338618" sldId="308"/>
            <ac:spMk id="3" creationId="{E60D1025-59BE-BAF0-7CB6-B647B422C5D2}"/>
          </ac:spMkLst>
        </pc:spChg>
      </pc:sldChg>
      <pc:sldChg chg="modSp mod">
        <pc:chgData name="Erin DeLuca" userId="77b37bc4-b071-4230-82fa-1182be93a82d" providerId="ADAL" clId="{D0D72784-1E27-4298-9C37-EA8A63324733}" dt="2026-02-17T21:03:34.331" v="11" actId="20577"/>
        <pc:sldMkLst>
          <pc:docMk/>
          <pc:sldMk cId="3540851914" sldId="310"/>
        </pc:sldMkLst>
        <pc:graphicFrameChg chg="modGraphic">
          <ac:chgData name="Erin DeLuca" userId="77b37bc4-b071-4230-82fa-1182be93a82d" providerId="ADAL" clId="{D0D72784-1E27-4298-9C37-EA8A63324733}" dt="2026-02-17T21:03:34.331" v="11" actId="20577"/>
          <ac:graphicFrameMkLst>
            <pc:docMk/>
            <pc:sldMk cId="3540851914" sldId="310"/>
            <ac:graphicFrameMk id="4" creationId="{BFBDF0C1-F07F-877C-B24B-665FE9D6AA09}"/>
          </ac:graphicFrameMkLst>
        </pc:graphicFrameChg>
      </pc:sldChg>
      <pc:sldChg chg="addSp delSp modSp mod">
        <pc:chgData name="Erin DeLuca" userId="77b37bc4-b071-4230-82fa-1182be93a82d" providerId="ADAL" clId="{D0D72784-1E27-4298-9C37-EA8A63324733}" dt="2026-02-17T21:50:27.765" v="267" actId="1076"/>
        <pc:sldMkLst>
          <pc:docMk/>
          <pc:sldMk cId="2341279174" sldId="313"/>
        </pc:sldMkLst>
        <pc:spChg chg="mod">
          <ac:chgData name="Erin DeLuca" userId="77b37bc4-b071-4230-82fa-1182be93a82d" providerId="ADAL" clId="{D0D72784-1E27-4298-9C37-EA8A63324733}" dt="2026-02-17T21:49:10.095" v="258" actId="1037"/>
          <ac:spMkLst>
            <pc:docMk/>
            <pc:sldMk cId="2341279174" sldId="313"/>
            <ac:spMk id="9" creationId="{3FBA880F-44B7-40A6-857A-6D351B6951C3}"/>
          </ac:spMkLst>
        </pc:spChg>
        <pc:picChg chg="del">
          <ac:chgData name="Erin DeLuca" userId="77b37bc4-b071-4230-82fa-1182be93a82d" providerId="ADAL" clId="{D0D72784-1E27-4298-9C37-EA8A63324733}" dt="2026-02-17T21:05:24.837" v="13" actId="478"/>
          <ac:picMkLst>
            <pc:docMk/>
            <pc:sldMk cId="2341279174" sldId="313"/>
            <ac:picMk id="4" creationId="{3BA95A31-5B42-0F02-C151-688DFEA7F947}"/>
          </ac:picMkLst>
        </pc:picChg>
        <pc:picChg chg="add mod">
          <ac:chgData name="Erin DeLuca" userId="77b37bc4-b071-4230-82fa-1182be93a82d" providerId="ADAL" clId="{D0D72784-1E27-4298-9C37-EA8A63324733}" dt="2026-02-17T21:50:27.765" v="267" actId="1076"/>
          <ac:picMkLst>
            <pc:docMk/>
            <pc:sldMk cId="2341279174" sldId="313"/>
            <ac:picMk id="6" creationId="{9ADED9F0-9818-4B91-84B3-7C049E2FB72E}"/>
          </ac:picMkLst>
        </pc:picChg>
        <pc:picChg chg="add del">
          <ac:chgData name="Erin DeLuca" userId="77b37bc4-b071-4230-82fa-1182be93a82d" providerId="ADAL" clId="{D0D72784-1E27-4298-9C37-EA8A63324733}" dt="2026-02-17T21:05:24.837" v="13" actId="478"/>
          <ac:picMkLst>
            <pc:docMk/>
            <pc:sldMk cId="2341279174" sldId="313"/>
            <ac:picMk id="1026" creationId="{0D3C7137-551E-5844-D5CB-4789BA4165EF}"/>
          </ac:picMkLst>
        </pc:picChg>
        <pc:picChg chg="add mod">
          <ac:chgData name="Erin DeLuca" userId="77b37bc4-b071-4230-82fa-1182be93a82d" providerId="ADAL" clId="{D0D72784-1E27-4298-9C37-EA8A63324733}" dt="2026-02-17T21:06:47.999" v="23" actId="1076"/>
          <ac:picMkLst>
            <pc:docMk/>
            <pc:sldMk cId="2341279174" sldId="313"/>
            <ac:picMk id="1028" creationId="{230DDDF0-6FF0-A429-123B-7B8B3D174E1E}"/>
          </ac:picMkLst>
        </pc:picChg>
        <pc:picChg chg="add mod">
          <ac:chgData name="Erin DeLuca" userId="77b37bc4-b071-4230-82fa-1182be93a82d" providerId="ADAL" clId="{D0D72784-1E27-4298-9C37-EA8A63324733}" dt="2026-02-17T21:06:37.407" v="22" actId="14100"/>
          <ac:picMkLst>
            <pc:docMk/>
            <pc:sldMk cId="2341279174" sldId="313"/>
            <ac:picMk id="1030" creationId="{ECE94FC8-9668-6394-F8A5-7E990CACB50B}"/>
          </ac:picMkLst>
        </pc:picChg>
        <pc:picChg chg="add mod">
          <ac:chgData name="Erin DeLuca" userId="77b37bc4-b071-4230-82fa-1182be93a82d" providerId="ADAL" clId="{D0D72784-1E27-4298-9C37-EA8A63324733}" dt="2026-02-17T21:08:00.711" v="31" actId="14100"/>
          <ac:picMkLst>
            <pc:docMk/>
            <pc:sldMk cId="2341279174" sldId="313"/>
            <ac:picMk id="1032" creationId="{A82387C8-788A-58D8-B030-E28496A6D270}"/>
          </ac:picMkLst>
        </pc:picChg>
        <pc:picChg chg="add mod">
          <ac:chgData name="Erin DeLuca" userId="77b37bc4-b071-4230-82fa-1182be93a82d" providerId="ADAL" clId="{D0D72784-1E27-4298-9C37-EA8A63324733}" dt="2026-02-17T21:49:00.264" v="255" actId="1076"/>
          <ac:picMkLst>
            <pc:docMk/>
            <pc:sldMk cId="2341279174" sldId="313"/>
            <ac:picMk id="1034" creationId="{A283C49A-874D-06BF-F61B-F8639B7EFF2C}"/>
          </ac:picMkLst>
        </pc:picChg>
        <pc:picChg chg="add del mod">
          <ac:chgData name="Erin DeLuca" userId="77b37bc4-b071-4230-82fa-1182be93a82d" providerId="ADAL" clId="{D0D72784-1E27-4298-9C37-EA8A63324733}" dt="2026-02-17T21:50:18.394" v="262" actId="478"/>
          <ac:picMkLst>
            <pc:docMk/>
            <pc:sldMk cId="2341279174" sldId="313"/>
            <ac:picMk id="1036" creationId="{3757F9C6-EEE3-68CF-E014-219C15E1F6DE}"/>
          </ac:picMkLst>
        </pc:picChg>
      </pc:sldChg>
      <pc:sldChg chg="addSp delSp modSp mod">
        <pc:chgData name="Erin DeLuca" userId="77b37bc4-b071-4230-82fa-1182be93a82d" providerId="ADAL" clId="{D0D72784-1E27-4298-9C37-EA8A63324733}" dt="2026-02-17T21:13:11.281" v="49" actId="14100"/>
        <pc:sldMkLst>
          <pc:docMk/>
          <pc:sldMk cId="4033005444" sldId="320"/>
        </pc:sldMkLst>
        <pc:picChg chg="add del mod">
          <ac:chgData name="Erin DeLuca" userId="77b37bc4-b071-4230-82fa-1182be93a82d" providerId="ADAL" clId="{D0D72784-1E27-4298-9C37-EA8A63324733}" dt="2026-02-17T21:12:45.879" v="41" actId="478"/>
          <ac:picMkLst>
            <pc:docMk/>
            <pc:sldMk cId="4033005444" sldId="320"/>
            <ac:picMk id="3" creationId="{88E22ED3-0C6D-905B-1CF3-3182A6E651A7}"/>
          </ac:picMkLst>
        </pc:picChg>
        <pc:picChg chg="del">
          <ac:chgData name="Erin DeLuca" userId="77b37bc4-b071-4230-82fa-1182be93a82d" providerId="ADAL" clId="{D0D72784-1E27-4298-9C37-EA8A63324733}" dt="2026-02-17T21:10:12.850" v="33" actId="478"/>
          <ac:picMkLst>
            <pc:docMk/>
            <pc:sldMk cId="4033005444" sldId="320"/>
            <ac:picMk id="4" creationId="{75A57B95-915D-8914-7756-4AE04B34B9C9}"/>
          </ac:picMkLst>
        </pc:picChg>
        <pc:picChg chg="add mod">
          <ac:chgData name="Erin DeLuca" userId="77b37bc4-b071-4230-82fa-1182be93a82d" providerId="ADAL" clId="{D0D72784-1E27-4298-9C37-EA8A63324733}" dt="2026-02-17T21:13:11.281" v="49" actId="14100"/>
          <ac:picMkLst>
            <pc:docMk/>
            <pc:sldMk cId="4033005444" sldId="320"/>
            <ac:picMk id="2050" creationId="{878B35C2-0530-21A5-9ED4-C479D29FD0F5}"/>
          </ac:picMkLst>
        </pc:picChg>
        <pc:picChg chg="add mod">
          <ac:chgData name="Erin DeLuca" userId="77b37bc4-b071-4230-82fa-1182be93a82d" providerId="ADAL" clId="{D0D72784-1E27-4298-9C37-EA8A63324733}" dt="2026-02-17T21:13:09.104" v="48" actId="14100"/>
          <ac:picMkLst>
            <pc:docMk/>
            <pc:sldMk cId="4033005444" sldId="320"/>
            <ac:picMk id="2052" creationId="{8189DC96-22C5-69F6-FF26-B1B3A069ADA9}"/>
          </ac:picMkLst>
        </pc:picChg>
      </pc:sldChg>
      <pc:sldChg chg="addSp delSp modSp mod">
        <pc:chgData name="Erin DeLuca" userId="77b37bc4-b071-4230-82fa-1182be93a82d" providerId="ADAL" clId="{D0D72784-1E27-4298-9C37-EA8A63324733}" dt="2026-02-17T21:17:32.281" v="65" actId="1076"/>
        <pc:sldMkLst>
          <pc:docMk/>
          <pc:sldMk cId="1539025222" sldId="321"/>
        </pc:sldMkLst>
        <pc:picChg chg="del">
          <ac:chgData name="Erin DeLuca" userId="77b37bc4-b071-4230-82fa-1182be93a82d" providerId="ADAL" clId="{D0D72784-1E27-4298-9C37-EA8A63324733}" dt="2026-02-17T21:15:00.829" v="50" actId="478"/>
          <ac:picMkLst>
            <pc:docMk/>
            <pc:sldMk cId="1539025222" sldId="321"/>
            <ac:picMk id="4" creationId="{3859A57D-BCA4-D488-5B74-C28D1E8E8C57}"/>
          </ac:picMkLst>
        </pc:picChg>
        <pc:picChg chg="add mod">
          <ac:chgData name="Erin DeLuca" userId="77b37bc4-b071-4230-82fa-1182be93a82d" providerId="ADAL" clId="{D0D72784-1E27-4298-9C37-EA8A63324733}" dt="2026-02-17T21:15:10.185" v="53" actId="14100"/>
          <ac:picMkLst>
            <pc:docMk/>
            <pc:sldMk cId="1539025222" sldId="321"/>
            <ac:picMk id="3074" creationId="{ED4A041B-F288-1488-C2B4-890D410BC61C}"/>
          </ac:picMkLst>
        </pc:picChg>
        <pc:picChg chg="add mod">
          <ac:chgData name="Erin DeLuca" userId="77b37bc4-b071-4230-82fa-1182be93a82d" providerId="ADAL" clId="{D0D72784-1E27-4298-9C37-EA8A63324733}" dt="2026-02-17T21:17:32.281" v="65" actId="1076"/>
          <ac:picMkLst>
            <pc:docMk/>
            <pc:sldMk cId="1539025222" sldId="321"/>
            <ac:picMk id="3076" creationId="{F7B26737-3BA8-F731-7743-B6BB1596F6E5}"/>
          </ac:picMkLst>
        </pc:picChg>
        <pc:picChg chg="add del mod">
          <ac:chgData name="Erin DeLuca" userId="77b37bc4-b071-4230-82fa-1182be93a82d" providerId="ADAL" clId="{D0D72784-1E27-4298-9C37-EA8A63324733}" dt="2026-02-17T21:17:26.874" v="64" actId="478"/>
          <ac:picMkLst>
            <pc:docMk/>
            <pc:sldMk cId="1539025222" sldId="321"/>
            <ac:picMk id="3078" creationId="{97B8B0C0-7525-D23A-C251-36D7E20C2F28}"/>
          </ac:picMkLst>
        </pc:picChg>
      </pc:sldChg>
      <pc:sldChg chg="addSp delSp modSp mod">
        <pc:chgData name="Erin DeLuca" userId="77b37bc4-b071-4230-82fa-1182be93a82d" providerId="ADAL" clId="{D0D72784-1E27-4298-9C37-EA8A63324733}" dt="2026-02-17T21:28:51.809" v="131" actId="14100"/>
        <pc:sldMkLst>
          <pc:docMk/>
          <pc:sldMk cId="3086580537" sldId="322"/>
        </pc:sldMkLst>
        <pc:spChg chg="mod">
          <ac:chgData name="Erin DeLuca" userId="77b37bc4-b071-4230-82fa-1182be93a82d" providerId="ADAL" clId="{D0D72784-1E27-4298-9C37-EA8A63324733}" dt="2026-02-17T21:23:27.775" v="99" actId="20577"/>
          <ac:spMkLst>
            <pc:docMk/>
            <pc:sldMk cId="3086580537" sldId="322"/>
            <ac:spMk id="5" creationId="{6A6187C6-F6EB-B28F-57EA-16348135A453}"/>
          </ac:spMkLst>
        </pc:spChg>
        <pc:spChg chg="add">
          <ac:chgData name="Erin DeLuca" userId="77b37bc4-b071-4230-82fa-1182be93a82d" providerId="ADAL" clId="{D0D72784-1E27-4298-9C37-EA8A63324733}" dt="2026-02-17T21:18:32.941" v="70"/>
          <ac:spMkLst>
            <pc:docMk/>
            <pc:sldMk cId="3086580537" sldId="322"/>
            <ac:spMk id="6" creationId="{DCEE929D-DB16-EEB3-4F09-7D2C4C565403}"/>
          </ac:spMkLst>
        </pc:spChg>
        <pc:spChg chg="mod">
          <ac:chgData name="Erin DeLuca" userId="77b37bc4-b071-4230-82fa-1182be93a82d" providerId="ADAL" clId="{D0D72784-1E27-4298-9C37-EA8A63324733}" dt="2026-02-17T21:28:51.809" v="131" actId="14100"/>
          <ac:spMkLst>
            <pc:docMk/>
            <pc:sldMk cId="3086580537" sldId="322"/>
            <ac:spMk id="9" creationId="{44D898CA-781E-E4E2-1E51-FCA0F07408D7}"/>
          </ac:spMkLst>
        </pc:spChg>
        <pc:picChg chg="add mod">
          <ac:chgData name="Erin DeLuca" userId="77b37bc4-b071-4230-82fa-1182be93a82d" providerId="ADAL" clId="{D0D72784-1E27-4298-9C37-EA8A63324733}" dt="2026-02-17T21:28:01.480" v="126" actId="1076"/>
          <ac:picMkLst>
            <pc:docMk/>
            <pc:sldMk cId="3086580537" sldId="322"/>
            <ac:picMk id="3" creationId="{6EF1AD43-F84B-71B2-A864-BBAA0D151B1C}"/>
          </ac:picMkLst>
        </pc:picChg>
        <pc:picChg chg="del">
          <ac:chgData name="Erin DeLuca" userId="77b37bc4-b071-4230-82fa-1182be93a82d" providerId="ADAL" clId="{D0D72784-1E27-4298-9C37-EA8A63324733}" dt="2026-02-17T21:17:37.882" v="66" actId="478"/>
          <ac:picMkLst>
            <pc:docMk/>
            <pc:sldMk cId="3086580537" sldId="322"/>
            <ac:picMk id="4" creationId="{D3C06A80-A892-3B65-0AEF-CABF36CBA3F8}"/>
          </ac:picMkLst>
        </pc:picChg>
        <pc:picChg chg="add del mod">
          <ac:chgData name="Erin DeLuca" userId="77b37bc4-b071-4230-82fa-1182be93a82d" providerId="ADAL" clId="{D0D72784-1E27-4298-9C37-EA8A63324733}" dt="2026-02-17T21:26:56.073" v="124" actId="478"/>
          <ac:picMkLst>
            <pc:docMk/>
            <pc:sldMk cId="3086580537" sldId="322"/>
            <ac:picMk id="4100" creationId="{A160DEFD-D919-6280-6152-E3A4000B0388}"/>
          </ac:picMkLst>
        </pc:picChg>
        <pc:picChg chg="add mod">
          <ac:chgData name="Erin DeLuca" userId="77b37bc4-b071-4230-82fa-1182be93a82d" providerId="ADAL" clId="{D0D72784-1E27-4298-9C37-EA8A63324733}" dt="2026-02-17T21:27:57.917" v="125" actId="1076"/>
          <ac:picMkLst>
            <pc:docMk/>
            <pc:sldMk cId="3086580537" sldId="322"/>
            <ac:picMk id="4102" creationId="{FCA091F2-33DA-EB36-D5BF-CD9166FFDFAC}"/>
          </ac:picMkLst>
        </pc:picChg>
        <pc:picChg chg="add del mod">
          <ac:chgData name="Erin DeLuca" userId="77b37bc4-b071-4230-82fa-1182be93a82d" providerId="ADAL" clId="{D0D72784-1E27-4298-9C37-EA8A63324733}" dt="2026-02-17T21:26:33.060" v="120" actId="478"/>
          <ac:picMkLst>
            <pc:docMk/>
            <pc:sldMk cId="3086580537" sldId="322"/>
            <ac:picMk id="4104" creationId="{195F6C2E-9B38-DF82-D78B-43D4811B0C38}"/>
          </ac:picMkLst>
        </pc:picChg>
        <pc:picChg chg="add mod">
          <ac:chgData name="Erin DeLuca" userId="77b37bc4-b071-4230-82fa-1182be93a82d" providerId="ADAL" clId="{D0D72784-1E27-4298-9C37-EA8A63324733}" dt="2026-02-17T21:25:42.198" v="113" actId="14100"/>
          <ac:picMkLst>
            <pc:docMk/>
            <pc:sldMk cId="3086580537" sldId="322"/>
            <ac:picMk id="4106" creationId="{6557BECA-EB8C-E303-97BB-74C52042892A}"/>
          </ac:picMkLst>
        </pc:picChg>
        <pc:picChg chg="add mod">
          <ac:chgData name="Erin DeLuca" userId="77b37bc4-b071-4230-82fa-1182be93a82d" providerId="ADAL" clId="{D0D72784-1E27-4298-9C37-EA8A63324733}" dt="2026-02-17T21:28:11.198" v="128" actId="1076"/>
          <ac:picMkLst>
            <pc:docMk/>
            <pc:sldMk cId="3086580537" sldId="322"/>
            <ac:picMk id="4108" creationId="{E6E472B0-E540-1ED1-E965-5188B44D5495}"/>
          </ac:picMkLst>
        </pc:picChg>
        <pc:picChg chg="add mod">
          <ac:chgData name="Erin DeLuca" userId="77b37bc4-b071-4230-82fa-1182be93a82d" providerId="ADAL" clId="{D0D72784-1E27-4298-9C37-EA8A63324733}" dt="2026-02-17T21:28:46.020" v="130" actId="1076"/>
          <ac:picMkLst>
            <pc:docMk/>
            <pc:sldMk cId="3086580537" sldId="322"/>
            <ac:picMk id="4110" creationId="{3282CCD3-5A74-8B80-04FB-55A8974A254E}"/>
          </ac:picMkLst>
        </pc:picChg>
      </pc:sldChg>
      <pc:sldChg chg="addSp delSp modSp mod">
        <pc:chgData name="Erin DeLuca" userId="77b37bc4-b071-4230-82fa-1182be93a82d" providerId="ADAL" clId="{D0D72784-1E27-4298-9C37-EA8A63324733}" dt="2026-02-17T21:35:09.710" v="189" actId="1076"/>
        <pc:sldMkLst>
          <pc:docMk/>
          <pc:sldMk cId="4093846453" sldId="323"/>
        </pc:sldMkLst>
        <pc:picChg chg="del">
          <ac:chgData name="Erin DeLuca" userId="77b37bc4-b071-4230-82fa-1182be93a82d" providerId="ADAL" clId="{D0D72784-1E27-4298-9C37-EA8A63324733}" dt="2026-02-17T21:30:27.536" v="132" actId="478"/>
          <ac:picMkLst>
            <pc:docMk/>
            <pc:sldMk cId="4093846453" sldId="323"/>
            <ac:picMk id="4" creationId="{9058B41F-429B-ECFA-7F3A-A92A3AB21E8B}"/>
          </ac:picMkLst>
        </pc:picChg>
        <pc:picChg chg="add mod">
          <ac:chgData name="Erin DeLuca" userId="77b37bc4-b071-4230-82fa-1182be93a82d" providerId="ADAL" clId="{D0D72784-1E27-4298-9C37-EA8A63324733}" dt="2026-02-17T21:34:17.172" v="172" actId="14100"/>
          <ac:picMkLst>
            <pc:docMk/>
            <pc:sldMk cId="4093846453" sldId="323"/>
            <ac:picMk id="6146" creationId="{BC4DEF74-B68E-BF48-26AA-43EFF1AB110A}"/>
          </ac:picMkLst>
        </pc:picChg>
        <pc:picChg chg="add del mod">
          <ac:chgData name="Erin DeLuca" userId="77b37bc4-b071-4230-82fa-1182be93a82d" providerId="ADAL" clId="{D0D72784-1E27-4298-9C37-EA8A63324733}" dt="2026-02-17T21:31:07.091" v="140" actId="478"/>
          <ac:picMkLst>
            <pc:docMk/>
            <pc:sldMk cId="4093846453" sldId="323"/>
            <ac:picMk id="6148" creationId="{79503226-97A4-6E63-4E87-8A42C149656F}"/>
          </ac:picMkLst>
        </pc:picChg>
        <pc:picChg chg="add del mod">
          <ac:chgData name="Erin DeLuca" userId="77b37bc4-b071-4230-82fa-1182be93a82d" providerId="ADAL" clId="{D0D72784-1E27-4298-9C37-EA8A63324733}" dt="2026-02-17T21:31:07.091" v="140" actId="478"/>
          <ac:picMkLst>
            <pc:docMk/>
            <pc:sldMk cId="4093846453" sldId="323"/>
            <ac:picMk id="6150" creationId="{0177B642-30D5-A10D-6BF7-EF0DE284B2E6}"/>
          </ac:picMkLst>
        </pc:picChg>
        <pc:picChg chg="add mod">
          <ac:chgData name="Erin DeLuca" userId="77b37bc4-b071-4230-82fa-1182be93a82d" providerId="ADAL" clId="{D0D72784-1E27-4298-9C37-EA8A63324733}" dt="2026-02-17T21:34:25.909" v="176" actId="14100"/>
          <ac:picMkLst>
            <pc:docMk/>
            <pc:sldMk cId="4093846453" sldId="323"/>
            <ac:picMk id="6152" creationId="{25C33317-52E4-81F5-D871-2325BD4D6687}"/>
          </ac:picMkLst>
        </pc:picChg>
        <pc:picChg chg="add mod">
          <ac:chgData name="Erin DeLuca" userId="77b37bc4-b071-4230-82fa-1182be93a82d" providerId="ADAL" clId="{D0D72784-1E27-4298-9C37-EA8A63324733}" dt="2026-02-17T21:34:15.144" v="171" actId="14100"/>
          <ac:picMkLst>
            <pc:docMk/>
            <pc:sldMk cId="4093846453" sldId="323"/>
            <ac:picMk id="6154" creationId="{30747DEF-8A91-AAF7-9225-9E3B39A64B76}"/>
          </ac:picMkLst>
        </pc:picChg>
        <pc:picChg chg="add del mod">
          <ac:chgData name="Erin DeLuca" userId="77b37bc4-b071-4230-82fa-1182be93a82d" providerId="ADAL" clId="{D0D72784-1E27-4298-9C37-EA8A63324733}" dt="2026-02-17T21:33:13.858" v="154" actId="478"/>
          <ac:picMkLst>
            <pc:docMk/>
            <pc:sldMk cId="4093846453" sldId="323"/>
            <ac:picMk id="6156" creationId="{3B49D869-027B-CD0A-9BA4-09F3CD8A804C}"/>
          </ac:picMkLst>
        </pc:picChg>
        <pc:picChg chg="add mod">
          <ac:chgData name="Erin DeLuca" userId="77b37bc4-b071-4230-82fa-1182be93a82d" providerId="ADAL" clId="{D0D72784-1E27-4298-9C37-EA8A63324733}" dt="2026-02-17T21:34:59.977" v="186" actId="1035"/>
          <ac:picMkLst>
            <pc:docMk/>
            <pc:sldMk cId="4093846453" sldId="323"/>
            <ac:picMk id="6158" creationId="{DB1BD292-7E47-5335-7931-98486A72193D}"/>
          </ac:picMkLst>
        </pc:picChg>
        <pc:picChg chg="add mod">
          <ac:chgData name="Erin DeLuca" userId="77b37bc4-b071-4230-82fa-1182be93a82d" providerId="ADAL" clId="{D0D72784-1E27-4298-9C37-EA8A63324733}" dt="2026-02-17T21:35:09.710" v="189" actId="1076"/>
          <ac:picMkLst>
            <pc:docMk/>
            <pc:sldMk cId="4093846453" sldId="323"/>
            <ac:picMk id="6160" creationId="{6FAC8D1C-C45C-AEAE-5A88-D485BC8FBA90}"/>
          </ac:picMkLst>
        </pc:picChg>
      </pc:sldChg>
      <pc:sldChg chg="addSp delSp modSp mod">
        <pc:chgData name="Erin DeLuca" userId="77b37bc4-b071-4230-82fa-1182be93a82d" providerId="ADAL" clId="{D0D72784-1E27-4298-9C37-EA8A63324733}" dt="2026-02-17T21:42:54.061" v="225" actId="1076"/>
        <pc:sldMkLst>
          <pc:docMk/>
          <pc:sldMk cId="1269588179" sldId="324"/>
        </pc:sldMkLst>
        <pc:picChg chg="del">
          <ac:chgData name="Erin DeLuca" userId="77b37bc4-b071-4230-82fa-1182be93a82d" providerId="ADAL" clId="{D0D72784-1E27-4298-9C37-EA8A63324733}" dt="2026-02-17T21:40:05.659" v="212" actId="478"/>
          <ac:picMkLst>
            <pc:docMk/>
            <pc:sldMk cId="1269588179" sldId="324"/>
            <ac:picMk id="4" creationId="{4D5BE936-9141-11B5-FDEC-BBB2CB20A197}"/>
          </ac:picMkLst>
        </pc:picChg>
        <pc:picChg chg="add mod">
          <ac:chgData name="Erin DeLuca" userId="77b37bc4-b071-4230-82fa-1182be93a82d" providerId="ADAL" clId="{D0D72784-1E27-4298-9C37-EA8A63324733}" dt="2026-02-17T21:42:52.361" v="224" actId="1076"/>
          <ac:picMkLst>
            <pc:docMk/>
            <pc:sldMk cId="1269588179" sldId="324"/>
            <ac:picMk id="8194" creationId="{5FB16545-9C62-F003-1A2E-162C886F3FF6}"/>
          </ac:picMkLst>
        </pc:picChg>
        <pc:picChg chg="add mod">
          <ac:chgData name="Erin DeLuca" userId="77b37bc4-b071-4230-82fa-1182be93a82d" providerId="ADAL" clId="{D0D72784-1E27-4298-9C37-EA8A63324733}" dt="2026-02-17T21:42:54.061" v="225" actId="1076"/>
          <ac:picMkLst>
            <pc:docMk/>
            <pc:sldMk cId="1269588179" sldId="324"/>
            <ac:picMk id="8196" creationId="{E44965E0-2508-2DE2-DE04-2F710B694EF5}"/>
          </ac:picMkLst>
        </pc:picChg>
        <pc:picChg chg="add mod">
          <ac:chgData name="Erin DeLuca" userId="77b37bc4-b071-4230-82fa-1182be93a82d" providerId="ADAL" clId="{D0D72784-1E27-4298-9C37-EA8A63324733}" dt="2026-02-17T21:42:45.371" v="223" actId="1076"/>
          <ac:picMkLst>
            <pc:docMk/>
            <pc:sldMk cId="1269588179" sldId="324"/>
            <ac:picMk id="8198" creationId="{95B772D4-E496-D4C1-1F13-D09C6F83246E}"/>
          </ac:picMkLst>
        </pc:picChg>
      </pc:sldChg>
      <pc:sldChg chg="addSp delSp modSp mod">
        <pc:chgData name="Erin DeLuca" userId="77b37bc4-b071-4230-82fa-1182be93a82d" providerId="ADAL" clId="{D0D72784-1E27-4298-9C37-EA8A63324733}" dt="2026-02-18T15:37:26.157" v="366" actId="478"/>
        <pc:sldMkLst>
          <pc:docMk/>
          <pc:sldMk cId="1555313500" sldId="331"/>
        </pc:sldMkLst>
        <pc:spChg chg="add del mod">
          <ac:chgData name="Erin DeLuca" userId="77b37bc4-b071-4230-82fa-1182be93a82d" providerId="ADAL" clId="{D0D72784-1E27-4298-9C37-EA8A63324733}" dt="2026-02-18T15:37:26.157" v="366" actId="478"/>
          <ac:spMkLst>
            <pc:docMk/>
            <pc:sldMk cId="1555313500" sldId="331"/>
            <ac:spMk id="3" creationId="{9DF028F7-56DB-3A90-8FE1-3D63992A6E96}"/>
          </ac:spMkLst>
        </pc:spChg>
      </pc:sldChg>
      <pc:sldChg chg="addSp delSp modSp mod">
        <pc:chgData name="Erin DeLuca" userId="77b37bc4-b071-4230-82fa-1182be93a82d" providerId="ADAL" clId="{D0D72784-1E27-4298-9C37-EA8A63324733}" dt="2026-02-18T15:37:15.539" v="365" actId="478"/>
        <pc:sldMkLst>
          <pc:docMk/>
          <pc:sldMk cId="1045526135" sldId="334"/>
        </pc:sldMkLst>
        <pc:spChg chg="add del mod">
          <ac:chgData name="Erin DeLuca" userId="77b37bc4-b071-4230-82fa-1182be93a82d" providerId="ADAL" clId="{D0D72784-1E27-4298-9C37-EA8A63324733}" dt="2026-02-18T15:37:15.539" v="365" actId="478"/>
          <ac:spMkLst>
            <pc:docMk/>
            <pc:sldMk cId="1045526135" sldId="334"/>
            <ac:spMk id="3" creationId="{AAA97C70-AADC-6B7E-76FC-FF3C673B0A1E}"/>
          </ac:spMkLst>
        </pc:spChg>
      </pc:sldChg>
      <pc:sldChg chg="addSp delSp modSp mod">
        <pc:chgData name="Erin DeLuca" userId="77b37bc4-b071-4230-82fa-1182be93a82d" providerId="ADAL" clId="{D0D72784-1E27-4298-9C37-EA8A63324733}" dt="2026-02-18T15:38:14.856" v="369" actId="478"/>
        <pc:sldMkLst>
          <pc:docMk/>
          <pc:sldMk cId="2805711289" sldId="337"/>
        </pc:sldMkLst>
        <pc:spChg chg="add del mod">
          <ac:chgData name="Erin DeLuca" userId="77b37bc4-b071-4230-82fa-1182be93a82d" providerId="ADAL" clId="{D0D72784-1E27-4298-9C37-EA8A63324733}" dt="2026-02-18T15:38:14.856" v="369" actId="478"/>
          <ac:spMkLst>
            <pc:docMk/>
            <pc:sldMk cId="2805711289" sldId="337"/>
            <ac:spMk id="3" creationId="{5BD2DA26-166B-2B3A-6532-EB34E08E4B8E}"/>
          </ac:spMkLst>
        </pc:spChg>
      </pc:sldChg>
      <pc:sldChg chg="addSp delSp modSp mod">
        <pc:chgData name="Erin DeLuca" userId="77b37bc4-b071-4230-82fa-1182be93a82d" providerId="ADAL" clId="{D0D72784-1E27-4298-9C37-EA8A63324733}" dt="2026-02-17T21:26:45.731" v="123" actId="14100"/>
        <pc:sldMkLst>
          <pc:docMk/>
          <pc:sldMk cId="2882595538" sldId="339"/>
        </pc:sldMkLst>
        <pc:picChg chg="add mod">
          <ac:chgData name="Erin DeLuca" userId="77b37bc4-b071-4230-82fa-1182be93a82d" providerId="ADAL" clId="{D0D72784-1E27-4298-9C37-EA8A63324733}" dt="2026-02-17T21:26:29.527" v="119" actId="14100"/>
          <ac:picMkLst>
            <pc:docMk/>
            <pc:sldMk cId="2882595538" sldId="339"/>
            <ac:picMk id="3" creationId="{7909A347-FE72-3EB9-C8CE-0779A1C6E9C8}"/>
          </ac:picMkLst>
        </pc:picChg>
        <pc:picChg chg="del">
          <ac:chgData name="Erin DeLuca" userId="77b37bc4-b071-4230-82fa-1182be93a82d" providerId="ADAL" clId="{D0D72784-1E27-4298-9C37-EA8A63324733}" dt="2026-02-17T21:26:21.451" v="116" actId="478"/>
          <ac:picMkLst>
            <pc:docMk/>
            <pc:sldMk cId="2882595538" sldId="339"/>
            <ac:picMk id="4" creationId="{88F8B91F-7DF1-69C0-FC27-41B49110ADED}"/>
          </ac:picMkLst>
        </pc:picChg>
        <pc:picChg chg="add mod">
          <ac:chgData name="Erin DeLuca" userId="77b37bc4-b071-4230-82fa-1182be93a82d" providerId="ADAL" clId="{D0D72784-1E27-4298-9C37-EA8A63324733}" dt="2026-02-17T21:26:45.731" v="123" actId="14100"/>
          <ac:picMkLst>
            <pc:docMk/>
            <pc:sldMk cId="2882595538" sldId="339"/>
            <ac:picMk id="6" creationId="{F6194B95-2CFA-8BCA-B91C-1759E512E56D}"/>
          </ac:picMkLst>
        </pc:picChg>
      </pc:sldChg>
      <pc:sldChg chg="addSp delSp modSp mod">
        <pc:chgData name="Erin DeLuca" userId="77b37bc4-b071-4230-82fa-1182be93a82d" providerId="ADAL" clId="{D0D72784-1E27-4298-9C37-EA8A63324733}" dt="2026-02-17T21:39:23.192" v="211" actId="14100"/>
        <pc:sldMkLst>
          <pc:docMk/>
          <pc:sldMk cId="65804627" sldId="340"/>
        </pc:sldMkLst>
        <pc:picChg chg="del">
          <ac:chgData name="Erin DeLuca" userId="77b37bc4-b071-4230-82fa-1182be93a82d" providerId="ADAL" clId="{D0D72784-1E27-4298-9C37-EA8A63324733}" dt="2026-02-17T21:36:45.251" v="190" actId="478"/>
          <ac:picMkLst>
            <pc:docMk/>
            <pc:sldMk cId="65804627" sldId="340"/>
            <ac:picMk id="4" creationId="{B43D6470-0DD0-F804-3AFC-F5CA116B914D}"/>
          </ac:picMkLst>
        </pc:picChg>
        <pc:picChg chg="add mod">
          <ac:chgData name="Erin DeLuca" userId="77b37bc4-b071-4230-82fa-1182be93a82d" providerId="ADAL" clId="{D0D72784-1E27-4298-9C37-EA8A63324733}" dt="2026-02-17T21:39:04.026" v="206" actId="14100"/>
          <ac:picMkLst>
            <pc:docMk/>
            <pc:sldMk cId="65804627" sldId="340"/>
            <ac:picMk id="7170" creationId="{8073D2A1-20B2-3AC6-F0BB-FA085D734685}"/>
          </ac:picMkLst>
        </pc:picChg>
        <pc:picChg chg="add del mod">
          <ac:chgData name="Erin DeLuca" userId="77b37bc4-b071-4230-82fa-1182be93a82d" providerId="ADAL" clId="{D0D72784-1E27-4298-9C37-EA8A63324733}" dt="2026-02-17T21:38:55.524" v="204" actId="478"/>
          <ac:picMkLst>
            <pc:docMk/>
            <pc:sldMk cId="65804627" sldId="340"/>
            <ac:picMk id="7172" creationId="{ACE61355-30D7-A2F2-CC8F-0E9E126060BD}"/>
          </ac:picMkLst>
        </pc:picChg>
        <pc:picChg chg="add mod">
          <ac:chgData name="Erin DeLuca" userId="77b37bc4-b071-4230-82fa-1182be93a82d" providerId="ADAL" clId="{D0D72784-1E27-4298-9C37-EA8A63324733}" dt="2026-02-17T21:39:23.192" v="211" actId="14100"/>
          <ac:picMkLst>
            <pc:docMk/>
            <pc:sldMk cId="65804627" sldId="340"/>
            <ac:picMk id="7174" creationId="{660A42E0-7418-A436-3F16-E6DC257567F1}"/>
          </ac:picMkLst>
        </pc:picChg>
      </pc:sldChg>
      <pc:sldChg chg="addSp delSp modSp mod">
        <pc:chgData name="Erin DeLuca" userId="77b37bc4-b071-4230-82fa-1182be93a82d" providerId="ADAL" clId="{D0D72784-1E27-4298-9C37-EA8A63324733}" dt="2026-02-18T15:37:51.659" v="368" actId="14100"/>
        <pc:sldMkLst>
          <pc:docMk/>
          <pc:sldMk cId="447922042" sldId="341"/>
        </pc:sldMkLst>
        <pc:picChg chg="del">
          <ac:chgData name="Erin DeLuca" userId="77b37bc4-b071-4230-82fa-1182be93a82d" providerId="ADAL" clId="{D0D72784-1E27-4298-9C37-EA8A63324733}" dt="2026-02-17T21:43:18.456" v="226" actId="478"/>
          <ac:picMkLst>
            <pc:docMk/>
            <pc:sldMk cId="447922042" sldId="341"/>
            <ac:picMk id="4" creationId="{0E65143E-4FC0-BABB-6956-8C47D40076CE}"/>
          </ac:picMkLst>
        </pc:picChg>
        <pc:picChg chg="add mod">
          <ac:chgData name="Erin DeLuca" userId="77b37bc4-b071-4230-82fa-1182be93a82d" providerId="ADAL" clId="{D0D72784-1E27-4298-9C37-EA8A63324733}" dt="2026-02-17T21:45:21.278" v="235" actId="14100"/>
          <ac:picMkLst>
            <pc:docMk/>
            <pc:sldMk cId="447922042" sldId="341"/>
            <ac:picMk id="9218" creationId="{CB39DB09-14F3-ED34-E1C8-67FA65FC1D48}"/>
          </ac:picMkLst>
        </pc:picChg>
        <pc:picChg chg="add mod">
          <ac:chgData name="Erin DeLuca" userId="77b37bc4-b071-4230-82fa-1182be93a82d" providerId="ADAL" clId="{D0D72784-1E27-4298-9C37-EA8A63324733}" dt="2026-02-17T21:46:18.035" v="241" actId="14100"/>
          <ac:picMkLst>
            <pc:docMk/>
            <pc:sldMk cId="447922042" sldId="341"/>
            <ac:picMk id="9220" creationId="{3E5F945C-B4F8-05AF-0ABD-22DCE33F7413}"/>
          </ac:picMkLst>
        </pc:picChg>
        <pc:picChg chg="add mod">
          <ac:chgData name="Erin DeLuca" userId="77b37bc4-b071-4230-82fa-1182be93a82d" providerId="ADAL" clId="{D0D72784-1E27-4298-9C37-EA8A63324733}" dt="2026-02-17T21:46:26.788" v="242" actId="1076"/>
          <ac:picMkLst>
            <pc:docMk/>
            <pc:sldMk cId="447922042" sldId="341"/>
            <ac:picMk id="9222" creationId="{3E92ED8B-ACD9-9134-30D6-E371F5FE52F3}"/>
          </ac:picMkLst>
        </pc:picChg>
        <pc:picChg chg="add mod">
          <ac:chgData name="Erin DeLuca" userId="77b37bc4-b071-4230-82fa-1182be93a82d" providerId="ADAL" clId="{D0D72784-1E27-4298-9C37-EA8A63324733}" dt="2026-02-17T21:46:32.483" v="246" actId="1038"/>
          <ac:picMkLst>
            <pc:docMk/>
            <pc:sldMk cId="447922042" sldId="341"/>
            <ac:picMk id="9224" creationId="{153FCA81-15D4-DAF3-1A9E-AC3752BBB97D}"/>
          </ac:picMkLst>
        </pc:picChg>
        <pc:picChg chg="add mod">
          <ac:chgData name="Erin DeLuca" userId="77b37bc4-b071-4230-82fa-1182be93a82d" providerId="ADAL" clId="{D0D72784-1E27-4298-9C37-EA8A63324733}" dt="2026-02-18T15:37:51.659" v="368" actId="14100"/>
          <ac:picMkLst>
            <pc:docMk/>
            <pc:sldMk cId="447922042" sldId="341"/>
            <ac:picMk id="9226" creationId="{E5E6EAEB-E674-F972-1A21-C3CD0B1CB160}"/>
          </ac:picMkLst>
        </pc:picChg>
      </pc:sldChg>
      <pc:sldChg chg="modSp add mod">
        <pc:chgData name="Erin DeLuca" userId="77b37bc4-b071-4230-82fa-1182be93a82d" providerId="ADAL" clId="{D0D72784-1E27-4298-9C37-EA8A63324733}" dt="2026-02-18T15:43:09.509" v="1273" actId="113"/>
        <pc:sldMkLst>
          <pc:docMk/>
          <pc:sldMk cId="242312951" sldId="342"/>
        </pc:sldMkLst>
        <pc:spChg chg="mod">
          <ac:chgData name="Erin DeLuca" userId="77b37bc4-b071-4230-82fa-1182be93a82d" providerId="ADAL" clId="{D0D72784-1E27-4298-9C37-EA8A63324733}" dt="2026-02-18T15:43:09.509" v="1273" actId="113"/>
          <ac:spMkLst>
            <pc:docMk/>
            <pc:sldMk cId="242312951" sldId="342"/>
            <ac:spMk id="3" creationId="{C8C7AFBD-B399-F53A-802C-38DFDF032A0F}"/>
          </ac:spMkLst>
        </pc:spChg>
        <pc:graphicFrameChg chg="modGraphic">
          <ac:chgData name="Erin DeLuca" userId="77b37bc4-b071-4230-82fa-1182be93a82d" providerId="ADAL" clId="{D0D72784-1E27-4298-9C37-EA8A63324733}" dt="2026-02-18T15:39:09.907" v="402" actId="20577"/>
          <ac:graphicFrameMkLst>
            <pc:docMk/>
            <pc:sldMk cId="242312951" sldId="342"/>
            <ac:graphicFrameMk id="4" creationId="{E04A9FE9-CCE4-1E96-6F3D-FCBD5D1F7370}"/>
          </ac:graphicFrameMkLst>
        </pc:graphicFrameChg>
      </pc:sldChg>
      <pc:sldMasterChg chg="modSldLayout">
        <pc:chgData name="Erin DeLuca" userId="77b37bc4-b071-4230-82fa-1182be93a82d" providerId="ADAL" clId="{D0D72784-1E27-4298-9C37-EA8A63324733}" dt="2026-02-18T15:20:45.803" v="348"/>
        <pc:sldMasterMkLst>
          <pc:docMk/>
          <pc:sldMasterMk cId="4127749575" sldId="2147483648"/>
        </pc:sldMasterMkLst>
        <pc:sldLayoutChg chg="modSp mod">
          <pc:chgData name="Erin DeLuca" userId="77b37bc4-b071-4230-82fa-1182be93a82d" providerId="ADAL" clId="{D0D72784-1E27-4298-9C37-EA8A63324733}" dt="2026-02-18T15:20:02.002" v="344" actId="20577"/>
          <pc:sldLayoutMkLst>
            <pc:docMk/>
            <pc:sldMasterMk cId="4127749575" sldId="2147483648"/>
            <pc:sldLayoutMk cId="2666801843" sldId="2147483650"/>
          </pc:sldLayoutMkLst>
          <pc:spChg chg="mod">
            <ac:chgData name="Erin DeLuca" userId="77b37bc4-b071-4230-82fa-1182be93a82d" providerId="ADAL" clId="{D0D72784-1E27-4298-9C37-EA8A63324733}" dt="2026-02-18T15:20:02.002" v="344" actId="20577"/>
            <ac:spMkLst>
              <pc:docMk/>
              <pc:sldMasterMk cId="4127749575" sldId="2147483648"/>
              <pc:sldLayoutMk cId="2666801843" sldId="2147483650"/>
              <ac:spMk id="5" creationId="{2F737813-6A5D-4BED-86B1-7EE7BD158E6C}"/>
            </ac:spMkLst>
          </pc:spChg>
        </pc:sldLayoutChg>
        <pc:sldLayoutChg chg="modSp">
          <pc:chgData name="Erin DeLuca" userId="77b37bc4-b071-4230-82fa-1182be93a82d" providerId="ADAL" clId="{D0D72784-1E27-4298-9C37-EA8A63324733}" dt="2026-02-18T15:20:45.803" v="348"/>
          <pc:sldLayoutMkLst>
            <pc:docMk/>
            <pc:sldMasterMk cId="4127749575" sldId="2147483648"/>
            <pc:sldLayoutMk cId="1473866880" sldId="2147483651"/>
          </pc:sldLayoutMkLst>
          <pc:spChg chg="mod">
            <ac:chgData name="Erin DeLuca" userId="77b37bc4-b071-4230-82fa-1182be93a82d" providerId="ADAL" clId="{D0D72784-1E27-4298-9C37-EA8A63324733}" dt="2026-02-18T15:20:45.803" v="348"/>
            <ac:spMkLst>
              <pc:docMk/>
              <pc:sldMasterMk cId="4127749575" sldId="2147483648"/>
              <pc:sldLayoutMk cId="1473866880" sldId="2147483651"/>
              <ac:spMk id="2" creationId="{F2D57172-FA21-ECF6-2130-370EF2FDE629}"/>
            </ac:spMkLst>
          </pc:spChg>
        </pc:sldLayoutChg>
        <pc:sldLayoutChg chg="modSp">
          <pc:chgData name="Erin DeLuca" userId="77b37bc4-b071-4230-82fa-1182be93a82d" providerId="ADAL" clId="{D0D72784-1E27-4298-9C37-EA8A63324733}" dt="2026-02-18T15:20:27.786" v="345"/>
          <pc:sldLayoutMkLst>
            <pc:docMk/>
            <pc:sldMasterMk cId="4127749575" sldId="2147483648"/>
            <pc:sldLayoutMk cId="1794707830" sldId="2147483655"/>
          </pc:sldLayoutMkLst>
          <pc:spChg chg="mod">
            <ac:chgData name="Erin DeLuca" userId="77b37bc4-b071-4230-82fa-1182be93a82d" providerId="ADAL" clId="{D0D72784-1E27-4298-9C37-EA8A63324733}" dt="2026-02-18T15:20:27.786" v="345"/>
            <ac:spMkLst>
              <pc:docMk/>
              <pc:sldMasterMk cId="4127749575" sldId="2147483648"/>
              <pc:sldLayoutMk cId="1794707830" sldId="2147483655"/>
              <ac:spMk id="6" creationId="{D697E7A8-D8BD-1F70-57CA-790CB949CC59}"/>
            </ac:spMkLst>
          </pc:spChg>
        </pc:sldLayoutChg>
        <pc:sldLayoutChg chg="modSp">
          <pc:chgData name="Erin DeLuca" userId="77b37bc4-b071-4230-82fa-1182be93a82d" providerId="ADAL" clId="{D0D72784-1E27-4298-9C37-EA8A63324733}" dt="2026-02-18T15:20:34.349" v="346"/>
          <pc:sldLayoutMkLst>
            <pc:docMk/>
            <pc:sldMasterMk cId="4127749575" sldId="2147483648"/>
            <pc:sldLayoutMk cId="1747303030" sldId="2147483657"/>
          </pc:sldLayoutMkLst>
          <pc:spChg chg="mod">
            <ac:chgData name="Erin DeLuca" userId="77b37bc4-b071-4230-82fa-1182be93a82d" providerId="ADAL" clId="{D0D72784-1E27-4298-9C37-EA8A63324733}" dt="2026-02-18T15:20:34.349" v="346"/>
            <ac:spMkLst>
              <pc:docMk/>
              <pc:sldMasterMk cId="4127749575" sldId="2147483648"/>
              <pc:sldLayoutMk cId="1747303030" sldId="2147483657"/>
              <ac:spMk id="4" creationId="{1859BF70-4812-48C0-C92A-015B0AE89816}"/>
            </ac:spMkLst>
          </pc:spChg>
        </pc:sldLayoutChg>
        <pc:sldLayoutChg chg="modSp">
          <pc:chgData name="Erin DeLuca" userId="77b37bc4-b071-4230-82fa-1182be93a82d" providerId="ADAL" clId="{D0D72784-1E27-4298-9C37-EA8A63324733}" dt="2026-02-18T15:20:40.438" v="347"/>
          <pc:sldLayoutMkLst>
            <pc:docMk/>
            <pc:sldMasterMk cId="4127749575" sldId="2147483648"/>
            <pc:sldLayoutMk cId="515814237" sldId="2147483664"/>
          </pc:sldLayoutMkLst>
          <pc:spChg chg="mod">
            <ac:chgData name="Erin DeLuca" userId="77b37bc4-b071-4230-82fa-1182be93a82d" providerId="ADAL" clId="{D0D72784-1E27-4298-9C37-EA8A63324733}" dt="2026-02-18T15:20:40.438" v="347"/>
            <ac:spMkLst>
              <pc:docMk/>
              <pc:sldMasterMk cId="4127749575" sldId="2147483648"/>
              <pc:sldLayoutMk cId="515814237" sldId="2147483664"/>
              <ac:spMk id="6" creationId="{D697E7A8-D8BD-1F70-57CA-790CB949CC5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2/18/2026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2/18/2026</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A3EA66A-ADDF-99C9-D09B-B350872E6943}"/>
              </a:ext>
            </a:extLst>
          </p:cNvPr>
          <p:cNvSpPr>
            <a:spLocks/>
          </p:cNvSpPr>
          <p:nvPr userDrawn="1"/>
        </p:nvSpPr>
        <p:spPr>
          <a:xfrm>
            <a:off x="0" y="5879592"/>
            <a:ext cx="12192000" cy="978408"/>
          </a:xfrm>
          <a:prstGeom prst="rect">
            <a:avLst/>
          </a:prstGeom>
          <a:solidFill>
            <a:srgbClr val="2F6B97"/>
          </a:solidFill>
          <a:ln w="9525" cap="flat" cmpd="sng" algn="ctr">
            <a:noFill/>
            <a:prstDash val="solid"/>
          </a:ln>
          <a:effectLst/>
        </p:spPr>
        <p:txBody>
          <a:bodyPr wrap="none" lIns="0" tIns="0" rIns="0" bIns="0"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Franklin Gothic Book"/>
              <a:ea typeface="+mn-ea"/>
              <a:cs typeface="+mn-cs"/>
            </a:endParaRPr>
          </a:p>
        </p:txBody>
      </p:sp>
      <p:pic>
        <p:nvPicPr>
          <p:cNvPr id="6" name="Picture 5">
            <a:extLst>
              <a:ext uri="{FF2B5EF4-FFF2-40B4-BE49-F238E27FC236}">
                <a16:creationId xmlns:a16="http://schemas.microsoft.com/office/drawing/2014/main" id="{19109881-F371-6E76-4246-A4720B6BAC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4400" y="6135624"/>
            <a:ext cx="3035808" cy="563204"/>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5" name="Rectangle 4">
            <a:extLst>
              <a:ext uri="{FF2B5EF4-FFF2-40B4-BE49-F238E27FC236}">
                <a16:creationId xmlns:a16="http://schemas.microsoft.com/office/drawing/2014/main" id="{2F737813-6A5D-4BED-86B1-7EE7BD158E6C}"/>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Stars, Stripes, and Stomach Aches TTX</a:t>
            </a:r>
          </a:p>
          <a:p>
            <a:pPr algn="r"/>
            <a:r>
              <a:rPr lang="en-US" sz="900" dirty="0">
                <a:solidFill>
                  <a:srgbClr val="7F7F7F"/>
                </a:solidFill>
                <a:latin typeface="Franklin Gothic Medium"/>
                <a:cs typeface="Franklin Gothic Medium"/>
              </a:rPr>
              <a:t>February 19, 2026</a:t>
            </a:r>
          </a:p>
          <a:p>
            <a:pPr algn="r"/>
            <a:endParaRPr lang="en-US" sz="1000" dirty="0">
              <a:solidFill>
                <a:srgbClr val="7F7F7F"/>
              </a:solidFill>
              <a:latin typeface="Franklin Gothic Medium"/>
              <a:cs typeface="Franklin Gothic Medium"/>
            </a:endParaRPr>
          </a:p>
        </p:txBody>
      </p:sp>
      <p:pic>
        <p:nvPicPr>
          <p:cNvPr id="6" name="Picture 5">
            <a:extLst>
              <a:ext uri="{FF2B5EF4-FFF2-40B4-BE49-F238E27FC236}">
                <a16:creationId xmlns:a16="http://schemas.microsoft.com/office/drawing/2014/main" id="{B80D0703-28D6-4897-AA80-C4115EB5230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Stars, Stripes, and Stomach Aches TTX</a:t>
            </a:r>
          </a:p>
          <a:p>
            <a:pPr algn="r"/>
            <a:r>
              <a:rPr lang="en-US" sz="900" dirty="0">
                <a:solidFill>
                  <a:srgbClr val="7F7F7F"/>
                </a:solidFill>
                <a:latin typeface="Franklin Gothic Medium"/>
                <a:cs typeface="Franklin Gothic Medium"/>
              </a:rPr>
              <a:t>February 19, 2026</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B3436693-F80D-55AF-A243-9B52995CF64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pic>
        <p:nvPicPr>
          <p:cNvPr id="2" name="Picture 1">
            <a:extLst>
              <a:ext uri="{FF2B5EF4-FFF2-40B4-BE49-F238E27FC236}">
                <a16:creationId xmlns:a16="http://schemas.microsoft.com/office/drawing/2014/main" id="{294C02AF-F59E-05CD-8193-9F1611E1CC8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
        <p:nvSpPr>
          <p:cNvPr id="4" name="Rectangle 3">
            <a:extLst>
              <a:ext uri="{FF2B5EF4-FFF2-40B4-BE49-F238E27FC236}">
                <a16:creationId xmlns:a16="http://schemas.microsoft.com/office/drawing/2014/main" id="{1859BF70-4812-48C0-C92A-015B0AE89816}"/>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Stars, Stripes, and Stomach Aches TTX</a:t>
            </a:r>
          </a:p>
          <a:p>
            <a:pPr algn="r"/>
            <a:r>
              <a:rPr lang="en-US" sz="900" dirty="0">
                <a:solidFill>
                  <a:srgbClr val="7F7F7F"/>
                </a:solidFill>
                <a:latin typeface="Franklin Gothic Medium"/>
                <a:cs typeface="Franklin Gothic Medium"/>
              </a:rPr>
              <a:t>February 19,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Stars, Stripes, and Stomach Aches TTX</a:t>
            </a:r>
          </a:p>
          <a:p>
            <a:pPr algn="r"/>
            <a:r>
              <a:rPr lang="en-US" sz="900" dirty="0">
                <a:solidFill>
                  <a:srgbClr val="7F7F7F"/>
                </a:solidFill>
                <a:latin typeface="Franklin Gothic Medium"/>
                <a:cs typeface="Franklin Gothic Medium"/>
              </a:rPr>
              <a:t>February 19, 2026</a:t>
            </a:r>
          </a:p>
          <a:p>
            <a:pPr algn="r"/>
            <a:endParaRPr lang="en-US" sz="1000" dirty="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5" name="Picture 4">
            <a:extLst>
              <a:ext uri="{FF2B5EF4-FFF2-40B4-BE49-F238E27FC236}">
                <a16:creationId xmlns:a16="http://schemas.microsoft.com/office/drawing/2014/main" id="{C910C3AD-1CDA-7060-2672-A6539AD838E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515814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59B50D-434A-1A6B-5493-C715995E5D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
        <p:nvSpPr>
          <p:cNvPr id="2" name="Rectangle 1">
            <a:extLst>
              <a:ext uri="{FF2B5EF4-FFF2-40B4-BE49-F238E27FC236}">
                <a16:creationId xmlns:a16="http://schemas.microsoft.com/office/drawing/2014/main" id="{F2D57172-FA21-ECF6-2130-370EF2FDE62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Stars, Stripes, and Stomach Aches TTX</a:t>
            </a:r>
          </a:p>
          <a:p>
            <a:pPr algn="r"/>
            <a:r>
              <a:rPr lang="en-US" sz="900" dirty="0">
                <a:solidFill>
                  <a:srgbClr val="7F7F7F"/>
                </a:solidFill>
                <a:latin typeface="Franklin Gothic Medium"/>
                <a:cs typeface="Franklin Gothic Medium"/>
              </a:rPr>
              <a:t>February 19,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47386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64" r:id="rId5"/>
    <p:sldLayoutId id="2147483651"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3.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6CF35C-5C26-D2EB-1EE1-BE2086E103F4}"/>
              </a:ext>
            </a:extLst>
          </p:cNvPr>
          <p:cNvGraphicFramePr>
            <a:graphicFrameLocks/>
          </p:cNvGraphicFramePr>
          <p:nvPr>
            <p:extLst>
              <p:ext uri="{D42A27DB-BD31-4B8C-83A1-F6EECF244321}">
                <p14:modId xmlns:p14="http://schemas.microsoft.com/office/powerpoint/2010/main" val="459451912"/>
              </p:ext>
            </p:extLst>
          </p:nvPr>
        </p:nvGraphicFramePr>
        <p:xfrm>
          <a:off x="5500255" y="946298"/>
          <a:ext cx="6691745" cy="4017556"/>
        </p:xfrm>
        <a:graphic>
          <a:graphicData uri="http://schemas.openxmlformats.org/drawingml/2006/table">
            <a:tbl>
              <a:tblPr firstRow="1">
                <a:tableStyleId>{5C22544A-7EE6-4342-B048-85BDC9FD1C3A}</a:tableStyleId>
              </a:tblPr>
              <a:tblGrid>
                <a:gridCol w="6691745">
                  <a:extLst>
                    <a:ext uri="{9D8B030D-6E8A-4147-A177-3AD203B41FA5}">
                      <a16:colId xmlns:a16="http://schemas.microsoft.com/office/drawing/2014/main" val="20000"/>
                    </a:ext>
                  </a:extLst>
                </a:gridCol>
              </a:tblGrid>
              <a:tr h="1153690">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Stars, stripes and stomach aches</a:t>
                      </a:r>
                    </a:p>
                  </a:txBody>
                  <a:tcPr marL="122155" marR="610777"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5049">
                <a:tc>
                  <a:txBody>
                    <a:bodyPr/>
                    <a:lstStyle/>
                    <a:p>
                      <a:pPr algn="l">
                        <a:lnSpc>
                          <a:spcPts val="2760"/>
                        </a:lnSpc>
                      </a:pPr>
                      <a:endParaRPr lang="en-US" sz="37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1077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r h="658282">
                <a:tc>
                  <a:txBody>
                    <a:bodyPr/>
                    <a:lstStyle/>
                    <a:p>
                      <a:pPr algn="l">
                        <a:lnSpc>
                          <a:spcPts val="2760"/>
                        </a:lnSpc>
                      </a:pPr>
                      <a:r>
                        <a:rPr lang="en-US" sz="2800" dirty="0">
                          <a:solidFill>
                            <a:schemeClr val="tx2"/>
                          </a:solidFill>
                          <a:latin typeface="Franklin Gothic Medium"/>
                          <a:ea typeface="Ebrima" panose="02000000000000000000" pitchFamily="2" charset="0"/>
                          <a:cs typeface="Franklin Gothic Medium"/>
                        </a:rPr>
                        <a:t>NCR Water Contamination TTX</a:t>
                      </a:r>
                    </a:p>
                  </a:txBody>
                  <a:tcPr marL="122155" marR="610777" marT="0" marB="183233">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730535">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Council of Governments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Public Health Emergency Planners Subcommittee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February 19, 2026</a:t>
                      </a:r>
                    </a:p>
                  </a:txBody>
                  <a:tcPr marL="122155" marR="610777" marT="305389"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pic>
        <p:nvPicPr>
          <p:cNvPr id="5" name="Picture 4" descr="Map&#10;&#10;Description automatically generated">
            <a:extLst>
              <a:ext uri="{FF2B5EF4-FFF2-40B4-BE49-F238E27FC236}">
                <a16:creationId xmlns:a16="http://schemas.microsoft.com/office/drawing/2014/main" id="{A6B27572-E3C6-FBA9-0A3C-4A8438320D6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931" y="48479"/>
            <a:ext cx="5355996" cy="6263321"/>
          </a:xfrm>
          <a:prstGeom prst="rect">
            <a:avLst/>
          </a:prstGeom>
        </p:spPr>
      </p:pic>
    </p:spTree>
    <p:extLst>
      <p:ext uri="{BB962C8B-B14F-4D97-AF65-F5344CB8AC3E}">
        <p14:creationId xmlns:p14="http://schemas.microsoft.com/office/powerpoint/2010/main" val="258174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CEE4F994-E119-1B2B-B3CA-ABF444CD32B4}"/>
              </a:ext>
            </a:extLst>
          </p:cNvPr>
          <p:cNvGraphicFramePr>
            <a:graphicFrameLocks noGrp="1"/>
          </p:cNvGraphicFramePr>
          <p:nvPr>
            <p:extLst>
              <p:ext uri="{D42A27DB-BD31-4B8C-83A1-F6EECF244321}">
                <p14:modId xmlns:p14="http://schemas.microsoft.com/office/powerpoint/2010/main" val="2593517166"/>
              </p:ext>
            </p:extLst>
          </p:nvPr>
        </p:nvGraphicFramePr>
        <p:xfrm>
          <a:off x="897775" y="604123"/>
          <a:ext cx="11294225" cy="5882031"/>
        </p:xfrm>
        <a:graphic>
          <a:graphicData uri="http://schemas.openxmlformats.org/drawingml/2006/table">
            <a:tbl>
              <a:tblPr firstRow="1">
                <a:tableStyleId>{5C22544A-7EE6-4342-B048-85BDC9FD1C3A}</a:tableStyleId>
              </a:tblPr>
              <a:tblGrid>
                <a:gridCol w="11294225">
                  <a:extLst>
                    <a:ext uri="{9D8B030D-6E8A-4147-A177-3AD203B41FA5}">
                      <a16:colId xmlns:a16="http://schemas.microsoft.com/office/drawing/2014/main" val="20000"/>
                    </a:ext>
                  </a:extLst>
                </a:gridCol>
              </a:tblGrid>
              <a:tr h="978460">
                <a:tc>
                  <a:txBody>
                    <a:bodyPr/>
                    <a:lstStyle/>
                    <a:p>
                      <a:pPr algn="l">
                        <a:lnSpc>
                          <a:spcPct val="100000"/>
                        </a:lnSpc>
                      </a:pPr>
                      <a:r>
                        <a:rPr lang="en-US" sz="4000" b="0" i="0" cap="all" spc="0" dirty="0">
                          <a:solidFill>
                            <a:schemeClr val="tx2"/>
                          </a:solidFill>
                          <a:latin typeface="+mn-lt"/>
                          <a:ea typeface="Ebrima" panose="02000000000000000000" pitchFamily="2" charset="0"/>
                          <a:cs typeface="Franklin Gothic Book"/>
                        </a:rPr>
                        <a:t>Acknowledgements</a:t>
                      </a:r>
                    </a:p>
                  </a:txBody>
                  <a:tcPr marL="122155" marR="610777"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02895">
                <a:tc>
                  <a:txBody>
                    <a:bodyPr/>
                    <a:lstStyle/>
                    <a:p>
                      <a:pPr algn="l">
                        <a:lnSpc>
                          <a:spcPts val="2760"/>
                        </a:lnSpc>
                      </a:pPr>
                      <a:endParaRPr lang="en-US" sz="37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1077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r h="1663348">
                <a:tc>
                  <a:txBody>
                    <a:bodyPr/>
                    <a:lstStyle/>
                    <a:p>
                      <a:pPr algn="l">
                        <a:lnSpc>
                          <a:spcPts val="2760"/>
                        </a:lnSpc>
                      </a:pPr>
                      <a:r>
                        <a:rPr lang="en-US" sz="2800" dirty="0">
                          <a:solidFill>
                            <a:schemeClr val="tx1"/>
                          </a:solidFill>
                          <a:latin typeface="Franklin Gothic Body"/>
                          <a:ea typeface="Ebrima" panose="02000000000000000000" pitchFamily="2" charset="0"/>
                          <a:cs typeface="Franklin Gothic Medium"/>
                        </a:rPr>
                        <a:t>Thank you COG for hosting and organizing the event. </a:t>
                      </a:r>
                    </a:p>
                    <a:p>
                      <a:pPr algn="l">
                        <a:lnSpc>
                          <a:spcPts val="2760"/>
                        </a:lnSpc>
                      </a:pPr>
                      <a:endParaRPr lang="en-US" sz="2800" dirty="0">
                        <a:solidFill>
                          <a:schemeClr val="tx1"/>
                        </a:solidFill>
                        <a:latin typeface="Franklin Gothic Body"/>
                        <a:ea typeface="Ebrima" panose="02000000000000000000" pitchFamily="2" charset="0"/>
                        <a:cs typeface="Franklin Gothic Medium"/>
                      </a:endParaRPr>
                    </a:p>
                    <a:p>
                      <a:pPr algn="l">
                        <a:lnSpc>
                          <a:spcPts val="2760"/>
                        </a:lnSpc>
                      </a:pPr>
                      <a:r>
                        <a:rPr lang="en-US" sz="2800" dirty="0">
                          <a:solidFill>
                            <a:schemeClr val="tx1"/>
                          </a:solidFill>
                          <a:latin typeface="Franklin Gothic Body"/>
                          <a:ea typeface="Ebrima" panose="02000000000000000000" pitchFamily="2" charset="0"/>
                          <a:cs typeface="Franklin Gothic Medium"/>
                        </a:rPr>
                        <a:t>Thank you to the PHEP Subcommittee Members for organizing and planning this event. </a:t>
                      </a:r>
                    </a:p>
                    <a:p>
                      <a:pPr algn="l">
                        <a:lnSpc>
                          <a:spcPts val="2760"/>
                        </a:lnSpc>
                      </a:pPr>
                      <a:endParaRPr lang="en-US" sz="2800" dirty="0">
                        <a:solidFill>
                          <a:schemeClr val="tx1"/>
                        </a:solidFill>
                        <a:latin typeface="Franklin Gothic Body"/>
                        <a:ea typeface="Ebrima" panose="02000000000000000000" pitchFamily="2" charset="0"/>
                        <a:cs typeface="Franklin Gothic Medium"/>
                      </a:endParaRPr>
                    </a:p>
                    <a:p>
                      <a:pPr algn="l">
                        <a:lnSpc>
                          <a:spcPts val="2760"/>
                        </a:lnSpc>
                      </a:pPr>
                      <a:r>
                        <a:rPr lang="en-US" sz="2800" b="0" dirty="0">
                          <a:solidFill>
                            <a:schemeClr val="tx1"/>
                          </a:solidFill>
                          <a:latin typeface="Franklin Gothic Body"/>
                          <a:ea typeface="Ebrima" panose="02000000000000000000" pitchFamily="2" charset="0"/>
                          <a:cs typeface="Franklin Gothic Medium"/>
                        </a:rPr>
                        <a:t>Special recognition to the NVERS Water &amp; Wastewater Emergency Preparedness Work Group for their Water &amp; Wastewater TTX on October 15, 2026, which this exercise was inspired by. </a:t>
                      </a:r>
                    </a:p>
                  </a:txBody>
                  <a:tcPr marL="122155" marR="610777" marT="0" marB="183233">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467690">
                <a:tc>
                  <a:txBody>
                    <a:bodyPr/>
                    <a:lstStyle/>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txBody>
                  <a:tcPr marL="122155" marR="610777" marT="305389"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94337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77F8F-934B-F85B-619C-CD05614EBE6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BE38CFF-83D3-FF48-D231-63D9DB884857}"/>
              </a:ext>
            </a:extLst>
          </p:cNvPr>
          <p:cNvSpPr>
            <a:spLocks noGrp="1"/>
          </p:cNvSpPr>
          <p:nvPr>
            <p:ph type="sldNum" sz="quarter" idx="12"/>
          </p:nvPr>
        </p:nvSpPr>
        <p:spPr>
          <a:xfrm>
            <a:off x="11545823" y="6419088"/>
            <a:ext cx="344023" cy="155448"/>
          </a:xfrm>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prstClr val="black">
                    <a:lumMod val="50000"/>
                    <a:lumOff val="50000"/>
                  </a:prstClr>
                </a:solidFill>
                <a:effectLst/>
                <a:uLnTx/>
                <a:uFillTx/>
                <a:latin typeface="Franklin Gothic Medium" panose="020B0603020102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3</a:t>
            </a:fld>
            <a:endParaRPr kumimoji="0" lang="en-US" sz="1000" b="0" i="0" u="none" strike="noStrike" kern="1200" cap="none" spc="0" normalizeH="0" baseline="0" noProof="0">
              <a:ln>
                <a:noFill/>
              </a:ln>
              <a:solidFill>
                <a:prstClr val="black">
                  <a:lumMod val="50000"/>
                  <a:lumOff val="50000"/>
                </a:prstClr>
              </a:solidFill>
              <a:effectLst/>
              <a:uLnTx/>
              <a:uFillTx/>
              <a:latin typeface="Franklin Gothic Medium" panose="020B0603020102020204"/>
              <a:ea typeface="+mn-ea"/>
              <a:cs typeface="+mn-cs"/>
            </a:endParaRPr>
          </a:p>
        </p:txBody>
      </p:sp>
      <p:sp>
        <p:nvSpPr>
          <p:cNvPr id="5" name="Rectangle 3">
            <a:extLst>
              <a:ext uri="{FF2B5EF4-FFF2-40B4-BE49-F238E27FC236}">
                <a16:creationId xmlns:a16="http://schemas.microsoft.com/office/drawing/2014/main" id="{D4C63EC1-11C8-A87C-087E-58B95E015DE6}"/>
              </a:ext>
            </a:extLst>
          </p:cNvPr>
          <p:cNvSpPr>
            <a:spLocks noChangeArrowheads="1"/>
          </p:cNvSpPr>
          <p:nvPr/>
        </p:nvSpPr>
        <p:spPr bwMode="auto">
          <a:xfrm>
            <a:off x="8575964" y="2269662"/>
            <a:ext cx="3496331" cy="1384995"/>
          </a:xfrm>
          <a:prstGeom prst="rect">
            <a:avLst/>
          </a:prstGeom>
          <a:noFill/>
          <a:ln w="9525">
            <a:noFill/>
            <a:miter lim="800000"/>
            <a:headEnd/>
            <a:tailEnd/>
          </a:ln>
          <a:effectLst/>
        </p:spPr>
        <p:txBody>
          <a:bodyPr wrap="square" lIns="182880" tIns="137160" rIns="182880" bIns="13716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2F6B97"/>
                </a:solidFill>
                <a:effectLst/>
                <a:uLnTx/>
                <a:uFillTx/>
                <a:latin typeface="Franklin Gothic Medium" panose="020B0603020102020204"/>
                <a:ea typeface="Ebrima" pitchFamily="2" charset="0"/>
                <a:cs typeface="Franklin Gothic Book"/>
              </a:rPr>
              <a:t>Exercise Schedule</a:t>
            </a:r>
          </a:p>
        </p:txBody>
      </p:sp>
      <p:pic>
        <p:nvPicPr>
          <p:cNvPr id="6" name="Picture 5">
            <a:extLst>
              <a:ext uri="{FF2B5EF4-FFF2-40B4-BE49-F238E27FC236}">
                <a16:creationId xmlns:a16="http://schemas.microsoft.com/office/drawing/2014/main" id="{A62237E9-5013-2F3A-0318-4E2216D71623}"/>
              </a:ext>
            </a:extLst>
          </p:cNvPr>
          <p:cNvPicPr>
            <a:picLocks noChangeAspect="1"/>
          </p:cNvPicPr>
          <p:nvPr/>
        </p:nvPicPr>
        <p:blipFill>
          <a:blip r:embed="rId2"/>
          <a:stretch>
            <a:fillRect/>
          </a:stretch>
        </p:blipFill>
        <p:spPr>
          <a:xfrm>
            <a:off x="341465" y="73243"/>
            <a:ext cx="7199506" cy="5583870"/>
          </a:xfrm>
          <a:prstGeom prst="rect">
            <a:avLst/>
          </a:prstGeom>
        </p:spPr>
      </p:pic>
    </p:spTree>
    <p:extLst>
      <p:ext uri="{BB962C8B-B14F-4D97-AF65-F5344CB8AC3E}">
        <p14:creationId xmlns:p14="http://schemas.microsoft.com/office/powerpoint/2010/main" val="1715982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234469518"/>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Objectives </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3570208"/>
          </a:xfrm>
          <a:prstGeom prst="rect">
            <a:avLst/>
          </a:prstGeom>
          <a:noFill/>
        </p:spPr>
        <p:txBody>
          <a:bodyPr wrap="square" rtlCol="0">
            <a:spAutoFit/>
          </a:bodyPr>
          <a:lstStyle/>
          <a:p>
            <a:pPr marL="285750" indent="-285750">
              <a:buFont typeface="Arial" panose="020B0604020202020204" pitchFamily="34" charset="0"/>
              <a:buChar char="•"/>
            </a:pPr>
            <a:r>
              <a:rPr lang="en-US" sz="2200" dirty="0"/>
              <a:t>Assess ability to identify and validate early ESSENCE GI-syndrome signals.</a:t>
            </a:r>
          </a:p>
          <a:p>
            <a:pPr marL="256032" indent="-256032">
              <a:spcBef>
                <a:spcPts val="1200"/>
              </a:spcBef>
              <a:buFont typeface="Arial"/>
              <a:buChar char="•"/>
            </a:pPr>
            <a:r>
              <a:rPr lang="en-US" sz="2200" dirty="0"/>
              <a:t>Evaluate leadership and cross-jurisdictional decision-making regarding protective actions</a:t>
            </a:r>
          </a:p>
          <a:p>
            <a:pPr marL="256032" indent="-256032">
              <a:spcBef>
                <a:spcPts val="1200"/>
              </a:spcBef>
              <a:buFont typeface="Arial"/>
              <a:buChar char="•"/>
            </a:pPr>
            <a:r>
              <a:rPr lang="en-US" sz="2200" dirty="0"/>
              <a:t>Assess environmental health response to water system failure</a:t>
            </a:r>
          </a:p>
          <a:p>
            <a:pPr marL="256032" indent="-256032">
              <a:spcBef>
                <a:spcPts val="1200"/>
              </a:spcBef>
              <a:buFont typeface="Arial"/>
              <a:buChar char="•"/>
            </a:pPr>
            <a:r>
              <a:rPr lang="en-US" sz="2200" dirty="0"/>
              <a:t>Evaluate healthcare coordination regarding surge, dialysis impact, and alternate water needs</a:t>
            </a:r>
          </a:p>
          <a:p>
            <a:pPr marL="256032" indent="-256032">
              <a:spcBef>
                <a:spcPts val="1200"/>
              </a:spcBef>
              <a:buFont typeface="Arial"/>
              <a:buChar char="•"/>
            </a:pPr>
            <a:r>
              <a:rPr lang="en-US" sz="2200" dirty="0"/>
              <a:t>Examine feasibility and process for antibiotic prophylaxis and POD activation.</a:t>
            </a:r>
          </a:p>
          <a:p>
            <a:pPr marL="256032" indent="-256032">
              <a:spcBef>
                <a:spcPts val="1200"/>
              </a:spcBef>
              <a:buFont typeface="Arial"/>
              <a:buChar char="•"/>
            </a:pPr>
            <a:r>
              <a:rPr lang="en-US" sz="2200" dirty="0"/>
              <a:t>Assess regional capacity for unified risk communication across jurisdictions.</a:t>
            </a:r>
          </a:p>
        </p:txBody>
      </p:sp>
    </p:spTree>
    <p:extLst>
      <p:ext uri="{BB962C8B-B14F-4D97-AF65-F5344CB8AC3E}">
        <p14:creationId xmlns:p14="http://schemas.microsoft.com/office/powerpoint/2010/main" val="1903088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4148740964"/>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Scenario</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5</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1569660"/>
          </a:xfrm>
          <a:prstGeom prst="rect">
            <a:avLst/>
          </a:prstGeom>
          <a:noFill/>
        </p:spPr>
        <p:txBody>
          <a:bodyPr wrap="square" rtlCol="0">
            <a:spAutoFit/>
          </a:bodyPr>
          <a:lstStyle/>
          <a:p>
            <a:pPr>
              <a:spcBef>
                <a:spcPts val="1200"/>
              </a:spcBef>
            </a:pPr>
            <a:r>
              <a:rPr lang="en-US" sz="2400" dirty="0"/>
              <a:t>A cyber intrusion resulting in distribution of unfiltered, contaminated water across sections of the NCR. Illness increases over the July 4</a:t>
            </a:r>
            <a:r>
              <a:rPr lang="en-US" sz="2400" baseline="30000" dirty="0"/>
              <a:t>th</a:t>
            </a:r>
            <a:r>
              <a:rPr lang="en-US" sz="2400" dirty="0"/>
              <a:t> holiday period, prompting escalation, advisories, and eventual need for prophylaxis and POD operations.</a:t>
            </a:r>
          </a:p>
        </p:txBody>
      </p:sp>
    </p:spTree>
    <p:extLst>
      <p:ext uri="{BB962C8B-B14F-4D97-AF65-F5344CB8AC3E}">
        <p14:creationId xmlns:p14="http://schemas.microsoft.com/office/powerpoint/2010/main" val="3477388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918721157"/>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Modules</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6</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361756"/>
            <a:ext cx="9857232" cy="4832092"/>
          </a:xfrm>
          <a:prstGeom prst="rect">
            <a:avLst/>
          </a:prstGeom>
          <a:noFill/>
        </p:spPr>
        <p:txBody>
          <a:bodyPr wrap="square" rtlCol="0">
            <a:spAutoFit/>
          </a:bodyPr>
          <a:lstStyle/>
          <a:p>
            <a:pPr lvl="0"/>
            <a:r>
              <a:rPr lang="en-US" sz="2200" b="1" dirty="0"/>
              <a:t>Module 1: </a:t>
            </a:r>
            <a:r>
              <a:rPr lang="en-US" sz="2200" dirty="0"/>
              <a:t>Pre-Incident Context</a:t>
            </a:r>
          </a:p>
          <a:p>
            <a:pPr lvl="0"/>
            <a:r>
              <a:rPr lang="en-US" sz="2200" b="1" dirty="0"/>
              <a:t>Module 2: </a:t>
            </a:r>
            <a:r>
              <a:rPr lang="en-US" sz="2200" dirty="0"/>
              <a:t>Detection</a:t>
            </a:r>
          </a:p>
          <a:p>
            <a:pPr lvl="0"/>
            <a:r>
              <a:rPr lang="en-US" sz="2200" b="1" dirty="0"/>
              <a:t>Module 3: </a:t>
            </a:r>
            <a:r>
              <a:rPr lang="en-US" sz="2200" dirty="0"/>
              <a:t>Confirmation of Contamination </a:t>
            </a:r>
          </a:p>
          <a:p>
            <a:pPr lvl="0"/>
            <a:r>
              <a:rPr lang="en-US" sz="2200" b="1" dirty="0"/>
              <a:t>Module 4: </a:t>
            </a:r>
            <a:r>
              <a:rPr lang="en-US" sz="2200" dirty="0"/>
              <a:t>Prophylaxis and POD Planning  </a:t>
            </a:r>
          </a:p>
          <a:p>
            <a:pPr lvl="0"/>
            <a:endParaRPr lang="en-US" dirty="0"/>
          </a:p>
          <a:p>
            <a:pPr lvl="0"/>
            <a:r>
              <a:rPr lang="en-US" sz="2200" b="1" dirty="0"/>
              <a:t>Exercise Structure: </a:t>
            </a:r>
          </a:p>
          <a:p>
            <a:pPr lvl="0"/>
            <a:r>
              <a:rPr lang="en-US" sz="2200" dirty="0"/>
              <a:t>For each module players will participate in: </a:t>
            </a:r>
          </a:p>
          <a:p>
            <a:pPr marL="342900" lvl="0" indent="-342900">
              <a:buFont typeface="Arial" panose="020B0604020202020204" pitchFamily="34" charset="0"/>
              <a:buChar char="•"/>
            </a:pPr>
            <a:r>
              <a:rPr lang="en-US" sz="2200" dirty="0"/>
              <a:t>Jurisdictional Conversation (30 mins)</a:t>
            </a:r>
          </a:p>
          <a:p>
            <a:pPr marL="342900" lvl="0" indent="-342900">
              <a:buFont typeface="Arial" panose="020B0604020202020204" pitchFamily="34" charset="0"/>
              <a:buChar char="•"/>
            </a:pPr>
            <a:r>
              <a:rPr lang="en-US" sz="2200" dirty="0"/>
              <a:t>Large Group Plenary Discussion (15 mins)</a:t>
            </a:r>
          </a:p>
          <a:p>
            <a:pPr lvl="0"/>
            <a:endParaRPr lang="en-US" dirty="0"/>
          </a:p>
          <a:p>
            <a:pPr lvl="0"/>
            <a:r>
              <a:rPr lang="en-US" sz="2200" b="1" dirty="0"/>
              <a:t>Jurisdictional Groupings: </a:t>
            </a:r>
          </a:p>
          <a:p>
            <a:pPr marL="342900" lvl="0" indent="-342900">
              <a:buFont typeface="Arial" panose="020B0604020202020204" pitchFamily="34" charset="0"/>
              <a:buChar char="•"/>
            </a:pPr>
            <a:r>
              <a:rPr lang="en-US" sz="2200" dirty="0"/>
              <a:t>Maryland </a:t>
            </a:r>
          </a:p>
          <a:p>
            <a:pPr marL="342900" lvl="0" indent="-342900">
              <a:buFont typeface="Arial" panose="020B0604020202020204" pitchFamily="34" charset="0"/>
              <a:buChar char="•"/>
            </a:pPr>
            <a:r>
              <a:rPr lang="en-US" sz="2200" dirty="0"/>
              <a:t>District of Columbia </a:t>
            </a:r>
          </a:p>
          <a:p>
            <a:pPr marL="342900" lvl="0" indent="-342900">
              <a:buFont typeface="Arial" panose="020B0604020202020204" pitchFamily="34" charset="0"/>
              <a:buChar char="•"/>
            </a:pPr>
            <a:r>
              <a:rPr lang="en-US" sz="2200" dirty="0"/>
              <a:t>Virginia</a:t>
            </a:r>
          </a:p>
        </p:txBody>
      </p:sp>
    </p:spTree>
    <p:extLst>
      <p:ext uri="{BB962C8B-B14F-4D97-AF65-F5344CB8AC3E}">
        <p14:creationId xmlns:p14="http://schemas.microsoft.com/office/powerpoint/2010/main" val="30317495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ECB49-90DB-D2C5-4312-AD6C1C94779D}"/>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04A9FE9-CCE4-1E96-6F3D-FCBD5D1F7370}"/>
              </a:ext>
            </a:extLst>
          </p:cNvPr>
          <p:cNvGraphicFramePr>
            <a:graphicFrameLocks noGrp="1" noChangeAspect="1"/>
          </p:cNvGraphicFramePr>
          <p:nvPr>
            <p:extLst>
              <p:ext uri="{D42A27DB-BD31-4B8C-83A1-F6EECF244321}">
                <p14:modId xmlns:p14="http://schemas.microsoft.com/office/powerpoint/2010/main" val="1020087086"/>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Reminders</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4212766-EE7D-79CD-2927-98F1030A6231}"/>
              </a:ext>
            </a:extLst>
          </p:cNvPr>
          <p:cNvSpPr>
            <a:spLocks noGrp="1"/>
          </p:cNvSpPr>
          <p:nvPr>
            <p:ph type="sldNum" sz="quarter" idx="12"/>
          </p:nvPr>
        </p:nvSpPr>
        <p:spPr>
          <a:prstGeom prst="rect">
            <a:avLst/>
          </a:prstGeom>
        </p:spPr>
        <p:txBody>
          <a:bodyPr/>
          <a:lstStyle/>
          <a:p>
            <a:fld id="{7CB1CFCA-EE77-9F4A-8FAE-3286F1D37F0D}" type="slidenum">
              <a:rPr lang="en-US" smtClean="0"/>
              <a:pPr/>
              <a:t>7</a:t>
            </a:fld>
            <a:endParaRPr lang="en-US" dirty="0"/>
          </a:p>
        </p:txBody>
      </p:sp>
      <p:sp>
        <p:nvSpPr>
          <p:cNvPr id="3" name="TextBox 2">
            <a:extLst>
              <a:ext uri="{FF2B5EF4-FFF2-40B4-BE49-F238E27FC236}">
                <a16:creationId xmlns:a16="http://schemas.microsoft.com/office/drawing/2014/main" id="{C8C7AFBD-B399-F53A-802C-38DFDF032A0F}"/>
              </a:ext>
            </a:extLst>
          </p:cNvPr>
          <p:cNvSpPr txBox="1"/>
          <p:nvPr/>
        </p:nvSpPr>
        <p:spPr>
          <a:xfrm>
            <a:off x="914399" y="1361756"/>
            <a:ext cx="9857232" cy="2800767"/>
          </a:xfrm>
          <a:prstGeom prst="rect">
            <a:avLst/>
          </a:prstGeom>
          <a:noFill/>
        </p:spPr>
        <p:txBody>
          <a:bodyPr wrap="square" rtlCol="0">
            <a:spAutoFit/>
          </a:bodyPr>
          <a:lstStyle/>
          <a:p>
            <a:pPr lvl="0"/>
            <a:r>
              <a:rPr lang="en-US" sz="2200" dirty="0"/>
              <a:t>This is a NO FAULT environment. </a:t>
            </a:r>
          </a:p>
          <a:p>
            <a:pPr lvl="0"/>
            <a:r>
              <a:rPr lang="en-US" sz="2200" dirty="0"/>
              <a:t>This is meant to be used for us to learn and understand capabilities and gaps. </a:t>
            </a:r>
          </a:p>
          <a:p>
            <a:pPr lvl="0"/>
            <a:endParaRPr lang="en-US" sz="2200" dirty="0"/>
          </a:p>
          <a:p>
            <a:pPr lvl="0"/>
            <a:r>
              <a:rPr lang="en-US" sz="2200" dirty="0"/>
              <a:t>Do not fight the scenario. </a:t>
            </a:r>
          </a:p>
          <a:p>
            <a:pPr lvl="0"/>
            <a:endParaRPr lang="en-US" sz="2200" dirty="0"/>
          </a:p>
          <a:p>
            <a:pPr lvl="0"/>
            <a:r>
              <a:rPr lang="en-US" sz="2200" dirty="0"/>
              <a:t>We will operate only with the information we have. We might not have complete representation present, so we will have the discussion based off of the expertise we have in the room today. </a:t>
            </a:r>
          </a:p>
        </p:txBody>
      </p:sp>
    </p:spTree>
    <p:extLst>
      <p:ext uri="{BB962C8B-B14F-4D97-AF65-F5344CB8AC3E}">
        <p14:creationId xmlns:p14="http://schemas.microsoft.com/office/powerpoint/2010/main" val="242312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C089E09-F30B-9729-DB39-A1AE55524327}"/>
              </a:ext>
            </a:extLst>
          </p:cNvPr>
          <p:cNvGraphicFramePr>
            <a:graphicFrameLocks noGrp="1"/>
          </p:cNvGraphicFramePr>
          <p:nvPr>
            <p:extLst>
              <p:ext uri="{D42A27DB-BD31-4B8C-83A1-F6EECF244321}">
                <p14:modId xmlns:p14="http://schemas.microsoft.com/office/powerpoint/2010/main" val="927984373"/>
              </p:ext>
            </p:extLst>
          </p:nvPr>
        </p:nvGraphicFramePr>
        <p:xfrm>
          <a:off x="914400" y="1610934"/>
          <a:ext cx="11277600" cy="486787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endParaRPr lang="en-US" sz="1400" b="0" i="0" dirty="0">
                        <a:solidFill>
                          <a:srgbClr val="000000"/>
                        </a:solidFill>
                        <a:latin typeface="Franklin Gothic Book"/>
                        <a:cs typeface="Franklin Gothic Book"/>
                      </a:endParaRP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190"/>
                        </a:spcBef>
                        <a:spcAft>
                          <a:spcPts val="0"/>
                        </a:spcAft>
                        <a:buClrTx/>
                        <a:buSzTx/>
                        <a:buFontTx/>
                        <a:buNone/>
                        <a:tabLst/>
                        <a:defRPr/>
                      </a:pPr>
                      <a:r>
                        <a:rPr lang="en-US" sz="4400" b="0" dirty="0">
                          <a:solidFill>
                            <a:schemeClr val="tx2"/>
                          </a:solidFill>
                          <a:latin typeface="Franklin Gothic Medium"/>
                          <a:cs typeface="Franklin Gothic Medium"/>
                        </a:rPr>
                        <a:t>      MODULE 1</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457200" lvl="1" indent="0" algn="r">
                        <a:spcBef>
                          <a:spcPts val="300"/>
                        </a:spcBef>
                        <a:buNone/>
                      </a:pPr>
                      <a:endParaRPr lang="en-US" sz="1400" dirty="0">
                        <a:latin typeface="Franklin Gothic Book"/>
                        <a:cs typeface="Franklin Gothic Book"/>
                      </a:endParaRP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24960FC4-FEBD-A054-8D8F-0BF9E78AE1DF}"/>
              </a:ext>
            </a:extLst>
          </p:cNvPr>
          <p:cNvSpPr txBox="1"/>
          <p:nvPr/>
        </p:nvSpPr>
        <p:spPr>
          <a:xfrm>
            <a:off x="8880764" y="3112716"/>
            <a:ext cx="2895600" cy="400110"/>
          </a:xfrm>
          <a:prstGeom prst="rect">
            <a:avLst/>
          </a:prstGeom>
          <a:noFill/>
        </p:spPr>
        <p:txBody>
          <a:bodyPr wrap="square" rtlCol="0">
            <a:spAutoFit/>
          </a:bodyPr>
          <a:lstStyle/>
          <a:p>
            <a:r>
              <a:rPr lang="en-US" sz="2000" b="1" dirty="0"/>
              <a:t>PRE-INCIDENT CONTEXT</a:t>
            </a:r>
          </a:p>
        </p:txBody>
      </p:sp>
    </p:spTree>
    <p:extLst>
      <p:ext uri="{BB962C8B-B14F-4D97-AF65-F5344CB8AC3E}">
        <p14:creationId xmlns:p14="http://schemas.microsoft.com/office/powerpoint/2010/main" val="3048370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9</a:t>
            </a:fld>
            <a:endParaRPr lang="en-US" dirty="0"/>
          </a:p>
        </p:txBody>
      </p:sp>
      <p:sp>
        <p:nvSpPr>
          <p:cNvPr id="9" name="Rectangle 3">
            <a:extLst>
              <a:ext uri="{FF2B5EF4-FFF2-40B4-BE49-F238E27FC236}">
                <a16:creationId xmlns:a16="http://schemas.microsoft.com/office/drawing/2014/main" id="{3FBA880F-44B7-40A6-857A-6D351B6951C3}"/>
              </a:ext>
            </a:extLst>
          </p:cNvPr>
          <p:cNvSpPr>
            <a:spLocks noChangeArrowheads="1"/>
          </p:cNvSpPr>
          <p:nvPr/>
        </p:nvSpPr>
        <p:spPr bwMode="auto">
          <a:xfrm>
            <a:off x="5190717" y="-6926"/>
            <a:ext cx="7000876" cy="5955791"/>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9518D3BD-7E7A-3AD0-B928-5E235233F689}"/>
              </a:ext>
            </a:extLst>
          </p:cNvPr>
          <p:cNvSpPr>
            <a:spLocks noChangeArrowheads="1"/>
          </p:cNvSpPr>
          <p:nvPr/>
        </p:nvSpPr>
        <p:spPr bwMode="auto">
          <a:xfrm>
            <a:off x="5669281" y="256032"/>
            <a:ext cx="5876542" cy="2831544"/>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2, 2026 - 17:00</a:t>
            </a:r>
          </a:p>
          <a:p>
            <a:endParaRPr lang="en-US" dirty="0">
              <a:solidFill>
                <a:schemeClr val="bg1"/>
              </a:solidFill>
            </a:endParaRPr>
          </a:p>
          <a:p>
            <a:r>
              <a:rPr lang="en-US" sz="2000" dirty="0">
                <a:solidFill>
                  <a:schemeClr val="bg1"/>
                </a:solidFill>
              </a:rPr>
              <a:t>As Americans prepare for July 4</a:t>
            </a:r>
            <a:r>
              <a:rPr lang="en-US" sz="2000" baseline="30000" dirty="0">
                <a:solidFill>
                  <a:schemeClr val="bg1"/>
                </a:solidFill>
              </a:rPr>
              <a:t>th</a:t>
            </a:r>
            <a:r>
              <a:rPr lang="en-US" sz="2000" dirty="0">
                <a:solidFill>
                  <a:schemeClr val="bg1"/>
                </a:solidFill>
              </a:rPr>
              <a:t> and the 250</a:t>
            </a:r>
            <a:r>
              <a:rPr lang="en-US" sz="2000" baseline="30000" dirty="0">
                <a:solidFill>
                  <a:schemeClr val="bg1"/>
                </a:solidFill>
              </a:rPr>
              <a:t>th</a:t>
            </a:r>
            <a:r>
              <a:rPr lang="en-US" sz="2000" dirty="0">
                <a:solidFill>
                  <a:schemeClr val="bg1"/>
                </a:solidFill>
              </a:rPr>
              <a:t> birthday of the nation, a period of extreme heat drives unusually high residential and commercial water usage across the NCR. Water utilities operate near peak capacity, with several treatment plants running continuous filtration cycles.</a:t>
            </a:r>
            <a:endParaRPr lang="en-US" sz="2000" b="1" dirty="0">
              <a:solidFill>
                <a:schemeClr val="bg1"/>
              </a:solidFill>
            </a:endParaRPr>
          </a:p>
        </p:txBody>
      </p:sp>
      <p:pic>
        <p:nvPicPr>
          <p:cNvPr id="1028" name="Picture 4" descr="ABC30 Fresno">
            <a:extLst>
              <a:ext uri="{FF2B5EF4-FFF2-40B4-BE49-F238E27FC236}">
                <a16:creationId xmlns:a16="http://schemas.microsoft.com/office/drawing/2014/main" id="{230DDDF0-6FF0-A429-123B-7B8B3D174E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26873"/>
            <a:ext cx="3967843" cy="22219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uring Dangerously Hot Weather ...">
            <a:extLst>
              <a:ext uri="{FF2B5EF4-FFF2-40B4-BE49-F238E27FC236}">
                <a16:creationId xmlns:a16="http://schemas.microsoft.com/office/drawing/2014/main" id="{ECE94FC8-9668-6394-F8A5-7E990CACB5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2" y="-1"/>
            <a:ext cx="5198008" cy="372687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ustin Urgent Care - Urgent Care Austin ...">
            <a:extLst>
              <a:ext uri="{FF2B5EF4-FFF2-40B4-BE49-F238E27FC236}">
                <a16:creationId xmlns:a16="http://schemas.microsoft.com/office/drawing/2014/main" id="{A82387C8-788A-58D8-B030-E28496A6D2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7842" y="3726873"/>
            <a:ext cx="3967843" cy="22219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ADED9F0-9818-4B91-84B3-7C049E2FB72E}"/>
              </a:ext>
            </a:extLst>
          </p:cNvPr>
          <p:cNvPicPr>
            <a:picLocks noChangeAspect="1"/>
          </p:cNvPicPr>
          <p:nvPr/>
        </p:nvPicPr>
        <p:blipFill>
          <a:blip r:embed="rId5"/>
          <a:stretch>
            <a:fillRect/>
          </a:stretch>
        </p:blipFill>
        <p:spPr>
          <a:xfrm>
            <a:off x="315872" y="366322"/>
            <a:ext cx="2346645" cy="1305482"/>
          </a:xfrm>
          <a:prstGeom prst="rect">
            <a:avLst/>
          </a:prstGeom>
        </p:spPr>
      </p:pic>
    </p:spTree>
    <p:extLst>
      <p:ext uri="{BB962C8B-B14F-4D97-AF65-F5344CB8AC3E}">
        <p14:creationId xmlns:p14="http://schemas.microsoft.com/office/powerpoint/2010/main" val="2341279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203A6-BE41-8E48-D0EE-DF0443D8606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A699B1A-1008-EC1D-5D04-91670EF3E028}"/>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10</a:t>
            </a:fld>
            <a:endParaRPr lang="en-US" dirty="0"/>
          </a:p>
        </p:txBody>
      </p:sp>
      <p:sp>
        <p:nvSpPr>
          <p:cNvPr id="9" name="Rectangle 3">
            <a:extLst>
              <a:ext uri="{FF2B5EF4-FFF2-40B4-BE49-F238E27FC236}">
                <a16:creationId xmlns:a16="http://schemas.microsoft.com/office/drawing/2014/main" id="{07D922FE-D815-0693-36B9-64222ADF4270}"/>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A76573D7-47FC-4C16-84C1-7A4A1E4FABAC}"/>
              </a:ext>
            </a:extLst>
          </p:cNvPr>
          <p:cNvSpPr>
            <a:spLocks noChangeArrowheads="1"/>
          </p:cNvSpPr>
          <p:nvPr/>
        </p:nvSpPr>
        <p:spPr bwMode="auto">
          <a:xfrm>
            <a:off x="5669281" y="256032"/>
            <a:ext cx="5876542" cy="2831544"/>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2, 2026 – 19:30</a:t>
            </a:r>
          </a:p>
          <a:p>
            <a:endParaRPr lang="en-US" dirty="0">
              <a:solidFill>
                <a:schemeClr val="bg1"/>
              </a:solidFill>
            </a:endParaRPr>
          </a:p>
          <a:p>
            <a:r>
              <a:rPr lang="en-US" sz="2000" dirty="0">
                <a:solidFill>
                  <a:schemeClr val="bg1"/>
                </a:solidFill>
              </a:rPr>
              <a:t>Unbeknownst to the utility, a cyber intrusion impacts automated filtration controls at major treatment plants. The plant continues distributing unfiltered water, and automated monitoring systems do not immediately flag the anomaly due to control system compromise. </a:t>
            </a:r>
            <a:endParaRPr lang="en-US" sz="2000" b="1" dirty="0">
              <a:solidFill>
                <a:schemeClr val="bg1"/>
              </a:solidFill>
            </a:endParaRPr>
          </a:p>
        </p:txBody>
      </p:sp>
      <p:pic>
        <p:nvPicPr>
          <p:cNvPr id="2050" name="Picture 2" descr="Critical-Infrastructure Attack ...">
            <a:extLst>
              <a:ext uri="{FF2B5EF4-FFF2-40B4-BE49-F238E27FC236}">
                <a16:creationId xmlns:a16="http://schemas.microsoft.com/office/drawing/2014/main" id="{878B35C2-0530-21A5-9ED4-C479D29FD0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5220465" cy="304804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tewater Treatment in Fairfax County">
            <a:extLst>
              <a:ext uri="{FF2B5EF4-FFF2-40B4-BE49-F238E27FC236}">
                <a16:creationId xmlns:a16="http://schemas.microsoft.com/office/drawing/2014/main" id="{8189DC96-22C5-69F6-FF26-B1B3A069AD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5" y="3048048"/>
            <a:ext cx="5220464" cy="2831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005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1C350-C312-48F3-0DBD-1BC3DED4180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A7AA5-6EF5-C31E-2914-215D0FCD75D7}"/>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11</a:t>
            </a:fld>
            <a:endParaRPr lang="en-US" dirty="0"/>
          </a:p>
        </p:txBody>
      </p:sp>
      <p:sp>
        <p:nvSpPr>
          <p:cNvPr id="9" name="Rectangle 3">
            <a:extLst>
              <a:ext uri="{FF2B5EF4-FFF2-40B4-BE49-F238E27FC236}">
                <a16:creationId xmlns:a16="http://schemas.microsoft.com/office/drawing/2014/main" id="{76567B44-5FCC-EA52-969A-ACD7D51F2046}"/>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60E4C2F2-B022-0CD3-9D2D-76016DC0A6C4}"/>
              </a:ext>
            </a:extLst>
          </p:cNvPr>
          <p:cNvSpPr>
            <a:spLocks noChangeArrowheads="1"/>
          </p:cNvSpPr>
          <p:nvPr/>
        </p:nvSpPr>
        <p:spPr bwMode="auto">
          <a:xfrm>
            <a:off x="5669281" y="256032"/>
            <a:ext cx="5876542" cy="2523768"/>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2, 2026 – 22:00</a:t>
            </a:r>
          </a:p>
          <a:p>
            <a:endParaRPr lang="en-US" dirty="0">
              <a:solidFill>
                <a:schemeClr val="bg1"/>
              </a:solidFill>
            </a:endParaRPr>
          </a:p>
          <a:p>
            <a:r>
              <a:rPr lang="en-US" sz="2000" dirty="0">
                <a:solidFill>
                  <a:schemeClr val="bg1"/>
                </a:solidFill>
              </a:rPr>
              <a:t>Customers in several service zones report “cloudy” or “chemical‑tasting” water through informal channels, though no significant spike in official complaints is yet recorded. No illnesses have been reported at this time</a:t>
            </a:r>
            <a:r>
              <a:rPr lang="en-US" dirty="0">
                <a:solidFill>
                  <a:schemeClr val="bg1"/>
                </a:solidFill>
              </a:rPr>
              <a:t>.</a:t>
            </a:r>
            <a:endParaRPr lang="en-US" b="1" dirty="0">
              <a:solidFill>
                <a:schemeClr val="bg1"/>
              </a:solidFill>
            </a:endParaRPr>
          </a:p>
        </p:txBody>
      </p:sp>
      <p:pic>
        <p:nvPicPr>
          <p:cNvPr id="3074" name="Picture 2" descr="Good hygiene depends on high quality ...">
            <a:extLst>
              <a:ext uri="{FF2B5EF4-FFF2-40B4-BE49-F238E27FC236}">
                <a16:creationId xmlns:a16="http://schemas.microsoft.com/office/drawing/2014/main" id="{ED4A041B-F288-1488-C2B4-890D410BC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5191125" cy="388833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hop how bad is tap water Best Sale 5 ...">
            <a:extLst>
              <a:ext uri="{FF2B5EF4-FFF2-40B4-BE49-F238E27FC236}">
                <a16:creationId xmlns:a16="http://schemas.microsoft.com/office/drawing/2014/main" id="{F7B26737-3BA8-F731-7743-B6BB1596F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889" y="3888333"/>
            <a:ext cx="3099348" cy="1991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025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A44EE-279C-9FE0-49C9-92D54962A33A}"/>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13FF687A-4BEA-0154-5CBF-5F04B4680792}"/>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FB96A514-EF2A-6ACF-3AAF-A0CCF93BE19D}"/>
              </a:ext>
            </a:extLst>
          </p:cNvPr>
          <p:cNvSpPr>
            <a:spLocks noGrp="1"/>
          </p:cNvSpPr>
          <p:nvPr>
            <p:ph type="sldNum" sz="quarter" idx="12"/>
          </p:nvPr>
        </p:nvSpPr>
        <p:spPr>
          <a:prstGeom prst="rect">
            <a:avLst/>
          </a:prstGeom>
        </p:spPr>
        <p:txBody>
          <a:bodyPr/>
          <a:lstStyle/>
          <a:p>
            <a:fld id="{7CB1CFCA-EE77-9F4A-8FAE-3286F1D37F0D}" type="slidenum">
              <a:rPr lang="en-US" smtClean="0"/>
              <a:pPr/>
              <a:t>12</a:t>
            </a:fld>
            <a:endParaRPr lang="en-US" dirty="0"/>
          </a:p>
        </p:txBody>
      </p:sp>
      <p:sp>
        <p:nvSpPr>
          <p:cNvPr id="5" name="TextBox 4">
            <a:extLst>
              <a:ext uri="{FF2B5EF4-FFF2-40B4-BE49-F238E27FC236}">
                <a16:creationId xmlns:a16="http://schemas.microsoft.com/office/drawing/2014/main" id="{EDB26C2C-CF63-4621-F06A-331CA8BF0B45}"/>
              </a:ext>
            </a:extLst>
          </p:cNvPr>
          <p:cNvSpPr txBox="1"/>
          <p:nvPr/>
        </p:nvSpPr>
        <p:spPr>
          <a:xfrm>
            <a:off x="914399" y="1387764"/>
            <a:ext cx="10631424" cy="1969770"/>
          </a:xfrm>
          <a:prstGeom prst="rect">
            <a:avLst/>
          </a:prstGeom>
          <a:noFill/>
        </p:spPr>
        <p:txBody>
          <a:bodyPr wrap="square" rtlCol="0">
            <a:spAutoFit/>
          </a:bodyPr>
          <a:lstStyle/>
          <a:p>
            <a:pPr>
              <a:spcBef>
                <a:spcPts val="1200"/>
              </a:spcBef>
              <a:spcAft>
                <a:spcPts val="0"/>
              </a:spcAft>
              <a:buClrTx/>
            </a:pPr>
            <a:r>
              <a:rPr lang="en-US" sz="2000" b="1" dirty="0"/>
              <a:t>Epidemiology</a:t>
            </a:r>
          </a:p>
          <a:p>
            <a:pPr marL="285750" lvl="0" indent="-285750">
              <a:buFont typeface="Arial" panose="020B0604020202020204" pitchFamily="34" charset="0"/>
              <a:buChar char="•"/>
            </a:pPr>
            <a:r>
              <a:rPr lang="en-US" dirty="0"/>
              <a:t>What surveillance capabilities (ESSENCE, hot weather–related monitoring, syndromic partnerships) are active heading into the holiday weekend?</a:t>
            </a:r>
          </a:p>
          <a:p>
            <a:pPr marL="285750" lvl="0" indent="-285750">
              <a:buFont typeface="Arial" panose="020B0604020202020204" pitchFamily="34" charset="0"/>
              <a:buChar char="•"/>
            </a:pPr>
            <a:r>
              <a:rPr lang="en-US" dirty="0"/>
              <a:t>Are there any thresholds, alerts, or unusual findings/reports that would trigger enhanced monitoring or further investigation?</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C6E3932F-74F5-9972-B813-23C43A14DD46}"/>
              </a:ext>
            </a:extLst>
          </p:cNvPr>
          <p:cNvSpPr txBox="1"/>
          <p:nvPr/>
        </p:nvSpPr>
        <p:spPr>
          <a:xfrm>
            <a:off x="914399" y="3053764"/>
            <a:ext cx="10631424" cy="1969770"/>
          </a:xfrm>
          <a:prstGeom prst="rect">
            <a:avLst/>
          </a:prstGeom>
          <a:noFill/>
        </p:spPr>
        <p:txBody>
          <a:bodyPr wrap="square" rtlCol="0">
            <a:spAutoFit/>
          </a:bodyPr>
          <a:lstStyle/>
          <a:p>
            <a:pPr>
              <a:spcBef>
                <a:spcPts val="1200"/>
              </a:spcBef>
              <a:spcAft>
                <a:spcPts val="0"/>
              </a:spcAft>
              <a:buClrTx/>
            </a:pPr>
            <a:r>
              <a:rPr lang="en-US" sz="2000" b="1" dirty="0"/>
              <a:t>Environmental Health/ Drinking Water</a:t>
            </a:r>
          </a:p>
          <a:p>
            <a:pPr marL="285750" lvl="0" indent="-285750">
              <a:buFont typeface="Arial" panose="020B0604020202020204" pitchFamily="34" charset="0"/>
              <a:buChar char="•"/>
            </a:pPr>
            <a:r>
              <a:rPr lang="en-US" dirty="0"/>
              <a:t>What communication pathways exist between public health and water utilities for reporting early operational anomalies?</a:t>
            </a:r>
          </a:p>
          <a:p>
            <a:pPr marL="285750" lvl="0" indent="-285750">
              <a:buFont typeface="Arial" panose="020B0604020202020204" pitchFamily="34" charset="0"/>
              <a:buChar char="•"/>
            </a:pPr>
            <a:r>
              <a:rPr lang="en-US" dirty="0"/>
              <a:t>How would your jurisdiction learn about sudden operational changes or spikes in community water complaints?</a:t>
            </a:r>
          </a:p>
          <a:p>
            <a:pPr marL="256032" indent="-256032">
              <a:spcBef>
                <a:spcPts val="1200"/>
              </a:spcBef>
              <a:spcAft>
                <a:spcPts val="0"/>
              </a:spcAft>
              <a:buClrTx/>
              <a:buFont typeface="Arial"/>
              <a:buChar char="•"/>
            </a:pPr>
            <a:endParaRPr lang="en-US" sz="2000" dirty="0"/>
          </a:p>
        </p:txBody>
      </p:sp>
      <p:sp>
        <p:nvSpPr>
          <p:cNvPr id="7" name="TextBox 6">
            <a:extLst>
              <a:ext uri="{FF2B5EF4-FFF2-40B4-BE49-F238E27FC236}">
                <a16:creationId xmlns:a16="http://schemas.microsoft.com/office/drawing/2014/main" id="{A2C94BB1-B65B-D251-9ADC-D2B0FF2030CF}"/>
              </a:ext>
            </a:extLst>
          </p:cNvPr>
          <p:cNvSpPr txBox="1"/>
          <p:nvPr/>
        </p:nvSpPr>
        <p:spPr>
          <a:xfrm>
            <a:off x="914399" y="4719764"/>
            <a:ext cx="10631424" cy="954107"/>
          </a:xfrm>
          <a:prstGeom prst="rect">
            <a:avLst/>
          </a:prstGeom>
          <a:noFill/>
        </p:spPr>
        <p:txBody>
          <a:bodyPr wrap="square" rtlCol="0">
            <a:spAutoFit/>
          </a:bodyPr>
          <a:lstStyle/>
          <a:p>
            <a:pPr>
              <a:spcBef>
                <a:spcPts val="1200"/>
              </a:spcBef>
              <a:spcAft>
                <a:spcPts val="0"/>
              </a:spcAft>
              <a:buClrTx/>
            </a:pPr>
            <a:r>
              <a:rPr lang="en-US" sz="2000" b="1" dirty="0"/>
              <a:t>Leadership/ ESF-8</a:t>
            </a:r>
          </a:p>
          <a:p>
            <a:pPr marL="285750" lvl="0" indent="-285750">
              <a:buFont typeface="Arial" panose="020B0604020202020204" pitchFamily="34" charset="0"/>
              <a:buChar char="•"/>
            </a:pPr>
            <a:r>
              <a:rPr lang="en-US" dirty="0"/>
              <a:t>What preparatory considerations should leadership take going into a high‑risk weekend (heat, mass gatherings, high water usage)?</a:t>
            </a:r>
          </a:p>
        </p:txBody>
      </p:sp>
    </p:spTree>
    <p:extLst>
      <p:ext uri="{BB962C8B-B14F-4D97-AF65-F5344CB8AC3E}">
        <p14:creationId xmlns:p14="http://schemas.microsoft.com/office/powerpoint/2010/main" val="1592367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8D0A9-ACC0-67EB-332E-90383567214E}"/>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8D9D6E0-D028-25F8-C978-D1E165280409}"/>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 </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D5FC22FB-3213-A4CD-7167-B43E5865FE06}"/>
              </a:ext>
            </a:extLst>
          </p:cNvPr>
          <p:cNvSpPr>
            <a:spLocks noGrp="1"/>
          </p:cNvSpPr>
          <p:nvPr>
            <p:ph type="sldNum" sz="quarter" idx="12"/>
          </p:nvPr>
        </p:nvSpPr>
        <p:spPr>
          <a:prstGeom prst="rect">
            <a:avLst/>
          </a:prstGeom>
        </p:spPr>
        <p:txBody>
          <a:bodyPr/>
          <a:lstStyle/>
          <a:p>
            <a:fld id="{7CB1CFCA-EE77-9F4A-8FAE-3286F1D37F0D}" type="slidenum">
              <a:rPr lang="en-US" smtClean="0"/>
              <a:pPr/>
              <a:t>13</a:t>
            </a:fld>
            <a:endParaRPr lang="en-US" dirty="0"/>
          </a:p>
        </p:txBody>
      </p:sp>
      <p:sp>
        <p:nvSpPr>
          <p:cNvPr id="5" name="TextBox 4">
            <a:extLst>
              <a:ext uri="{FF2B5EF4-FFF2-40B4-BE49-F238E27FC236}">
                <a16:creationId xmlns:a16="http://schemas.microsoft.com/office/drawing/2014/main" id="{AD408E71-4CA9-B246-CDD7-0C7991B495E2}"/>
              </a:ext>
            </a:extLst>
          </p:cNvPr>
          <p:cNvSpPr txBox="1"/>
          <p:nvPr/>
        </p:nvSpPr>
        <p:spPr>
          <a:xfrm>
            <a:off x="914399" y="1387764"/>
            <a:ext cx="10631424" cy="2523768"/>
          </a:xfrm>
          <a:prstGeom prst="rect">
            <a:avLst/>
          </a:prstGeom>
          <a:noFill/>
        </p:spPr>
        <p:txBody>
          <a:bodyPr wrap="square" rtlCol="0">
            <a:spAutoFit/>
          </a:bodyPr>
          <a:lstStyle/>
          <a:p>
            <a:pPr>
              <a:spcBef>
                <a:spcPts val="1200"/>
              </a:spcBef>
              <a:spcAft>
                <a:spcPts val="0"/>
              </a:spcAft>
              <a:buClrTx/>
            </a:pPr>
            <a:r>
              <a:rPr lang="en-US" sz="2000" b="1" dirty="0"/>
              <a:t>Healthcare Partners</a:t>
            </a:r>
          </a:p>
          <a:p>
            <a:pPr marL="285750" lvl="0" indent="-285750">
              <a:buFont typeface="Arial" panose="020B0604020202020204" pitchFamily="34" charset="0"/>
              <a:buChar char="•"/>
            </a:pPr>
            <a:r>
              <a:rPr lang="en-US" dirty="0"/>
              <a:t>Are hospitals and urgent cares anticipating experiencing surge due to the heat? Are they sharing that information with ESF‑8 partners? If so, how? </a:t>
            </a:r>
          </a:p>
          <a:p>
            <a:pPr marL="742950" lvl="1" indent="-285750">
              <a:buFont typeface="Arial" panose="020B0604020202020204" pitchFamily="34" charset="0"/>
              <a:buChar char="•"/>
            </a:pPr>
            <a:r>
              <a:rPr lang="en-US" dirty="0"/>
              <a:t>Are there pre-determined surge thresholds, or other triggers, that might result in reaching out to ESF-8 partners?</a:t>
            </a:r>
          </a:p>
          <a:p>
            <a:pPr marL="285750" lvl="0" indent="-285750">
              <a:buFont typeface="Arial" panose="020B0604020202020204" pitchFamily="34" charset="0"/>
              <a:buChar char="•"/>
            </a:pPr>
            <a:r>
              <a:rPr lang="en-US" dirty="0"/>
              <a:t>What routine situational awareness practices, or emergency plans, are in place heading into large regional events?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B7DF9885-649F-4242-195D-3A08E9DC1489}"/>
              </a:ext>
            </a:extLst>
          </p:cNvPr>
          <p:cNvSpPr txBox="1"/>
          <p:nvPr/>
        </p:nvSpPr>
        <p:spPr>
          <a:xfrm>
            <a:off x="914399" y="3621800"/>
            <a:ext cx="10631424" cy="954107"/>
          </a:xfrm>
          <a:prstGeom prst="rect">
            <a:avLst/>
          </a:prstGeom>
          <a:noFill/>
        </p:spPr>
        <p:txBody>
          <a:bodyPr wrap="square" rtlCol="0">
            <a:spAutoFit/>
          </a:bodyPr>
          <a:lstStyle/>
          <a:p>
            <a:pPr>
              <a:spcBef>
                <a:spcPts val="1200"/>
              </a:spcBef>
              <a:spcAft>
                <a:spcPts val="0"/>
              </a:spcAft>
              <a:buClrTx/>
            </a:pPr>
            <a:r>
              <a:rPr lang="en-US" sz="2000" b="1" dirty="0"/>
              <a:t>Risk Communications</a:t>
            </a:r>
          </a:p>
          <a:p>
            <a:pPr marL="285750" lvl="0" indent="-285750">
              <a:buFont typeface="Arial" panose="020B0604020202020204" pitchFamily="34" charset="0"/>
              <a:buChar char="•"/>
            </a:pPr>
            <a:r>
              <a:rPr lang="en-US" dirty="0"/>
              <a:t>Are any precautionary or readiness messages issued prior to the July 4th holiday?</a:t>
            </a:r>
          </a:p>
          <a:p>
            <a:pPr marL="285750" lvl="0" indent="-285750">
              <a:buFont typeface="Arial" panose="020B0604020202020204" pitchFamily="34" charset="0"/>
              <a:buChar char="•"/>
            </a:pPr>
            <a:r>
              <a:rPr lang="en-US" dirty="0"/>
              <a:t>How is community‑reported information (taste, odor, color complaints) monitored and validated? </a:t>
            </a:r>
          </a:p>
        </p:txBody>
      </p:sp>
    </p:spTree>
    <p:extLst>
      <p:ext uri="{BB962C8B-B14F-4D97-AF65-F5344CB8AC3E}">
        <p14:creationId xmlns:p14="http://schemas.microsoft.com/office/powerpoint/2010/main" val="1891794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52BFB-8F63-4BB1-DF00-138D4C444083}"/>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298FD67-396F-B7EE-E783-25AB57FAD2D7}"/>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Plenary Discussion</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B65AA3C-775D-D2B0-55CD-039591FC076F}"/>
              </a:ext>
            </a:extLst>
          </p:cNvPr>
          <p:cNvSpPr>
            <a:spLocks noGrp="1"/>
          </p:cNvSpPr>
          <p:nvPr>
            <p:ph type="sldNum" sz="quarter" idx="12"/>
          </p:nvPr>
        </p:nvSpPr>
        <p:spPr>
          <a:prstGeom prst="rect">
            <a:avLst/>
          </a:prstGeom>
        </p:spPr>
        <p:txBody>
          <a:bodyPr/>
          <a:lstStyle/>
          <a:p>
            <a:fld id="{7CB1CFCA-EE77-9F4A-8FAE-3286F1D37F0D}" type="slidenum">
              <a:rPr lang="en-US" smtClean="0"/>
              <a:pPr/>
              <a:t>14</a:t>
            </a:fld>
            <a:endParaRPr lang="en-US" dirty="0"/>
          </a:p>
        </p:txBody>
      </p:sp>
      <p:pic>
        <p:nvPicPr>
          <p:cNvPr id="6" name="Picture 5" descr="Map&#10;&#10;Description automatically generated">
            <a:extLst>
              <a:ext uri="{FF2B5EF4-FFF2-40B4-BE49-F238E27FC236}">
                <a16:creationId xmlns:a16="http://schemas.microsoft.com/office/drawing/2014/main" id="{F72E55CE-0E25-0C37-77A7-55CB2E08471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711313" y="484678"/>
            <a:ext cx="4880182" cy="5706902"/>
          </a:xfrm>
          <a:prstGeom prst="rect">
            <a:avLst/>
          </a:prstGeom>
        </p:spPr>
      </p:pic>
    </p:spTree>
    <p:extLst>
      <p:ext uri="{BB962C8B-B14F-4D97-AF65-F5344CB8AC3E}">
        <p14:creationId xmlns:p14="http://schemas.microsoft.com/office/powerpoint/2010/main" val="1045526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9FEFB-13A6-9690-3DC4-F35ECEC16472}"/>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20652B0-BCE8-C3C0-10FC-92A776323A2D}"/>
              </a:ext>
            </a:extLst>
          </p:cNvPr>
          <p:cNvGraphicFramePr>
            <a:graphicFrameLocks noGrp="1"/>
          </p:cNvGraphicFramePr>
          <p:nvPr>
            <p:extLst>
              <p:ext uri="{D42A27DB-BD31-4B8C-83A1-F6EECF244321}">
                <p14:modId xmlns:p14="http://schemas.microsoft.com/office/powerpoint/2010/main" val="861227608"/>
              </p:ext>
            </p:extLst>
          </p:nvPr>
        </p:nvGraphicFramePr>
        <p:xfrm>
          <a:off x="914400" y="1610934"/>
          <a:ext cx="11277600" cy="486787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endParaRPr lang="en-US" sz="1400" b="0" i="0" dirty="0">
                        <a:solidFill>
                          <a:srgbClr val="000000"/>
                        </a:solidFill>
                        <a:latin typeface="Franklin Gothic Book"/>
                        <a:cs typeface="Franklin Gothic Book"/>
                      </a:endParaRP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190"/>
                        </a:spcBef>
                        <a:spcAft>
                          <a:spcPts val="0"/>
                        </a:spcAft>
                        <a:buClrTx/>
                        <a:buSzTx/>
                        <a:buFontTx/>
                        <a:buNone/>
                        <a:tabLst/>
                        <a:defRPr/>
                      </a:pPr>
                      <a:r>
                        <a:rPr lang="en-US" sz="4400" b="0" dirty="0">
                          <a:solidFill>
                            <a:schemeClr val="tx2"/>
                          </a:solidFill>
                          <a:latin typeface="Franklin Gothic Medium"/>
                          <a:cs typeface="Franklin Gothic Medium"/>
                        </a:rPr>
                        <a:t>      MODULE 2</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457200" lvl="1" indent="0" algn="r">
                        <a:spcBef>
                          <a:spcPts val="300"/>
                        </a:spcBef>
                        <a:buNone/>
                      </a:pPr>
                      <a:endParaRPr lang="en-US" sz="1400" dirty="0">
                        <a:latin typeface="Franklin Gothic Book"/>
                        <a:cs typeface="Franklin Gothic Book"/>
                      </a:endParaRP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BC201225-0A88-E85A-222B-DC4974D0BCA3}"/>
              </a:ext>
            </a:extLst>
          </p:cNvPr>
          <p:cNvSpPr txBox="1"/>
          <p:nvPr/>
        </p:nvSpPr>
        <p:spPr>
          <a:xfrm>
            <a:off x="8880764" y="3112716"/>
            <a:ext cx="2895600" cy="400110"/>
          </a:xfrm>
          <a:prstGeom prst="rect">
            <a:avLst/>
          </a:prstGeom>
          <a:noFill/>
        </p:spPr>
        <p:txBody>
          <a:bodyPr wrap="square" rtlCol="0">
            <a:spAutoFit/>
          </a:bodyPr>
          <a:lstStyle/>
          <a:p>
            <a:r>
              <a:rPr lang="en-US" sz="2000" b="1" dirty="0"/>
              <a:t>DETECTION</a:t>
            </a:r>
          </a:p>
        </p:txBody>
      </p:sp>
    </p:spTree>
    <p:extLst>
      <p:ext uri="{BB962C8B-B14F-4D97-AF65-F5344CB8AC3E}">
        <p14:creationId xmlns:p14="http://schemas.microsoft.com/office/powerpoint/2010/main" val="823346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61387-5B8E-D278-41AA-5CFBED84A4F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4C612A-6D55-1C80-FE3B-CBE0BFC89E28}"/>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16</a:t>
            </a:fld>
            <a:endParaRPr lang="en-US" dirty="0"/>
          </a:p>
        </p:txBody>
      </p:sp>
      <p:sp>
        <p:nvSpPr>
          <p:cNvPr id="9" name="Rectangle 3">
            <a:extLst>
              <a:ext uri="{FF2B5EF4-FFF2-40B4-BE49-F238E27FC236}">
                <a16:creationId xmlns:a16="http://schemas.microsoft.com/office/drawing/2014/main" id="{44D898CA-781E-E4E2-1E51-FCA0F07408D7}"/>
              </a:ext>
            </a:extLst>
          </p:cNvPr>
          <p:cNvSpPr>
            <a:spLocks noChangeArrowheads="1"/>
          </p:cNvSpPr>
          <p:nvPr/>
        </p:nvSpPr>
        <p:spPr bwMode="auto">
          <a:xfrm>
            <a:off x="5191125" y="-1"/>
            <a:ext cx="7000876" cy="5919212"/>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6A6187C6-F6EB-B28F-57EA-16348135A453}"/>
              </a:ext>
            </a:extLst>
          </p:cNvPr>
          <p:cNvSpPr>
            <a:spLocks noChangeArrowheads="1"/>
          </p:cNvSpPr>
          <p:nvPr/>
        </p:nvSpPr>
        <p:spPr bwMode="auto">
          <a:xfrm>
            <a:off x="5669281" y="256032"/>
            <a:ext cx="5876542" cy="4308872"/>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3, 2026 – 08:00</a:t>
            </a:r>
          </a:p>
          <a:p>
            <a:endParaRPr lang="en-US" dirty="0">
              <a:solidFill>
                <a:schemeClr val="bg1"/>
              </a:solidFill>
            </a:endParaRPr>
          </a:p>
          <a:p>
            <a:r>
              <a:rPr lang="en-US" sz="2000" dirty="0">
                <a:solidFill>
                  <a:schemeClr val="bg1"/>
                </a:solidFill>
              </a:rPr>
              <a:t>ESSENCE* triggers a statistically significant increase in GI symptom activity across multiple NCR jurisdictions. Several Emergency Departments report clusters of acute GI illness with dehydration; cases note drinking tap water in the previous 24 hours. 311 call logs indicate sporadic reports of cloudy or odd-tasting water. Public speculation and media reports begin circulating on social media. </a:t>
            </a:r>
          </a:p>
          <a:p>
            <a:endParaRPr lang="en-US" sz="2000" b="1" dirty="0">
              <a:solidFill>
                <a:schemeClr val="bg1"/>
              </a:solidFill>
            </a:endParaRPr>
          </a:p>
          <a:p>
            <a:r>
              <a:rPr lang="en-US" sz="1600" dirty="0">
                <a:solidFill>
                  <a:schemeClr val="bg1"/>
                </a:solidFill>
              </a:rPr>
              <a:t>*Electronic Surveillance System for the Early Notification of Community-Based Epidemics (ESSENCE)</a:t>
            </a:r>
            <a:endParaRPr lang="en-US" b="1" dirty="0">
              <a:solidFill>
                <a:schemeClr val="bg1"/>
              </a:solidFill>
            </a:endParaRPr>
          </a:p>
        </p:txBody>
      </p:sp>
      <p:pic>
        <p:nvPicPr>
          <p:cNvPr id="3" name="Picture 6" descr="Why Is My Water Cloudy? | Michael Runk ...">
            <a:extLst>
              <a:ext uri="{FF2B5EF4-FFF2-40B4-BE49-F238E27FC236}">
                <a16:creationId xmlns:a16="http://schemas.microsoft.com/office/drawing/2014/main" id="{6EF1AD43-F84B-71B2-A864-BBAA0D151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3452" y="2367370"/>
            <a:ext cx="2507673" cy="199126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7 Common Digestive Problems You May Have">
            <a:extLst>
              <a:ext uri="{FF2B5EF4-FFF2-40B4-BE49-F238E27FC236}">
                <a16:creationId xmlns:a16="http://schemas.microsoft.com/office/drawing/2014/main" id="{DCEE929D-DB16-EEB3-4F09-7D2C4C56540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2" name="Picture 6" descr="Guide to Discolored Tap Water ...">
            <a:extLst>
              <a:ext uri="{FF2B5EF4-FFF2-40B4-BE49-F238E27FC236}">
                <a16:creationId xmlns:a16="http://schemas.microsoft.com/office/drawing/2014/main" id="{FCA091F2-33DA-EB36-D5BF-CD9166FFDF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00707"/>
            <a:ext cx="2683452" cy="195792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ESSENCE Fact Sheet">
            <a:extLst>
              <a:ext uri="{FF2B5EF4-FFF2-40B4-BE49-F238E27FC236}">
                <a16:creationId xmlns:a16="http://schemas.microsoft.com/office/drawing/2014/main" id="{6557BECA-EB8C-E303-97BB-74C5204289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25" y="1"/>
            <a:ext cx="5201949" cy="240070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Westmoreland County ...">
            <a:extLst>
              <a:ext uri="{FF2B5EF4-FFF2-40B4-BE49-F238E27FC236}">
                <a16:creationId xmlns:a16="http://schemas.microsoft.com/office/drawing/2014/main" id="{E6E472B0-E540-1ED1-E965-5188B44D54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319011"/>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Why does my water taste like dirt?">
            <a:extLst>
              <a:ext uri="{FF2B5EF4-FFF2-40B4-BE49-F238E27FC236}">
                <a16:creationId xmlns:a16="http://schemas.microsoft.com/office/drawing/2014/main" id="{3282CCD3-5A74-8B80-04FB-55A8974A25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0463" y="4103337"/>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580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02E8A-C5D6-1514-AA5E-78DDF2D25EA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5CB73F8-6A51-5CEF-DB50-7614F61862F7}"/>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17</a:t>
            </a:fld>
            <a:endParaRPr lang="en-US" dirty="0"/>
          </a:p>
        </p:txBody>
      </p:sp>
      <p:sp>
        <p:nvSpPr>
          <p:cNvPr id="9" name="Rectangle 3">
            <a:extLst>
              <a:ext uri="{FF2B5EF4-FFF2-40B4-BE49-F238E27FC236}">
                <a16:creationId xmlns:a16="http://schemas.microsoft.com/office/drawing/2014/main" id="{8F6D9F56-6870-DCA9-1A51-12D3D0C448CB}"/>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F1D0F4CC-08CD-BC31-2379-1FFE93483230}"/>
              </a:ext>
            </a:extLst>
          </p:cNvPr>
          <p:cNvSpPr>
            <a:spLocks noChangeArrowheads="1"/>
          </p:cNvSpPr>
          <p:nvPr/>
        </p:nvSpPr>
        <p:spPr bwMode="auto">
          <a:xfrm>
            <a:off x="5669281" y="256032"/>
            <a:ext cx="5876542" cy="3139321"/>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3, 2026 – 10:00</a:t>
            </a:r>
          </a:p>
          <a:p>
            <a:endParaRPr lang="en-US" dirty="0">
              <a:solidFill>
                <a:schemeClr val="bg1"/>
              </a:solidFill>
            </a:endParaRPr>
          </a:p>
          <a:p>
            <a:r>
              <a:rPr lang="en-US" sz="2000" dirty="0">
                <a:solidFill>
                  <a:schemeClr val="bg1"/>
                </a:solidFill>
              </a:rPr>
              <a:t>Healthcare partners report additional GI case clusters presenting in emergency rooms and urgent care centers. No confirmatory lab testing has been conducted by the Department of Health or healthcare partners. The timing of the GI symptom onset appears consistent with exposure on July 2, 2026.</a:t>
            </a:r>
            <a:endParaRPr lang="en-US" sz="2000" b="1" dirty="0">
              <a:solidFill>
                <a:schemeClr val="bg1"/>
              </a:solidFill>
            </a:endParaRPr>
          </a:p>
        </p:txBody>
      </p:sp>
      <p:pic>
        <p:nvPicPr>
          <p:cNvPr id="3" name="Picture 8" descr="National Syndromic Surveillance Program ...">
            <a:extLst>
              <a:ext uri="{FF2B5EF4-FFF2-40B4-BE49-F238E27FC236}">
                <a16:creationId xmlns:a16="http://schemas.microsoft.com/office/drawing/2014/main" id="{7909A347-FE72-3EB9-C8CE-0779A1C6E9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5191125" cy="30015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7 Common Digestive Problems You May Have">
            <a:extLst>
              <a:ext uri="{FF2B5EF4-FFF2-40B4-BE49-F238E27FC236}">
                <a16:creationId xmlns:a16="http://schemas.microsoft.com/office/drawing/2014/main" id="{F6194B95-2CFA-8BCA-B91C-1759E512E5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79" y="3001584"/>
            <a:ext cx="4937723" cy="3128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595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59B7A-BF3D-021E-F88F-1519C49D8D0F}"/>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B9656AD-8E13-22E1-2769-2A66441D18F0}"/>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BB42B922-0078-DCE6-19A7-74F549A2FC8C}"/>
              </a:ext>
            </a:extLst>
          </p:cNvPr>
          <p:cNvSpPr>
            <a:spLocks noGrp="1"/>
          </p:cNvSpPr>
          <p:nvPr>
            <p:ph type="sldNum" sz="quarter" idx="12"/>
          </p:nvPr>
        </p:nvSpPr>
        <p:spPr>
          <a:prstGeom prst="rect">
            <a:avLst/>
          </a:prstGeom>
        </p:spPr>
        <p:txBody>
          <a:bodyPr/>
          <a:lstStyle/>
          <a:p>
            <a:fld id="{7CB1CFCA-EE77-9F4A-8FAE-3286F1D37F0D}" type="slidenum">
              <a:rPr lang="en-US" smtClean="0"/>
              <a:pPr/>
              <a:t>18</a:t>
            </a:fld>
            <a:endParaRPr lang="en-US" dirty="0"/>
          </a:p>
        </p:txBody>
      </p:sp>
      <p:sp>
        <p:nvSpPr>
          <p:cNvPr id="5" name="TextBox 4">
            <a:extLst>
              <a:ext uri="{FF2B5EF4-FFF2-40B4-BE49-F238E27FC236}">
                <a16:creationId xmlns:a16="http://schemas.microsoft.com/office/drawing/2014/main" id="{0A7D0C3F-C626-D04B-C747-1C11B2CE7A41}"/>
              </a:ext>
            </a:extLst>
          </p:cNvPr>
          <p:cNvSpPr txBox="1"/>
          <p:nvPr/>
        </p:nvSpPr>
        <p:spPr>
          <a:xfrm>
            <a:off x="914399" y="1457039"/>
            <a:ext cx="10631424" cy="1969770"/>
          </a:xfrm>
          <a:prstGeom prst="rect">
            <a:avLst/>
          </a:prstGeom>
          <a:noFill/>
        </p:spPr>
        <p:txBody>
          <a:bodyPr wrap="square" rtlCol="0">
            <a:spAutoFit/>
          </a:bodyPr>
          <a:lstStyle/>
          <a:p>
            <a:pPr>
              <a:spcBef>
                <a:spcPts val="1200"/>
              </a:spcBef>
              <a:spcAft>
                <a:spcPts val="0"/>
              </a:spcAft>
              <a:buClrTx/>
            </a:pPr>
            <a:r>
              <a:rPr lang="en-US" sz="2000" b="1" dirty="0"/>
              <a:t>Epidemiology</a:t>
            </a:r>
          </a:p>
          <a:p>
            <a:pPr marL="285750" lvl="0" indent="-285750">
              <a:buFont typeface="Arial" panose="020B0604020202020204" pitchFamily="34" charset="0"/>
              <a:buChar char="•"/>
            </a:pPr>
            <a:r>
              <a:rPr lang="en-US" dirty="0"/>
              <a:t>What steps will your jurisdiction take to verify the ESSENCE GI signal? What symptoms, surge volume, or other triggers would initiate case investigations?</a:t>
            </a:r>
          </a:p>
          <a:p>
            <a:pPr marL="285750" lvl="0" indent="-285750">
              <a:buFont typeface="Arial" panose="020B0604020202020204" pitchFamily="34" charset="0"/>
              <a:buChar char="•"/>
            </a:pPr>
            <a:r>
              <a:rPr lang="en-US" dirty="0"/>
              <a:t>What staffing or analytical support do you require to investigate the trend?</a:t>
            </a:r>
          </a:p>
          <a:p>
            <a:pPr marL="285750" lvl="0" indent="-285750">
              <a:buFont typeface="Arial" panose="020B0604020202020204" pitchFamily="34" charset="0"/>
              <a:buChar char="•"/>
            </a:pPr>
            <a:r>
              <a:rPr lang="en-US" dirty="0"/>
              <a:t>What additional data is needed to confirm or refute a waterborne hypothesis?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71D45E09-710E-A097-1F92-1E311C883E29}"/>
              </a:ext>
            </a:extLst>
          </p:cNvPr>
          <p:cNvSpPr txBox="1"/>
          <p:nvPr/>
        </p:nvSpPr>
        <p:spPr>
          <a:xfrm>
            <a:off x="914399" y="3202253"/>
            <a:ext cx="10631424" cy="2246769"/>
          </a:xfrm>
          <a:prstGeom prst="rect">
            <a:avLst/>
          </a:prstGeom>
          <a:noFill/>
        </p:spPr>
        <p:txBody>
          <a:bodyPr wrap="square" rtlCol="0">
            <a:spAutoFit/>
          </a:bodyPr>
          <a:lstStyle/>
          <a:p>
            <a:pPr>
              <a:spcBef>
                <a:spcPts val="1200"/>
              </a:spcBef>
              <a:spcAft>
                <a:spcPts val="0"/>
              </a:spcAft>
              <a:buClrTx/>
            </a:pPr>
            <a:r>
              <a:rPr lang="en-US" sz="2000" b="1" dirty="0"/>
              <a:t>Environmental Health/ Drinking Water</a:t>
            </a:r>
          </a:p>
          <a:p>
            <a:pPr marL="285750" lvl="0" indent="-285750">
              <a:buFont typeface="Arial" panose="020B0604020202020204" pitchFamily="34" charset="0"/>
              <a:buChar char="•"/>
            </a:pPr>
            <a:r>
              <a:rPr lang="en-US" dirty="0"/>
              <a:t>What immediate steps will you take to contact the utility to request information related to operational anomalies? </a:t>
            </a:r>
          </a:p>
          <a:p>
            <a:pPr marL="285750" lvl="0" indent="-285750">
              <a:buFont typeface="Arial" panose="020B0604020202020204" pitchFamily="34" charset="0"/>
              <a:buChar char="•"/>
            </a:pPr>
            <a:r>
              <a:rPr lang="en-US" dirty="0"/>
              <a:t>What information do you require from public health leadership, the jurisdictional health department, or the utility, to initiate response actions? </a:t>
            </a:r>
          </a:p>
          <a:p>
            <a:pPr marL="285750" lvl="0" indent="-285750">
              <a:buFont typeface="Arial" panose="020B0604020202020204" pitchFamily="34" charset="0"/>
              <a:buChar char="•"/>
            </a:pPr>
            <a:r>
              <a:rPr lang="en-US" dirty="0"/>
              <a:t>How will you prioritize field sampling or site assessments?</a:t>
            </a:r>
          </a:p>
          <a:p>
            <a:pPr marL="256032" indent="-256032">
              <a:spcBef>
                <a:spcPts val="1200"/>
              </a:spcBef>
              <a:spcAft>
                <a:spcPts val="0"/>
              </a:spcAft>
              <a:buClrTx/>
              <a:buFont typeface="Arial"/>
              <a:buChar char="•"/>
            </a:pPr>
            <a:endParaRPr lang="en-US" sz="2000" dirty="0"/>
          </a:p>
        </p:txBody>
      </p:sp>
    </p:spTree>
    <p:extLst>
      <p:ext uri="{BB962C8B-B14F-4D97-AF65-F5344CB8AC3E}">
        <p14:creationId xmlns:p14="http://schemas.microsoft.com/office/powerpoint/2010/main" val="2634876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D6CC3-B08F-6901-43D5-D59B692E3E67}"/>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F527743-B7E5-B964-428E-8A12369AE428}"/>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 </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37FD5BF1-BF7E-6525-0CC6-7ECF491A04A5}"/>
              </a:ext>
            </a:extLst>
          </p:cNvPr>
          <p:cNvSpPr>
            <a:spLocks noGrp="1"/>
          </p:cNvSpPr>
          <p:nvPr>
            <p:ph type="sldNum" sz="quarter" idx="12"/>
          </p:nvPr>
        </p:nvSpPr>
        <p:spPr>
          <a:prstGeom prst="rect">
            <a:avLst/>
          </a:prstGeom>
        </p:spPr>
        <p:txBody>
          <a:bodyPr/>
          <a:lstStyle/>
          <a:p>
            <a:fld id="{7CB1CFCA-EE77-9F4A-8FAE-3286F1D37F0D}" type="slidenum">
              <a:rPr lang="en-US" smtClean="0"/>
              <a:pPr/>
              <a:t>19</a:t>
            </a:fld>
            <a:endParaRPr lang="en-US" dirty="0"/>
          </a:p>
        </p:txBody>
      </p:sp>
      <p:sp>
        <p:nvSpPr>
          <p:cNvPr id="5" name="TextBox 4">
            <a:extLst>
              <a:ext uri="{FF2B5EF4-FFF2-40B4-BE49-F238E27FC236}">
                <a16:creationId xmlns:a16="http://schemas.microsoft.com/office/drawing/2014/main" id="{2D6C2F22-4956-0051-BC08-B93915DE61DD}"/>
              </a:ext>
            </a:extLst>
          </p:cNvPr>
          <p:cNvSpPr txBox="1"/>
          <p:nvPr/>
        </p:nvSpPr>
        <p:spPr>
          <a:xfrm>
            <a:off x="914399" y="3175011"/>
            <a:ext cx="10631424" cy="954107"/>
          </a:xfrm>
          <a:prstGeom prst="rect">
            <a:avLst/>
          </a:prstGeom>
          <a:noFill/>
        </p:spPr>
        <p:txBody>
          <a:bodyPr wrap="square" rtlCol="0">
            <a:spAutoFit/>
          </a:bodyPr>
          <a:lstStyle/>
          <a:p>
            <a:pPr>
              <a:spcBef>
                <a:spcPts val="1200"/>
              </a:spcBef>
              <a:spcAft>
                <a:spcPts val="0"/>
              </a:spcAft>
              <a:buClrTx/>
            </a:pPr>
            <a:r>
              <a:rPr lang="en-US" sz="2000" b="1" dirty="0"/>
              <a:t>Healthcare Partners</a:t>
            </a:r>
          </a:p>
          <a:p>
            <a:pPr marL="285750" lvl="0" indent="-285750">
              <a:buFont typeface="Arial" panose="020B0604020202020204" pitchFamily="34" charset="0"/>
              <a:buChar char="•"/>
            </a:pPr>
            <a:r>
              <a:rPr lang="en-US" dirty="0"/>
              <a:t>What trends or clinical markers would you communicate to public health partners at this stage?</a:t>
            </a:r>
          </a:p>
          <a:p>
            <a:pPr marL="285750" lvl="0" indent="-285750">
              <a:buFont typeface="Arial" panose="020B0604020202020204" pitchFamily="34" charset="0"/>
              <a:buChar char="•"/>
            </a:pPr>
            <a:r>
              <a:rPr lang="en-US" dirty="0"/>
              <a:t>What additional information, and/or resources, do you need to maintain continuity of operations?</a:t>
            </a:r>
          </a:p>
        </p:txBody>
      </p:sp>
      <p:sp>
        <p:nvSpPr>
          <p:cNvPr id="3" name="TextBox 2">
            <a:extLst>
              <a:ext uri="{FF2B5EF4-FFF2-40B4-BE49-F238E27FC236}">
                <a16:creationId xmlns:a16="http://schemas.microsoft.com/office/drawing/2014/main" id="{51F29D72-8954-1E8B-78E2-544ED3B22E4B}"/>
              </a:ext>
            </a:extLst>
          </p:cNvPr>
          <p:cNvSpPr txBox="1"/>
          <p:nvPr/>
        </p:nvSpPr>
        <p:spPr>
          <a:xfrm>
            <a:off x="914399" y="4328387"/>
            <a:ext cx="10631424" cy="1508105"/>
          </a:xfrm>
          <a:prstGeom prst="rect">
            <a:avLst/>
          </a:prstGeom>
          <a:noFill/>
        </p:spPr>
        <p:txBody>
          <a:bodyPr wrap="square" rtlCol="0">
            <a:spAutoFit/>
          </a:bodyPr>
          <a:lstStyle/>
          <a:p>
            <a:pPr>
              <a:spcBef>
                <a:spcPts val="1200"/>
              </a:spcBef>
              <a:spcAft>
                <a:spcPts val="0"/>
              </a:spcAft>
              <a:buClrTx/>
            </a:pPr>
            <a:r>
              <a:rPr lang="en-US" sz="2000" b="1" dirty="0"/>
              <a:t>Risk Communications</a:t>
            </a:r>
          </a:p>
          <a:p>
            <a:pPr marL="285750" lvl="0" indent="-285750">
              <a:buFont typeface="Arial" panose="020B0604020202020204" pitchFamily="34" charset="0"/>
              <a:buChar char="•"/>
            </a:pPr>
            <a:r>
              <a:rPr lang="en-US" dirty="0"/>
              <a:t>What holding statements or early messaging considerations are appropriate given holiday weekend sensitivities?</a:t>
            </a:r>
          </a:p>
          <a:p>
            <a:pPr marL="285750" lvl="0" indent="-285750">
              <a:buFont typeface="Arial" panose="020B0604020202020204" pitchFamily="34" charset="0"/>
              <a:buChar char="•"/>
            </a:pPr>
            <a:r>
              <a:rPr lang="en-US" dirty="0"/>
              <a:t>How will jurisdictions coordinate communication regionally? How do we stay regionally aligned if our decisions are different? </a:t>
            </a:r>
          </a:p>
        </p:txBody>
      </p:sp>
      <p:sp>
        <p:nvSpPr>
          <p:cNvPr id="6" name="TextBox 5">
            <a:extLst>
              <a:ext uri="{FF2B5EF4-FFF2-40B4-BE49-F238E27FC236}">
                <a16:creationId xmlns:a16="http://schemas.microsoft.com/office/drawing/2014/main" id="{53D68F51-1C12-B565-16FA-69223C48B0F0}"/>
              </a:ext>
            </a:extLst>
          </p:cNvPr>
          <p:cNvSpPr txBox="1"/>
          <p:nvPr/>
        </p:nvSpPr>
        <p:spPr>
          <a:xfrm>
            <a:off x="914399" y="1423435"/>
            <a:ext cx="10631424" cy="1508105"/>
          </a:xfrm>
          <a:prstGeom prst="rect">
            <a:avLst/>
          </a:prstGeom>
          <a:noFill/>
        </p:spPr>
        <p:txBody>
          <a:bodyPr wrap="square" rtlCol="0">
            <a:spAutoFit/>
          </a:bodyPr>
          <a:lstStyle/>
          <a:p>
            <a:pPr>
              <a:spcBef>
                <a:spcPts val="1200"/>
              </a:spcBef>
              <a:spcAft>
                <a:spcPts val="0"/>
              </a:spcAft>
              <a:buClrTx/>
            </a:pPr>
            <a:r>
              <a:rPr lang="en-US" sz="2000" b="1" dirty="0"/>
              <a:t>Leadership/ ESF-8</a:t>
            </a:r>
          </a:p>
          <a:p>
            <a:pPr marL="285750" lvl="0" indent="-285750">
              <a:buFont typeface="Arial" panose="020B0604020202020204" pitchFamily="34" charset="0"/>
              <a:buChar char="•"/>
            </a:pPr>
            <a:r>
              <a:rPr lang="en-US" dirty="0"/>
              <a:t>What, if any, of the concerns included in the scenario would result in issuing precautionary messaging to the public or leadership?</a:t>
            </a:r>
          </a:p>
          <a:p>
            <a:pPr marL="285750" lvl="0" indent="-285750">
              <a:buFont typeface="Arial" panose="020B0604020202020204" pitchFamily="34" charset="0"/>
              <a:buChar char="•"/>
            </a:pPr>
            <a:r>
              <a:rPr lang="en-US" dirty="0"/>
              <a:t>How will you coordinate situational awareness across NCR partners? </a:t>
            </a:r>
          </a:p>
          <a:p>
            <a:pPr marL="285750" lvl="0" indent="-285750">
              <a:buFont typeface="Arial" panose="020B0604020202020204" pitchFamily="34" charset="0"/>
              <a:buChar char="•"/>
            </a:pPr>
            <a:r>
              <a:rPr lang="en-US" dirty="0"/>
              <a:t>How are you supporting/ communicating with healthcare partners?</a:t>
            </a:r>
          </a:p>
        </p:txBody>
      </p:sp>
    </p:spTree>
    <p:extLst>
      <p:ext uri="{BB962C8B-B14F-4D97-AF65-F5344CB8AC3E}">
        <p14:creationId xmlns:p14="http://schemas.microsoft.com/office/powerpoint/2010/main" val="1951112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5D495-9BDE-2598-A413-14519C8F9F68}"/>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749FA0BB-1453-2C38-EFD9-D9621BFD15DD}"/>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Plenary Discussion</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055C56F-9077-F257-EE7C-35B4FEB77044}"/>
              </a:ext>
            </a:extLst>
          </p:cNvPr>
          <p:cNvSpPr>
            <a:spLocks noGrp="1"/>
          </p:cNvSpPr>
          <p:nvPr>
            <p:ph type="sldNum" sz="quarter" idx="12"/>
          </p:nvPr>
        </p:nvSpPr>
        <p:spPr>
          <a:prstGeom prst="rect">
            <a:avLst/>
          </a:prstGeom>
        </p:spPr>
        <p:txBody>
          <a:bodyPr/>
          <a:lstStyle/>
          <a:p>
            <a:fld id="{7CB1CFCA-EE77-9F4A-8FAE-3286F1D37F0D}" type="slidenum">
              <a:rPr lang="en-US" smtClean="0"/>
              <a:pPr/>
              <a:t>20</a:t>
            </a:fld>
            <a:endParaRPr lang="en-US" dirty="0"/>
          </a:p>
        </p:txBody>
      </p:sp>
      <p:pic>
        <p:nvPicPr>
          <p:cNvPr id="6" name="Picture 5" descr="Map&#10;&#10;Description automatically generated">
            <a:extLst>
              <a:ext uri="{FF2B5EF4-FFF2-40B4-BE49-F238E27FC236}">
                <a16:creationId xmlns:a16="http://schemas.microsoft.com/office/drawing/2014/main" id="{9D777F6C-77C0-F5D3-57AB-ABD8D3C3848B}"/>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711313" y="484678"/>
            <a:ext cx="4880182" cy="5706902"/>
          </a:xfrm>
          <a:prstGeom prst="rect">
            <a:avLst/>
          </a:prstGeom>
        </p:spPr>
      </p:pic>
    </p:spTree>
    <p:extLst>
      <p:ext uri="{BB962C8B-B14F-4D97-AF65-F5344CB8AC3E}">
        <p14:creationId xmlns:p14="http://schemas.microsoft.com/office/powerpoint/2010/main" val="2805711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2FFEE-581F-B4E6-7617-283E0D86281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283B74C-EA00-D8F3-AC8A-079921F9826D}"/>
              </a:ext>
            </a:extLst>
          </p:cNvPr>
          <p:cNvGraphicFramePr>
            <a:graphicFrameLocks noGrp="1"/>
          </p:cNvGraphicFramePr>
          <p:nvPr>
            <p:extLst>
              <p:ext uri="{D42A27DB-BD31-4B8C-83A1-F6EECF244321}">
                <p14:modId xmlns:p14="http://schemas.microsoft.com/office/powerpoint/2010/main" val="1088805922"/>
              </p:ext>
            </p:extLst>
          </p:nvPr>
        </p:nvGraphicFramePr>
        <p:xfrm>
          <a:off x="914400" y="1610934"/>
          <a:ext cx="11277600" cy="486787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endParaRPr lang="en-US" sz="1400" b="0" i="0" dirty="0">
                        <a:solidFill>
                          <a:srgbClr val="000000"/>
                        </a:solidFill>
                        <a:latin typeface="Franklin Gothic Book"/>
                        <a:cs typeface="Franklin Gothic Book"/>
                      </a:endParaRP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190"/>
                        </a:spcBef>
                        <a:spcAft>
                          <a:spcPts val="0"/>
                        </a:spcAft>
                        <a:buClrTx/>
                        <a:buSzTx/>
                        <a:buFontTx/>
                        <a:buNone/>
                        <a:tabLst/>
                        <a:defRPr/>
                      </a:pPr>
                      <a:r>
                        <a:rPr lang="en-US" sz="4400" b="0" dirty="0">
                          <a:solidFill>
                            <a:schemeClr val="tx2"/>
                          </a:solidFill>
                          <a:latin typeface="Franklin Gothic Medium"/>
                          <a:cs typeface="Franklin Gothic Medium"/>
                        </a:rPr>
                        <a:t>      MODULE 3</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457200" lvl="1" indent="0" algn="r">
                        <a:spcBef>
                          <a:spcPts val="300"/>
                        </a:spcBef>
                        <a:buNone/>
                      </a:pPr>
                      <a:endParaRPr lang="en-US" sz="1400" dirty="0">
                        <a:latin typeface="Franklin Gothic Book"/>
                        <a:cs typeface="Franklin Gothic Book"/>
                      </a:endParaRP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FD10DE54-DDF7-939C-C24B-778F7989F945}"/>
              </a:ext>
            </a:extLst>
          </p:cNvPr>
          <p:cNvSpPr txBox="1"/>
          <p:nvPr/>
        </p:nvSpPr>
        <p:spPr>
          <a:xfrm>
            <a:off x="7633854" y="3112716"/>
            <a:ext cx="4142509" cy="400110"/>
          </a:xfrm>
          <a:prstGeom prst="rect">
            <a:avLst/>
          </a:prstGeom>
          <a:noFill/>
        </p:spPr>
        <p:txBody>
          <a:bodyPr wrap="square" rtlCol="0">
            <a:spAutoFit/>
          </a:bodyPr>
          <a:lstStyle/>
          <a:p>
            <a:r>
              <a:rPr lang="en-US" sz="2000" b="1" dirty="0"/>
              <a:t>CONFIRMATION OF CONTAMINATION</a:t>
            </a:r>
          </a:p>
        </p:txBody>
      </p:sp>
    </p:spTree>
    <p:extLst>
      <p:ext uri="{BB962C8B-B14F-4D97-AF65-F5344CB8AC3E}">
        <p14:creationId xmlns:p14="http://schemas.microsoft.com/office/powerpoint/2010/main" val="447512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3924C-F221-84CD-ED3A-0DC9CB61642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6FCD844-7F61-3F22-9156-850298EF11AD}"/>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22</a:t>
            </a:fld>
            <a:endParaRPr lang="en-US" dirty="0"/>
          </a:p>
        </p:txBody>
      </p:sp>
      <p:sp>
        <p:nvSpPr>
          <p:cNvPr id="9" name="Rectangle 3">
            <a:extLst>
              <a:ext uri="{FF2B5EF4-FFF2-40B4-BE49-F238E27FC236}">
                <a16:creationId xmlns:a16="http://schemas.microsoft.com/office/drawing/2014/main" id="{5EFA307D-BF39-BF5A-B916-BEE621DD1E3F}"/>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CEEC121C-80C7-29CB-1DBB-B6302D00DA83}"/>
              </a:ext>
            </a:extLst>
          </p:cNvPr>
          <p:cNvSpPr>
            <a:spLocks noChangeArrowheads="1"/>
          </p:cNvSpPr>
          <p:nvPr/>
        </p:nvSpPr>
        <p:spPr bwMode="auto">
          <a:xfrm>
            <a:off x="5669281" y="256032"/>
            <a:ext cx="5876542" cy="3200876"/>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3, 2026 – 14:00</a:t>
            </a:r>
          </a:p>
          <a:p>
            <a:endParaRPr lang="en-US" dirty="0">
              <a:solidFill>
                <a:schemeClr val="bg1"/>
              </a:solidFill>
            </a:endParaRPr>
          </a:p>
          <a:p>
            <a:r>
              <a:rPr lang="en-US" dirty="0">
                <a:solidFill>
                  <a:schemeClr val="bg1"/>
                </a:solidFill>
              </a:rPr>
              <a:t>The regional water utility reports a confirmed treatment failure resulting in the distribution of unfiltered water contaminated with a fictional pathogen (“Bacteria X”), which is known to cause GI illness with severe nausea, diarrhea, and vomiting. Extent of exposure remains unknown. Estimated system flush out time is 72 hours. GI cases continue to rise, 250</a:t>
            </a:r>
            <a:r>
              <a:rPr lang="en-US" baseline="30000" dirty="0">
                <a:solidFill>
                  <a:schemeClr val="bg1"/>
                </a:solidFill>
              </a:rPr>
              <a:t>th</a:t>
            </a:r>
            <a:r>
              <a:rPr lang="en-US" dirty="0">
                <a:solidFill>
                  <a:schemeClr val="bg1"/>
                </a:solidFill>
              </a:rPr>
              <a:t> Celebration event organizers request guidance.</a:t>
            </a:r>
            <a:endParaRPr lang="en-US" b="1" dirty="0">
              <a:solidFill>
                <a:schemeClr val="bg1"/>
              </a:solidFill>
            </a:endParaRPr>
          </a:p>
        </p:txBody>
      </p:sp>
      <p:pic>
        <p:nvPicPr>
          <p:cNvPr id="6146" name="Picture 2" descr="Drinking Water Contamination - 12 Most ...">
            <a:extLst>
              <a:ext uri="{FF2B5EF4-FFF2-40B4-BE49-F238E27FC236}">
                <a16:creationId xmlns:a16="http://schemas.microsoft.com/office/drawing/2014/main" id="{BC4DEF74-B68E-BF48-26AA-43EFF1AB11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56" y="-2"/>
            <a:ext cx="3478965" cy="1707777"/>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A History of Water Contamination Cases ...">
            <a:extLst>
              <a:ext uri="{FF2B5EF4-FFF2-40B4-BE49-F238E27FC236}">
                <a16:creationId xmlns:a16="http://schemas.microsoft.com/office/drawing/2014/main" id="{25C33317-52E4-81F5-D871-2325BD4D66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9321" y="0"/>
            <a:ext cx="2571804" cy="1707776"/>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Drinking Water ...">
            <a:extLst>
              <a:ext uri="{FF2B5EF4-FFF2-40B4-BE49-F238E27FC236}">
                <a16:creationId xmlns:a16="http://schemas.microsoft.com/office/drawing/2014/main" id="{30747DEF-8A91-AAF7-9225-9E3B39A64B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07776"/>
            <a:ext cx="5191125" cy="2589905"/>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logo for its 250th birthday ...">
            <a:extLst>
              <a:ext uri="{FF2B5EF4-FFF2-40B4-BE49-F238E27FC236}">
                <a16:creationId xmlns:a16="http://schemas.microsoft.com/office/drawing/2014/main" id="{DB1BD292-7E47-5335-7931-98486A7219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35557" y="4312136"/>
            <a:ext cx="3455568"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About Us – 72hours.ca">
            <a:extLst>
              <a:ext uri="{FF2B5EF4-FFF2-40B4-BE49-F238E27FC236}">
                <a16:creationId xmlns:a16="http://schemas.microsoft.com/office/drawing/2014/main" id="{6FAC8D1C-C45C-AEAE-5A88-D485BC8FBA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9123" y="4406837"/>
            <a:ext cx="1624293" cy="155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8464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704EB-BC72-FBB7-FC04-65416B5261F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DB1E814-6B5F-CD4C-F07F-64791577127D}"/>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23</a:t>
            </a:fld>
            <a:endParaRPr lang="en-US" dirty="0"/>
          </a:p>
        </p:txBody>
      </p:sp>
      <p:sp>
        <p:nvSpPr>
          <p:cNvPr id="9" name="Rectangle 3">
            <a:extLst>
              <a:ext uri="{FF2B5EF4-FFF2-40B4-BE49-F238E27FC236}">
                <a16:creationId xmlns:a16="http://schemas.microsoft.com/office/drawing/2014/main" id="{7A23142F-278D-7193-1ECF-62A571706F0B}"/>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381C741E-7BBE-602F-24F8-78199DB67ADB}"/>
              </a:ext>
            </a:extLst>
          </p:cNvPr>
          <p:cNvSpPr>
            <a:spLocks noChangeArrowheads="1"/>
          </p:cNvSpPr>
          <p:nvPr/>
        </p:nvSpPr>
        <p:spPr bwMode="auto">
          <a:xfrm>
            <a:off x="5669281" y="256032"/>
            <a:ext cx="5876542" cy="1815882"/>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3, 2026 – 16:00</a:t>
            </a:r>
          </a:p>
          <a:p>
            <a:endParaRPr lang="en-US" dirty="0">
              <a:solidFill>
                <a:schemeClr val="bg1"/>
              </a:solidFill>
            </a:endParaRPr>
          </a:p>
          <a:p>
            <a:r>
              <a:rPr lang="en-US" dirty="0">
                <a:solidFill>
                  <a:schemeClr val="bg1"/>
                </a:solidFill>
              </a:rPr>
              <a:t>Dialysis centers raise urgent concerns about water treatment operations. Media reports speculate about a cyberattack connection.</a:t>
            </a:r>
            <a:endParaRPr lang="en-US" b="1" dirty="0">
              <a:solidFill>
                <a:schemeClr val="bg1"/>
              </a:solidFill>
            </a:endParaRPr>
          </a:p>
        </p:txBody>
      </p:sp>
      <p:pic>
        <p:nvPicPr>
          <p:cNvPr id="7170" name="Picture 2" descr="Inpatient Dialysis Care Center ...">
            <a:extLst>
              <a:ext uri="{FF2B5EF4-FFF2-40B4-BE49-F238E27FC236}">
                <a16:creationId xmlns:a16="http://schemas.microsoft.com/office/drawing/2014/main" id="{8073D2A1-20B2-3AC6-F0BB-FA085D7346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91125" cy="309605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Social Media Security: Risks ...">
            <a:extLst>
              <a:ext uri="{FF2B5EF4-FFF2-40B4-BE49-F238E27FC236}">
                <a16:creationId xmlns:a16="http://schemas.microsoft.com/office/drawing/2014/main" id="{660A42E0-7418-A436-3F16-E6DC25756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096051"/>
            <a:ext cx="5191125" cy="2783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046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7DE4D-E35D-1097-0E98-46997590772E}"/>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93E7FC0-13E4-C533-69D3-60FB7F63FF5A}"/>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56F54D04-ABA8-CF0A-2AE7-D1C499B1A5A2}"/>
              </a:ext>
            </a:extLst>
          </p:cNvPr>
          <p:cNvSpPr>
            <a:spLocks noGrp="1"/>
          </p:cNvSpPr>
          <p:nvPr>
            <p:ph type="sldNum" sz="quarter" idx="12"/>
          </p:nvPr>
        </p:nvSpPr>
        <p:spPr>
          <a:prstGeom prst="rect">
            <a:avLst/>
          </a:prstGeom>
        </p:spPr>
        <p:txBody>
          <a:bodyPr/>
          <a:lstStyle/>
          <a:p>
            <a:fld id="{7CB1CFCA-EE77-9F4A-8FAE-3286F1D37F0D}" type="slidenum">
              <a:rPr lang="en-US" smtClean="0"/>
              <a:pPr/>
              <a:t>24</a:t>
            </a:fld>
            <a:endParaRPr lang="en-US" dirty="0"/>
          </a:p>
        </p:txBody>
      </p:sp>
      <p:sp>
        <p:nvSpPr>
          <p:cNvPr id="5" name="TextBox 4">
            <a:extLst>
              <a:ext uri="{FF2B5EF4-FFF2-40B4-BE49-F238E27FC236}">
                <a16:creationId xmlns:a16="http://schemas.microsoft.com/office/drawing/2014/main" id="{8E1F0093-1635-EA6D-98E8-F9BF8B2AC603}"/>
              </a:ext>
            </a:extLst>
          </p:cNvPr>
          <p:cNvSpPr txBox="1"/>
          <p:nvPr/>
        </p:nvSpPr>
        <p:spPr>
          <a:xfrm>
            <a:off x="914399" y="1387764"/>
            <a:ext cx="10631424" cy="1415772"/>
          </a:xfrm>
          <a:prstGeom prst="rect">
            <a:avLst/>
          </a:prstGeom>
          <a:noFill/>
        </p:spPr>
        <p:txBody>
          <a:bodyPr wrap="square" rtlCol="0">
            <a:spAutoFit/>
          </a:bodyPr>
          <a:lstStyle/>
          <a:p>
            <a:pPr>
              <a:spcBef>
                <a:spcPts val="1200"/>
              </a:spcBef>
              <a:spcAft>
                <a:spcPts val="0"/>
              </a:spcAft>
              <a:buClrTx/>
            </a:pPr>
            <a:r>
              <a:rPr lang="en-US" sz="2000" b="1" dirty="0"/>
              <a:t>Epidemiology</a:t>
            </a:r>
          </a:p>
          <a:p>
            <a:pPr marL="285750" lvl="0" indent="-285750">
              <a:buFont typeface="Arial" panose="020B0604020202020204" pitchFamily="34" charset="0"/>
              <a:buChar char="•"/>
            </a:pPr>
            <a:r>
              <a:rPr lang="en-US" dirty="0"/>
              <a:t>How will you adjust case investigation protocols now that water contamination is confirmed?</a:t>
            </a:r>
          </a:p>
          <a:p>
            <a:pPr marL="285750" lvl="0" indent="-285750">
              <a:buFont typeface="Arial" panose="020B0604020202020204" pitchFamily="34" charset="0"/>
              <a:buChar char="•"/>
            </a:pPr>
            <a:r>
              <a:rPr lang="en-US" dirty="0"/>
              <a:t>How will you share data consistently across NCR jurisdictions?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A7EE9840-4CE3-1657-9FD3-8DCF4D5D3BF8}"/>
              </a:ext>
            </a:extLst>
          </p:cNvPr>
          <p:cNvSpPr txBox="1"/>
          <p:nvPr/>
        </p:nvSpPr>
        <p:spPr>
          <a:xfrm>
            <a:off x="914399" y="2721114"/>
            <a:ext cx="10631424" cy="1415772"/>
          </a:xfrm>
          <a:prstGeom prst="rect">
            <a:avLst/>
          </a:prstGeom>
          <a:noFill/>
        </p:spPr>
        <p:txBody>
          <a:bodyPr wrap="square" rtlCol="0">
            <a:spAutoFit/>
          </a:bodyPr>
          <a:lstStyle/>
          <a:p>
            <a:pPr>
              <a:spcBef>
                <a:spcPts val="1200"/>
              </a:spcBef>
              <a:spcAft>
                <a:spcPts val="0"/>
              </a:spcAft>
              <a:buClrTx/>
            </a:pPr>
            <a:r>
              <a:rPr lang="en-US" sz="2000" b="1" dirty="0"/>
              <a:t>Environmental Health/ Drinking Water</a:t>
            </a:r>
          </a:p>
          <a:p>
            <a:pPr marL="285750" lvl="0" indent="-285750">
              <a:buFont typeface="Arial" panose="020B0604020202020204" pitchFamily="34" charset="0"/>
              <a:buChar char="•"/>
            </a:pPr>
            <a:r>
              <a:rPr lang="en-US" dirty="0"/>
              <a:t>What sampling plan, system mapping, and facility risk assessments will you implement?</a:t>
            </a:r>
          </a:p>
          <a:p>
            <a:pPr marL="285750" lvl="0" indent="-285750">
              <a:buFont typeface="Arial" panose="020B0604020202020204" pitchFamily="34" charset="0"/>
              <a:buChar char="•"/>
            </a:pPr>
            <a:r>
              <a:rPr lang="en-US" dirty="0"/>
              <a:t>How will results inform decision-making on advisories? </a:t>
            </a:r>
          </a:p>
          <a:p>
            <a:pPr marL="256032" indent="-256032">
              <a:spcBef>
                <a:spcPts val="1200"/>
              </a:spcBef>
              <a:spcAft>
                <a:spcPts val="0"/>
              </a:spcAft>
              <a:buClrTx/>
              <a:buFont typeface="Arial"/>
              <a:buChar char="•"/>
            </a:pPr>
            <a:endParaRPr lang="en-US" sz="2000" dirty="0"/>
          </a:p>
        </p:txBody>
      </p:sp>
      <p:sp>
        <p:nvSpPr>
          <p:cNvPr id="7" name="TextBox 6">
            <a:extLst>
              <a:ext uri="{FF2B5EF4-FFF2-40B4-BE49-F238E27FC236}">
                <a16:creationId xmlns:a16="http://schemas.microsoft.com/office/drawing/2014/main" id="{454FDA20-A968-A9EC-5A6C-FFD747E493B3}"/>
              </a:ext>
            </a:extLst>
          </p:cNvPr>
          <p:cNvSpPr txBox="1"/>
          <p:nvPr/>
        </p:nvSpPr>
        <p:spPr>
          <a:xfrm>
            <a:off x="914399" y="4234494"/>
            <a:ext cx="10631424" cy="1231106"/>
          </a:xfrm>
          <a:prstGeom prst="rect">
            <a:avLst/>
          </a:prstGeom>
          <a:noFill/>
        </p:spPr>
        <p:txBody>
          <a:bodyPr wrap="square" rtlCol="0">
            <a:spAutoFit/>
          </a:bodyPr>
          <a:lstStyle/>
          <a:p>
            <a:pPr>
              <a:spcBef>
                <a:spcPts val="1200"/>
              </a:spcBef>
              <a:spcAft>
                <a:spcPts val="0"/>
              </a:spcAft>
              <a:buClrTx/>
            </a:pPr>
            <a:r>
              <a:rPr lang="en-US" sz="2000" b="1" dirty="0"/>
              <a:t>Leadership/ ESF-8</a:t>
            </a:r>
          </a:p>
          <a:p>
            <a:pPr marL="285750" lvl="0" indent="-285750">
              <a:buFont typeface="Arial" panose="020B0604020202020204" pitchFamily="34" charset="0"/>
              <a:buChar char="•"/>
            </a:pPr>
            <a:r>
              <a:rPr lang="en-US" dirty="0"/>
              <a:t>What protective actions (Boil Water Advisory, resource requests) will you initiate, and what triggers guide these decisions?</a:t>
            </a:r>
          </a:p>
          <a:p>
            <a:pPr marL="285750" lvl="0" indent="-285750">
              <a:buFont typeface="Arial" panose="020B0604020202020204" pitchFamily="34" charset="0"/>
              <a:buChar char="•"/>
            </a:pPr>
            <a:r>
              <a:rPr lang="en-US" dirty="0"/>
              <a:t>How will you coordinate response posture (ICS/EOC activation) with regional partners?</a:t>
            </a:r>
          </a:p>
        </p:txBody>
      </p:sp>
    </p:spTree>
    <p:extLst>
      <p:ext uri="{BB962C8B-B14F-4D97-AF65-F5344CB8AC3E}">
        <p14:creationId xmlns:p14="http://schemas.microsoft.com/office/powerpoint/2010/main" val="2102003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F6A7A-11D1-D4AB-6056-2E110E200C0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E59B079-3366-FA8F-4182-997845F771BC}"/>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 </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5ADC6716-F95E-1729-D02E-3CDDCF0A42EF}"/>
              </a:ext>
            </a:extLst>
          </p:cNvPr>
          <p:cNvSpPr>
            <a:spLocks noGrp="1"/>
          </p:cNvSpPr>
          <p:nvPr>
            <p:ph type="sldNum" sz="quarter" idx="12"/>
          </p:nvPr>
        </p:nvSpPr>
        <p:spPr>
          <a:prstGeom prst="rect">
            <a:avLst/>
          </a:prstGeom>
        </p:spPr>
        <p:txBody>
          <a:bodyPr/>
          <a:lstStyle/>
          <a:p>
            <a:fld id="{7CB1CFCA-EE77-9F4A-8FAE-3286F1D37F0D}" type="slidenum">
              <a:rPr lang="en-US" smtClean="0"/>
              <a:pPr/>
              <a:t>25</a:t>
            </a:fld>
            <a:endParaRPr lang="en-US" dirty="0"/>
          </a:p>
        </p:txBody>
      </p:sp>
      <p:sp>
        <p:nvSpPr>
          <p:cNvPr id="5" name="TextBox 4">
            <a:extLst>
              <a:ext uri="{FF2B5EF4-FFF2-40B4-BE49-F238E27FC236}">
                <a16:creationId xmlns:a16="http://schemas.microsoft.com/office/drawing/2014/main" id="{54523D05-2613-FBCE-5D14-3ED51A379BA6}"/>
              </a:ext>
            </a:extLst>
          </p:cNvPr>
          <p:cNvSpPr txBox="1"/>
          <p:nvPr/>
        </p:nvSpPr>
        <p:spPr>
          <a:xfrm>
            <a:off x="914399" y="1628623"/>
            <a:ext cx="10631424" cy="1415772"/>
          </a:xfrm>
          <a:prstGeom prst="rect">
            <a:avLst/>
          </a:prstGeom>
          <a:noFill/>
        </p:spPr>
        <p:txBody>
          <a:bodyPr wrap="square" rtlCol="0">
            <a:spAutoFit/>
          </a:bodyPr>
          <a:lstStyle/>
          <a:p>
            <a:pPr>
              <a:spcBef>
                <a:spcPts val="1200"/>
              </a:spcBef>
              <a:spcAft>
                <a:spcPts val="0"/>
              </a:spcAft>
              <a:buClrTx/>
            </a:pPr>
            <a:r>
              <a:rPr lang="en-US" sz="2000" b="1" dirty="0"/>
              <a:t>Healthcare Partners</a:t>
            </a:r>
          </a:p>
          <a:p>
            <a:pPr marL="285750" lvl="0" indent="-285750">
              <a:buFont typeface="Arial" panose="020B0604020202020204" pitchFamily="34" charset="0"/>
              <a:buChar char="•"/>
            </a:pPr>
            <a:r>
              <a:rPr lang="en-US" dirty="0"/>
              <a:t>How will your facilities modify water-dependent services, including dialysis?</a:t>
            </a:r>
          </a:p>
          <a:p>
            <a:pPr marL="285750" lvl="0" indent="-285750">
              <a:buFont typeface="Arial" panose="020B0604020202020204" pitchFamily="34" charset="0"/>
              <a:buChar char="•"/>
            </a:pPr>
            <a:r>
              <a:rPr lang="en-US" dirty="0"/>
              <a:t>What resources, or guidance, are needed for safe operations?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75DFAF01-3BDD-F338-15D5-FD75F29A2AA7}"/>
              </a:ext>
            </a:extLst>
          </p:cNvPr>
          <p:cNvSpPr txBox="1"/>
          <p:nvPr/>
        </p:nvSpPr>
        <p:spPr>
          <a:xfrm>
            <a:off x="914399" y="2995073"/>
            <a:ext cx="10631424" cy="954107"/>
          </a:xfrm>
          <a:prstGeom prst="rect">
            <a:avLst/>
          </a:prstGeom>
          <a:noFill/>
        </p:spPr>
        <p:txBody>
          <a:bodyPr wrap="square" rtlCol="0">
            <a:spAutoFit/>
          </a:bodyPr>
          <a:lstStyle/>
          <a:p>
            <a:pPr>
              <a:spcBef>
                <a:spcPts val="1200"/>
              </a:spcBef>
              <a:spcAft>
                <a:spcPts val="0"/>
              </a:spcAft>
              <a:buClrTx/>
            </a:pPr>
            <a:r>
              <a:rPr lang="en-US" sz="2000" b="1" dirty="0"/>
              <a:t>Risk Communications</a:t>
            </a:r>
          </a:p>
          <a:p>
            <a:pPr marL="285750" lvl="0" indent="-285750">
              <a:buFont typeface="Arial" panose="020B0604020202020204" pitchFamily="34" charset="0"/>
              <a:buChar char="•"/>
            </a:pPr>
            <a:r>
              <a:rPr lang="en-US" dirty="0"/>
              <a:t>How will jurisdictions coordinate message alignment, message release timing, and spokesperson consistency across the region for the next 72 hours?</a:t>
            </a:r>
          </a:p>
        </p:txBody>
      </p:sp>
    </p:spTree>
    <p:extLst>
      <p:ext uri="{BB962C8B-B14F-4D97-AF65-F5344CB8AC3E}">
        <p14:creationId xmlns:p14="http://schemas.microsoft.com/office/powerpoint/2010/main" val="1307519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45C0A-CE47-8E1D-3748-F7CAF8FDCA46}"/>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D3A3F7F-D719-87D8-7905-AA89FE06CA8B}"/>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Plenary Discussion</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4BDB39D0-1B05-325A-C24D-CCA690B121C2}"/>
              </a:ext>
            </a:extLst>
          </p:cNvPr>
          <p:cNvSpPr>
            <a:spLocks noGrp="1"/>
          </p:cNvSpPr>
          <p:nvPr>
            <p:ph type="sldNum" sz="quarter" idx="12"/>
          </p:nvPr>
        </p:nvSpPr>
        <p:spPr>
          <a:prstGeom prst="rect">
            <a:avLst/>
          </a:prstGeom>
        </p:spPr>
        <p:txBody>
          <a:bodyPr/>
          <a:lstStyle/>
          <a:p>
            <a:fld id="{7CB1CFCA-EE77-9F4A-8FAE-3286F1D37F0D}" type="slidenum">
              <a:rPr lang="en-US" smtClean="0"/>
              <a:pPr/>
              <a:t>26</a:t>
            </a:fld>
            <a:endParaRPr lang="en-US" dirty="0"/>
          </a:p>
        </p:txBody>
      </p:sp>
      <p:pic>
        <p:nvPicPr>
          <p:cNvPr id="6" name="Picture 5" descr="Map&#10;&#10;Description automatically generated">
            <a:extLst>
              <a:ext uri="{FF2B5EF4-FFF2-40B4-BE49-F238E27FC236}">
                <a16:creationId xmlns:a16="http://schemas.microsoft.com/office/drawing/2014/main" id="{1F6E2498-DA4E-AC32-600D-A2DF7172FB2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711313" y="484678"/>
            <a:ext cx="4880182" cy="5706902"/>
          </a:xfrm>
          <a:prstGeom prst="rect">
            <a:avLst/>
          </a:prstGeom>
        </p:spPr>
      </p:pic>
    </p:spTree>
    <p:extLst>
      <p:ext uri="{BB962C8B-B14F-4D97-AF65-F5344CB8AC3E}">
        <p14:creationId xmlns:p14="http://schemas.microsoft.com/office/powerpoint/2010/main" val="1555313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29435-B28B-89C0-E959-81468EE28F3B}"/>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AF0328B-EB95-0CFD-91C9-2E07FA85300E}"/>
              </a:ext>
            </a:extLst>
          </p:cNvPr>
          <p:cNvGraphicFramePr>
            <a:graphicFrameLocks noGrp="1"/>
          </p:cNvGraphicFramePr>
          <p:nvPr>
            <p:extLst>
              <p:ext uri="{D42A27DB-BD31-4B8C-83A1-F6EECF244321}">
                <p14:modId xmlns:p14="http://schemas.microsoft.com/office/powerpoint/2010/main" val="901878568"/>
              </p:ext>
            </p:extLst>
          </p:nvPr>
        </p:nvGraphicFramePr>
        <p:xfrm>
          <a:off x="914400" y="1610934"/>
          <a:ext cx="11277600" cy="486787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endParaRPr lang="en-US" sz="1400" b="0" i="0" dirty="0">
                        <a:solidFill>
                          <a:srgbClr val="000000"/>
                        </a:solidFill>
                        <a:latin typeface="Franklin Gothic Book"/>
                        <a:cs typeface="Franklin Gothic Book"/>
                      </a:endParaRP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190"/>
                        </a:spcBef>
                        <a:spcAft>
                          <a:spcPts val="0"/>
                        </a:spcAft>
                        <a:buClrTx/>
                        <a:buSzTx/>
                        <a:buFontTx/>
                        <a:buNone/>
                        <a:tabLst/>
                        <a:defRPr/>
                      </a:pPr>
                      <a:r>
                        <a:rPr lang="en-US" sz="4400" b="0" dirty="0">
                          <a:solidFill>
                            <a:schemeClr val="tx2"/>
                          </a:solidFill>
                          <a:latin typeface="Franklin Gothic Medium"/>
                          <a:cs typeface="Franklin Gothic Medium"/>
                        </a:rPr>
                        <a:t>      MODULE 4</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457200" lvl="1" indent="0" algn="r">
                        <a:spcBef>
                          <a:spcPts val="300"/>
                        </a:spcBef>
                        <a:buNone/>
                      </a:pPr>
                      <a:endParaRPr lang="en-US" sz="1400" dirty="0">
                        <a:latin typeface="Franklin Gothic Book"/>
                        <a:cs typeface="Franklin Gothic Book"/>
                      </a:endParaRP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171104B8-3EA5-1A76-ECDC-F26AFE7026B5}"/>
              </a:ext>
            </a:extLst>
          </p:cNvPr>
          <p:cNvSpPr txBox="1"/>
          <p:nvPr/>
        </p:nvSpPr>
        <p:spPr>
          <a:xfrm>
            <a:off x="7744691" y="3112716"/>
            <a:ext cx="4031672" cy="400110"/>
          </a:xfrm>
          <a:prstGeom prst="rect">
            <a:avLst/>
          </a:prstGeom>
          <a:noFill/>
        </p:spPr>
        <p:txBody>
          <a:bodyPr wrap="square" rtlCol="0">
            <a:spAutoFit/>
          </a:bodyPr>
          <a:lstStyle/>
          <a:p>
            <a:r>
              <a:rPr lang="en-US" sz="2000" b="1" dirty="0"/>
              <a:t>PROPHYLAXIS AND POD PLANNING</a:t>
            </a:r>
          </a:p>
        </p:txBody>
      </p:sp>
    </p:spTree>
    <p:extLst>
      <p:ext uri="{BB962C8B-B14F-4D97-AF65-F5344CB8AC3E}">
        <p14:creationId xmlns:p14="http://schemas.microsoft.com/office/powerpoint/2010/main" val="17403607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3863C-66A1-1842-4EE4-B85FAE741EF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48B830-FD97-AE64-514C-FFD51AA0D57B}"/>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28</a:t>
            </a:fld>
            <a:endParaRPr lang="en-US" dirty="0"/>
          </a:p>
        </p:txBody>
      </p:sp>
      <p:sp>
        <p:nvSpPr>
          <p:cNvPr id="9" name="Rectangle 3">
            <a:extLst>
              <a:ext uri="{FF2B5EF4-FFF2-40B4-BE49-F238E27FC236}">
                <a16:creationId xmlns:a16="http://schemas.microsoft.com/office/drawing/2014/main" id="{99D851D3-2DCA-B30E-599B-5133F71A6E88}"/>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FF0E5B77-5F4B-7E51-05F3-87191C4133D5}"/>
              </a:ext>
            </a:extLst>
          </p:cNvPr>
          <p:cNvSpPr>
            <a:spLocks noChangeArrowheads="1"/>
          </p:cNvSpPr>
          <p:nvPr/>
        </p:nvSpPr>
        <p:spPr bwMode="auto">
          <a:xfrm>
            <a:off x="5669281" y="256032"/>
            <a:ext cx="5876542" cy="2831544"/>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4, 2026 – 08:00</a:t>
            </a:r>
          </a:p>
          <a:p>
            <a:endParaRPr lang="en-US" dirty="0">
              <a:solidFill>
                <a:schemeClr val="bg1"/>
              </a:solidFill>
            </a:endParaRPr>
          </a:p>
          <a:p>
            <a:r>
              <a:rPr lang="en-US" sz="2000" dirty="0">
                <a:solidFill>
                  <a:schemeClr val="bg1"/>
                </a:solidFill>
              </a:rPr>
              <a:t>Utility confirms 25% of customers have received contaminated water. Laboratory partners verify doxycycline and ciprofloxacin as effective prophylaxis and treatment for Bacteria X ingestion. Hospitals note continued GI illness surge and dehydration cases.</a:t>
            </a:r>
            <a:endParaRPr lang="en-US" sz="2000" b="1" dirty="0">
              <a:solidFill>
                <a:schemeClr val="bg1"/>
              </a:solidFill>
            </a:endParaRPr>
          </a:p>
        </p:txBody>
      </p:sp>
      <p:pic>
        <p:nvPicPr>
          <p:cNvPr id="8194" name="Picture 2" descr="broad-spectrum antibiotic - Harvard Health">
            <a:extLst>
              <a:ext uri="{FF2B5EF4-FFF2-40B4-BE49-F238E27FC236}">
                <a16:creationId xmlns:a16="http://schemas.microsoft.com/office/drawing/2014/main" id="{5FB16545-9C62-F003-1A2E-162C886F3F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032"/>
            <a:ext cx="2619375" cy="219187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iprofloxacin (Cipro)">
            <a:extLst>
              <a:ext uri="{FF2B5EF4-FFF2-40B4-BE49-F238E27FC236}">
                <a16:creationId xmlns:a16="http://schemas.microsoft.com/office/drawing/2014/main" id="{E44965E0-2508-2DE2-DE04-2F710B694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9375" y="256031"/>
            <a:ext cx="2573067" cy="219187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CU Surge Capacity In The Time Of COVID ...">
            <a:extLst>
              <a:ext uri="{FF2B5EF4-FFF2-40B4-BE49-F238E27FC236}">
                <a16:creationId xmlns:a16="http://schemas.microsoft.com/office/drawing/2014/main" id="{95B772D4-E496-D4C1-1F13-D09C6F8324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620442"/>
            <a:ext cx="5191125" cy="325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5881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719F0-6550-9136-E5DF-ECAFFEDD416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520C36-2161-917C-D97B-7ADCFE684979}"/>
              </a:ext>
            </a:extLst>
          </p:cNvPr>
          <p:cNvSpPr>
            <a:spLocks noGrp="1"/>
          </p:cNvSpPr>
          <p:nvPr>
            <p:ph type="sldNum" sz="quarter" idx="12"/>
          </p:nvPr>
        </p:nvSpPr>
        <p:spPr>
          <a:xfrm>
            <a:off x="11545823" y="6419088"/>
            <a:ext cx="344023" cy="155448"/>
          </a:xfrm>
          <a:prstGeom prst="rect">
            <a:avLst/>
          </a:prstGeom>
        </p:spPr>
        <p:txBody>
          <a:bodyPr>
            <a:normAutofit/>
          </a:bodyPr>
          <a:lstStyle/>
          <a:p>
            <a:fld id="{7CB1CFCA-EE77-9F4A-8FAE-3286F1D37F0D}" type="slidenum">
              <a:rPr lang="en-US" smtClean="0"/>
              <a:pPr/>
              <a:t>29</a:t>
            </a:fld>
            <a:endParaRPr lang="en-US" dirty="0"/>
          </a:p>
        </p:txBody>
      </p:sp>
      <p:sp>
        <p:nvSpPr>
          <p:cNvPr id="9" name="Rectangle 3">
            <a:extLst>
              <a:ext uri="{FF2B5EF4-FFF2-40B4-BE49-F238E27FC236}">
                <a16:creationId xmlns:a16="http://schemas.microsoft.com/office/drawing/2014/main" id="{78DBB106-2633-E31C-CFC8-5C1C5FDA1B4A}"/>
              </a:ext>
            </a:extLst>
          </p:cNvPr>
          <p:cNvSpPr>
            <a:spLocks noChangeArrowheads="1"/>
          </p:cNvSpPr>
          <p:nvPr/>
        </p:nvSpPr>
        <p:spPr bwMode="auto">
          <a:xfrm>
            <a:off x="5191125" y="-1"/>
            <a:ext cx="7000876" cy="5879593"/>
          </a:xfrm>
          <a:prstGeom prst="rect">
            <a:avLst/>
          </a:prstGeom>
          <a:solidFill>
            <a:srgbClr val="2F6B97"/>
          </a:solidFill>
          <a:ln w="9525">
            <a:noFill/>
            <a:miter lim="800000"/>
            <a:headEnd/>
            <a:tailEnd/>
          </a:ln>
          <a:effectLst/>
        </p:spPr>
        <p:txBody>
          <a:bodyPr lIns="182880" tIns="777240" rIns="182880" bIns="777240"/>
          <a:lstStyle/>
          <a:p>
            <a:pPr lvl="0" fontAlgn="auto">
              <a:spcBef>
                <a:spcPts val="0"/>
              </a:spcBef>
              <a:spcAft>
                <a:spcPts val="0"/>
              </a:spcAft>
            </a:pPr>
            <a:endParaRPr lang="en-US" sz="900" dirty="0">
              <a:solidFill>
                <a:schemeClr val="bg1"/>
              </a:solidFill>
              <a:ea typeface="Ebrima" pitchFamily="2" charset="0"/>
              <a:cs typeface="Franklin Gothic Book"/>
            </a:endParaRPr>
          </a:p>
        </p:txBody>
      </p:sp>
      <p:sp>
        <p:nvSpPr>
          <p:cNvPr id="5" name="Rectangle 3">
            <a:extLst>
              <a:ext uri="{FF2B5EF4-FFF2-40B4-BE49-F238E27FC236}">
                <a16:creationId xmlns:a16="http://schemas.microsoft.com/office/drawing/2014/main" id="{BB4B35E5-37F1-CE77-1B20-B9F73BEA3F3B}"/>
              </a:ext>
            </a:extLst>
          </p:cNvPr>
          <p:cNvSpPr>
            <a:spLocks noChangeArrowheads="1"/>
          </p:cNvSpPr>
          <p:nvPr/>
        </p:nvSpPr>
        <p:spPr bwMode="auto">
          <a:xfrm>
            <a:off x="5669281" y="256032"/>
            <a:ext cx="5876542" cy="2831544"/>
          </a:xfrm>
          <a:prstGeom prst="rect">
            <a:avLst/>
          </a:prstGeom>
          <a:noFill/>
          <a:ln w="9525">
            <a:noFill/>
            <a:miter lim="800000"/>
            <a:headEnd/>
            <a:tailEnd/>
          </a:ln>
          <a:effectLst/>
        </p:spPr>
        <p:txBody>
          <a:bodyPr wrap="square" lIns="182880" tIns="137160" rIns="182880" bIns="137160">
            <a:spAutoFit/>
          </a:bodyPr>
          <a:lstStyle/>
          <a:p>
            <a:pPr lvl="0" fontAlgn="auto">
              <a:spcBef>
                <a:spcPts val="0"/>
              </a:spcBef>
              <a:spcAft>
                <a:spcPts val="0"/>
              </a:spcAft>
            </a:pPr>
            <a:r>
              <a:rPr lang="en-US" sz="2800" dirty="0">
                <a:solidFill>
                  <a:schemeClr val="bg1"/>
                </a:solidFill>
                <a:latin typeface="+mj-lt"/>
                <a:ea typeface="Ebrima" pitchFamily="2" charset="0"/>
                <a:cs typeface="Franklin Gothic Book"/>
              </a:rPr>
              <a:t>July 4, 2026 – 10:00</a:t>
            </a:r>
          </a:p>
          <a:p>
            <a:endParaRPr lang="en-US" dirty="0">
              <a:solidFill>
                <a:schemeClr val="bg1"/>
              </a:solidFill>
            </a:endParaRPr>
          </a:p>
          <a:p>
            <a:r>
              <a:rPr lang="en-US" sz="2000" dirty="0">
                <a:solidFill>
                  <a:schemeClr val="bg1"/>
                </a:solidFill>
              </a:rPr>
              <a:t>Pharmacies and healthcare partners request prophylaxis and treatment dosing guidance. Residents inquire whether they should seek prophylaxis if they consumed water within the past 24 hours. Water distribution issues emerge at cooling centers.</a:t>
            </a:r>
            <a:endParaRPr lang="en-US" sz="2000" b="1" dirty="0">
              <a:solidFill>
                <a:schemeClr val="bg1"/>
              </a:solidFill>
            </a:endParaRPr>
          </a:p>
        </p:txBody>
      </p:sp>
      <p:pic>
        <p:nvPicPr>
          <p:cNvPr id="9218" name="Picture 2" descr="pharmacy benefit managers in health ...">
            <a:extLst>
              <a:ext uri="{FF2B5EF4-FFF2-40B4-BE49-F238E27FC236}">
                <a16:creationId xmlns:a16="http://schemas.microsoft.com/office/drawing/2014/main" id="{CB39DB09-14F3-ED34-E1C8-67FA65FC1D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2930065" cy="194982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Water distribution sites: Where to get ...">
            <a:extLst>
              <a:ext uri="{FF2B5EF4-FFF2-40B4-BE49-F238E27FC236}">
                <a16:creationId xmlns:a16="http://schemas.microsoft.com/office/drawing/2014/main" id="{3E5F945C-B4F8-05AF-0ABD-22DCE33F74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62839"/>
            <a:ext cx="5191125" cy="2916753"/>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Early Birds Should Take Meds at ...">
            <a:extLst>
              <a:ext uri="{FF2B5EF4-FFF2-40B4-BE49-F238E27FC236}">
                <a16:creationId xmlns:a16="http://schemas.microsoft.com/office/drawing/2014/main" id="{3E92ED8B-ACD9-9134-30D6-E371F5FE52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1750" y="167180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1,673,509 Hospital Stock Photos - Free ...">
            <a:extLst>
              <a:ext uri="{FF2B5EF4-FFF2-40B4-BE49-F238E27FC236}">
                <a16:creationId xmlns:a16="http://schemas.microsoft.com/office/drawing/2014/main" id="{153FCA81-15D4-DAF3-1A9E-AC3752BBB9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9" y="1330419"/>
            <a:ext cx="2617469" cy="1857375"/>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First Time At An Urgent Care: What To ...">
            <a:extLst>
              <a:ext uri="{FF2B5EF4-FFF2-40B4-BE49-F238E27FC236}">
                <a16:creationId xmlns:a16="http://schemas.microsoft.com/office/drawing/2014/main" id="{E5E6EAEB-E674-F972-1A21-C3CD0B1CB1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5538" y="0"/>
            <a:ext cx="2565587" cy="1671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79220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75593786"/>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30</a:t>
            </a:fld>
            <a:endParaRPr lang="en-US" dirty="0"/>
          </a:p>
        </p:txBody>
      </p:sp>
      <p:sp>
        <p:nvSpPr>
          <p:cNvPr id="5" name="TextBox 4">
            <a:extLst>
              <a:ext uri="{FF2B5EF4-FFF2-40B4-BE49-F238E27FC236}">
                <a16:creationId xmlns:a16="http://schemas.microsoft.com/office/drawing/2014/main" id="{520572CC-CCDA-756E-AA69-BC77AB4C6D83}"/>
              </a:ext>
            </a:extLst>
          </p:cNvPr>
          <p:cNvSpPr txBox="1"/>
          <p:nvPr/>
        </p:nvSpPr>
        <p:spPr>
          <a:xfrm>
            <a:off x="914399" y="1484749"/>
            <a:ext cx="10631424" cy="1415772"/>
          </a:xfrm>
          <a:prstGeom prst="rect">
            <a:avLst/>
          </a:prstGeom>
          <a:noFill/>
        </p:spPr>
        <p:txBody>
          <a:bodyPr wrap="square" rtlCol="0">
            <a:spAutoFit/>
          </a:bodyPr>
          <a:lstStyle/>
          <a:p>
            <a:pPr>
              <a:spcBef>
                <a:spcPts val="1200"/>
              </a:spcBef>
              <a:spcAft>
                <a:spcPts val="0"/>
              </a:spcAft>
              <a:buClrTx/>
            </a:pPr>
            <a:r>
              <a:rPr lang="en-US" sz="2000" b="1" dirty="0"/>
              <a:t>Epidemiology</a:t>
            </a:r>
          </a:p>
          <a:p>
            <a:pPr marL="285750" lvl="0" indent="-285750">
              <a:buFont typeface="Arial" panose="020B0604020202020204" pitchFamily="34" charset="0"/>
              <a:buChar char="•"/>
            </a:pPr>
            <a:r>
              <a:rPr lang="en-US" dirty="0"/>
              <a:t>What surveillance indicators will guide prophylaxis scaling and POD monitoring?</a:t>
            </a:r>
          </a:p>
          <a:p>
            <a:pPr marL="285750" lvl="0" indent="-285750">
              <a:buFont typeface="Arial" panose="020B0604020202020204" pitchFamily="34" charset="0"/>
              <a:buChar char="•"/>
            </a:pPr>
            <a:r>
              <a:rPr lang="en-US" dirty="0"/>
              <a:t>How will you track adverse events or dosing errors?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D5DA2448-16BA-7281-C933-B79E898CB16C}"/>
              </a:ext>
            </a:extLst>
          </p:cNvPr>
          <p:cNvSpPr txBox="1"/>
          <p:nvPr/>
        </p:nvSpPr>
        <p:spPr>
          <a:xfrm>
            <a:off x="914399" y="2762809"/>
            <a:ext cx="10631424" cy="1692771"/>
          </a:xfrm>
          <a:prstGeom prst="rect">
            <a:avLst/>
          </a:prstGeom>
          <a:noFill/>
        </p:spPr>
        <p:txBody>
          <a:bodyPr wrap="square" rtlCol="0">
            <a:spAutoFit/>
          </a:bodyPr>
          <a:lstStyle/>
          <a:p>
            <a:pPr>
              <a:spcBef>
                <a:spcPts val="1200"/>
              </a:spcBef>
              <a:spcAft>
                <a:spcPts val="0"/>
              </a:spcAft>
              <a:buClrTx/>
            </a:pPr>
            <a:r>
              <a:rPr lang="en-US" sz="2000" b="1" dirty="0"/>
              <a:t>Environmental Health/ Drinking Water</a:t>
            </a:r>
          </a:p>
          <a:p>
            <a:pPr marL="285750" lvl="0" indent="-285750">
              <a:buFont typeface="Arial" panose="020B0604020202020204" pitchFamily="34" charset="0"/>
              <a:buChar char="•"/>
            </a:pPr>
            <a:r>
              <a:rPr lang="en-US" dirty="0"/>
              <a:t>What criteria must be met to rescind advisories, and how will you validate system clearance?</a:t>
            </a:r>
          </a:p>
          <a:p>
            <a:pPr marL="285750" lvl="0" indent="-285750">
              <a:buFont typeface="Arial" panose="020B0604020202020204" pitchFamily="34" charset="0"/>
              <a:buChar char="•"/>
            </a:pPr>
            <a:r>
              <a:rPr lang="en-US" dirty="0"/>
              <a:t>How will you coordinate with food service and healthcare facilities as operations are restored to normal operations?</a:t>
            </a:r>
          </a:p>
          <a:p>
            <a:pPr marL="256032" indent="-256032">
              <a:spcBef>
                <a:spcPts val="1200"/>
              </a:spcBef>
              <a:spcAft>
                <a:spcPts val="0"/>
              </a:spcAft>
              <a:buClrTx/>
              <a:buFont typeface="Arial"/>
              <a:buChar char="•"/>
            </a:pPr>
            <a:endParaRPr lang="en-US" sz="2000" dirty="0"/>
          </a:p>
        </p:txBody>
      </p:sp>
      <p:sp>
        <p:nvSpPr>
          <p:cNvPr id="7" name="TextBox 6">
            <a:extLst>
              <a:ext uri="{FF2B5EF4-FFF2-40B4-BE49-F238E27FC236}">
                <a16:creationId xmlns:a16="http://schemas.microsoft.com/office/drawing/2014/main" id="{726B6F25-EACD-8BD3-3B18-D2973EBC4637}"/>
              </a:ext>
            </a:extLst>
          </p:cNvPr>
          <p:cNvSpPr txBox="1"/>
          <p:nvPr/>
        </p:nvSpPr>
        <p:spPr>
          <a:xfrm>
            <a:off x="914399" y="4414954"/>
            <a:ext cx="10631424" cy="1231106"/>
          </a:xfrm>
          <a:prstGeom prst="rect">
            <a:avLst/>
          </a:prstGeom>
          <a:noFill/>
        </p:spPr>
        <p:txBody>
          <a:bodyPr wrap="square" rtlCol="0">
            <a:spAutoFit/>
          </a:bodyPr>
          <a:lstStyle/>
          <a:p>
            <a:pPr>
              <a:spcBef>
                <a:spcPts val="1200"/>
              </a:spcBef>
              <a:spcAft>
                <a:spcPts val="0"/>
              </a:spcAft>
              <a:buClrTx/>
            </a:pPr>
            <a:r>
              <a:rPr lang="en-US" sz="2000" b="1" dirty="0"/>
              <a:t>Leadership/ ESF-8</a:t>
            </a:r>
          </a:p>
          <a:p>
            <a:pPr marL="285750" lvl="0" indent="-285750">
              <a:buFont typeface="Arial" panose="020B0604020202020204" pitchFamily="34" charset="0"/>
              <a:buChar char="•"/>
            </a:pPr>
            <a:r>
              <a:rPr lang="en-US" dirty="0"/>
              <a:t>What authorizations and resource requests are needed to activate PODs or hybrid dispensing models?</a:t>
            </a:r>
          </a:p>
          <a:p>
            <a:pPr marL="285750" lvl="0" indent="-285750">
              <a:buFont typeface="Arial" panose="020B0604020202020204" pitchFamily="34" charset="0"/>
              <a:buChar char="•"/>
            </a:pPr>
            <a:r>
              <a:rPr lang="en-US" dirty="0"/>
              <a:t>How will you coordinate staffing, logistics, and mutual aid? </a:t>
            </a:r>
          </a:p>
          <a:p>
            <a:pPr marL="285750" lvl="0" indent="-285750">
              <a:buFont typeface="Arial" panose="020B0604020202020204" pitchFamily="34" charset="0"/>
              <a:buChar char="•"/>
            </a:pPr>
            <a:r>
              <a:rPr lang="en-US" dirty="0"/>
              <a:t>How will you support healthcare partners, if at all, in their efforts to treat existing cases? </a:t>
            </a:r>
          </a:p>
        </p:txBody>
      </p:sp>
    </p:spTree>
    <p:extLst>
      <p:ext uri="{BB962C8B-B14F-4D97-AF65-F5344CB8AC3E}">
        <p14:creationId xmlns:p14="http://schemas.microsoft.com/office/powerpoint/2010/main" val="3932576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05F98-2DF9-45FF-E0F0-B9A2190B090D}"/>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6DC34D85-43EA-E417-95E6-077BFACFA1DE}"/>
              </a:ext>
            </a:extLst>
          </p:cNvPr>
          <p:cNvGraphicFramePr>
            <a:graphicFrameLocks noGrp="1" noChangeAspect="1"/>
          </p:cNvGraphicFramePr>
          <p:nvPr>
            <p:extLst>
              <p:ext uri="{D42A27DB-BD31-4B8C-83A1-F6EECF244321}">
                <p14:modId xmlns:p14="http://schemas.microsoft.com/office/powerpoint/2010/main" val="3799711969"/>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Jurisdictional Discussion Questions </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D1D46693-FCEB-92F2-FDEB-C261AB5C6F8D}"/>
              </a:ext>
            </a:extLst>
          </p:cNvPr>
          <p:cNvSpPr>
            <a:spLocks noGrp="1"/>
          </p:cNvSpPr>
          <p:nvPr>
            <p:ph type="sldNum" sz="quarter" idx="12"/>
          </p:nvPr>
        </p:nvSpPr>
        <p:spPr>
          <a:prstGeom prst="rect">
            <a:avLst/>
          </a:prstGeom>
        </p:spPr>
        <p:txBody>
          <a:bodyPr/>
          <a:lstStyle/>
          <a:p>
            <a:fld id="{7CB1CFCA-EE77-9F4A-8FAE-3286F1D37F0D}" type="slidenum">
              <a:rPr lang="en-US" smtClean="0"/>
              <a:pPr/>
              <a:t>31</a:t>
            </a:fld>
            <a:endParaRPr lang="en-US" dirty="0"/>
          </a:p>
        </p:txBody>
      </p:sp>
      <p:sp>
        <p:nvSpPr>
          <p:cNvPr id="5" name="TextBox 4">
            <a:extLst>
              <a:ext uri="{FF2B5EF4-FFF2-40B4-BE49-F238E27FC236}">
                <a16:creationId xmlns:a16="http://schemas.microsoft.com/office/drawing/2014/main" id="{3C776789-5256-946F-CEBA-077BBEDC2770}"/>
              </a:ext>
            </a:extLst>
          </p:cNvPr>
          <p:cNvSpPr txBox="1"/>
          <p:nvPr/>
        </p:nvSpPr>
        <p:spPr>
          <a:xfrm>
            <a:off x="914399" y="1526314"/>
            <a:ext cx="10631424" cy="1415772"/>
          </a:xfrm>
          <a:prstGeom prst="rect">
            <a:avLst/>
          </a:prstGeom>
          <a:noFill/>
        </p:spPr>
        <p:txBody>
          <a:bodyPr wrap="square" rtlCol="0">
            <a:spAutoFit/>
          </a:bodyPr>
          <a:lstStyle/>
          <a:p>
            <a:pPr>
              <a:spcBef>
                <a:spcPts val="1200"/>
              </a:spcBef>
              <a:spcAft>
                <a:spcPts val="0"/>
              </a:spcAft>
              <a:buClrTx/>
            </a:pPr>
            <a:r>
              <a:rPr lang="en-US" sz="2000" b="1" dirty="0"/>
              <a:t>Healthcare Partners</a:t>
            </a:r>
          </a:p>
          <a:p>
            <a:pPr marL="285750" lvl="0" indent="-285750">
              <a:buFont typeface="Arial" panose="020B0604020202020204" pitchFamily="34" charset="0"/>
              <a:buChar char="•"/>
            </a:pPr>
            <a:r>
              <a:rPr lang="en-US" dirty="0"/>
              <a:t>How will you integrate clinic-based prophylaxis and treatment with regional POD operations?</a:t>
            </a:r>
          </a:p>
          <a:p>
            <a:pPr marL="285750" lvl="0" indent="-285750">
              <a:buFont typeface="Arial" panose="020B0604020202020204" pitchFamily="34" charset="0"/>
              <a:buChar char="•"/>
            </a:pPr>
            <a:r>
              <a:rPr lang="en-US" dirty="0"/>
              <a:t>What populations require targeted outreach or alternate distribution pathways?</a:t>
            </a:r>
          </a:p>
          <a:p>
            <a:pPr marL="256032" indent="-256032">
              <a:spcBef>
                <a:spcPts val="1200"/>
              </a:spcBef>
              <a:spcAft>
                <a:spcPts val="0"/>
              </a:spcAft>
              <a:buClrTx/>
              <a:buFont typeface="Arial"/>
              <a:buChar char="•"/>
            </a:pPr>
            <a:endParaRPr lang="en-US" sz="2000" dirty="0"/>
          </a:p>
        </p:txBody>
      </p:sp>
      <p:sp>
        <p:nvSpPr>
          <p:cNvPr id="3" name="TextBox 2">
            <a:extLst>
              <a:ext uri="{FF2B5EF4-FFF2-40B4-BE49-F238E27FC236}">
                <a16:creationId xmlns:a16="http://schemas.microsoft.com/office/drawing/2014/main" id="{428E48AB-FD3A-49D4-9138-E18B4A338CC2}"/>
              </a:ext>
            </a:extLst>
          </p:cNvPr>
          <p:cNvSpPr txBox="1"/>
          <p:nvPr/>
        </p:nvSpPr>
        <p:spPr>
          <a:xfrm>
            <a:off x="914399" y="2915216"/>
            <a:ext cx="10631424" cy="1231106"/>
          </a:xfrm>
          <a:prstGeom prst="rect">
            <a:avLst/>
          </a:prstGeom>
          <a:noFill/>
        </p:spPr>
        <p:txBody>
          <a:bodyPr wrap="square" rtlCol="0">
            <a:spAutoFit/>
          </a:bodyPr>
          <a:lstStyle/>
          <a:p>
            <a:pPr>
              <a:spcBef>
                <a:spcPts val="1200"/>
              </a:spcBef>
              <a:spcAft>
                <a:spcPts val="0"/>
              </a:spcAft>
              <a:buClrTx/>
            </a:pPr>
            <a:r>
              <a:rPr lang="en-US" sz="2000" b="1" dirty="0"/>
              <a:t>Risk Communications</a:t>
            </a:r>
          </a:p>
          <a:p>
            <a:pPr marL="285750" lvl="0" indent="-285750">
              <a:buFont typeface="Arial" panose="020B0604020202020204" pitchFamily="34" charset="0"/>
              <a:buChar char="•"/>
            </a:pPr>
            <a:r>
              <a:rPr lang="en-US" dirty="0"/>
              <a:t>How will you communicate clear, multilingual eligibility criteria for prophylaxis and treatment?</a:t>
            </a:r>
          </a:p>
          <a:p>
            <a:pPr marL="285750" lvl="0" indent="-285750">
              <a:buFont typeface="Arial" panose="020B0604020202020204" pitchFamily="34" charset="0"/>
              <a:buChar char="•"/>
            </a:pPr>
            <a:r>
              <a:rPr lang="en-US" dirty="0"/>
              <a:t>What strategies ensure access for vulnerable or transient populations (hotels, travelers, homebound people)?</a:t>
            </a:r>
          </a:p>
        </p:txBody>
      </p:sp>
    </p:spTree>
    <p:extLst>
      <p:ext uri="{BB962C8B-B14F-4D97-AF65-F5344CB8AC3E}">
        <p14:creationId xmlns:p14="http://schemas.microsoft.com/office/powerpoint/2010/main" val="3801171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495532915"/>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Plenary Discussion</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32</a:t>
            </a:fld>
            <a:endParaRPr lang="en-US" dirty="0"/>
          </a:p>
        </p:txBody>
      </p:sp>
      <p:pic>
        <p:nvPicPr>
          <p:cNvPr id="6" name="Picture 5" descr="Map&#10;&#10;Description automatically generated">
            <a:extLst>
              <a:ext uri="{FF2B5EF4-FFF2-40B4-BE49-F238E27FC236}">
                <a16:creationId xmlns:a16="http://schemas.microsoft.com/office/drawing/2014/main" id="{87DE2275-047B-26C6-B6F2-E90BF5743D7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711313" y="484678"/>
            <a:ext cx="4880182" cy="5706902"/>
          </a:xfrm>
          <a:prstGeom prst="rect">
            <a:avLst/>
          </a:prstGeom>
        </p:spPr>
      </p:pic>
    </p:spTree>
    <p:extLst>
      <p:ext uri="{BB962C8B-B14F-4D97-AF65-F5344CB8AC3E}">
        <p14:creationId xmlns:p14="http://schemas.microsoft.com/office/powerpoint/2010/main" val="8953386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3226648113"/>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Thank You!</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33</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1415772"/>
          </a:xfrm>
          <a:prstGeom prst="rect">
            <a:avLst/>
          </a:prstGeom>
          <a:noFill/>
        </p:spPr>
        <p:txBody>
          <a:bodyPr wrap="square" rtlCol="0">
            <a:spAutoFit/>
          </a:bodyPr>
          <a:lstStyle/>
          <a:p>
            <a:pPr marL="256032" indent="-256032">
              <a:spcBef>
                <a:spcPts val="1200"/>
              </a:spcBef>
              <a:buFont typeface="Arial"/>
              <a:buChar char="•"/>
            </a:pPr>
            <a:endParaRPr lang="en-US" sz="2000" dirty="0"/>
          </a:p>
          <a:p>
            <a:endParaRPr lang="en-US" dirty="0"/>
          </a:p>
          <a:p>
            <a:pPr marL="256032" indent="-256032">
              <a:spcBef>
                <a:spcPts val="1200"/>
              </a:spcBef>
              <a:buFont typeface="Arial"/>
              <a:buChar char="•"/>
            </a:pPr>
            <a:endParaRPr lang="en-US" sz="2000" dirty="0"/>
          </a:p>
          <a:p>
            <a:endParaRPr lang="en-US" dirty="0"/>
          </a:p>
        </p:txBody>
      </p:sp>
    </p:spTree>
    <p:extLst>
      <p:ext uri="{BB962C8B-B14F-4D97-AF65-F5344CB8AC3E}">
        <p14:creationId xmlns:p14="http://schemas.microsoft.com/office/powerpoint/2010/main" val="3540851914"/>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B - Wide" id="{0202EABE-0119-4F2D-B361-6AFC2CE623FA}" vid="{42CADB92-C3C0-4103-B169-7342802768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BF0224209B454DA95D85629705B1B9" ma:contentTypeVersion="12" ma:contentTypeDescription="Create a new document." ma:contentTypeScope="" ma:versionID="7389be0c80bec5ff20aeaaefecbd1b84">
  <xsd:schema xmlns:xsd="http://www.w3.org/2001/XMLSchema" xmlns:xs="http://www.w3.org/2001/XMLSchema" xmlns:p="http://schemas.microsoft.com/office/2006/metadata/properties" xmlns:ns3="32c15fa5-4162-47c9-8c7b-6c15d9ead337" xmlns:ns4="c2433f62-3477-4ba3-b821-0345b73fafa5" targetNamespace="http://schemas.microsoft.com/office/2006/metadata/properties" ma:root="true" ma:fieldsID="d8c30189a33c798aebda4bbc2b990193" ns3:_="" ns4:_="">
    <xsd:import namespace="32c15fa5-4162-47c9-8c7b-6c15d9ead337"/>
    <xsd:import namespace="c2433f62-3477-4ba3-b821-0345b73fafa5"/>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c15fa5-4162-47c9-8c7b-6c15d9ead337"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433f62-3477-4ba3-b821-0345b73fafa5"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32c15fa5-4162-47c9-8c7b-6c15d9ead33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8236EA-3FE7-4467-B8A4-34D4FA8E3C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c15fa5-4162-47c9-8c7b-6c15d9ead337"/>
    <ds:schemaRef ds:uri="c2433f62-3477-4ba3-b821-0345b73faf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DC9AA0-088B-4D05-B000-AC797125D6CF}">
  <ds:schemaRefs>
    <ds:schemaRef ds:uri="c2433f62-3477-4ba3-b821-0345b73fafa5"/>
    <ds:schemaRef ds:uri="http://schemas.microsoft.com/office/2006/metadata/properties"/>
    <ds:schemaRef ds:uri="http://schemas.openxmlformats.org/package/2006/metadata/core-properties"/>
    <ds:schemaRef ds:uri="http://purl.org/dc/terms/"/>
    <ds:schemaRef ds:uri="http://www.w3.org/XML/1998/namespace"/>
    <ds:schemaRef ds:uri="http://schemas.microsoft.com/office/2006/documentManagement/types"/>
    <ds:schemaRef ds:uri="http://schemas.microsoft.com/office/infopath/2007/PartnerControls"/>
    <ds:schemaRef ds:uri="32c15fa5-4162-47c9-8c7b-6c15d9ead337"/>
    <ds:schemaRef ds:uri="http://purl.org/dc/dcmitype/"/>
    <ds:schemaRef ds:uri="http://purl.org/dc/elements/1.1/"/>
  </ds:schemaRefs>
</ds:datastoreItem>
</file>

<file path=customXml/itemProps3.xml><?xml version="1.0" encoding="utf-8"?>
<ds:datastoreItem xmlns:ds="http://schemas.openxmlformats.org/officeDocument/2006/customXml" ds:itemID="{1BA64568-EA13-4652-9427-73402701A3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COG B - Wide</Template>
  <TotalTime>191</TotalTime>
  <Words>1609</Words>
  <Application>Microsoft Office PowerPoint</Application>
  <PresentationFormat>Widescreen</PresentationFormat>
  <Paragraphs>185</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Ebrima</vt:lpstr>
      <vt:lpstr>Franklin Gothic Body</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Brexton Ridley</dc:creator>
  <cp:lastModifiedBy>Erin DeLuca</cp:lastModifiedBy>
  <cp:revision>2</cp:revision>
  <cp:lastPrinted>2023-07-26T20:18:38Z</cp:lastPrinted>
  <dcterms:created xsi:type="dcterms:W3CDTF">2026-02-11T18:30:42Z</dcterms:created>
  <dcterms:modified xsi:type="dcterms:W3CDTF">2026-02-18T15:43:13Z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0x010100AEBF0224209B454DA95D85629705B1B9</vt:lpwstr>
  </property>
</Properties>
</file>