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emf" ContentType="image/x-emf"/>
  <Default Extension="jpeg" ContentType="image/jpeg"/>
  <Default Extension="rels" ContentType="application/vnd.openxmlformats-package.relationships+xml"/>
  <Default Extension="xml" ContentType="application/xml"/>
  <Default Extension="docx" ContentType="application/vnd.openxmlformats-officedocument.wordprocessingml.document"/>
  <Default Extension="vml" ContentType="application/vnd.openxmlformats-officedocument.vmlDrawing"/>
  <Default Extension="xlsx" ContentType="application/vnd.openxmlformats-officedocument.spreadsheetml.sheet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theme/theme2.xml" ContentType="application/vnd.openxmlformats-officedocument.theme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theme/theme3.xml" ContentType="application/vnd.openxmlformats-officedocument.theme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theme/theme4.xml" ContentType="application/vnd.openxmlformats-officedocument.theme+xml"/>
  <Override PartName="/ppt/theme/theme5.xml" ContentType="application/vnd.openxmlformats-officedocument.theme+xml"/>
  <Override PartName="/ppt/theme/theme6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charts/chart1.xml" ContentType="application/vnd.openxmlformats-officedocument.drawingml.chart+xml"/>
  <Override PartName="/ppt/charts/chart2.xml" ContentType="application/vnd.openxmlformats-officedocument.drawingml.chart+xml"/>
  <Override PartName="/ppt/charts/chart3.xml" ContentType="application/vnd.openxmlformats-officedocument.drawingml.chart+xml"/>
  <Override PartName="/ppt/charts/chart4.xml" ContentType="application/vnd.openxmlformats-officedocument.drawingml.chart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 autoCompressPictures="0">
  <p:sldMasterIdLst>
    <p:sldMasterId id="2147483648" r:id="rId1"/>
    <p:sldMasterId id="2147483649" r:id="rId2"/>
    <p:sldMasterId id="2147483673" r:id="rId3"/>
    <p:sldMasterId id="2147483680" r:id="rId4"/>
  </p:sldMasterIdLst>
  <p:notesMasterIdLst>
    <p:notesMasterId r:id="rId48"/>
  </p:notesMasterIdLst>
  <p:handoutMasterIdLst>
    <p:handoutMasterId r:id="rId49"/>
  </p:handoutMasterIdLst>
  <p:sldIdLst>
    <p:sldId id="315" r:id="rId5"/>
    <p:sldId id="316" r:id="rId6"/>
    <p:sldId id="317" r:id="rId7"/>
    <p:sldId id="302" r:id="rId8"/>
    <p:sldId id="303" r:id="rId9"/>
    <p:sldId id="304" r:id="rId10"/>
    <p:sldId id="305" r:id="rId11"/>
    <p:sldId id="306" r:id="rId12"/>
    <p:sldId id="307" r:id="rId13"/>
    <p:sldId id="308" r:id="rId14"/>
    <p:sldId id="309" r:id="rId15"/>
    <p:sldId id="310" r:id="rId16"/>
    <p:sldId id="311" r:id="rId17"/>
    <p:sldId id="312" r:id="rId18"/>
    <p:sldId id="313" r:id="rId19"/>
    <p:sldId id="314" r:id="rId20"/>
    <p:sldId id="329" r:id="rId21"/>
    <p:sldId id="293" r:id="rId22"/>
    <p:sldId id="299" r:id="rId23"/>
    <p:sldId id="294" r:id="rId24"/>
    <p:sldId id="296" r:id="rId25"/>
    <p:sldId id="297" r:id="rId26"/>
    <p:sldId id="300" r:id="rId27"/>
    <p:sldId id="301" r:id="rId28"/>
    <p:sldId id="287" r:id="rId29"/>
    <p:sldId id="285" r:id="rId30"/>
    <p:sldId id="318" r:id="rId31"/>
    <p:sldId id="319" r:id="rId32"/>
    <p:sldId id="320" r:id="rId33"/>
    <p:sldId id="321" r:id="rId34"/>
    <p:sldId id="322" r:id="rId35"/>
    <p:sldId id="323" r:id="rId36"/>
    <p:sldId id="324" r:id="rId37"/>
    <p:sldId id="325" r:id="rId38"/>
    <p:sldId id="326" r:id="rId39"/>
    <p:sldId id="327" r:id="rId40"/>
    <p:sldId id="328" r:id="rId41"/>
    <p:sldId id="259" r:id="rId42"/>
    <p:sldId id="261" r:id="rId43"/>
    <p:sldId id="274" r:id="rId44"/>
    <p:sldId id="272" r:id="rId45"/>
    <p:sldId id="271" r:id="rId46"/>
    <p:sldId id="262" r:id="rId47"/>
  </p:sldIdLst>
  <p:sldSz cx="16256000" cy="9144000"/>
  <p:notesSz cx="7010400" cy="9296400"/>
  <p:defaultTextStyle>
    <a:defPPr>
      <a:defRPr lang="en-US"/>
    </a:defPPr>
    <a:lvl1pPr algn="ctr" rtl="0" fontAlgn="base">
      <a:spcBef>
        <a:spcPct val="0"/>
      </a:spcBef>
      <a:spcAft>
        <a:spcPct val="0"/>
      </a:spcAft>
      <a:defRPr sz="3600" kern="1200">
        <a:solidFill>
          <a:srgbClr val="414141"/>
        </a:solidFill>
        <a:latin typeface="Lucida Grande" charset="0"/>
        <a:ea typeface=".Aqua かな" charset="0"/>
        <a:cs typeface=".Aqua かな" charset="0"/>
        <a:sym typeface="Lucida Grande" charset="0"/>
      </a:defRPr>
    </a:lvl1pPr>
    <a:lvl2pPr marL="457200" algn="ctr" rtl="0" fontAlgn="base">
      <a:spcBef>
        <a:spcPct val="0"/>
      </a:spcBef>
      <a:spcAft>
        <a:spcPct val="0"/>
      </a:spcAft>
      <a:defRPr sz="3600" kern="1200">
        <a:solidFill>
          <a:srgbClr val="414141"/>
        </a:solidFill>
        <a:latin typeface="Lucida Grande" charset="0"/>
        <a:ea typeface=".Aqua かな" charset="0"/>
        <a:cs typeface=".Aqua かな" charset="0"/>
        <a:sym typeface="Lucida Grande" charset="0"/>
      </a:defRPr>
    </a:lvl2pPr>
    <a:lvl3pPr marL="914400" algn="ctr" rtl="0" fontAlgn="base">
      <a:spcBef>
        <a:spcPct val="0"/>
      </a:spcBef>
      <a:spcAft>
        <a:spcPct val="0"/>
      </a:spcAft>
      <a:defRPr sz="3600" kern="1200">
        <a:solidFill>
          <a:srgbClr val="414141"/>
        </a:solidFill>
        <a:latin typeface="Lucida Grande" charset="0"/>
        <a:ea typeface=".Aqua かな" charset="0"/>
        <a:cs typeface=".Aqua かな" charset="0"/>
        <a:sym typeface="Lucida Grande" charset="0"/>
      </a:defRPr>
    </a:lvl3pPr>
    <a:lvl4pPr marL="1371600" algn="ctr" rtl="0" fontAlgn="base">
      <a:spcBef>
        <a:spcPct val="0"/>
      </a:spcBef>
      <a:spcAft>
        <a:spcPct val="0"/>
      </a:spcAft>
      <a:defRPr sz="3600" kern="1200">
        <a:solidFill>
          <a:srgbClr val="414141"/>
        </a:solidFill>
        <a:latin typeface="Lucida Grande" charset="0"/>
        <a:ea typeface=".Aqua かな" charset="0"/>
        <a:cs typeface=".Aqua かな" charset="0"/>
        <a:sym typeface="Lucida Grande" charset="0"/>
      </a:defRPr>
    </a:lvl4pPr>
    <a:lvl5pPr marL="1828800" algn="ctr" rtl="0" fontAlgn="base">
      <a:spcBef>
        <a:spcPct val="0"/>
      </a:spcBef>
      <a:spcAft>
        <a:spcPct val="0"/>
      </a:spcAft>
      <a:defRPr sz="3600" kern="1200">
        <a:solidFill>
          <a:srgbClr val="414141"/>
        </a:solidFill>
        <a:latin typeface="Lucida Grande" charset="0"/>
        <a:ea typeface=".Aqua かな" charset="0"/>
        <a:cs typeface=".Aqua かな" charset="0"/>
        <a:sym typeface="Lucida Grande" charset="0"/>
      </a:defRPr>
    </a:lvl5pPr>
    <a:lvl6pPr marL="2286000" algn="l" defTabSz="457200" rtl="0" eaLnBrk="1" latinLnBrk="0" hangingPunct="1">
      <a:defRPr sz="3600" kern="1200">
        <a:solidFill>
          <a:srgbClr val="414141"/>
        </a:solidFill>
        <a:latin typeface="Lucida Grande" charset="0"/>
        <a:ea typeface=".Aqua かな" charset="0"/>
        <a:cs typeface=".Aqua かな" charset="0"/>
        <a:sym typeface="Lucida Grande" charset="0"/>
      </a:defRPr>
    </a:lvl6pPr>
    <a:lvl7pPr marL="2743200" algn="l" defTabSz="457200" rtl="0" eaLnBrk="1" latinLnBrk="0" hangingPunct="1">
      <a:defRPr sz="3600" kern="1200">
        <a:solidFill>
          <a:srgbClr val="414141"/>
        </a:solidFill>
        <a:latin typeface="Lucida Grande" charset="0"/>
        <a:ea typeface=".Aqua かな" charset="0"/>
        <a:cs typeface=".Aqua かな" charset="0"/>
        <a:sym typeface="Lucida Grande" charset="0"/>
      </a:defRPr>
    </a:lvl7pPr>
    <a:lvl8pPr marL="3200400" algn="l" defTabSz="457200" rtl="0" eaLnBrk="1" latinLnBrk="0" hangingPunct="1">
      <a:defRPr sz="3600" kern="1200">
        <a:solidFill>
          <a:srgbClr val="414141"/>
        </a:solidFill>
        <a:latin typeface="Lucida Grande" charset="0"/>
        <a:ea typeface=".Aqua かな" charset="0"/>
        <a:cs typeface=".Aqua かな" charset="0"/>
        <a:sym typeface="Lucida Grande" charset="0"/>
      </a:defRPr>
    </a:lvl8pPr>
    <a:lvl9pPr marL="3657600" algn="l" defTabSz="457200" rtl="0" eaLnBrk="1" latinLnBrk="0" hangingPunct="1">
      <a:defRPr sz="3600" kern="1200">
        <a:solidFill>
          <a:srgbClr val="414141"/>
        </a:solidFill>
        <a:latin typeface="Lucida Grande" charset="0"/>
        <a:ea typeface=".Aqua かな" charset="0"/>
        <a:cs typeface=".Aqua かな" charset="0"/>
        <a:sym typeface="Lucida Grande" charset="0"/>
      </a:defRPr>
    </a:lvl9pPr>
  </p:defaultTextStyle>
  <p:extLst>
    <p:ext uri="{EFAFB233-063F-42B5-8137-9DF3F51BA10A}">
      <p15:sldGuideLst xmlns:p15="http://schemas.microsoft.com/office/powerpoint/2012/main">
        <p15:guide id="1" orient="horz" pos="1152">
          <p15:clr>
            <a:srgbClr val="A4A3A4"/>
          </p15:clr>
        </p15:guide>
        <p15:guide id="2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prnPr scaleToFitPaper="1"/>
  <p:clrMru>
    <a:srgbClr val="DF5A01"/>
    <a:srgbClr val="87AF5D"/>
    <a:srgbClr val="AAD5FF"/>
    <a:srgbClr val="A27AB5"/>
    <a:srgbClr val="D6BAFF"/>
    <a:srgbClr val="72924E"/>
    <a:srgbClr val="85ADF8"/>
    <a:srgbClr val="992A28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howGuides="1">
      <p:cViewPr varScale="1">
        <p:scale>
          <a:sx n="71" d="100"/>
          <a:sy n="71" d="100"/>
        </p:scale>
        <p:origin x="202" y="58"/>
      </p:cViewPr>
      <p:guideLst>
        <p:guide orient="horz" pos="1152"/>
        <p:guide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slide" Target="slides/slide22.xml"/><Relationship Id="rId39" Type="http://schemas.openxmlformats.org/officeDocument/2006/relationships/slide" Target="slides/slide35.xml"/><Relationship Id="rId3" Type="http://schemas.openxmlformats.org/officeDocument/2006/relationships/slideMaster" Target="slideMasters/slideMaster3.xml"/><Relationship Id="rId21" Type="http://schemas.openxmlformats.org/officeDocument/2006/relationships/slide" Target="slides/slide17.xml"/><Relationship Id="rId34" Type="http://schemas.openxmlformats.org/officeDocument/2006/relationships/slide" Target="slides/slide30.xml"/><Relationship Id="rId42" Type="http://schemas.openxmlformats.org/officeDocument/2006/relationships/slide" Target="slides/slide38.xml"/><Relationship Id="rId47" Type="http://schemas.openxmlformats.org/officeDocument/2006/relationships/slide" Target="slides/slide43.xml"/><Relationship Id="rId50" Type="http://schemas.openxmlformats.org/officeDocument/2006/relationships/presProps" Target="presProps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openxmlformats.org/officeDocument/2006/relationships/slide" Target="slides/slide29.xml"/><Relationship Id="rId38" Type="http://schemas.openxmlformats.org/officeDocument/2006/relationships/slide" Target="slides/slide34.xml"/><Relationship Id="rId46" Type="http://schemas.openxmlformats.org/officeDocument/2006/relationships/slide" Target="slides/slide42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29" Type="http://schemas.openxmlformats.org/officeDocument/2006/relationships/slide" Target="slides/slide25.xml"/><Relationship Id="rId41" Type="http://schemas.openxmlformats.org/officeDocument/2006/relationships/slide" Target="slides/slide37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slide" Target="slides/slide28.xml"/><Relationship Id="rId37" Type="http://schemas.openxmlformats.org/officeDocument/2006/relationships/slide" Target="slides/slide33.xml"/><Relationship Id="rId40" Type="http://schemas.openxmlformats.org/officeDocument/2006/relationships/slide" Target="slides/slide36.xml"/><Relationship Id="rId45" Type="http://schemas.openxmlformats.org/officeDocument/2006/relationships/slide" Target="slides/slide41.xml"/><Relationship Id="rId53" Type="http://schemas.openxmlformats.org/officeDocument/2006/relationships/tableStyles" Target="tableStyles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slide" Target="slides/slide24.xml"/><Relationship Id="rId36" Type="http://schemas.openxmlformats.org/officeDocument/2006/relationships/slide" Target="slides/slide32.xml"/><Relationship Id="rId49" Type="http://schemas.openxmlformats.org/officeDocument/2006/relationships/handoutMaster" Target="handoutMasters/handoutMaster1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openxmlformats.org/officeDocument/2006/relationships/slide" Target="slides/slide27.xml"/><Relationship Id="rId44" Type="http://schemas.openxmlformats.org/officeDocument/2006/relationships/slide" Target="slides/slide40.xml"/><Relationship Id="rId52" Type="http://schemas.openxmlformats.org/officeDocument/2006/relationships/theme" Target="theme/theme1.xml"/><Relationship Id="rId4" Type="http://schemas.openxmlformats.org/officeDocument/2006/relationships/slideMaster" Target="slideMasters/slideMaster4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30" Type="http://schemas.openxmlformats.org/officeDocument/2006/relationships/slide" Target="slides/slide26.xml"/><Relationship Id="rId35" Type="http://schemas.openxmlformats.org/officeDocument/2006/relationships/slide" Target="slides/slide31.xml"/><Relationship Id="rId43" Type="http://schemas.openxmlformats.org/officeDocument/2006/relationships/slide" Target="slides/slide39.xml"/><Relationship Id="rId48" Type="http://schemas.openxmlformats.org/officeDocument/2006/relationships/notesMaster" Target="notesMasters/notesMaster1.xml"/><Relationship Id="rId8" Type="http://schemas.openxmlformats.org/officeDocument/2006/relationships/slide" Target="slides/slide4.xml"/><Relationship Id="rId51" Type="http://schemas.openxmlformats.org/officeDocument/2006/relationships/viewProps" Target="viewProps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.xlsx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1.xlsx"/></Relationships>
</file>

<file path=ppt/charts/_rels/chart3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2.xlsx"/></Relationships>
</file>

<file path=ppt/charts/_rels/chart4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3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0.34783389813615101"/>
          <c:y val="2.4838094950774801E-2"/>
          <c:w val="0.63047904415429101"/>
          <c:h val="0.84999703193715503"/>
        </c:manualLayout>
      </c:layout>
      <c:barChart>
        <c:barDir val="bar"/>
        <c:grouping val="percentStack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Very strict</c:v>
                </c:pt>
              </c:strCache>
            </c:strRef>
          </c:tx>
          <c:spPr>
            <a:solidFill>
              <a:srgbClr val="AAD5FF"/>
            </a:solidFill>
          </c:spPr>
          <c:invertIfNegative val="0"/>
          <c:dLbls>
            <c:spPr>
              <a:noFill/>
              <a:ln>
                <a:noFill/>
              </a:ln>
              <a:effectLst/>
            </c:sp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Sheet1!$A$2:$A$7</c:f>
              <c:strCache>
                <c:ptCount val="6"/>
                <c:pt idx="0">
                  <c:v>Wave 1 Drivers</c:v>
                </c:pt>
                <c:pt idx="1">
                  <c:v>Wave 2 Drivers</c:v>
                </c:pt>
                <c:pt idx="2">
                  <c:v>Wave 1 Pedestrians</c:v>
                </c:pt>
                <c:pt idx="3">
                  <c:v>Wave 2 Pedestrians</c:v>
                </c:pt>
                <c:pt idx="4">
                  <c:v>Wave 1 Total </c:v>
                </c:pt>
                <c:pt idx="5">
                  <c:v>Wave 2 Total</c:v>
                </c:pt>
              </c:strCache>
            </c:strRef>
          </c:cat>
          <c:val>
            <c:numRef>
              <c:f>Sheet1!$B$2:$B$7</c:f>
              <c:numCache>
                <c:formatCode>0%</c:formatCode>
                <c:ptCount val="6"/>
                <c:pt idx="0">
                  <c:v>0.14000000000000001</c:v>
                </c:pt>
                <c:pt idx="1">
                  <c:v>0.17</c:v>
                </c:pt>
                <c:pt idx="2">
                  <c:v>0.08</c:v>
                </c:pt>
                <c:pt idx="3">
                  <c:v>0.06</c:v>
                </c:pt>
                <c:pt idx="4">
                  <c:v>0.11</c:v>
                </c:pt>
                <c:pt idx="5">
                  <c:v>0.12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E8EC-4814-9B1D-79A5A0EEBC05}"/>
            </c:ext>
          </c:extLst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Somewhat strict</c:v>
                </c:pt>
              </c:strCache>
            </c:strRef>
          </c:tx>
          <c:spPr>
            <a:solidFill>
              <a:srgbClr val="87AF5D"/>
            </a:solidFill>
          </c:spPr>
          <c:invertIfNegative val="0"/>
          <c:dLbls>
            <c:spPr>
              <a:noFill/>
              <a:ln>
                <a:noFill/>
              </a:ln>
              <a:effectLst/>
            </c:sp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Sheet1!$A$2:$A$7</c:f>
              <c:strCache>
                <c:ptCount val="6"/>
                <c:pt idx="0">
                  <c:v>Wave 1 Drivers</c:v>
                </c:pt>
                <c:pt idx="1">
                  <c:v>Wave 2 Drivers</c:v>
                </c:pt>
                <c:pt idx="2">
                  <c:v>Wave 1 Pedestrians</c:v>
                </c:pt>
                <c:pt idx="3">
                  <c:v>Wave 2 Pedestrians</c:v>
                </c:pt>
                <c:pt idx="4">
                  <c:v>Wave 1 Total </c:v>
                </c:pt>
                <c:pt idx="5">
                  <c:v>Wave 2 Total</c:v>
                </c:pt>
              </c:strCache>
            </c:strRef>
          </c:cat>
          <c:val>
            <c:numRef>
              <c:f>Sheet1!$C$2:$C$7</c:f>
              <c:numCache>
                <c:formatCode>0%</c:formatCode>
                <c:ptCount val="6"/>
                <c:pt idx="0">
                  <c:v>0.31</c:v>
                </c:pt>
                <c:pt idx="1">
                  <c:v>0.32</c:v>
                </c:pt>
                <c:pt idx="2">
                  <c:v>0.23</c:v>
                </c:pt>
                <c:pt idx="3">
                  <c:v>0.27</c:v>
                </c:pt>
                <c:pt idx="4">
                  <c:v>0.27</c:v>
                </c:pt>
                <c:pt idx="5">
                  <c:v>0.28999999999999998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E8EC-4814-9B1D-79A5A0EEBC05}"/>
            </c:ext>
          </c:extLst>
        </c:ser>
        <c:ser>
          <c:idx val="2"/>
          <c:order val="2"/>
          <c:tx>
            <c:strRef>
              <c:f>Sheet1!$D$1</c:f>
              <c:strCache>
                <c:ptCount val="1"/>
                <c:pt idx="0">
                  <c:v>Not very strict</c:v>
                </c:pt>
              </c:strCache>
            </c:strRef>
          </c:tx>
          <c:spPr>
            <a:solidFill>
              <a:srgbClr val="DF5A01"/>
            </a:solidFill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>
                    <a:solidFill>
                      <a:srgbClr val="FFFFFF"/>
                    </a:solidFill>
                  </a:defRPr>
                </a:pPr>
                <a:endParaRPr lang="en-US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Sheet1!$A$2:$A$7</c:f>
              <c:strCache>
                <c:ptCount val="6"/>
                <c:pt idx="0">
                  <c:v>Wave 1 Drivers</c:v>
                </c:pt>
                <c:pt idx="1">
                  <c:v>Wave 2 Drivers</c:v>
                </c:pt>
                <c:pt idx="2">
                  <c:v>Wave 1 Pedestrians</c:v>
                </c:pt>
                <c:pt idx="3">
                  <c:v>Wave 2 Pedestrians</c:v>
                </c:pt>
                <c:pt idx="4">
                  <c:v>Wave 1 Total </c:v>
                </c:pt>
                <c:pt idx="5">
                  <c:v>Wave 2 Total</c:v>
                </c:pt>
              </c:strCache>
            </c:strRef>
          </c:cat>
          <c:val>
            <c:numRef>
              <c:f>Sheet1!$D$2:$D$7</c:f>
              <c:numCache>
                <c:formatCode>0%</c:formatCode>
                <c:ptCount val="6"/>
                <c:pt idx="0">
                  <c:v>0.35</c:v>
                </c:pt>
                <c:pt idx="1">
                  <c:v>0.28000000000000003</c:v>
                </c:pt>
                <c:pt idx="2">
                  <c:v>0.41</c:v>
                </c:pt>
                <c:pt idx="3">
                  <c:v>0.51</c:v>
                </c:pt>
                <c:pt idx="4">
                  <c:v>0.38</c:v>
                </c:pt>
                <c:pt idx="5">
                  <c:v>0.39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2-E8EC-4814-9B1D-79A5A0EEBC05}"/>
            </c:ext>
          </c:extLst>
        </c:ser>
        <c:ser>
          <c:idx val="3"/>
          <c:order val="3"/>
          <c:tx>
            <c:strRef>
              <c:f>Sheet1!$E$1</c:f>
              <c:strCache>
                <c:ptCount val="1"/>
                <c:pt idx="0">
                  <c:v>Not strict at all</c:v>
                </c:pt>
              </c:strCache>
            </c:strRef>
          </c:tx>
          <c:spPr>
            <a:solidFill>
              <a:srgbClr val="992A28"/>
            </a:solidFill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>
                    <a:solidFill>
                      <a:srgbClr val="FFFFFF"/>
                    </a:solidFill>
                  </a:defRPr>
                </a:pPr>
                <a:endParaRPr lang="en-US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Sheet1!$A$2:$A$7</c:f>
              <c:strCache>
                <c:ptCount val="6"/>
                <c:pt idx="0">
                  <c:v>Wave 1 Drivers</c:v>
                </c:pt>
                <c:pt idx="1">
                  <c:v>Wave 2 Drivers</c:v>
                </c:pt>
                <c:pt idx="2">
                  <c:v>Wave 1 Pedestrians</c:v>
                </c:pt>
                <c:pt idx="3">
                  <c:v>Wave 2 Pedestrians</c:v>
                </c:pt>
                <c:pt idx="4">
                  <c:v>Wave 1 Total </c:v>
                </c:pt>
                <c:pt idx="5">
                  <c:v>Wave 2 Total</c:v>
                </c:pt>
              </c:strCache>
            </c:strRef>
          </c:cat>
          <c:val>
            <c:numRef>
              <c:f>Sheet1!$E$2:$E$7</c:f>
              <c:numCache>
                <c:formatCode>0%</c:formatCode>
                <c:ptCount val="6"/>
                <c:pt idx="0">
                  <c:v>0.21</c:v>
                </c:pt>
                <c:pt idx="1">
                  <c:v>0.24</c:v>
                </c:pt>
                <c:pt idx="2">
                  <c:v>0.28000000000000003</c:v>
                </c:pt>
                <c:pt idx="3">
                  <c:v>0.17</c:v>
                </c:pt>
                <c:pt idx="4">
                  <c:v>0.24</c:v>
                </c:pt>
                <c:pt idx="5">
                  <c:v>0.2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3-E8EC-4814-9B1D-79A5A0EEBC05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04"/>
        <c:overlap val="100"/>
        <c:axId val="-2042958040"/>
        <c:axId val="-2103485032"/>
      </c:barChart>
      <c:catAx>
        <c:axId val="-2042958040"/>
        <c:scaling>
          <c:orientation val="maxMin"/>
        </c:scaling>
        <c:delete val="0"/>
        <c:axPos val="l"/>
        <c:numFmt formatCode="General" sourceLinked="0"/>
        <c:majorTickMark val="none"/>
        <c:minorTickMark val="none"/>
        <c:tickLblPos val="nextTo"/>
        <c:crossAx val="-2103485032"/>
        <c:crosses val="autoZero"/>
        <c:auto val="1"/>
        <c:lblAlgn val="ctr"/>
        <c:lblOffset val="100"/>
        <c:noMultiLvlLbl val="0"/>
      </c:catAx>
      <c:valAx>
        <c:axId val="-2103485032"/>
        <c:scaling>
          <c:orientation val="minMax"/>
        </c:scaling>
        <c:delete val="1"/>
        <c:axPos val="t"/>
        <c:numFmt formatCode="0%" sourceLinked="1"/>
        <c:majorTickMark val="out"/>
        <c:minorTickMark val="none"/>
        <c:tickLblPos val="none"/>
        <c:crossAx val="-2042958040"/>
        <c:crosses val="autoZero"/>
        <c:crossBetween val="between"/>
      </c:valAx>
    </c:plotArea>
    <c:legend>
      <c:legendPos val="b"/>
      <c:layout>
        <c:manualLayout>
          <c:xMode val="edge"/>
          <c:yMode val="edge"/>
          <c:x val="0.10977467019826501"/>
          <c:y val="0.91455066855948397"/>
          <c:w val="0.837552597069669"/>
          <c:h val="6.1545036755463002E-2"/>
        </c:manualLayout>
      </c:layout>
      <c:overlay val="0"/>
    </c:legend>
    <c:plotVisOnly val="1"/>
    <c:dispBlanksAs val="gap"/>
    <c:showDLblsOverMax val="0"/>
  </c:chart>
  <c:txPr>
    <a:bodyPr/>
    <a:lstStyle/>
    <a:p>
      <a:pPr>
        <a:defRPr sz="2400"/>
      </a:pPr>
      <a:endParaRPr lang="en-US"/>
    </a:p>
  </c:txPr>
  <c:externalData r:id="rId1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0.34783389813615101"/>
          <c:y val="2.4838094950774801E-2"/>
          <c:w val="0.63047904415429101"/>
          <c:h val="0.84999703193715503"/>
        </c:manualLayout>
      </c:layout>
      <c:barChart>
        <c:barDir val="bar"/>
        <c:grouping val="percentStack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Very strict</c:v>
                </c:pt>
              </c:strCache>
            </c:strRef>
          </c:tx>
          <c:spPr>
            <a:solidFill>
              <a:srgbClr val="AAD5FF"/>
            </a:solidFill>
          </c:spPr>
          <c:invertIfNegative val="0"/>
          <c:dLbls>
            <c:spPr>
              <a:noFill/>
              <a:ln>
                <a:noFill/>
              </a:ln>
              <a:effectLst/>
            </c:sp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Sheet1!$A$2:$A$7</c:f>
              <c:strCache>
                <c:ptCount val="6"/>
                <c:pt idx="0">
                  <c:v>Wave 1 Drivers</c:v>
                </c:pt>
                <c:pt idx="1">
                  <c:v>Wave 2 Drivers</c:v>
                </c:pt>
                <c:pt idx="2">
                  <c:v>Wave 1 Pedestrians</c:v>
                </c:pt>
                <c:pt idx="3">
                  <c:v>Wave 2 Pedestrians</c:v>
                </c:pt>
                <c:pt idx="4">
                  <c:v>Wave 1 Total </c:v>
                </c:pt>
                <c:pt idx="5">
                  <c:v>Wave 2 Total</c:v>
                </c:pt>
              </c:strCache>
            </c:strRef>
          </c:cat>
          <c:val>
            <c:numRef>
              <c:f>Sheet1!$B$2:$B$7</c:f>
              <c:numCache>
                <c:formatCode>0%</c:formatCode>
                <c:ptCount val="6"/>
                <c:pt idx="0">
                  <c:v>0.15</c:v>
                </c:pt>
                <c:pt idx="1">
                  <c:v>0.21</c:v>
                </c:pt>
                <c:pt idx="2">
                  <c:v>0.11</c:v>
                </c:pt>
                <c:pt idx="3">
                  <c:v>0.09</c:v>
                </c:pt>
                <c:pt idx="4">
                  <c:v>0.13</c:v>
                </c:pt>
                <c:pt idx="5">
                  <c:v>0.15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E163-4945-A050-F3F045658031}"/>
            </c:ext>
          </c:extLst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Somewhat strict</c:v>
                </c:pt>
              </c:strCache>
            </c:strRef>
          </c:tx>
          <c:spPr>
            <a:solidFill>
              <a:srgbClr val="87AF5D"/>
            </a:solidFill>
          </c:spPr>
          <c:invertIfNegative val="0"/>
          <c:dLbls>
            <c:spPr>
              <a:noFill/>
              <a:ln>
                <a:noFill/>
              </a:ln>
              <a:effectLst/>
            </c:sp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Sheet1!$A$2:$A$7</c:f>
              <c:strCache>
                <c:ptCount val="6"/>
                <c:pt idx="0">
                  <c:v>Wave 1 Drivers</c:v>
                </c:pt>
                <c:pt idx="1">
                  <c:v>Wave 2 Drivers</c:v>
                </c:pt>
                <c:pt idx="2">
                  <c:v>Wave 1 Pedestrians</c:v>
                </c:pt>
                <c:pt idx="3">
                  <c:v>Wave 2 Pedestrians</c:v>
                </c:pt>
                <c:pt idx="4">
                  <c:v>Wave 1 Total </c:v>
                </c:pt>
                <c:pt idx="5">
                  <c:v>Wave 2 Total</c:v>
                </c:pt>
              </c:strCache>
            </c:strRef>
          </c:cat>
          <c:val>
            <c:numRef>
              <c:f>Sheet1!$C$2:$C$7</c:f>
              <c:numCache>
                <c:formatCode>0%</c:formatCode>
                <c:ptCount val="6"/>
                <c:pt idx="0">
                  <c:v>0.36</c:v>
                </c:pt>
                <c:pt idx="1">
                  <c:v>0.43</c:v>
                </c:pt>
                <c:pt idx="2">
                  <c:v>0.28999999999999998</c:v>
                </c:pt>
                <c:pt idx="3">
                  <c:v>0.25</c:v>
                </c:pt>
                <c:pt idx="4">
                  <c:v>0.32</c:v>
                </c:pt>
                <c:pt idx="5">
                  <c:v>0.34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E163-4945-A050-F3F045658031}"/>
            </c:ext>
          </c:extLst>
        </c:ser>
        <c:ser>
          <c:idx val="2"/>
          <c:order val="2"/>
          <c:tx>
            <c:strRef>
              <c:f>Sheet1!$D$1</c:f>
              <c:strCache>
                <c:ptCount val="1"/>
                <c:pt idx="0">
                  <c:v>Not very strict</c:v>
                </c:pt>
              </c:strCache>
            </c:strRef>
          </c:tx>
          <c:spPr>
            <a:solidFill>
              <a:srgbClr val="DF5A01"/>
            </a:solidFill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>
                    <a:solidFill>
                      <a:srgbClr val="FFFFFF"/>
                    </a:solidFill>
                  </a:defRPr>
                </a:pPr>
                <a:endParaRPr lang="en-US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Sheet1!$A$2:$A$7</c:f>
              <c:strCache>
                <c:ptCount val="6"/>
                <c:pt idx="0">
                  <c:v>Wave 1 Drivers</c:v>
                </c:pt>
                <c:pt idx="1">
                  <c:v>Wave 2 Drivers</c:v>
                </c:pt>
                <c:pt idx="2">
                  <c:v>Wave 1 Pedestrians</c:v>
                </c:pt>
                <c:pt idx="3">
                  <c:v>Wave 2 Pedestrians</c:v>
                </c:pt>
                <c:pt idx="4">
                  <c:v>Wave 1 Total </c:v>
                </c:pt>
                <c:pt idx="5">
                  <c:v>Wave 2 Total</c:v>
                </c:pt>
              </c:strCache>
            </c:strRef>
          </c:cat>
          <c:val>
            <c:numRef>
              <c:f>Sheet1!$D$2:$D$7</c:f>
              <c:numCache>
                <c:formatCode>0%</c:formatCode>
                <c:ptCount val="6"/>
                <c:pt idx="0">
                  <c:v>0.34</c:v>
                </c:pt>
                <c:pt idx="1">
                  <c:v>0.28000000000000003</c:v>
                </c:pt>
                <c:pt idx="2">
                  <c:v>0.39</c:v>
                </c:pt>
                <c:pt idx="3">
                  <c:v>0.45</c:v>
                </c:pt>
                <c:pt idx="4">
                  <c:v>0.38</c:v>
                </c:pt>
                <c:pt idx="5">
                  <c:v>0.36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2-E163-4945-A050-F3F045658031}"/>
            </c:ext>
          </c:extLst>
        </c:ser>
        <c:ser>
          <c:idx val="3"/>
          <c:order val="3"/>
          <c:tx>
            <c:strRef>
              <c:f>Sheet1!$E$1</c:f>
              <c:strCache>
                <c:ptCount val="1"/>
                <c:pt idx="0">
                  <c:v>Not strict at all</c:v>
                </c:pt>
              </c:strCache>
            </c:strRef>
          </c:tx>
          <c:spPr>
            <a:solidFill>
              <a:srgbClr val="992A28"/>
            </a:solidFill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>
                    <a:solidFill>
                      <a:srgbClr val="FFFFFF"/>
                    </a:solidFill>
                  </a:defRPr>
                </a:pPr>
                <a:endParaRPr lang="en-US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Sheet1!$A$2:$A$7</c:f>
              <c:strCache>
                <c:ptCount val="6"/>
                <c:pt idx="0">
                  <c:v>Wave 1 Drivers</c:v>
                </c:pt>
                <c:pt idx="1">
                  <c:v>Wave 2 Drivers</c:v>
                </c:pt>
                <c:pt idx="2">
                  <c:v>Wave 1 Pedestrians</c:v>
                </c:pt>
                <c:pt idx="3">
                  <c:v>Wave 2 Pedestrians</c:v>
                </c:pt>
                <c:pt idx="4">
                  <c:v>Wave 1 Total </c:v>
                </c:pt>
                <c:pt idx="5">
                  <c:v>Wave 2 Total</c:v>
                </c:pt>
              </c:strCache>
            </c:strRef>
          </c:cat>
          <c:val>
            <c:numRef>
              <c:f>Sheet1!$E$2:$E$7</c:f>
              <c:numCache>
                <c:formatCode>0%</c:formatCode>
                <c:ptCount val="6"/>
                <c:pt idx="0">
                  <c:v>0.14000000000000001</c:v>
                </c:pt>
                <c:pt idx="1">
                  <c:v>0.09</c:v>
                </c:pt>
                <c:pt idx="2">
                  <c:v>0.21</c:v>
                </c:pt>
                <c:pt idx="3">
                  <c:v>0.2</c:v>
                </c:pt>
                <c:pt idx="4">
                  <c:v>0.17</c:v>
                </c:pt>
                <c:pt idx="5">
                  <c:v>0.14000000000000001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3-E163-4945-A050-F3F045658031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04"/>
        <c:overlap val="100"/>
        <c:axId val="-2103905144"/>
        <c:axId val="2078729400"/>
      </c:barChart>
      <c:catAx>
        <c:axId val="-2103905144"/>
        <c:scaling>
          <c:orientation val="maxMin"/>
        </c:scaling>
        <c:delete val="0"/>
        <c:axPos val="l"/>
        <c:numFmt formatCode="General" sourceLinked="0"/>
        <c:majorTickMark val="none"/>
        <c:minorTickMark val="none"/>
        <c:tickLblPos val="nextTo"/>
        <c:crossAx val="2078729400"/>
        <c:crosses val="autoZero"/>
        <c:auto val="1"/>
        <c:lblAlgn val="ctr"/>
        <c:lblOffset val="100"/>
        <c:noMultiLvlLbl val="0"/>
      </c:catAx>
      <c:valAx>
        <c:axId val="2078729400"/>
        <c:scaling>
          <c:orientation val="minMax"/>
        </c:scaling>
        <c:delete val="1"/>
        <c:axPos val="t"/>
        <c:numFmt formatCode="0%" sourceLinked="1"/>
        <c:majorTickMark val="out"/>
        <c:minorTickMark val="none"/>
        <c:tickLblPos val="none"/>
        <c:crossAx val="-2103905144"/>
        <c:crosses val="autoZero"/>
        <c:crossBetween val="between"/>
      </c:valAx>
    </c:plotArea>
    <c:legend>
      <c:legendPos val="b"/>
      <c:layout>
        <c:manualLayout>
          <c:xMode val="edge"/>
          <c:yMode val="edge"/>
          <c:x val="0.10977467019826501"/>
          <c:y val="0.91455066855948397"/>
          <c:w val="0.837552597069669"/>
          <c:h val="6.1545036755463002E-2"/>
        </c:manualLayout>
      </c:layout>
      <c:overlay val="0"/>
    </c:legend>
    <c:plotVisOnly val="1"/>
    <c:dispBlanksAs val="gap"/>
    <c:showDLblsOverMax val="0"/>
  </c:chart>
  <c:txPr>
    <a:bodyPr/>
    <a:lstStyle/>
    <a:p>
      <a:pPr>
        <a:defRPr sz="2400"/>
      </a:pPr>
      <a:endParaRPr lang="en-US"/>
    </a:p>
  </c:txPr>
  <c:externalData r:id="rId1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0.34783389813615101"/>
          <c:y val="2.4838094950774801E-2"/>
          <c:w val="0.63047904415429101"/>
          <c:h val="0.84999703193715503"/>
        </c:manualLayout>
      </c:layout>
      <c:barChart>
        <c:barDir val="bar"/>
        <c:grouping val="percentStack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Never</c:v>
                </c:pt>
              </c:strCache>
            </c:strRef>
          </c:tx>
          <c:spPr>
            <a:solidFill>
              <a:srgbClr val="AAD5FF"/>
            </a:solidFill>
          </c:spPr>
          <c:invertIfNegative val="0"/>
          <c:dLbls>
            <c:spPr>
              <a:noFill/>
              <a:ln>
                <a:noFill/>
              </a:ln>
              <a:effectLst/>
            </c:sp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Sheet1!$A$2:$A$7</c:f>
              <c:strCache>
                <c:ptCount val="6"/>
                <c:pt idx="0">
                  <c:v>Wave 1 Drivers</c:v>
                </c:pt>
                <c:pt idx="1">
                  <c:v>Wave 2 Drivers</c:v>
                </c:pt>
                <c:pt idx="2">
                  <c:v>Wave 1 Pedestrians</c:v>
                </c:pt>
                <c:pt idx="3">
                  <c:v>Wave 2 Pedestrians</c:v>
                </c:pt>
                <c:pt idx="4">
                  <c:v>Wave 1 Total </c:v>
                </c:pt>
                <c:pt idx="5">
                  <c:v>Wave 2 Total</c:v>
                </c:pt>
              </c:strCache>
            </c:strRef>
          </c:cat>
          <c:val>
            <c:numRef>
              <c:f>Sheet1!$B$2:$B$7</c:f>
              <c:numCache>
                <c:formatCode>0%</c:formatCode>
                <c:ptCount val="6"/>
                <c:pt idx="0">
                  <c:v>0.38</c:v>
                </c:pt>
                <c:pt idx="1">
                  <c:v>0.34</c:v>
                </c:pt>
                <c:pt idx="2">
                  <c:v>0.22</c:v>
                </c:pt>
                <c:pt idx="3">
                  <c:v>0.28000000000000003</c:v>
                </c:pt>
                <c:pt idx="4">
                  <c:v>0.3</c:v>
                </c:pt>
                <c:pt idx="5">
                  <c:v>0.31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F849-4285-91C3-B50E665E09E8}"/>
            </c:ext>
          </c:extLst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Rarely (1-2 times)</c:v>
                </c:pt>
              </c:strCache>
            </c:strRef>
          </c:tx>
          <c:spPr>
            <a:solidFill>
              <a:srgbClr val="87AF5D"/>
            </a:solidFill>
          </c:spPr>
          <c:invertIfNegative val="0"/>
          <c:dLbls>
            <c:spPr>
              <a:noFill/>
              <a:ln>
                <a:noFill/>
              </a:ln>
              <a:effectLst/>
            </c:sp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Sheet1!$A$2:$A$7</c:f>
              <c:strCache>
                <c:ptCount val="6"/>
                <c:pt idx="0">
                  <c:v>Wave 1 Drivers</c:v>
                </c:pt>
                <c:pt idx="1">
                  <c:v>Wave 2 Drivers</c:v>
                </c:pt>
                <c:pt idx="2">
                  <c:v>Wave 1 Pedestrians</c:v>
                </c:pt>
                <c:pt idx="3">
                  <c:v>Wave 2 Pedestrians</c:v>
                </c:pt>
                <c:pt idx="4">
                  <c:v>Wave 1 Total </c:v>
                </c:pt>
                <c:pt idx="5">
                  <c:v>Wave 2 Total</c:v>
                </c:pt>
              </c:strCache>
            </c:strRef>
          </c:cat>
          <c:val>
            <c:numRef>
              <c:f>Sheet1!$C$2:$C$7</c:f>
              <c:numCache>
                <c:formatCode>0%</c:formatCode>
                <c:ptCount val="6"/>
                <c:pt idx="0">
                  <c:v>0.28999999999999998</c:v>
                </c:pt>
                <c:pt idx="1">
                  <c:v>0.32</c:v>
                </c:pt>
                <c:pt idx="2">
                  <c:v>0.26</c:v>
                </c:pt>
                <c:pt idx="3">
                  <c:v>0.34</c:v>
                </c:pt>
                <c:pt idx="4">
                  <c:v>0.27</c:v>
                </c:pt>
                <c:pt idx="5">
                  <c:v>0.33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F849-4285-91C3-B50E665E09E8}"/>
            </c:ext>
          </c:extLst>
        </c:ser>
        <c:ser>
          <c:idx val="2"/>
          <c:order val="2"/>
          <c:tx>
            <c:strRef>
              <c:f>Sheet1!$D$1</c:f>
              <c:strCache>
                <c:ptCount val="1"/>
                <c:pt idx="0">
                  <c:v>Sometimes (3-4 times)</c:v>
                </c:pt>
              </c:strCache>
            </c:strRef>
          </c:tx>
          <c:spPr>
            <a:solidFill>
              <a:srgbClr val="DF5A01"/>
            </a:solidFill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>
                    <a:solidFill>
                      <a:srgbClr val="FFFFFF"/>
                    </a:solidFill>
                  </a:defRPr>
                </a:pPr>
                <a:endParaRPr lang="en-US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Sheet1!$A$2:$A$7</c:f>
              <c:strCache>
                <c:ptCount val="6"/>
                <c:pt idx="0">
                  <c:v>Wave 1 Drivers</c:v>
                </c:pt>
                <c:pt idx="1">
                  <c:v>Wave 2 Drivers</c:v>
                </c:pt>
                <c:pt idx="2">
                  <c:v>Wave 1 Pedestrians</c:v>
                </c:pt>
                <c:pt idx="3">
                  <c:v>Wave 2 Pedestrians</c:v>
                </c:pt>
                <c:pt idx="4">
                  <c:v>Wave 1 Total </c:v>
                </c:pt>
                <c:pt idx="5">
                  <c:v>Wave 2 Total</c:v>
                </c:pt>
              </c:strCache>
            </c:strRef>
          </c:cat>
          <c:val>
            <c:numRef>
              <c:f>Sheet1!$D$2:$D$7</c:f>
              <c:numCache>
                <c:formatCode>0%</c:formatCode>
                <c:ptCount val="6"/>
                <c:pt idx="0">
                  <c:v>0.24</c:v>
                </c:pt>
                <c:pt idx="1">
                  <c:v>0.19</c:v>
                </c:pt>
                <c:pt idx="2">
                  <c:v>0.27</c:v>
                </c:pt>
                <c:pt idx="3">
                  <c:v>0.23</c:v>
                </c:pt>
                <c:pt idx="4">
                  <c:v>0.25</c:v>
                </c:pt>
                <c:pt idx="5">
                  <c:v>0.21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2-F849-4285-91C3-B50E665E09E8}"/>
            </c:ext>
          </c:extLst>
        </c:ser>
        <c:ser>
          <c:idx val="3"/>
          <c:order val="3"/>
          <c:tx>
            <c:strRef>
              <c:f>Sheet1!$E$1</c:f>
              <c:strCache>
                <c:ptCount val="1"/>
                <c:pt idx="0">
                  <c:v>Frequently (&gt;5 times)</c:v>
                </c:pt>
              </c:strCache>
            </c:strRef>
          </c:tx>
          <c:spPr>
            <a:solidFill>
              <a:srgbClr val="992A28"/>
            </a:solidFill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>
                    <a:solidFill>
                      <a:srgbClr val="FFFFFF"/>
                    </a:solidFill>
                  </a:defRPr>
                </a:pPr>
                <a:endParaRPr lang="en-US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Sheet1!$A$2:$A$7</c:f>
              <c:strCache>
                <c:ptCount val="6"/>
                <c:pt idx="0">
                  <c:v>Wave 1 Drivers</c:v>
                </c:pt>
                <c:pt idx="1">
                  <c:v>Wave 2 Drivers</c:v>
                </c:pt>
                <c:pt idx="2">
                  <c:v>Wave 1 Pedestrians</c:v>
                </c:pt>
                <c:pt idx="3">
                  <c:v>Wave 2 Pedestrians</c:v>
                </c:pt>
                <c:pt idx="4">
                  <c:v>Wave 1 Total </c:v>
                </c:pt>
                <c:pt idx="5">
                  <c:v>Wave 2 Total</c:v>
                </c:pt>
              </c:strCache>
            </c:strRef>
          </c:cat>
          <c:val>
            <c:numRef>
              <c:f>Sheet1!$E$2:$E$7</c:f>
              <c:numCache>
                <c:formatCode>0%</c:formatCode>
                <c:ptCount val="6"/>
                <c:pt idx="0">
                  <c:v>0.09</c:v>
                </c:pt>
                <c:pt idx="1">
                  <c:v>0.15</c:v>
                </c:pt>
                <c:pt idx="2">
                  <c:v>0.25</c:v>
                </c:pt>
                <c:pt idx="3">
                  <c:v>0.15</c:v>
                </c:pt>
                <c:pt idx="4">
                  <c:v>0.17</c:v>
                </c:pt>
                <c:pt idx="5">
                  <c:v>0.15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3-F849-4285-91C3-B50E665E09E8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04"/>
        <c:overlap val="100"/>
        <c:axId val="-2103548280"/>
        <c:axId val="-2104200248"/>
      </c:barChart>
      <c:catAx>
        <c:axId val="-2103548280"/>
        <c:scaling>
          <c:orientation val="maxMin"/>
        </c:scaling>
        <c:delete val="0"/>
        <c:axPos val="l"/>
        <c:numFmt formatCode="General" sourceLinked="0"/>
        <c:majorTickMark val="none"/>
        <c:minorTickMark val="none"/>
        <c:tickLblPos val="nextTo"/>
        <c:crossAx val="-2104200248"/>
        <c:crosses val="autoZero"/>
        <c:auto val="1"/>
        <c:lblAlgn val="ctr"/>
        <c:lblOffset val="100"/>
        <c:noMultiLvlLbl val="0"/>
      </c:catAx>
      <c:valAx>
        <c:axId val="-2104200248"/>
        <c:scaling>
          <c:orientation val="minMax"/>
        </c:scaling>
        <c:delete val="1"/>
        <c:axPos val="t"/>
        <c:numFmt formatCode="0%" sourceLinked="1"/>
        <c:majorTickMark val="out"/>
        <c:minorTickMark val="none"/>
        <c:tickLblPos val="none"/>
        <c:crossAx val="-2103548280"/>
        <c:crosses val="autoZero"/>
        <c:crossBetween val="between"/>
      </c:valAx>
    </c:plotArea>
    <c:legend>
      <c:legendPos val="b"/>
      <c:layout>
        <c:manualLayout>
          <c:xMode val="edge"/>
          <c:yMode val="edge"/>
          <c:x val="0.10977467019826501"/>
          <c:y val="0.91455066855948397"/>
          <c:w val="0.837552597069669"/>
          <c:h val="6.1545036755463002E-2"/>
        </c:manualLayout>
      </c:layout>
      <c:overlay val="0"/>
    </c:legend>
    <c:plotVisOnly val="1"/>
    <c:dispBlanksAs val="gap"/>
    <c:showDLblsOverMax val="0"/>
  </c:chart>
  <c:txPr>
    <a:bodyPr/>
    <a:lstStyle/>
    <a:p>
      <a:pPr>
        <a:defRPr sz="2400"/>
      </a:pPr>
      <a:endParaRPr lang="en-US"/>
    </a:p>
  </c:txPr>
  <c:externalData r:id="rId1">
    <c:autoUpdate val="0"/>
  </c:externalData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0.34783389813615101"/>
          <c:y val="2.4838094950774801E-2"/>
          <c:w val="0.63047904415429101"/>
          <c:h val="0.84999703193715503"/>
        </c:manualLayout>
      </c:layout>
      <c:barChart>
        <c:barDir val="bar"/>
        <c:grouping val="percentStack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Safer than other places</c:v>
                </c:pt>
              </c:strCache>
            </c:strRef>
          </c:tx>
          <c:spPr>
            <a:solidFill>
              <a:srgbClr val="AAD5FF"/>
            </a:solidFill>
          </c:spPr>
          <c:invertIfNegative val="0"/>
          <c:dLbls>
            <c:spPr>
              <a:noFill/>
              <a:ln>
                <a:noFill/>
              </a:ln>
              <a:effectLst/>
            </c:sp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Sheet1!$A$2:$A$7</c:f>
              <c:strCache>
                <c:ptCount val="6"/>
                <c:pt idx="0">
                  <c:v>Wave 1 Drivers</c:v>
                </c:pt>
                <c:pt idx="1">
                  <c:v>Wave 2 Drivers</c:v>
                </c:pt>
                <c:pt idx="2">
                  <c:v>Wave 1 Pedestrians</c:v>
                </c:pt>
                <c:pt idx="3">
                  <c:v>Wave 2 Pedestrians</c:v>
                </c:pt>
                <c:pt idx="4">
                  <c:v>Wave 1 Total </c:v>
                </c:pt>
                <c:pt idx="5">
                  <c:v>Wave 2 Total</c:v>
                </c:pt>
              </c:strCache>
            </c:strRef>
          </c:cat>
          <c:val>
            <c:numRef>
              <c:f>Sheet1!$B$2:$B$7</c:f>
              <c:numCache>
                <c:formatCode>0%</c:formatCode>
                <c:ptCount val="6"/>
                <c:pt idx="0">
                  <c:v>0.12</c:v>
                </c:pt>
                <c:pt idx="1">
                  <c:v>0.22</c:v>
                </c:pt>
                <c:pt idx="2">
                  <c:v>0.13</c:v>
                </c:pt>
                <c:pt idx="3">
                  <c:v>0.15</c:v>
                </c:pt>
                <c:pt idx="4">
                  <c:v>0.13</c:v>
                </c:pt>
                <c:pt idx="5">
                  <c:v>0.18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09D7-4996-84B5-A14193D605CF}"/>
            </c:ext>
          </c:extLst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As safe as anywhere else</c:v>
                </c:pt>
              </c:strCache>
            </c:strRef>
          </c:tx>
          <c:spPr>
            <a:solidFill>
              <a:srgbClr val="87AF5D"/>
            </a:solidFill>
          </c:spPr>
          <c:invertIfNegative val="0"/>
          <c:dLbls>
            <c:spPr>
              <a:noFill/>
              <a:ln>
                <a:noFill/>
              </a:ln>
              <a:effectLst/>
            </c:sp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Sheet1!$A$2:$A$7</c:f>
              <c:strCache>
                <c:ptCount val="6"/>
                <c:pt idx="0">
                  <c:v>Wave 1 Drivers</c:v>
                </c:pt>
                <c:pt idx="1">
                  <c:v>Wave 2 Drivers</c:v>
                </c:pt>
                <c:pt idx="2">
                  <c:v>Wave 1 Pedestrians</c:v>
                </c:pt>
                <c:pt idx="3">
                  <c:v>Wave 2 Pedestrians</c:v>
                </c:pt>
                <c:pt idx="4">
                  <c:v>Wave 1 Total </c:v>
                </c:pt>
                <c:pt idx="5">
                  <c:v>Wave 2 Total</c:v>
                </c:pt>
              </c:strCache>
            </c:strRef>
          </c:cat>
          <c:val>
            <c:numRef>
              <c:f>Sheet1!$C$2:$C$7</c:f>
              <c:numCache>
                <c:formatCode>0%</c:formatCode>
                <c:ptCount val="6"/>
                <c:pt idx="0">
                  <c:v>0.61</c:v>
                </c:pt>
                <c:pt idx="1">
                  <c:v>0.61</c:v>
                </c:pt>
                <c:pt idx="2">
                  <c:v>0.53</c:v>
                </c:pt>
                <c:pt idx="3">
                  <c:v>0.51</c:v>
                </c:pt>
                <c:pt idx="4">
                  <c:v>0.56999999999999995</c:v>
                </c:pt>
                <c:pt idx="5">
                  <c:v>0.56000000000000005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09D7-4996-84B5-A14193D605CF}"/>
            </c:ext>
          </c:extLst>
        </c:ser>
        <c:ser>
          <c:idx val="2"/>
          <c:order val="2"/>
          <c:tx>
            <c:strRef>
              <c:f>Sheet1!$D$1</c:f>
              <c:strCache>
                <c:ptCount val="1"/>
                <c:pt idx="0">
                  <c:v>Not safe at all</c:v>
                </c:pt>
              </c:strCache>
            </c:strRef>
          </c:tx>
          <c:spPr>
            <a:solidFill>
              <a:srgbClr val="DF5A01"/>
            </a:solidFill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>
                    <a:solidFill>
                      <a:srgbClr val="FFFFFF"/>
                    </a:solidFill>
                  </a:defRPr>
                </a:pPr>
                <a:endParaRPr lang="en-US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Sheet1!$A$2:$A$7</c:f>
              <c:strCache>
                <c:ptCount val="6"/>
                <c:pt idx="0">
                  <c:v>Wave 1 Drivers</c:v>
                </c:pt>
                <c:pt idx="1">
                  <c:v>Wave 2 Drivers</c:v>
                </c:pt>
                <c:pt idx="2">
                  <c:v>Wave 1 Pedestrians</c:v>
                </c:pt>
                <c:pt idx="3">
                  <c:v>Wave 2 Pedestrians</c:v>
                </c:pt>
                <c:pt idx="4">
                  <c:v>Wave 1 Total </c:v>
                </c:pt>
                <c:pt idx="5">
                  <c:v>Wave 2 Total</c:v>
                </c:pt>
              </c:strCache>
            </c:strRef>
          </c:cat>
          <c:val>
            <c:numRef>
              <c:f>Sheet1!$D$2:$D$7</c:f>
              <c:numCache>
                <c:formatCode>0%</c:formatCode>
                <c:ptCount val="6"/>
                <c:pt idx="0">
                  <c:v>0.27</c:v>
                </c:pt>
                <c:pt idx="1">
                  <c:v>0.18</c:v>
                </c:pt>
                <c:pt idx="2">
                  <c:v>0.33</c:v>
                </c:pt>
                <c:pt idx="3">
                  <c:v>0.35</c:v>
                </c:pt>
                <c:pt idx="4">
                  <c:v>0.3</c:v>
                </c:pt>
                <c:pt idx="5">
                  <c:v>0.26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2-09D7-4996-84B5-A14193D605CF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04"/>
        <c:overlap val="100"/>
        <c:axId val="-2031582696"/>
        <c:axId val="-2031589032"/>
      </c:barChart>
      <c:catAx>
        <c:axId val="-2031582696"/>
        <c:scaling>
          <c:orientation val="maxMin"/>
        </c:scaling>
        <c:delete val="0"/>
        <c:axPos val="l"/>
        <c:numFmt formatCode="General" sourceLinked="0"/>
        <c:majorTickMark val="none"/>
        <c:minorTickMark val="none"/>
        <c:tickLblPos val="nextTo"/>
        <c:crossAx val="-2031589032"/>
        <c:crosses val="autoZero"/>
        <c:auto val="1"/>
        <c:lblAlgn val="ctr"/>
        <c:lblOffset val="100"/>
        <c:noMultiLvlLbl val="0"/>
      </c:catAx>
      <c:valAx>
        <c:axId val="-2031589032"/>
        <c:scaling>
          <c:orientation val="minMax"/>
        </c:scaling>
        <c:delete val="1"/>
        <c:axPos val="t"/>
        <c:numFmt formatCode="0%" sourceLinked="1"/>
        <c:majorTickMark val="out"/>
        <c:minorTickMark val="none"/>
        <c:tickLblPos val="none"/>
        <c:crossAx val="-2031582696"/>
        <c:crosses val="autoZero"/>
        <c:crossBetween val="between"/>
      </c:valAx>
    </c:plotArea>
    <c:legend>
      <c:legendPos val="b"/>
      <c:layout>
        <c:manualLayout>
          <c:xMode val="edge"/>
          <c:yMode val="edge"/>
          <c:x val="0.10977467019826501"/>
          <c:y val="0.91455066855948397"/>
          <c:w val="0.837552597069669"/>
          <c:h val="6.1545036755463002E-2"/>
        </c:manualLayout>
      </c:layout>
      <c:overlay val="0"/>
    </c:legend>
    <c:plotVisOnly val="1"/>
    <c:dispBlanksAs val="gap"/>
    <c:showDLblsOverMax val="0"/>
  </c:chart>
  <c:txPr>
    <a:bodyPr/>
    <a:lstStyle/>
    <a:p>
      <a:pPr>
        <a:defRPr sz="2400"/>
      </a:pPr>
      <a:endParaRPr lang="en-US"/>
    </a:p>
  </c:txPr>
  <c:externalData r:id="rId1">
    <c:autoUpdate val="0"/>
  </c:externalData>
</c:chartSpace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31.emf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48.emf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6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37840" cy="464820"/>
          </a:xfrm>
          <a:prstGeom prst="rect">
            <a:avLst/>
          </a:prstGeom>
        </p:spPr>
        <p:txBody>
          <a:bodyPr vert="horz" lIns="93177" tIns="46589" rIns="93177" bIns="46589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970938" y="0"/>
            <a:ext cx="3037840" cy="464820"/>
          </a:xfrm>
          <a:prstGeom prst="rect">
            <a:avLst/>
          </a:prstGeom>
        </p:spPr>
        <p:txBody>
          <a:bodyPr vert="horz" lIns="93177" tIns="46589" rIns="93177" bIns="46589" rtlCol="0"/>
          <a:lstStyle>
            <a:lvl1pPr algn="r">
              <a:defRPr sz="1200"/>
            </a:lvl1pPr>
          </a:lstStyle>
          <a:p>
            <a:fld id="{7FE4F7B0-28EE-0F45-A0A9-6C1B1F8E678B}" type="datetimeFigureOut">
              <a:rPr lang="en-US" smtClean="0"/>
              <a:t>10/11/2017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829967"/>
            <a:ext cx="3037840" cy="464820"/>
          </a:xfrm>
          <a:prstGeom prst="rect">
            <a:avLst/>
          </a:prstGeom>
        </p:spPr>
        <p:txBody>
          <a:bodyPr vert="horz" lIns="93177" tIns="46589" rIns="93177" bIns="46589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970938" y="8829967"/>
            <a:ext cx="3037840" cy="464820"/>
          </a:xfrm>
          <a:prstGeom prst="rect">
            <a:avLst/>
          </a:prstGeom>
        </p:spPr>
        <p:txBody>
          <a:bodyPr vert="horz" lIns="93177" tIns="46589" rIns="93177" bIns="46589" rtlCol="0" anchor="b"/>
          <a:lstStyle>
            <a:lvl1pPr algn="r">
              <a:defRPr sz="1200"/>
            </a:lvl1pPr>
          </a:lstStyle>
          <a:p>
            <a:fld id="{A1584730-E849-0944-88AD-7CB5B2B7400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5189997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5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37840" cy="464820"/>
          </a:xfrm>
          <a:prstGeom prst="rect">
            <a:avLst/>
          </a:prstGeom>
        </p:spPr>
        <p:txBody>
          <a:bodyPr vert="horz" lIns="93177" tIns="46589" rIns="93177" bIns="46589" rtlCol="0"/>
          <a:lstStyle>
            <a:lvl1pPr algn="l">
              <a:defRPr sz="120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970938" y="0"/>
            <a:ext cx="3037840" cy="464820"/>
          </a:xfrm>
          <a:prstGeom prst="rect">
            <a:avLst/>
          </a:prstGeom>
        </p:spPr>
        <p:txBody>
          <a:bodyPr vert="horz" lIns="93177" tIns="46589" rIns="93177" bIns="46589" rtlCol="0"/>
          <a:lstStyle>
            <a:lvl1pPr algn="r">
              <a:defRPr sz="1200"/>
            </a:lvl1pPr>
          </a:lstStyle>
          <a:p>
            <a:pPr>
              <a:defRPr/>
            </a:pPr>
            <a:fld id="{CBB88C33-1BFF-EE47-A199-8E4F398D6115}" type="datetimeFigureOut">
              <a:rPr lang="en-US"/>
              <a:pPr>
                <a:defRPr/>
              </a:pPr>
              <a:t>10/10/2017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406400" y="696913"/>
            <a:ext cx="6197600" cy="34861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3177" tIns="46589" rIns="93177" bIns="46589" rtlCol="0" anchor="ctr"/>
          <a:lstStyle/>
          <a:p>
            <a:pPr lvl="0"/>
            <a:endParaRPr lang="en-US" noProof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701040" y="4415790"/>
            <a:ext cx="5608320" cy="4183380"/>
          </a:xfrm>
          <a:prstGeom prst="rect">
            <a:avLst/>
          </a:prstGeom>
        </p:spPr>
        <p:txBody>
          <a:bodyPr vert="horz" lIns="93177" tIns="46589" rIns="93177" bIns="46589" rtlCol="0"/>
          <a:lstStyle/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829967"/>
            <a:ext cx="3037840" cy="464820"/>
          </a:xfrm>
          <a:prstGeom prst="rect">
            <a:avLst/>
          </a:prstGeom>
        </p:spPr>
        <p:txBody>
          <a:bodyPr vert="horz" lIns="93177" tIns="46589" rIns="93177" bIns="46589" rtlCol="0" anchor="b"/>
          <a:lstStyle>
            <a:lvl1pPr algn="l">
              <a:defRPr sz="120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970938" y="8829967"/>
            <a:ext cx="3037840" cy="464820"/>
          </a:xfrm>
          <a:prstGeom prst="rect">
            <a:avLst/>
          </a:prstGeom>
        </p:spPr>
        <p:txBody>
          <a:bodyPr vert="horz" lIns="93177" tIns="46589" rIns="93177" bIns="46589" rtlCol="0" anchor="b"/>
          <a:lstStyle>
            <a:lvl1pPr algn="r">
              <a:defRPr sz="1200"/>
            </a:lvl1pPr>
          </a:lstStyle>
          <a:p>
            <a:pPr>
              <a:defRPr/>
            </a:pPr>
            <a:fld id="{4B00BC53-AB5C-A14B-A1D2-A36F42AE3849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59628738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defTabSz="457200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ＭＳ Ｐゴシック" charset="0"/>
        <a:cs typeface="Geneva" charset="0"/>
      </a:defRPr>
    </a:lvl1pPr>
    <a:lvl2pPr marL="457200" algn="l" defTabSz="457200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Geneva" charset="0"/>
        <a:cs typeface="Geneva" charset="0"/>
      </a:defRPr>
    </a:lvl2pPr>
    <a:lvl3pPr marL="914400" algn="l" defTabSz="457200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Geneva" charset="0"/>
        <a:cs typeface="Geneva" charset="0"/>
      </a:defRPr>
    </a:lvl3pPr>
    <a:lvl4pPr marL="1371600" algn="l" defTabSz="457200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Geneva" charset="0"/>
        <a:cs typeface="Geneva" charset="0"/>
      </a:defRPr>
    </a:lvl4pPr>
    <a:lvl5pPr marL="1828800" algn="l" defTabSz="457200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Geneva" charset="0"/>
        <a:cs typeface="Geneva" charset="0"/>
      </a:defRPr>
    </a:lvl5pPr>
    <a:lvl6pPr marL="22860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2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873" name="Slide Image Placeholder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</p:sp>
      <p:sp>
        <p:nvSpPr>
          <p:cNvPr id="79874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>
              <a:latin typeface="Calibri" charset="0"/>
              <a:ea typeface="MS PGothic" charset="0"/>
            </a:endParaRPr>
          </a:p>
        </p:txBody>
      </p:sp>
      <p:sp>
        <p:nvSpPr>
          <p:cNvPr id="79875" name="Date Placeholder 1"/>
          <p:cNvSpPr>
            <a:spLocks noGrp="1"/>
          </p:cNvSpPr>
          <p:nvPr>
            <p:ph type="dt" sz="quarter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900">
                <a:solidFill>
                  <a:srgbClr val="414141"/>
                </a:solidFill>
                <a:latin typeface="Gill Sans Light" charset="0"/>
                <a:ea typeface="ヒラギノ角ゴ ProN W3" charset="0"/>
                <a:cs typeface="ヒラギノ角ゴ ProN W3" charset="0"/>
                <a:sym typeface="Gill Sans Light" charset="0"/>
              </a:defRPr>
            </a:lvl1pPr>
            <a:lvl2pPr marL="757066" indent="-291179" eaLnBrk="0" hangingPunct="0">
              <a:defRPr sz="2900">
                <a:solidFill>
                  <a:srgbClr val="414141"/>
                </a:solidFill>
                <a:latin typeface="Gill Sans Light" charset="0"/>
                <a:ea typeface="ヒラギノ角ゴ ProN W3" charset="0"/>
                <a:cs typeface="ヒラギノ角ゴ ProN W3" charset="0"/>
                <a:sym typeface="Gill Sans Light" charset="0"/>
              </a:defRPr>
            </a:lvl2pPr>
            <a:lvl3pPr marL="1164717" indent="-232943" eaLnBrk="0" hangingPunct="0">
              <a:defRPr sz="2900">
                <a:solidFill>
                  <a:srgbClr val="414141"/>
                </a:solidFill>
                <a:latin typeface="Gill Sans Light" charset="0"/>
                <a:ea typeface="ヒラギノ角ゴ ProN W3" charset="0"/>
                <a:cs typeface="ヒラギノ角ゴ ProN W3" charset="0"/>
                <a:sym typeface="Gill Sans Light" charset="0"/>
              </a:defRPr>
            </a:lvl3pPr>
            <a:lvl4pPr marL="1630604" indent="-232943" eaLnBrk="0" hangingPunct="0">
              <a:defRPr sz="2900">
                <a:solidFill>
                  <a:srgbClr val="414141"/>
                </a:solidFill>
                <a:latin typeface="Gill Sans Light" charset="0"/>
                <a:ea typeface="ヒラギノ角ゴ ProN W3" charset="0"/>
                <a:cs typeface="ヒラギノ角ゴ ProN W3" charset="0"/>
                <a:sym typeface="Gill Sans Light" charset="0"/>
              </a:defRPr>
            </a:lvl4pPr>
            <a:lvl5pPr marL="2096491" indent="-232943" eaLnBrk="0" hangingPunct="0">
              <a:defRPr sz="2900">
                <a:solidFill>
                  <a:srgbClr val="414141"/>
                </a:solidFill>
                <a:latin typeface="Gill Sans Light" charset="0"/>
                <a:ea typeface="ヒラギノ角ゴ ProN W3" charset="0"/>
                <a:cs typeface="ヒラギノ角ゴ ProN W3" charset="0"/>
                <a:sym typeface="Gill Sans Light" charset="0"/>
              </a:defRPr>
            </a:lvl5pPr>
            <a:lvl6pPr marL="2562377" indent="-232943" algn="ctr" eaLnBrk="0" fontAlgn="base" hangingPunct="0">
              <a:spcBef>
                <a:spcPct val="0"/>
              </a:spcBef>
              <a:spcAft>
                <a:spcPct val="0"/>
              </a:spcAft>
              <a:defRPr sz="2900">
                <a:solidFill>
                  <a:srgbClr val="414141"/>
                </a:solidFill>
                <a:latin typeface="Gill Sans Light" charset="0"/>
                <a:ea typeface="ヒラギノ角ゴ ProN W3" charset="0"/>
                <a:cs typeface="ヒラギノ角ゴ ProN W3" charset="0"/>
                <a:sym typeface="Gill Sans Light" charset="0"/>
              </a:defRPr>
            </a:lvl6pPr>
            <a:lvl7pPr marL="3028264" indent="-232943" algn="ctr" eaLnBrk="0" fontAlgn="base" hangingPunct="0">
              <a:spcBef>
                <a:spcPct val="0"/>
              </a:spcBef>
              <a:spcAft>
                <a:spcPct val="0"/>
              </a:spcAft>
              <a:defRPr sz="2900">
                <a:solidFill>
                  <a:srgbClr val="414141"/>
                </a:solidFill>
                <a:latin typeface="Gill Sans Light" charset="0"/>
                <a:ea typeface="ヒラギノ角ゴ ProN W3" charset="0"/>
                <a:cs typeface="ヒラギノ角ゴ ProN W3" charset="0"/>
                <a:sym typeface="Gill Sans Light" charset="0"/>
              </a:defRPr>
            </a:lvl7pPr>
            <a:lvl8pPr marL="3494151" indent="-232943" algn="ctr" eaLnBrk="0" fontAlgn="base" hangingPunct="0">
              <a:spcBef>
                <a:spcPct val="0"/>
              </a:spcBef>
              <a:spcAft>
                <a:spcPct val="0"/>
              </a:spcAft>
              <a:defRPr sz="2900">
                <a:solidFill>
                  <a:srgbClr val="414141"/>
                </a:solidFill>
                <a:latin typeface="Gill Sans Light" charset="0"/>
                <a:ea typeface="ヒラギノ角ゴ ProN W3" charset="0"/>
                <a:cs typeface="ヒラギノ角ゴ ProN W3" charset="0"/>
                <a:sym typeface="Gill Sans Light" charset="0"/>
              </a:defRPr>
            </a:lvl8pPr>
            <a:lvl9pPr marL="3960038" indent="-232943" algn="ctr" eaLnBrk="0" fontAlgn="base" hangingPunct="0">
              <a:spcBef>
                <a:spcPct val="0"/>
              </a:spcBef>
              <a:spcAft>
                <a:spcPct val="0"/>
              </a:spcAft>
              <a:defRPr sz="2900">
                <a:solidFill>
                  <a:srgbClr val="414141"/>
                </a:solidFill>
                <a:latin typeface="Gill Sans Light" charset="0"/>
                <a:ea typeface="ヒラギノ角ゴ ProN W3" charset="0"/>
                <a:cs typeface="ヒラギノ角ゴ ProN W3" charset="0"/>
                <a:sym typeface="Gill Sans Light" charset="0"/>
              </a:defRPr>
            </a:lvl9pPr>
          </a:lstStyle>
          <a:p>
            <a:pPr eaLnBrk="1" hangingPunct="1"/>
            <a:fld id="{4FA18A1D-DEB3-9D48-B2C0-C9E2B98986A5}" type="datetime1">
              <a:rPr lang="en-US" sz="1200"/>
              <a:pPr eaLnBrk="1" hangingPunct="1"/>
              <a:t>10/10/2017</a:t>
            </a:fld>
            <a:endParaRPr lang="en-US" sz="120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1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</p:sp>
      <p:sp>
        <p:nvSpPr>
          <p:cNvPr id="20482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>
              <a:latin typeface="Calibri" charset="0"/>
            </a:endParaRPr>
          </a:p>
        </p:txBody>
      </p:sp>
      <p:sp>
        <p:nvSpPr>
          <p:cNvPr id="20483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 sz="3700">
                <a:solidFill>
                  <a:srgbClr val="414141"/>
                </a:solidFill>
                <a:latin typeface="Lucida Grande" charset="0"/>
                <a:ea typeface=".Aqua かな" charset="0"/>
                <a:cs typeface=".Aqua かな" charset="0"/>
                <a:sym typeface="Lucida Grande" charset="0"/>
              </a:defRPr>
            </a:lvl1pPr>
            <a:lvl2pPr marL="757066" indent="-291179" eaLnBrk="0" hangingPunct="0">
              <a:defRPr sz="3700">
                <a:solidFill>
                  <a:srgbClr val="414141"/>
                </a:solidFill>
                <a:latin typeface="Lucida Grande" charset="0"/>
                <a:ea typeface=".Aqua かな" charset="0"/>
                <a:cs typeface=".Aqua かな" charset="0"/>
                <a:sym typeface="Lucida Grande" charset="0"/>
              </a:defRPr>
            </a:lvl2pPr>
            <a:lvl3pPr marL="1164717" indent="-232943" eaLnBrk="0" hangingPunct="0">
              <a:defRPr sz="3700">
                <a:solidFill>
                  <a:srgbClr val="414141"/>
                </a:solidFill>
                <a:latin typeface="Lucida Grande" charset="0"/>
                <a:ea typeface=".Aqua かな" charset="0"/>
                <a:cs typeface=".Aqua かな" charset="0"/>
                <a:sym typeface="Lucida Grande" charset="0"/>
              </a:defRPr>
            </a:lvl3pPr>
            <a:lvl4pPr marL="1630604" indent="-232943" eaLnBrk="0" hangingPunct="0">
              <a:defRPr sz="3700">
                <a:solidFill>
                  <a:srgbClr val="414141"/>
                </a:solidFill>
                <a:latin typeface="Lucida Grande" charset="0"/>
                <a:ea typeface=".Aqua かな" charset="0"/>
                <a:cs typeface=".Aqua かな" charset="0"/>
                <a:sym typeface="Lucida Grande" charset="0"/>
              </a:defRPr>
            </a:lvl4pPr>
            <a:lvl5pPr marL="2096491" indent="-232943" eaLnBrk="0" hangingPunct="0">
              <a:defRPr sz="3700">
                <a:solidFill>
                  <a:srgbClr val="414141"/>
                </a:solidFill>
                <a:latin typeface="Lucida Grande" charset="0"/>
                <a:ea typeface=".Aqua かな" charset="0"/>
                <a:cs typeface=".Aqua かな" charset="0"/>
                <a:sym typeface="Lucida Grande" charset="0"/>
              </a:defRPr>
            </a:lvl5pPr>
            <a:lvl6pPr marL="2562377" indent="-232943" algn="ctr" eaLnBrk="0" fontAlgn="base" hangingPunct="0">
              <a:spcBef>
                <a:spcPct val="0"/>
              </a:spcBef>
              <a:spcAft>
                <a:spcPct val="0"/>
              </a:spcAft>
              <a:defRPr sz="3700">
                <a:solidFill>
                  <a:srgbClr val="414141"/>
                </a:solidFill>
                <a:latin typeface="Lucida Grande" charset="0"/>
                <a:ea typeface=".Aqua かな" charset="0"/>
                <a:cs typeface=".Aqua かな" charset="0"/>
                <a:sym typeface="Lucida Grande" charset="0"/>
              </a:defRPr>
            </a:lvl6pPr>
            <a:lvl7pPr marL="3028264" indent="-232943" algn="ctr" eaLnBrk="0" fontAlgn="base" hangingPunct="0">
              <a:spcBef>
                <a:spcPct val="0"/>
              </a:spcBef>
              <a:spcAft>
                <a:spcPct val="0"/>
              </a:spcAft>
              <a:defRPr sz="3700">
                <a:solidFill>
                  <a:srgbClr val="414141"/>
                </a:solidFill>
                <a:latin typeface="Lucida Grande" charset="0"/>
                <a:ea typeface=".Aqua かな" charset="0"/>
                <a:cs typeface=".Aqua かな" charset="0"/>
                <a:sym typeface="Lucida Grande" charset="0"/>
              </a:defRPr>
            </a:lvl7pPr>
            <a:lvl8pPr marL="3494151" indent="-232943" algn="ctr" eaLnBrk="0" fontAlgn="base" hangingPunct="0">
              <a:spcBef>
                <a:spcPct val="0"/>
              </a:spcBef>
              <a:spcAft>
                <a:spcPct val="0"/>
              </a:spcAft>
              <a:defRPr sz="3700">
                <a:solidFill>
                  <a:srgbClr val="414141"/>
                </a:solidFill>
                <a:latin typeface="Lucida Grande" charset="0"/>
                <a:ea typeface=".Aqua かな" charset="0"/>
                <a:cs typeface=".Aqua かな" charset="0"/>
                <a:sym typeface="Lucida Grande" charset="0"/>
              </a:defRPr>
            </a:lvl8pPr>
            <a:lvl9pPr marL="3960038" indent="-232943" algn="ctr" eaLnBrk="0" fontAlgn="base" hangingPunct="0">
              <a:spcBef>
                <a:spcPct val="0"/>
              </a:spcBef>
              <a:spcAft>
                <a:spcPct val="0"/>
              </a:spcAft>
              <a:defRPr sz="3700">
                <a:solidFill>
                  <a:srgbClr val="414141"/>
                </a:solidFill>
                <a:latin typeface="Lucida Grande" charset="0"/>
                <a:ea typeface=".Aqua かな" charset="0"/>
                <a:cs typeface=".Aqua かな" charset="0"/>
                <a:sym typeface="Lucida Grande" charset="0"/>
              </a:defRPr>
            </a:lvl9pPr>
          </a:lstStyle>
          <a:p>
            <a:pPr eaLnBrk="1" hangingPunct="1"/>
            <a:fld id="{40ECBF9A-2F40-EB49-B159-E9BAFECD5D32}" type="slidenum">
              <a:rPr lang="en-US" sz="1200">
                <a:solidFill>
                  <a:schemeClr val="tx1"/>
                </a:solidFill>
                <a:latin typeface="Calibri" charset="0"/>
                <a:ea typeface="ＭＳ Ｐゴシック" charset="0"/>
                <a:cs typeface="ＭＳ Ｐゴシック" charset="0"/>
                <a:sym typeface="Gill Sans Light" charset="0"/>
              </a:rPr>
              <a:pPr eaLnBrk="1" hangingPunct="1"/>
              <a:t>9</a:t>
            </a:fld>
            <a:endParaRPr lang="en-US" sz="1200">
              <a:solidFill>
                <a:schemeClr val="tx1"/>
              </a:solidFill>
              <a:latin typeface="Calibri" charset="0"/>
              <a:ea typeface="ＭＳ Ｐゴシック" charset="0"/>
              <a:cs typeface="ＭＳ Ｐゴシック" charset="0"/>
              <a:sym typeface="Gill Sans Light" charset="0"/>
            </a:endParaRPr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1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</p:sp>
      <p:sp>
        <p:nvSpPr>
          <p:cNvPr id="20482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>
              <a:latin typeface="Calibri" charset="0"/>
            </a:endParaRPr>
          </a:p>
        </p:txBody>
      </p:sp>
      <p:sp>
        <p:nvSpPr>
          <p:cNvPr id="20483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 sz="3700">
                <a:solidFill>
                  <a:srgbClr val="414141"/>
                </a:solidFill>
                <a:latin typeface="Lucida Grande" charset="0"/>
                <a:ea typeface=".Aqua かな" charset="0"/>
                <a:cs typeface=".Aqua かな" charset="0"/>
                <a:sym typeface="Lucida Grande" charset="0"/>
              </a:defRPr>
            </a:lvl1pPr>
            <a:lvl2pPr marL="757066" indent="-291179" eaLnBrk="0" hangingPunct="0">
              <a:defRPr sz="3700">
                <a:solidFill>
                  <a:srgbClr val="414141"/>
                </a:solidFill>
                <a:latin typeface="Lucida Grande" charset="0"/>
                <a:ea typeface=".Aqua かな" charset="0"/>
                <a:cs typeface=".Aqua かな" charset="0"/>
                <a:sym typeface="Lucida Grande" charset="0"/>
              </a:defRPr>
            </a:lvl2pPr>
            <a:lvl3pPr marL="1164717" indent="-232943" eaLnBrk="0" hangingPunct="0">
              <a:defRPr sz="3700">
                <a:solidFill>
                  <a:srgbClr val="414141"/>
                </a:solidFill>
                <a:latin typeface="Lucida Grande" charset="0"/>
                <a:ea typeface=".Aqua かな" charset="0"/>
                <a:cs typeface=".Aqua かな" charset="0"/>
                <a:sym typeface="Lucida Grande" charset="0"/>
              </a:defRPr>
            </a:lvl3pPr>
            <a:lvl4pPr marL="1630604" indent="-232943" eaLnBrk="0" hangingPunct="0">
              <a:defRPr sz="3700">
                <a:solidFill>
                  <a:srgbClr val="414141"/>
                </a:solidFill>
                <a:latin typeface="Lucida Grande" charset="0"/>
                <a:ea typeface=".Aqua かな" charset="0"/>
                <a:cs typeface=".Aqua かな" charset="0"/>
                <a:sym typeface="Lucida Grande" charset="0"/>
              </a:defRPr>
            </a:lvl4pPr>
            <a:lvl5pPr marL="2096491" indent="-232943" eaLnBrk="0" hangingPunct="0">
              <a:defRPr sz="3700">
                <a:solidFill>
                  <a:srgbClr val="414141"/>
                </a:solidFill>
                <a:latin typeface="Lucida Grande" charset="0"/>
                <a:ea typeface=".Aqua かな" charset="0"/>
                <a:cs typeface=".Aqua かな" charset="0"/>
                <a:sym typeface="Lucida Grande" charset="0"/>
              </a:defRPr>
            </a:lvl5pPr>
            <a:lvl6pPr marL="2562377" indent="-232943" algn="ctr" eaLnBrk="0" fontAlgn="base" hangingPunct="0">
              <a:spcBef>
                <a:spcPct val="0"/>
              </a:spcBef>
              <a:spcAft>
                <a:spcPct val="0"/>
              </a:spcAft>
              <a:defRPr sz="3700">
                <a:solidFill>
                  <a:srgbClr val="414141"/>
                </a:solidFill>
                <a:latin typeface="Lucida Grande" charset="0"/>
                <a:ea typeface=".Aqua かな" charset="0"/>
                <a:cs typeface=".Aqua かな" charset="0"/>
                <a:sym typeface="Lucida Grande" charset="0"/>
              </a:defRPr>
            </a:lvl6pPr>
            <a:lvl7pPr marL="3028264" indent="-232943" algn="ctr" eaLnBrk="0" fontAlgn="base" hangingPunct="0">
              <a:spcBef>
                <a:spcPct val="0"/>
              </a:spcBef>
              <a:spcAft>
                <a:spcPct val="0"/>
              </a:spcAft>
              <a:defRPr sz="3700">
                <a:solidFill>
                  <a:srgbClr val="414141"/>
                </a:solidFill>
                <a:latin typeface="Lucida Grande" charset="0"/>
                <a:ea typeface=".Aqua かな" charset="0"/>
                <a:cs typeface=".Aqua かな" charset="0"/>
                <a:sym typeface="Lucida Grande" charset="0"/>
              </a:defRPr>
            </a:lvl7pPr>
            <a:lvl8pPr marL="3494151" indent="-232943" algn="ctr" eaLnBrk="0" fontAlgn="base" hangingPunct="0">
              <a:spcBef>
                <a:spcPct val="0"/>
              </a:spcBef>
              <a:spcAft>
                <a:spcPct val="0"/>
              </a:spcAft>
              <a:defRPr sz="3700">
                <a:solidFill>
                  <a:srgbClr val="414141"/>
                </a:solidFill>
                <a:latin typeface="Lucida Grande" charset="0"/>
                <a:ea typeface=".Aqua かな" charset="0"/>
                <a:cs typeface=".Aqua かな" charset="0"/>
                <a:sym typeface="Lucida Grande" charset="0"/>
              </a:defRPr>
            </a:lvl8pPr>
            <a:lvl9pPr marL="3960038" indent="-232943" algn="ctr" eaLnBrk="0" fontAlgn="base" hangingPunct="0">
              <a:spcBef>
                <a:spcPct val="0"/>
              </a:spcBef>
              <a:spcAft>
                <a:spcPct val="0"/>
              </a:spcAft>
              <a:defRPr sz="3700">
                <a:solidFill>
                  <a:srgbClr val="414141"/>
                </a:solidFill>
                <a:latin typeface="Lucida Grande" charset="0"/>
                <a:ea typeface=".Aqua かな" charset="0"/>
                <a:cs typeface=".Aqua かな" charset="0"/>
                <a:sym typeface="Lucida Grande" charset="0"/>
              </a:defRPr>
            </a:lvl9pPr>
          </a:lstStyle>
          <a:p>
            <a:pPr eaLnBrk="1" hangingPunct="1"/>
            <a:fld id="{40ECBF9A-2F40-EB49-B159-E9BAFECD5D32}" type="slidenum">
              <a:rPr lang="en-US" sz="1200">
                <a:solidFill>
                  <a:schemeClr val="tx1"/>
                </a:solidFill>
                <a:latin typeface="Calibri" charset="0"/>
                <a:ea typeface="ＭＳ Ｐゴシック" charset="0"/>
                <a:cs typeface="ＭＳ Ｐゴシック" charset="0"/>
                <a:sym typeface="Gill Sans Light" charset="0"/>
              </a:rPr>
              <a:pPr eaLnBrk="1" hangingPunct="1"/>
              <a:t>12</a:t>
            </a:fld>
            <a:endParaRPr lang="en-US" sz="1200">
              <a:solidFill>
                <a:schemeClr val="tx1"/>
              </a:solidFill>
              <a:latin typeface="Calibri" charset="0"/>
              <a:ea typeface="ＭＳ Ｐゴシック" charset="0"/>
              <a:cs typeface="ＭＳ Ｐゴシック" charset="0"/>
              <a:sym typeface="Gill Sans Light" charset="0"/>
            </a:endParaRPr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1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</p:sp>
      <p:sp>
        <p:nvSpPr>
          <p:cNvPr id="20482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>
              <a:latin typeface="Calibri" charset="0"/>
            </a:endParaRPr>
          </a:p>
        </p:txBody>
      </p:sp>
      <p:sp>
        <p:nvSpPr>
          <p:cNvPr id="20483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 sz="3700">
                <a:solidFill>
                  <a:srgbClr val="414141"/>
                </a:solidFill>
                <a:latin typeface="Lucida Grande" charset="0"/>
                <a:ea typeface=".Aqua かな" charset="0"/>
                <a:cs typeface=".Aqua かな" charset="0"/>
                <a:sym typeface="Lucida Grande" charset="0"/>
              </a:defRPr>
            </a:lvl1pPr>
            <a:lvl2pPr marL="757066" indent="-291179" eaLnBrk="0" hangingPunct="0">
              <a:defRPr sz="3700">
                <a:solidFill>
                  <a:srgbClr val="414141"/>
                </a:solidFill>
                <a:latin typeface="Lucida Grande" charset="0"/>
                <a:ea typeface=".Aqua かな" charset="0"/>
                <a:cs typeface=".Aqua かな" charset="0"/>
                <a:sym typeface="Lucida Grande" charset="0"/>
              </a:defRPr>
            </a:lvl2pPr>
            <a:lvl3pPr marL="1164717" indent="-232943" eaLnBrk="0" hangingPunct="0">
              <a:defRPr sz="3700">
                <a:solidFill>
                  <a:srgbClr val="414141"/>
                </a:solidFill>
                <a:latin typeface="Lucida Grande" charset="0"/>
                <a:ea typeface=".Aqua かな" charset="0"/>
                <a:cs typeface=".Aqua かな" charset="0"/>
                <a:sym typeface="Lucida Grande" charset="0"/>
              </a:defRPr>
            </a:lvl3pPr>
            <a:lvl4pPr marL="1630604" indent="-232943" eaLnBrk="0" hangingPunct="0">
              <a:defRPr sz="3700">
                <a:solidFill>
                  <a:srgbClr val="414141"/>
                </a:solidFill>
                <a:latin typeface="Lucida Grande" charset="0"/>
                <a:ea typeface=".Aqua かな" charset="0"/>
                <a:cs typeface=".Aqua かな" charset="0"/>
                <a:sym typeface="Lucida Grande" charset="0"/>
              </a:defRPr>
            </a:lvl4pPr>
            <a:lvl5pPr marL="2096491" indent="-232943" eaLnBrk="0" hangingPunct="0">
              <a:defRPr sz="3700">
                <a:solidFill>
                  <a:srgbClr val="414141"/>
                </a:solidFill>
                <a:latin typeface="Lucida Grande" charset="0"/>
                <a:ea typeface=".Aqua かな" charset="0"/>
                <a:cs typeface=".Aqua かな" charset="0"/>
                <a:sym typeface="Lucida Grande" charset="0"/>
              </a:defRPr>
            </a:lvl5pPr>
            <a:lvl6pPr marL="2562377" indent="-232943" algn="ctr" eaLnBrk="0" fontAlgn="base" hangingPunct="0">
              <a:spcBef>
                <a:spcPct val="0"/>
              </a:spcBef>
              <a:spcAft>
                <a:spcPct val="0"/>
              </a:spcAft>
              <a:defRPr sz="3700">
                <a:solidFill>
                  <a:srgbClr val="414141"/>
                </a:solidFill>
                <a:latin typeface="Lucida Grande" charset="0"/>
                <a:ea typeface=".Aqua かな" charset="0"/>
                <a:cs typeface=".Aqua かな" charset="0"/>
                <a:sym typeface="Lucida Grande" charset="0"/>
              </a:defRPr>
            </a:lvl6pPr>
            <a:lvl7pPr marL="3028264" indent="-232943" algn="ctr" eaLnBrk="0" fontAlgn="base" hangingPunct="0">
              <a:spcBef>
                <a:spcPct val="0"/>
              </a:spcBef>
              <a:spcAft>
                <a:spcPct val="0"/>
              </a:spcAft>
              <a:defRPr sz="3700">
                <a:solidFill>
                  <a:srgbClr val="414141"/>
                </a:solidFill>
                <a:latin typeface="Lucida Grande" charset="0"/>
                <a:ea typeface=".Aqua かな" charset="0"/>
                <a:cs typeface=".Aqua かな" charset="0"/>
                <a:sym typeface="Lucida Grande" charset="0"/>
              </a:defRPr>
            </a:lvl7pPr>
            <a:lvl8pPr marL="3494151" indent="-232943" algn="ctr" eaLnBrk="0" fontAlgn="base" hangingPunct="0">
              <a:spcBef>
                <a:spcPct val="0"/>
              </a:spcBef>
              <a:spcAft>
                <a:spcPct val="0"/>
              </a:spcAft>
              <a:defRPr sz="3700">
                <a:solidFill>
                  <a:srgbClr val="414141"/>
                </a:solidFill>
                <a:latin typeface="Lucida Grande" charset="0"/>
                <a:ea typeface=".Aqua かな" charset="0"/>
                <a:cs typeface=".Aqua かな" charset="0"/>
                <a:sym typeface="Lucida Grande" charset="0"/>
              </a:defRPr>
            </a:lvl8pPr>
            <a:lvl9pPr marL="3960038" indent="-232943" algn="ctr" eaLnBrk="0" fontAlgn="base" hangingPunct="0">
              <a:spcBef>
                <a:spcPct val="0"/>
              </a:spcBef>
              <a:spcAft>
                <a:spcPct val="0"/>
              </a:spcAft>
              <a:defRPr sz="3700">
                <a:solidFill>
                  <a:srgbClr val="414141"/>
                </a:solidFill>
                <a:latin typeface="Lucida Grande" charset="0"/>
                <a:ea typeface=".Aqua かな" charset="0"/>
                <a:cs typeface=".Aqua かな" charset="0"/>
                <a:sym typeface="Lucida Grande" charset="0"/>
              </a:defRPr>
            </a:lvl9pPr>
          </a:lstStyle>
          <a:p>
            <a:pPr eaLnBrk="1" hangingPunct="1"/>
            <a:fld id="{40ECBF9A-2F40-EB49-B159-E9BAFECD5D32}" type="slidenum">
              <a:rPr lang="en-US" sz="1200">
                <a:solidFill>
                  <a:schemeClr val="tx1"/>
                </a:solidFill>
                <a:latin typeface="Calibri" charset="0"/>
                <a:ea typeface="ＭＳ Ｐゴシック" charset="0"/>
                <a:cs typeface="ＭＳ Ｐゴシック" charset="0"/>
                <a:sym typeface="Gill Sans Light" charset="0"/>
              </a:rPr>
              <a:pPr eaLnBrk="1" hangingPunct="1"/>
              <a:t>13</a:t>
            </a:fld>
            <a:endParaRPr lang="en-US" sz="1200">
              <a:solidFill>
                <a:schemeClr val="tx1"/>
              </a:solidFill>
              <a:latin typeface="Calibri" charset="0"/>
              <a:ea typeface="ＭＳ Ｐゴシック" charset="0"/>
              <a:cs typeface="ＭＳ Ｐゴシック" charset="0"/>
              <a:sym typeface="Gill Sans Light" charset="0"/>
            </a:endParaRPr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1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</p:sp>
      <p:sp>
        <p:nvSpPr>
          <p:cNvPr id="20482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>
              <a:latin typeface="Calibri" charset="0"/>
            </a:endParaRPr>
          </a:p>
        </p:txBody>
      </p:sp>
      <p:sp>
        <p:nvSpPr>
          <p:cNvPr id="20483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 sz="3700">
                <a:solidFill>
                  <a:srgbClr val="414141"/>
                </a:solidFill>
                <a:latin typeface="Lucida Grande" charset="0"/>
                <a:ea typeface=".Aqua かな" charset="0"/>
                <a:cs typeface=".Aqua かな" charset="0"/>
                <a:sym typeface="Lucida Grande" charset="0"/>
              </a:defRPr>
            </a:lvl1pPr>
            <a:lvl2pPr marL="757066" indent="-291179" eaLnBrk="0" hangingPunct="0">
              <a:defRPr sz="3700">
                <a:solidFill>
                  <a:srgbClr val="414141"/>
                </a:solidFill>
                <a:latin typeface="Lucida Grande" charset="0"/>
                <a:ea typeface=".Aqua かな" charset="0"/>
                <a:cs typeface=".Aqua かな" charset="0"/>
                <a:sym typeface="Lucida Grande" charset="0"/>
              </a:defRPr>
            </a:lvl2pPr>
            <a:lvl3pPr marL="1164717" indent="-232943" eaLnBrk="0" hangingPunct="0">
              <a:defRPr sz="3700">
                <a:solidFill>
                  <a:srgbClr val="414141"/>
                </a:solidFill>
                <a:latin typeface="Lucida Grande" charset="0"/>
                <a:ea typeface=".Aqua かな" charset="0"/>
                <a:cs typeface=".Aqua かな" charset="0"/>
                <a:sym typeface="Lucida Grande" charset="0"/>
              </a:defRPr>
            </a:lvl3pPr>
            <a:lvl4pPr marL="1630604" indent="-232943" eaLnBrk="0" hangingPunct="0">
              <a:defRPr sz="3700">
                <a:solidFill>
                  <a:srgbClr val="414141"/>
                </a:solidFill>
                <a:latin typeface="Lucida Grande" charset="0"/>
                <a:ea typeface=".Aqua かな" charset="0"/>
                <a:cs typeface=".Aqua かな" charset="0"/>
                <a:sym typeface="Lucida Grande" charset="0"/>
              </a:defRPr>
            </a:lvl4pPr>
            <a:lvl5pPr marL="2096491" indent="-232943" eaLnBrk="0" hangingPunct="0">
              <a:defRPr sz="3700">
                <a:solidFill>
                  <a:srgbClr val="414141"/>
                </a:solidFill>
                <a:latin typeface="Lucida Grande" charset="0"/>
                <a:ea typeface=".Aqua かな" charset="0"/>
                <a:cs typeface=".Aqua かな" charset="0"/>
                <a:sym typeface="Lucida Grande" charset="0"/>
              </a:defRPr>
            </a:lvl5pPr>
            <a:lvl6pPr marL="2562377" indent="-232943" algn="ctr" eaLnBrk="0" fontAlgn="base" hangingPunct="0">
              <a:spcBef>
                <a:spcPct val="0"/>
              </a:spcBef>
              <a:spcAft>
                <a:spcPct val="0"/>
              </a:spcAft>
              <a:defRPr sz="3700">
                <a:solidFill>
                  <a:srgbClr val="414141"/>
                </a:solidFill>
                <a:latin typeface="Lucida Grande" charset="0"/>
                <a:ea typeface=".Aqua かな" charset="0"/>
                <a:cs typeface=".Aqua かな" charset="0"/>
                <a:sym typeface="Lucida Grande" charset="0"/>
              </a:defRPr>
            </a:lvl6pPr>
            <a:lvl7pPr marL="3028264" indent="-232943" algn="ctr" eaLnBrk="0" fontAlgn="base" hangingPunct="0">
              <a:spcBef>
                <a:spcPct val="0"/>
              </a:spcBef>
              <a:spcAft>
                <a:spcPct val="0"/>
              </a:spcAft>
              <a:defRPr sz="3700">
                <a:solidFill>
                  <a:srgbClr val="414141"/>
                </a:solidFill>
                <a:latin typeface="Lucida Grande" charset="0"/>
                <a:ea typeface=".Aqua かな" charset="0"/>
                <a:cs typeface=".Aqua かな" charset="0"/>
                <a:sym typeface="Lucida Grande" charset="0"/>
              </a:defRPr>
            </a:lvl7pPr>
            <a:lvl8pPr marL="3494151" indent="-232943" algn="ctr" eaLnBrk="0" fontAlgn="base" hangingPunct="0">
              <a:spcBef>
                <a:spcPct val="0"/>
              </a:spcBef>
              <a:spcAft>
                <a:spcPct val="0"/>
              </a:spcAft>
              <a:defRPr sz="3700">
                <a:solidFill>
                  <a:srgbClr val="414141"/>
                </a:solidFill>
                <a:latin typeface="Lucida Grande" charset="0"/>
                <a:ea typeface=".Aqua かな" charset="0"/>
                <a:cs typeface=".Aqua かな" charset="0"/>
                <a:sym typeface="Lucida Grande" charset="0"/>
              </a:defRPr>
            </a:lvl8pPr>
            <a:lvl9pPr marL="3960038" indent="-232943" algn="ctr" eaLnBrk="0" fontAlgn="base" hangingPunct="0">
              <a:spcBef>
                <a:spcPct val="0"/>
              </a:spcBef>
              <a:spcAft>
                <a:spcPct val="0"/>
              </a:spcAft>
              <a:defRPr sz="3700">
                <a:solidFill>
                  <a:srgbClr val="414141"/>
                </a:solidFill>
                <a:latin typeface="Lucida Grande" charset="0"/>
                <a:ea typeface=".Aqua かな" charset="0"/>
                <a:cs typeface=".Aqua かな" charset="0"/>
                <a:sym typeface="Lucida Grande" charset="0"/>
              </a:defRPr>
            </a:lvl9pPr>
          </a:lstStyle>
          <a:p>
            <a:pPr eaLnBrk="1" hangingPunct="1"/>
            <a:fld id="{40ECBF9A-2F40-EB49-B159-E9BAFECD5D32}" type="slidenum">
              <a:rPr lang="en-US" sz="1200">
                <a:solidFill>
                  <a:schemeClr val="tx1"/>
                </a:solidFill>
                <a:latin typeface="Calibri" charset="0"/>
                <a:ea typeface="ＭＳ Ｐゴシック" charset="0"/>
                <a:cs typeface="ＭＳ Ｐゴシック" charset="0"/>
                <a:sym typeface="Gill Sans Light" charset="0"/>
              </a:rPr>
              <a:pPr eaLnBrk="1" hangingPunct="1"/>
              <a:t>14</a:t>
            </a:fld>
            <a:endParaRPr lang="en-US" sz="1200">
              <a:solidFill>
                <a:schemeClr val="tx1"/>
              </a:solidFill>
              <a:latin typeface="Calibri" charset="0"/>
              <a:ea typeface="ＭＳ Ｐゴシック" charset="0"/>
              <a:cs typeface="ＭＳ Ｐゴシック" charset="0"/>
              <a:sym typeface="Gill Sans Light" charset="0"/>
            </a:endParaRPr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1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</p:sp>
      <p:sp>
        <p:nvSpPr>
          <p:cNvPr id="20482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>
              <a:latin typeface="Calibri" charset="0"/>
            </a:endParaRPr>
          </a:p>
        </p:txBody>
      </p:sp>
      <p:sp>
        <p:nvSpPr>
          <p:cNvPr id="20483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 sz="3700">
                <a:solidFill>
                  <a:srgbClr val="414141"/>
                </a:solidFill>
                <a:latin typeface="Lucida Grande" charset="0"/>
                <a:ea typeface=".Aqua かな" charset="0"/>
                <a:cs typeface=".Aqua かな" charset="0"/>
                <a:sym typeface="Lucida Grande" charset="0"/>
              </a:defRPr>
            </a:lvl1pPr>
            <a:lvl2pPr marL="757066" indent="-291179" eaLnBrk="0" hangingPunct="0">
              <a:defRPr sz="3700">
                <a:solidFill>
                  <a:srgbClr val="414141"/>
                </a:solidFill>
                <a:latin typeface="Lucida Grande" charset="0"/>
                <a:ea typeface=".Aqua かな" charset="0"/>
                <a:cs typeface=".Aqua かな" charset="0"/>
                <a:sym typeface="Lucida Grande" charset="0"/>
              </a:defRPr>
            </a:lvl2pPr>
            <a:lvl3pPr marL="1164717" indent="-232943" eaLnBrk="0" hangingPunct="0">
              <a:defRPr sz="3700">
                <a:solidFill>
                  <a:srgbClr val="414141"/>
                </a:solidFill>
                <a:latin typeface="Lucida Grande" charset="0"/>
                <a:ea typeface=".Aqua かな" charset="0"/>
                <a:cs typeface=".Aqua かな" charset="0"/>
                <a:sym typeface="Lucida Grande" charset="0"/>
              </a:defRPr>
            </a:lvl3pPr>
            <a:lvl4pPr marL="1630604" indent="-232943" eaLnBrk="0" hangingPunct="0">
              <a:defRPr sz="3700">
                <a:solidFill>
                  <a:srgbClr val="414141"/>
                </a:solidFill>
                <a:latin typeface="Lucida Grande" charset="0"/>
                <a:ea typeface=".Aqua かな" charset="0"/>
                <a:cs typeface=".Aqua かな" charset="0"/>
                <a:sym typeface="Lucida Grande" charset="0"/>
              </a:defRPr>
            </a:lvl4pPr>
            <a:lvl5pPr marL="2096491" indent="-232943" eaLnBrk="0" hangingPunct="0">
              <a:defRPr sz="3700">
                <a:solidFill>
                  <a:srgbClr val="414141"/>
                </a:solidFill>
                <a:latin typeface="Lucida Grande" charset="0"/>
                <a:ea typeface=".Aqua かな" charset="0"/>
                <a:cs typeface=".Aqua かな" charset="0"/>
                <a:sym typeface="Lucida Grande" charset="0"/>
              </a:defRPr>
            </a:lvl5pPr>
            <a:lvl6pPr marL="2562377" indent="-232943" algn="ctr" eaLnBrk="0" fontAlgn="base" hangingPunct="0">
              <a:spcBef>
                <a:spcPct val="0"/>
              </a:spcBef>
              <a:spcAft>
                <a:spcPct val="0"/>
              </a:spcAft>
              <a:defRPr sz="3700">
                <a:solidFill>
                  <a:srgbClr val="414141"/>
                </a:solidFill>
                <a:latin typeface="Lucida Grande" charset="0"/>
                <a:ea typeface=".Aqua かな" charset="0"/>
                <a:cs typeface=".Aqua かな" charset="0"/>
                <a:sym typeface="Lucida Grande" charset="0"/>
              </a:defRPr>
            </a:lvl6pPr>
            <a:lvl7pPr marL="3028264" indent="-232943" algn="ctr" eaLnBrk="0" fontAlgn="base" hangingPunct="0">
              <a:spcBef>
                <a:spcPct val="0"/>
              </a:spcBef>
              <a:spcAft>
                <a:spcPct val="0"/>
              </a:spcAft>
              <a:defRPr sz="3700">
                <a:solidFill>
                  <a:srgbClr val="414141"/>
                </a:solidFill>
                <a:latin typeface="Lucida Grande" charset="0"/>
                <a:ea typeface=".Aqua かな" charset="0"/>
                <a:cs typeface=".Aqua かな" charset="0"/>
                <a:sym typeface="Lucida Grande" charset="0"/>
              </a:defRPr>
            </a:lvl7pPr>
            <a:lvl8pPr marL="3494151" indent="-232943" algn="ctr" eaLnBrk="0" fontAlgn="base" hangingPunct="0">
              <a:spcBef>
                <a:spcPct val="0"/>
              </a:spcBef>
              <a:spcAft>
                <a:spcPct val="0"/>
              </a:spcAft>
              <a:defRPr sz="3700">
                <a:solidFill>
                  <a:srgbClr val="414141"/>
                </a:solidFill>
                <a:latin typeface="Lucida Grande" charset="0"/>
                <a:ea typeface=".Aqua かな" charset="0"/>
                <a:cs typeface=".Aqua かな" charset="0"/>
                <a:sym typeface="Lucida Grande" charset="0"/>
              </a:defRPr>
            </a:lvl8pPr>
            <a:lvl9pPr marL="3960038" indent="-232943" algn="ctr" eaLnBrk="0" fontAlgn="base" hangingPunct="0">
              <a:spcBef>
                <a:spcPct val="0"/>
              </a:spcBef>
              <a:spcAft>
                <a:spcPct val="0"/>
              </a:spcAft>
              <a:defRPr sz="3700">
                <a:solidFill>
                  <a:srgbClr val="414141"/>
                </a:solidFill>
                <a:latin typeface="Lucida Grande" charset="0"/>
                <a:ea typeface=".Aqua かな" charset="0"/>
                <a:cs typeface=".Aqua かな" charset="0"/>
                <a:sym typeface="Lucida Grande" charset="0"/>
              </a:defRPr>
            </a:lvl9pPr>
          </a:lstStyle>
          <a:p>
            <a:pPr eaLnBrk="1" hangingPunct="1"/>
            <a:fld id="{40ECBF9A-2F40-EB49-B159-E9BAFECD5D32}" type="slidenum">
              <a:rPr lang="en-US" sz="1200">
                <a:solidFill>
                  <a:schemeClr val="tx1"/>
                </a:solidFill>
                <a:latin typeface="Calibri" charset="0"/>
                <a:ea typeface="ＭＳ Ｐゴシック" charset="0"/>
                <a:cs typeface="ＭＳ Ｐゴシック" charset="0"/>
                <a:sym typeface="Gill Sans Light" charset="0"/>
              </a:rPr>
              <a:pPr eaLnBrk="1" hangingPunct="1"/>
              <a:t>15</a:t>
            </a:fld>
            <a:endParaRPr lang="en-US" sz="1200">
              <a:solidFill>
                <a:schemeClr val="tx1"/>
              </a:solidFill>
              <a:latin typeface="Calibri" charset="0"/>
              <a:ea typeface="ＭＳ Ｐゴシック" charset="0"/>
              <a:cs typeface="ＭＳ Ｐゴシック" charset="0"/>
              <a:sym typeface="Gill Sans Light" charset="0"/>
            </a:endParaRPr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1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</p:sp>
      <p:sp>
        <p:nvSpPr>
          <p:cNvPr id="20482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>
              <a:latin typeface="Calibri" charset="0"/>
            </a:endParaRPr>
          </a:p>
        </p:txBody>
      </p:sp>
      <p:sp>
        <p:nvSpPr>
          <p:cNvPr id="20483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 sz="3700">
                <a:solidFill>
                  <a:srgbClr val="414141"/>
                </a:solidFill>
                <a:latin typeface="Lucida Grande" charset="0"/>
                <a:ea typeface=".Aqua かな" charset="0"/>
                <a:cs typeface=".Aqua かな" charset="0"/>
                <a:sym typeface="Lucida Grande" charset="0"/>
              </a:defRPr>
            </a:lvl1pPr>
            <a:lvl2pPr marL="757066" indent="-291179" eaLnBrk="0" hangingPunct="0">
              <a:defRPr sz="3700">
                <a:solidFill>
                  <a:srgbClr val="414141"/>
                </a:solidFill>
                <a:latin typeface="Lucida Grande" charset="0"/>
                <a:ea typeface=".Aqua かな" charset="0"/>
                <a:cs typeface=".Aqua かな" charset="0"/>
                <a:sym typeface="Lucida Grande" charset="0"/>
              </a:defRPr>
            </a:lvl2pPr>
            <a:lvl3pPr marL="1164717" indent="-232943" eaLnBrk="0" hangingPunct="0">
              <a:defRPr sz="3700">
                <a:solidFill>
                  <a:srgbClr val="414141"/>
                </a:solidFill>
                <a:latin typeface="Lucida Grande" charset="0"/>
                <a:ea typeface=".Aqua かな" charset="0"/>
                <a:cs typeface=".Aqua かな" charset="0"/>
                <a:sym typeface="Lucida Grande" charset="0"/>
              </a:defRPr>
            </a:lvl3pPr>
            <a:lvl4pPr marL="1630604" indent="-232943" eaLnBrk="0" hangingPunct="0">
              <a:defRPr sz="3700">
                <a:solidFill>
                  <a:srgbClr val="414141"/>
                </a:solidFill>
                <a:latin typeface="Lucida Grande" charset="0"/>
                <a:ea typeface=".Aqua かな" charset="0"/>
                <a:cs typeface=".Aqua かな" charset="0"/>
                <a:sym typeface="Lucida Grande" charset="0"/>
              </a:defRPr>
            </a:lvl4pPr>
            <a:lvl5pPr marL="2096491" indent="-232943" eaLnBrk="0" hangingPunct="0">
              <a:defRPr sz="3700">
                <a:solidFill>
                  <a:srgbClr val="414141"/>
                </a:solidFill>
                <a:latin typeface="Lucida Grande" charset="0"/>
                <a:ea typeface=".Aqua かな" charset="0"/>
                <a:cs typeface=".Aqua かな" charset="0"/>
                <a:sym typeface="Lucida Grande" charset="0"/>
              </a:defRPr>
            </a:lvl5pPr>
            <a:lvl6pPr marL="2562377" indent="-232943" algn="ctr" eaLnBrk="0" fontAlgn="base" hangingPunct="0">
              <a:spcBef>
                <a:spcPct val="0"/>
              </a:spcBef>
              <a:spcAft>
                <a:spcPct val="0"/>
              </a:spcAft>
              <a:defRPr sz="3700">
                <a:solidFill>
                  <a:srgbClr val="414141"/>
                </a:solidFill>
                <a:latin typeface="Lucida Grande" charset="0"/>
                <a:ea typeface=".Aqua かな" charset="0"/>
                <a:cs typeface=".Aqua かな" charset="0"/>
                <a:sym typeface="Lucida Grande" charset="0"/>
              </a:defRPr>
            </a:lvl6pPr>
            <a:lvl7pPr marL="3028264" indent="-232943" algn="ctr" eaLnBrk="0" fontAlgn="base" hangingPunct="0">
              <a:spcBef>
                <a:spcPct val="0"/>
              </a:spcBef>
              <a:spcAft>
                <a:spcPct val="0"/>
              </a:spcAft>
              <a:defRPr sz="3700">
                <a:solidFill>
                  <a:srgbClr val="414141"/>
                </a:solidFill>
                <a:latin typeface="Lucida Grande" charset="0"/>
                <a:ea typeface=".Aqua かな" charset="0"/>
                <a:cs typeface=".Aqua かな" charset="0"/>
                <a:sym typeface="Lucida Grande" charset="0"/>
              </a:defRPr>
            </a:lvl7pPr>
            <a:lvl8pPr marL="3494151" indent="-232943" algn="ctr" eaLnBrk="0" fontAlgn="base" hangingPunct="0">
              <a:spcBef>
                <a:spcPct val="0"/>
              </a:spcBef>
              <a:spcAft>
                <a:spcPct val="0"/>
              </a:spcAft>
              <a:defRPr sz="3700">
                <a:solidFill>
                  <a:srgbClr val="414141"/>
                </a:solidFill>
                <a:latin typeface="Lucida Grande" charset="0"/>
                <a:ea typeface=".Aqua かな" charset="0"/>
                <a:cs typeface=".Aqua かな" charset="0"/>
                <a:sym typeface="Lucida Grande" charset="0"/>
              </a:defRPr>
            </a:lvl8pPr>
            <a:lvl9pPr marL="3960038" indent="-232943" algn="ctr" eaLnBrk="0" fontAlgn="base" hangingPunct="0">
              <a:spcBef>
                <a:spcPct val="0"/>
              </a:spcBef>
              <a:spcAft>
                <a:spcPct val="0"/>
              </a:spcAft>
              <a:defRPr sz="3700">
                <a:solidFill>
                  <a:srgbClr val="414141"/>
                </a:solidFill>
                <a:latin typeface="Lucida Grande" charset="0"/>
                <a:ea typeface=".Aqua かな" charset="0"/>
                <a:cs typeface=".Aqua かな" charset="0"/>
                <a:sym typeface="Lucida Grande" charset="0"/>
              </a:defRPr>
            </a:lvl9pPr>
          </a:lstStyle>
          <a:p>
            <a:pPr eaLnBrk="1" hangingPunct="1"/>
            <a:fld id="{40ECBF9A-2F40-EB49-B159-E9BAFECD5D32}" type="slidenum">
              <a:rPr lang="en-US" sz="1200">
                <a:solidFill>
                  <a:schemeClr val="tx1"/>
                </a:solidFill>
                <a:latin typeface="Calibri" charset="0"/>
                <a:ea typeface="ＭＳ Ｐゴシック" charset="0"/>
                <a:cs typeface="ＭＳ Ｐゴシック" charset="0"/>
                <a:sym typeface="Gill Sans Light" charset="0"/>
              </a:rPr>
              <a:pPr eaLnBrk="1" hangingPunct="1"/>
              <a:t>16</a:t>
            </a:fld>
            <a:endParaRPr lang="en-US" sz="1200">
              <a:solidFill>
                <a:schemeClr val="tx1"/>
              </a:solidFill>
              <a:latin typeface="Calibri" charset="0"/>
              <a:ea typeface="ＭＳ Ｐゴシック" charset="0"/>
              <a:cs typeface="ＭＳ Ｐゴシック" charset="0"/>
              <a:sym typeface="Gill Sans Light" charset="0"/>
            </a:endParaRPr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436F691-95C7-1B40-B9ED-37CC98F20D13}" type="slidenum">
              <a:rPr lang="en-US" smtClean="0"/>
              <a:t>17</a:t>
            </a:fld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idx="11"/>
          </p:nvPr>
        </p:nvSpPr>
        <p:spPr/>
        <p:txBody>
          <a:bodyPr/>
          <a:lstStyle/>
          <a:p>
            <a:r>
              <a:rPr lang="en-US"/>
              <a:t>10/6/2017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Header Placeholder 6"/>
          <p:cNvSpPr>
            <a:spLocks noGrp="1"/>
          </p:cNvSpPr>
          <p:nvPr>
            <p:ph type="hdr" sz="quarter" idx="13"/>
          </p:nvPr>
        </p:nvSpPr>
        <p:spPr/>
        <p:txBody>
          <a:bodyPr/>
          <a:lstStyle/>
          <a:p>
            <a:r>
              <a:rPr lang="en-US"/>
              <a:t>Item 14, TPB Technical Committee</a:t>
            </a:r>
          </a:p>
        </p:txBody>
      </p:sp>
    </p:spTree>
    <p:extLst>
      <p:ext uri="{BB962C8B-B14F-4D97-AF65-F5344CB8AC3E}">
        <p14:creationId xmlns:p14="http://schemas.microsoft.com/office/powerpoint/2010/main" val="3014990704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7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</p:sp>
      <p:sp>
        <p:nvSpPr>
          <p:cNvPr id="45058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>
              <a:latin typeface="Calibri" charset="0"/>
              <a:ea typeface="MS PGothic" charset="0"/>
            </a:endParaRPr>
          </a:p>
        </p:txBody>
      </p:sp>
      <p:sp>
        <p:nvSpPr>
          <p:cNvPr id="45059" name="Date Placeholder 1"/>
          <p:cNvSpPr>
            <a:spLocks noGrp="1"/>
          </p:cNvSpPr>
          <p:nvPr>
            <p:ph type="dt" sz="quarter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900">
                <a:solidFill>
                  <a:srgbClr val="414141"/>
                </a:solidFill>
                <a:latin typeface="Gill Sans Light" charset="0"/>
                <a:ea typeface="ヒラギノ角ゴ ProN W3" charset="0"/>
                <a:cs typeface="ヒラギノ角ゴ ProN W3" charset="0"/>
                <a:sym typeface="Gill Sans Light" charset="0"/>
              </a:defRPr>
            </a:lvl1pPr>
            <a:lvl2pPr marL="757066" indent="-291179" eaLnBrk="0" hangingPunct="0">
              <a:defRPr sz="2900">
                <a:solidFill>
                  <a:srgbClr val="414141"/>
                </a:solidFill>
                <a:latin typeface="Gill Sans Light" charset="0"/>
                <a:ea typeface="ヒラギノ角ゴ ProN W3" charset="0"/>
                <a:cs typeface="ヒラギノ角ゴ ProN W3" charset="0"/>
                <a:sym typeface="Gill Sans Light" charset="0"/>
              </a:defRPr>
            </a:lvl2pPr>
            <a:lvl3pPr marL="1164717" indent="-232943" eaLnBrk="0" hangingPunct="0">
              <a:defRPr sz="2900">
                <a:solidFill>
                  <a:srgbClr val="414141"/>
                </a:solidFill>
                <a:latin typeface="Gill Sans Light" charset="0"/>
                <a:ea typeface="ヒラギノ角ゴ ProN W3" charset="0"/>
                <a:cs typeface="ヒラギノ角ゴ ProN W3" charset="0"/>
                <a:sym typeface="Gill Sans Light" charset="0"/>
              </a:defRPr>
            </a:lvl3pPr>
            <a:lvl4pPr marL="1630604" indent="-232943" eaLnBrk="0" hangingPunct="0">
              <a:defRPr sz="2900">
                <a:solidFill>
                  <a:srgbClr val="414141"/>
                </a:solidFill>
                <a:latin typeface="Gill Sans Light" charset="0"/>
                <a:ea typeface="ヒラギノ角ゴ ProN W3" charset="0"/>
                <a:cs typeface="ヒラギノ角ゴ ProN W3" charset="0"/>
                <a:sym typeface="Gill Sans Light" charset="0"/>
              </a:defRPr>
            </a:lvl4pPr>
            <a:lvl5pPr marL="2096491" indent="-232943" eaLnBrk="0" hangingPunct="0">
              <a:defRPr sz="2900">
                <a:solidFill>
                  <a:srgbClr val="414141"/>
                </a:solidFill>
                <a:latin typeface="Gill Sans Light" charset="0"/>
                <a:ea typeface="ヒラギノ角ゴ ProN W3" charset="0"/>
                <a:cs typeface="ヒラギノ角ゴ ProN W3" charset="0"/>
                <a:sym typeface="Gill Sans Light" charset="0"/>
              </a:defRPr>
            </a:lvl5pPr>
            <a:lvl6pPr marL="2562377" indent="-232943" algn="ctr" eaLnBrk="0" fontAlgn="base" hangingPunct="0">
              <a:spcBef>
                <a:spcPct val="0"/>
              </a:spcBef>
              <a:spcAft>
                <a:spcPct val="0"/>
              </a:spcAft>
              <a:defRPr sz="2900">
                <a:solidFill>
                  <a:srgbClr val="414141"/>
                </a:solidFill>
                <a:latin typeface="Gill Sans Light" charset="0"/>
                <a:ea typeface="ヒラギノ角ゴ ProN W3" charset="0"/>
                <a:cs typeface="ヒラギノ角ゴ ProN W3" charset="0"/>
                <a:sym typeface="Gill Sans Light" charset="0"/>
              </a:defRPr>
            </a:lvl6pPr>
            <a:lvl7pPr marL="3028264" indent="-232943" algn="ctr" eaLnBrk="0" fontAlgn="base" hangingPunct="0">
              <a:spcBef>
                <a:spcPct val="0"/>
              </a:spcBef>
              <a:spcAft>
                <a:spcPct val="0"/>
              </a:spcAft>
              <a:defRPr sz="2900">
                <a:solidFill>
                  <a:srgbClr val="414141"/>
                </a:solidFill>
                <a:latin typeface="Gill Sans Light" charset="0"/>
                <a:ea typeface="ヒラギノ角ゴ ProN W3" charset="0"/>
                <a:cs typeface="ヒラギノ角ゴ ProN W3" charset="0"/>
                <a:sym typeface="Gill Sans Light" charset="0"/>
              </a:defRPr>
            </a:lvl7pPr>
            <a:lvl8pPr marL="3494151" indent="-232943" algn="ctr" eaLnBrk="0" fontAlgn="base" hangingPunct="0">
              <a:spcBef>
                <a:spcPct val="0"/>
              </a:spcBef>
              <a:spcAft>
                <a:spcPct val="0"/>
              </a:spcAft>
              <a:defRPr sz="2900">
                <a:solidFill>
                  <a:srgbClr val="414141"/>
                </a:solidFill>
                <a:latin typeface="Gill Sans Light" charset="0"/>
                <a:ea typeface="ヒラギノ角ゴ ProN W3" charset="0"/>
                <a:cs typeface="ヒラギノ角ゴ ProN W3" charset="0"/>
                <a:sym typeface="Gill Sans Light" charset="0"/>
              </a:defRPr>
            </a:lvl8pPr>
            <a:lvl9pPr marL="3960038" indent="-232943" algn="ctr" eaLnBrk="0" fontAlgn="base" hangingPunct="0">
              <a:spcBef>
                <a:spcPct val="0"/>
              </a:spcBef>
              <a:spcAft>
                <a:spcPct val="0"/>
              </a:spcAft>
              <a:defRPr sz="2900">
                <a:solidFill>
                  <a:srgbClr val="414141"/>
                </a:solidFill>
                <a:latin typeface="Gill Sans Light" charset="0"/>
                <a:ea typeface="ヒラギノ角ゴ ProN W3" charset="0"/>
                <a:cs typeface="ヒラギノ角ゴ ProN W3" charset="0"/>
                <a:sym typeface="Gill Sans Light" charset="0"/>
              </a:defRPr>
            </a:lvl9pPr>
          </a:lstStyle>
          <a:p>
            <a:pPr eaLnBrk="1" hangingPunct="1"/>
            <a:fld id="{57C35AF0-5198-6A49-A6B6-1F3E7A71D83A}" type="datetime1">
              <a:rPr lang="en-US" sz="1200"/>
              <a:pPr eaLnBrk="1" hangingPunct="1"/>
              <a:t>10/10/2017</a:t>
            </a:fld>
            <a:endParaRPr lang="en-US" sz="1200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5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</p:sp>
      <p:sp>
        <p:nvSpPr>
          <p:cNvPr id="47106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>
              <a:latin typeface="Calibri" charset="0"/>
              <a:ea typeface="MS PGothic" charset="0"/>
            </a:endParaRPr>
          </a:p>
        </p:txBody>
      </p:sp>
      <p:sp>
        <p:nvSpPr>
          <p:cNvPr id="47107" name="Date Placeholder 1"/>
          <p:cNvSpPr>
            <a:spLocks noGrp="1"/>
          </p:cNvSpPr>
          <p:nvPr>
            <p:ph type="dt" sz="quarter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900">
                <a:solidFill>
                  <a:srgbClr val="414141"/>
                </a:solidFill>
                <a:latin typeface="Gill Sans Light" charset="0"/>
                <a:ea typeface="ヒラギノ角ゴ ProN W3" charset="0"/>
                <a:cs typeface="ヒラギノ角ゴ ProN W3" charset="0"/>
                <a:sym typeface="Gill Sans Light" charset="0"/>
              </a:defRPr>
            </a:lvl1pPr>
            <a:lvl2pPr marL="757066" indent="-291179" eaLnBrk="0" hangingPunct="0">
              <a:defRPr sz="2900">
                <a:solidFill>
                  <a:srgbClr val="414141"/>
                </a:solidFill>
                <a:latin typeface="Gill Sans Light" charset="0"/>
                <a:ea typeface="ヒラギノ角ゴ ProN W3" charset="0"/>
                <a:cs typeface="ヒラギノ角ゴ ProN W3" charset="0"/>
                <a:sym typeface="Gill Sans Light" charset="0"/>
              </a:defRPr>
            </a:lvl2pPr>
            <a:lvl3pPr marL="1164717" indent="-232943" eaLnBrk="0" hangingPunct="0">
              <a:defRPr sz="2900">
                <a:solidFill>
                  <a:srgbClr val="414141"/>
                </a:solidFill>
                <a:latin typeface="Gill Sans Light" charset="0"/>
                <a:ea typeface="ヒラギノ角ゴ ProN W3" charset="0"/>
                <a:cs typeface="ヒラギノ角ゴ ProN W3" charset="0"/>
                <a:sym typeface="Gill Sans Light" charset="0"/>
              </a:defRPr>
            </a:lvl3pPr>
            <a:lvl4pPr marL="1630604" indent="-232943" eaLnBrk="0" hangingPunct="0">
              <a:defRPr sz="2900">
                <a:solidFill>
                  <a:srgbClr val="414141"/>
                </a:solidFill>
                <a:latin typeface="Gill Sans Light" charset="0"/>
                <a:ea typeface="ヒラギノ角ゴ ProN W3" charset="0"/>
                <a:cs typeface="ヒラギノ角ゴ ProN W3" charset="0"/>
                <a:sym typeface="Gill Sans Light" charset="0"/>
              </a:defRPr>
            </a:lvl4pPr>
            <a:lvl5pPr marL="2096491" indent="-232943" eaLnBrk="0" hangingPunct="0">
              <a:defRPr sz="2900">
                <a:solidFill>
                  <a:srgbClr val="414141"/>
                </a:solidFill>
                <a:latin typeface="Gill Sans Light" charset="0"/>
                <a:ea typeface="ヒラギノ角ゴ ProN W3" charset="0"/>
                <a:cs typeface="ヒラギノ角ゴ ProN W3" charset="0"/>
                <a:sym typeface="Gill Sans Light" charset="0"/>
              </a:defRPr>
            </a:lvl5pPr>
            <a:lvl6pPr marL="2562377" indent="-232943" algn="ctr" eaLnBrk="0" fontAlgn="base" hangingPunct="0">
              <a:spcBef>
                <a:spcPct val="0"/>
              </a:spcBef>
              <a:spcAft>
                <a:spcPct val="0"/>
              </a:spcAft>
              <a:defRPr sz="2900">
                <a:solidFill>
                  <a:srgbClr val="414141"/>
                </a:solidFill>
                <a:latin typeface="Gill Sans Light" charset="0"/>
                <a:ea typeface="ヒラギノ角ゴ ProN W3" charset="0"/>
                <a:cs typeface="ヒラギノ角ゴ ProN W3" charset="0"/>
                <a:sym typeface="Gill Sans Light" charset="0"/>
              </a:defRPr>
            </a:lvl6pPr>
            <a:lvl7pPr marL="3028264" indent="-232943" algn="ctr" eaLnBrk="0" fontAlgn="base" hangingPunct="0">
              <a:spcBef>
                <a:spcPct val="0"/>
              </a:spcBef>
              <a:spcAft>
                <a:spcPct val="0"/>
              </a:spcAft>
              <a:defRPr sz="2900">
                <a:solidFill>
                  <a:srgbClr val="414141"/>
                </a:solidFill>
                <a:latin typeface="Gill Sans Light" charset="0"/>
                <a:ea typeface="ヒラギノ角ゴ ProN W3" charset="0"/>
                <a:cs typeface="ヒラギノ角ゴ ProN W3" charset="0"/>
                <a:sym typeface="Gill Sans Light" charset="0"/>
              </a:defRPr>
            </a:lvl7pPr>
            <a:lvl8pPr marL="3494151" indent="-232943" algn="ctr" eaLnBrk="0" fontAlgn="base" hangingPunct="0">
              <a:spcBef>
                <a:spcPct val="0"/>
              </a:spcBef>
              <a:spcAft>
                <a:spcPct val="0"/>
              </a:spcAft>
              <a:defRPr sz="2900">
                <a:solidFill>
                  <a:srgbClr val="414141"/>
                </a:solidFill>
                <a:latin typeface="Gill Sans Light" charset="0"/>
                <a:ea typeface="ヒラギノ角ゴ ProN W3" charset="0"/>
                <a:cs typeface="ヒラギノ角ゴ ProN W3" charset="0"/>
                <a:sym typeface="Gill Sans Light" charset="0"/>
              </a:defRPr>
            </a:lvl8pPr>
            <a:lvl9pPr marL="3960038" indent="-232943" algn="ctr" eaLnBrk="0" fontAlgn="base" hangingPunct="0">
              <a:spcBef>
                <a:spcPct val="0"/>
              </a:spcBef>
              <a:spcAft>
                <a:spcPct val="0"/>
              </a:spcAft>
              <a:defRPr sz="2900">
                <a:solidFill>
                  <a:srgbClr val="414141"/>
                </a:solidFill>
                <a:latin typeface="Gill Sans Light" charset="0"/>
                <a:ea typeface="ヒラギノ角ゴ ProN W3" charset="0"/>
                <a:cs typeface="ヒラギノ角ゴ ProN W3" charset="0"/>
                <a:sym typeface="Gill Sans Light" charset="0"/>
              </a:defRPr>
            </a:lvl9pPr>
          </a:lstStyle>
          <a:p>
            <a:pPr eaLnBrk="1" hangingPunct="1"/>
            <a:fld id="{E8CC3DFC-96B8-1B49-99D1-7551D43DCBFF}" type="datetime1">
              <a:rPr lang="en-US" sz="1200"/>
              <a:pPr eaLnBrk="1" hangingPunct="1"/>
              <a:t>10/10/2017</a:t>
            </a:fld>
            <a:endParaRPr lang="en-US" sz="1200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5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</p:sp>
      <p:sp>
        <p:nvSpPr>
          <p:cNvPr id="47106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>
              <a:latin typeface="Calibri" charset="0"/>
              <a:ea typeface="MS PGothic" charset="0"/>
            </a:endParaRPr>
          </a:p>
        </p:txBody>
      </p:sp>
      <p:sp>
        <p:nvSpPr>
          <p:cNvPr id="47107" name="Date Placeholder 1"/>
          <p:cNvSpPr>
            <a:spLocks noGrp="1"/>
          </p:cNvSpPr>
          <p:nvPr>
            <p:ph type="dt" sz="quarter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900">
                <a:solidFill>
                  <a:srgbClr val="414141"/>
                </a:solidFill>
                <a:latin typeface="Gill Sans Light" charset="0"/>
                <a:ea typeface="ヒラギノ角ゴ ProN W3" charset="0"/>
                <a:cs typeface="ヒラギノ角ゴ ProN W3" charset="0"/>
                <a:sym typeface="Gill Sans Light" charset="0"/>
              </a:defRPr>
            </a:lvl1pPr>
            <a:lvl2pPr marL="757066" indent="-291179" eaLnBrk="0" hangingPunct="0">
              <a:defRPr sz="2900">
                <a:solidFill>
                  <a:srgbClr val="414141"/>
                </a:solidFill>
                <a:latin typeface="Gill Sans Light" charset="0"/>
                <a:ea typeface="ヒラギノ角ゴ ProN W3" charset="0"/>
                <a:cs typeface="ヒラギノ角ゴ ProN W3" charset="0"/>
                <a:sym typeface="Gill Sans Light" charset="0"/>
              </a:defRPr>
            </a:lvl2pPr>
            <a:lvl3pPr marL="1164717" indent="-232943" eaLnBrk="0" hangingPunct="0">
              <a:defRPr sz="2900">
                <a:solidFill>
                  <a:srgbClr val="414141"/>
                </a:solidFill>
                <a:latin typeface="Gill Sans Light" charset="0"/>
                <a:ea typeface="ヒラギノ角ゴ ProN W3" charset="0"/>
                <a:cs typeface="ヒラギノ角ゴ ProN W3" charset="0"/>
                <a:sym typeface="Gill Sans Light" charset="0"/>
              </a:defRPr>
            </a:lvl3pPr>
            <a:lvl4pPr marL="1630604" indent="-232943" eaLnBrk="0" hangingPunct="0">
              <a:defRPr sz="2900">
                <a:solidFill>
                  <a:srgbClr val="414141"/>
                </a:solidFill>
                <a:latin typeface="Gill Sans Light" charset="0"/>
                <a:ea typeface="ヒラギノ角ゴ ProN W3" charset="0"/>
                <a:cs typeface="ヒラギノ角ゴ ProN W3" charset="0"/>
                <a:sym typeface="Gill Sans Light" charset="0"/>
              </a:defRPr>
            </a:lvl4pPr>
            <a:lvl5pPr marL="2096491" indent="-232943" eaLnBrk="0" hangingPunct="0">
              <a:defRPr sz="2900">
                <a:solidFill>
                  <a:srgbClr val="414141"/>
                </a:solidFill>
                <a:latin typeface="Gill Sans Light" charset="0"/>
                <a:ea typeface="ヒラギノ角ゴ ProN W3" charset="0"/>
                <a:cs typeface="ヒラギノ角ゴ ProN W3" charset="0"/>
                <a:sym typeface="Gill Sans Light" charset="0"/>
              </a:defRPr>
            </a:lvl5pPr>
            <a:lvl6pPr marL="2562377" indent="-232943" algn="ctr" eaLnBrk="0" fontAlgn="base" hangingPunct="0">
              <a:spcBef>
                <a:spcPct val="0"/>
              </a:spcBef>
              <a:spcAft>
                <a:spcPct val="0"/>
              </a:spcAft>
              <a:defRPr sz="2900">
                <a:solidFill>
                  <a:srgbClr val="414141"/>
                </a:solidFill>
                <a:latin typeface="Gill Sans Light" charset="0"/>
                <a:ea typeface="ヒラギノ角ゴ ProN W3" charset="0"/>
                <a:cs typeface="ヒラギノ角ゴ ProN W3" charset="0"/>
                <a:sym typeface="Gill Sans Light" charset="0"/>
              </a:defRPr>
            </a:lvl6pPr>
            <a:lvl7pPr marL="3028264" indent="-232943" algn="ctr" eaLnBrk="0" fontAlgn="base" hangingPunct="0">
              <a:spcBef>
                <a:spcPct val="0"/>
              </a:spcBef>
              <a:spcAft>
                <a:spcPct val="0"/>
              </a:spcAft>
              <a:defRPr sz="2900">
                <a:solidFill>
                  <a:srgbClr val="414141"/>
                </a:solidFill>
                <a:latin typeface="Gill Sans Light" charset="0"/>
                <a:ea typeface="ヒラギノ角ゴ ProN W3" charset="0"/>
                <a:cs typeface="ヒラギノ角ゴ ProN W3" charset="0"/>
                <a:sym typeface="Gill Sans Light" charset="0"/>
              </a:defRPr>
            </a:lvl7pPr>
            <a:lvl8pPr marL="3494151" indent="-232943" algn="ctr" eaLnBrk="0" fontAlgn="base" hangingPunct="0">
              <a:spcBef>
                <a:spcPct val="0"/>
              </a:spcBef>
              <a:spcAft>
                <a:spcPct val="0"/>
              </a:spcAft>
              <a:defRPr sz="2900">
                <a:solidFill>
                  <a:srgbClr val="414141"/>
                </a:solidFill>
                <a:latin typeface="Gill Sans Light" charset="0"/>
                <a:ea typeface="ヒラギノ角ゴ ProN W3" charset="0"/>
                <a:cs typeface="ヒラギノ角ゴ ProN W3" charset="0"/>
                <a:sym typeface="Gill Sans Light" charset="0"/>
              </a:defRPr>
            </a:lvl8pPr>
            <a:lvl9pPr marL="3960038" indent="-232943" algn="ctr" eaLnBrk="0" fontAlgn="base" hangingPunct="0">
              <a:spcBef>
                <a:spcPct val="0"/>
              </a:spcBef>
              <a:spcAft>
                <a:spcPct val="0"/>
              </a:spcAft>
              <a:defRPr sz="2900">
                <a:solidFill>
                  <a:srgbClr val="414141"/>
                </a:solidFill>
                <a:latin typeface="Gill Sans Light" charset="0"/>
                <a:ea typeface="ヒラギノ角ゴ ProN W3" charset="0"/>
                <a:cs typeface="ヒラギノ角ゴ ProN W3" charset="0"/>
                <a:sym typeface="Gill Sans Light" charset="0"/>
              </a:defRPr>
            </a:lvl9pPr>
          </a:lstStyle>
          <a:p>
            <a:pPr eaLnBrk="1" hangingPunct="1"/>
            <a:fld id="{E8CC3DFC-96B8-1B49-99D1-7551D43DCBFF}" type="datetime1">
              <a:rPr lang="en-US" sz="1200"/>
              <a:pPr eaLnBrk="1" hangingPunct="1"/>
              <a:t>10/10/2017</a:t>
            </a:fld>
            <a:endParaRPr lang="en-US" sz="1200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53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</p:sp>
      <p:sp>
        <p:nvSpPr>
          <p:cNvPr id="49154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>
              <a:latin typeface="Calibri" charset="0"/>
              <a:ea typeface="MS PGothic" charset="0"/>
            </a:endParaRPr>
          </a:p>
        </p:txBody>
      </p:sp>
      <p:sp>
        <p:nvSpPr>
          <p:cNvPr id="49155" name="Date Placeholder 1"/>
          <p:cNvSpPr>
            <a:spLocks noGrp="1"/>
          </p:cNvSpPr>
          <p:nvPr>
            <p:ph type="dt" sz="quarter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900">
                <a:solidFill>
                  <a:srgbClr val="414141"/>
                </a:solidFill>
                <a:latin typeface="Gill Sans Light" charset="0"/>
                <a:ea typeface="ヒラギノ角ゴ ProN W3" charset="0"/>
                <a:cs typeface="ヒラギノ角ゴ ProN W3" charset="0"/>
                <a:sym typeface="Gill Sans Light" charset="0"/>
              </a:defRPr>
            </a:lvl1pPr>
            <a:lvl2pPr marL="757066" indent="-291179" eaLnBrk="0" hangingPunct="0">
              <a:defRPr sz="2900">
                <a:solidFill>
                  <a:srgbClr val="414141"/>
                </a:solidFill>
                <a:latin typeface="Gill Sans Light" charset="0"/>
                <a:ea typeface="ヒラギノ角ゴ ProN W3" charset="0"/>
                <a:cs typeface="ヒラギノ角ゴ ProN W3" charset="0"/>
                <a:sym typeface="Gill Sans Light" charset="0"/>
              </a:defRPr>
            </a:lvl2pPr>
            <a:lvl3pPr marL="1164717" indent="-232943" eaLnBrk="0" hangingPunct="0">
              <a:defRPr sz="2900">
                <a:solidFill>
                  <a:srgbClr val="414141"/>
                </a:solidFill>
                <a:latin typeface="Gill Sans Light" charset="0"/>
                <a:ea typeface="ヒラギノ角ゴ ProN W3" charset="0"/>
                <a:cs typeface="ヒラギノ角ゴ ProN W3" charset="0"/>
                <a:sym typeface="Gill Sans Light" charset="0"/>
              </a:defRPr>
            </a:lvl3pPr>
            <a:lvl4pPr marL="1630604" indent="-232943" eaLnBrk="0" hangingPunct="0">
              <a:defRPr sz="2900">
                <a:solidFill>
                  <a:srgbClr val="414141"/>
                </a:solidFill>
                <a:latin typeface="Gill Sans Light" charset="0"/>
                <a:ea typeface="ヒラギノ角ゴ ProN W3" charset="0"/>
                <a:cs typeface="ヒラギノ角ゴ ProN W3" charset="0"/>
                <a:sym typeface="Gill Sans Light" charset="0"/>
              </a:defRPr>
            </a:lvl4pPr>
            <a:lvl5pPr marL="2096491" indent="-232943" eaLnBrk="0" hangingPunct="0">
              <a:defRPr sz="2900">
                <a:solidFill>
                  <a:srgbClr val="414141"/>
                </a:solidFill>
                <a:latin typeface="Gill Sans Light" charset="0"/>
                <a:ea typeface="ヒラギノ角ゴ ProN W3" charset="0"/>
                <a:cs typeface="ヒラギノ角ゴ ProN W3" charset="0"/>
                <a:sym typeface="Gill Sans Light" charset="0"/>
              </a:defRPr>
            </a:lvl5pPr>
            <a:lvl6pPr marL="2562377" indent="-232943" algn="ctr" eaLnBrk="0" fontAlgn="base" hangingPunct="0">
              <a:spcBef>
                <a:spcPct val="0"/>
              </a:spcBef>
              <a:spcAft>
                <a:spcPct val="0"/>
              </a:spcAft>
              <a:defRPr sz="2900">
                <a:solidFill>
                  <a:srgbClr val="414141"/>
                </a:solidFill>
                <a:latin typeface="Gill Sans Light" charset="0"/>
                <a:ea typeface="ヒラギノ角ゴ ProN W3" charset="0"/>
                <a:cs typeface="ヒラギノ角ゴ ProN W3" charset="0"/>
                <a:sym typeface="Gill Sans Light" charset="0"/>
              </a:defRPr>
            </a:lvl6pPr>
            <a:lvl7pPr marL="3028264" indent="-232943" algn="ctr" eaLnBrk="0" fontAlgn="base" hangingPunct="0">
              <a:spcBef>
                <a:spcPct val="0"/>
              </a:spcBef>
              <a:spcAft>
                <a:spcPct val="0"/>
              </a:spcAft>
              <a:defRPr sz="2900">
                <a:solidFill>
                  <a:srgbClr val="414141"/>
                </a:solidFill>
                <a:latin typeface="Gill Sans Light" charset="0"/>
                <a:ea typeface="ヒラギノ角ゴ ProN W3" charset="0"/>
                <a:cs typeface="ヒラギノ角ゴ ProN W3" charset="0"/>
                <a:sym typeface="Gill Sans Light" charset="0"/>
              </a:defRPr>
            </a:lvl7pPr>
            <a:lvl8pPr marL="3494151" indent="-232943" algn="ctr" eaLnBrk="0" fontAlgn="base" hangingPunct="0">
              <a:spcBef>
                <a:spcPct val="0"/>
              </a:spcBef>
              <a:spcAft>
                <a:spcPct val="0"/>
              </a:spcAft>
              <a:defRPr sz="2900">
                <a:solidFill>
                  <a:srgbClr val="414141"/>
                </a:solidFill>
                <a:latin typeface="Gill Sans Light" charset="0"/>
                <a:ea typeface="ヒラギノ角ゴ ProN W3" charset="0"/>
                <a:cs typeface="ヒラギノ角ゴ ProN W3" charset="0"/>
                <a:sym typeface="Gill Sans Light" charset="0"/>
              </a:defRPr>
            </a:lvl8pPr>
            <a:lvl9pPr marL="3960038" indent="-232943" algn="ctr" eaLnBrk="0" fontAlgn="base" hangingPunct="0">
              <a:spcBef>
                <a:spcPct val="0"/>
              </a:spcBef>
              <a:spcAft>
                <a:spcPct val="0"/>
              </a:spcAft>
              <a:defRPr sz="2900">
                <a:solidFill>
                  <a:srgbClr val="414141"/>
                </a:solidFill>
                <a:latin typeface="Gill Sans Light" charset="0"/>
                <a:ea typeface="ヒラギノ角ゴ ProN W3" charset="0"/>
                <a:cs typeface="ヒラギノ角ゴ ProN W3" charset="0"/>
                <a:sym typeface="Gill Sans Light" charset="0"/>
              </a:defRPr>
            </a:lvl9pPr>
          </a:lstStyle>
          <a:p>
            <a:pPr eaLnBrk="1" hangingPunct="1"/>
            <a:fld id="{7C7559BC-8F4F-4A43-9BE0-774A28A6DD5F}" type="datetime1">
              <a:rPr lang="en-US" sz="1200"/>
              <a:pPr eaLnBrk="1" hangingPunct="1"/>
              <a:t>10/10/2017</a:t>
            </a:fld>
            <a:endParaRPr lang="en-US" sz="1200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1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</p:sp>
      <p:sp>
        <p:nvSpPr>
          <p:cNvPr id="51202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>
              <a:latin typeface="Calibri" charset="0"/>
              <a:ea typeface="MS PGothic" charset="0"/>
            </a:endParaRPr>
          </a:p>
        </p:txBody>
      </p:sp>
      <p:sp>
        <p:nvSpPr>
          <p:cNvPr id="51203" name="Date Placeholder 1"/>
          <p:cNvSpPr>
            <a:spLocks noGrp="1"/>
          </p:cNvSpPr>
          <p:nvPr>
            <p:ph type="dt" sz="quarter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900">
                <a:solidFill>
                  <a:srgbClr val="414141"/>
                </a:solidFill>
                <a:latin typeface="Gill Sans Light" charset="0"/>
                <a:ea typeface="ヒラギノ角ゴ ProN W3" charset="0"/>
                <a:cs typeface="ヒラギノ角ゴ ProN W3" charset="0"/>
                <a:sym typeface="Gill Sans Light" charset="0"/>
              </a:defRPr>
            </a:lvl1pPr>
            <a:lvl2pPr marL="757066" indent="-291179" eaLnBrk="0" hangingPunct="0">
              <a:defRPr sz="2900">
                <a:solidFill>
                  <a:srgbClr val="414141"/>
                </a:solidFill>
                <a:latin typeface="Gill Sans Light" charset="0"/>
                <a:ea typeface="ヒラギノ角ゴ ProN W3" charset="0"/>
                <a:cs typeface="ヒラギノ角ゴ ProN W3" charset="0"/>
                <a:sym typeface="Gill Sans Light" charset="0"/>
              </a:defRPr>
            </a:lvl2pPr>
            <a:lvl3pPr marL="1164717" indent="-232943" eaLnBrk="0" hangingPunct="0">
              <a:defRPr sz="2900">
                <a:solidFill>
                  <a:srgbClr val="414141"/>
                </a:solidFill>
                <a:latin typeface="Gill Sans Light" charset="0"/>
                <a:ea typeface="ヒラギノ角ゴ ProN W3" charset="0"/>
                <a:cs typeface="ヒラギノ角ゴ ProN W3" charset="0"/>
                <a:sym typeface="Gill Sans Light" charset="0"/>
              </a:defRPr>
            </a:lvl3pPr>
            <a:lvl4pPr marL="1630604" indent="-232943" eaLnBrk="0" hangingPunct="0">
              <a:defRPr sz="2900">
                <a:solidFill>
                  <a:srgbClr val="414141"/>
                </a:solidFill>
                <a:latin typeface="Gill Sans Light" charset="0"/>
                <a:ea typeface="ヒラギノ角ゴ ProN W3" charset="0"/>
                <a:cs typeface="ヒラギノ角ゴ ProN W3" charset="0"/>
                <a:sym typeface="Gill Sans Light" charset="0"/>
              </a:defRPr>
            </a:lvl4pPr>
            <a:lvl5pPr marL="2096491" indent="-232943" eaLnBrk="0" hangingPunct="0">
              <a:defRPr sz="2900">
                <a:solidFill>
                  <a:srgbClr val="414141"/>
                </a:solidFill>
                <a:latin typeface="Gill Sans Light" charset="0"/>
                <a:ea typeface="ヒラギノ角ゴ ProN W3" charset="0"/>
                <a:cs typeface="ヒラギノ角ゴ ProN W3" charset="0"/>
                <a:sym typeface="Gill Sans Light" charset="0"/>
              </a:defRPr>
            </a:lvl5pPr>
            <a:lvl6pPr marL="2562377" indent="-232943" algn="ctr" eaLnBrk="0" fontAlgn="base" hangingPunct="0">
              <a:spcBef>
                <a:spcPct val="0"/>
              </a:spcBef>
              <a:spcAft>
                <a:spcPct val="0"/>
              </a:spcAft>
              <a:defRPr sz="2900">
                <a:solidFill>
                  <a:srgbClr val="414141"/>
                </a:solidFill>
                <a:latin typeface="Gill Sans Light" charset="0"/>
                <a:ea typeface="ヒラギノ角ゴ ProN W3" charset="0"/>
                <a:cs typeface="ヒラギノ角ゴ ProN W3" charset="0"/>
                <a:sym typeface="Gill Sans Light" charset="0"/>
              </a:defRPr>
            </a:lvl6pPr>
            <a:lvl7pPr marL="3028264" indent="-232943" algn="ctr" eaLnBrk="0" fontAlgn="base" hangingPunct="0">
              <a:spcBef>
                <a:spcPct val="0"/>
              </a:spcBef>
              <a:spcAft>
                <a:spcPct val="0"/>
              </a:spcAft>
              <a:defRPr sz="2900">
                <a:solidFill>
                  <a:srgbClr val="414141"/>
                </a:solidFill>
                <a:latin typeface="Gill Sans Light" charset="0"/>
                <a:ea typeface="ヒラギノ角ゴ ProN W3" charset="0"/>
                <a:cs typeface="ヒラギノ角ゴ ProN W3" charset="0"/>
                <a:sym typeface="Gill Sans Light" charset="0"/>
              </a:defRPr>
            </a:lvl7pPr>
            <a:lvl8pPr marL="3494151" indent="-232943" algn="ctr" eaLnBrk="0" fontAlgn="base" hangingPunct="0">
              <a:spcBef>
                <a:spcPct val="0"/>
              </a:spcBef>
              <a:spcAft>
                <a:spcPct val="0"/>
              </a:spcAft>
              <a:defRPr sz="2900">
                <a:solidFill>
                  <a:srgbClr val="414141"/>
                </a:solidFill>
                <a:latin typeface="Gill Sans Light" charset="0"/>
                <a:ea typeface="ヒラギノ角ゴ ProN W3" charset="0"/>
                <a:cs typeface="ヒラギノ角ゴ ProN W3" charset="0"/>
                <a:sym typeface="Gill Sans Light" charset="0"/>
              </a:defRPr>
            </a:lvl8pPr>
            <a:lvl9pPr marL="3960038" indent="-232943" algn="ctr" eaLnBrk="0" fontAlgn="base" hangingPunct="0">
              <a:spcBef>
                <a:spcPct val="0"/>
              </a:spcBef>
              <a:spcAft>
                <a:spcPct val="0"/>
              </a:spcAft>
              <a:defRPr sz="2900">
                <a:solidFill>
                  <a:srgbClr val="414141"/>
                </a:solidFill>
                <a:latin typeface="Gill Sans Light" charset="0"/>
                <a:ea typeface="ヒラギノ角ゴ ProN W3" charset="0"/>
                <a:cs typeface="ヒラギノ角ゴ ProN W3" charset="0"/>
                <a:sym typeface="Gill Sans Light" charset="0"/>
              </a:defRPr>
            </a:lvl9pPr>
          </a:lstStyle>
          <a:p>
            <a:pPr eaLnBrk="1" hangingPunct="1"/>
            <a:fld id="{275029C5-5556-A04D-B2B9-C18964E9717E}" type="datetime1">
              <a:rPr lang="en-US" sz="1200"/>
              <a:pPr eaLnBrk="1" hangingPunct="1"/>
              <a:t>10/10/2017</a:t>
            </a:fld>
            <a:endParaRPr lang="en-US" sz="1200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1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</p:sp>
      <p:sp>
        <p:nvSpPr>
          <p:cNvPr id="20482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>
              <a:latin typeface="Calibri" charset="0"/>
            </a:endParaRPr>
          </a:p>
        </p:txBody>
      </p:sp>
      <p:sp>
        <p:nvSpPr>
          <p:cNvPr id="20483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 sz="3700">
                <a:solidFill>
                  <a:srgbClr val="414141"/>
                </a:solidFill>
                <a:latin typeface="Lucida Grande" charset="0"/>
                <a:ea typeface=".Aqua かな" charset="0"/>
                <a:cs typeface=".Aqua かな" charset="0"/>
                <a:sym typeface="Lucida Grande" charset="0"/>
              </a:defRPr>
            </a:lvl1pPr>
            <a:lvl2pPr marL="757066" indent="-291179" eaLnBrk="0" hangingPunct="0">
              <a:defRPr sz="3700">
                <a:solidFill>
                  <a:srgbClr val="414141"/>
                </a:solidFill>
                <a:latin typeface="Lucida Grande" charset="0"/>
                <a:ea typeface=".Aqua かな" charset="0"/>
                <a:cs typeface=".Aqua かな" charset="0"/>
                <a:sym typeface="Lucida Grande" charset="0"/>
              </a:defRPr>
            </a:lvl2pPr>
            <a:lvl3pPr marL="1164717" indent="-232943" eaLnBrk="0" hangingPunct="0">
              <a:defRPr sz="3700">
                <a:solidFill>
                  <a:srgbClr val="414141"/>
                </a:solidFill>
                <a:latin typeface="Lucida Grande" charset="0"/>
                <a:ea typeface=".Aqua かな" charset="0"/>
                <a:cs typeface=".Aqua かな" charset="0"/>
                <a:sym typeface="Lucida Grande" charset="0"/>
              </a:defRPr>
            </a:lvl3pPr>
            <a:lvl4pPr marL="1630604" indent="-232943" eaLnBrk="0" hangingPunct="0">
              <a:defRPr sz="3700">
                <a:solidFill>
                  <a:srgbClr val="414141"/>
                </a:solidFill>
                <a:latin typeface="Lucida Grande" charset="0"/>
                <a:ea typeface=".Aqua かな" charset="0"/>
                <a:cs typeface=".Aqua かな" charset="0"/>
                <a:sym typeface="Lucida Grande" charset="0"/>
              </a:defRPr>
            </a:lvl4pPr>
            <a:lvl5pPr marL="2096491" indent="-232943" eaLnBrk="0" hangingPunct="0">
              <a:defRPr sz="3700">
                <a:solidFill>
                  <a:srgbClr val="414141"/>
                </a:solidFill>
                <a:latin typeface="Lucida Grande" charset="0"/>
                <a:ea typeface=".Aqua かな" charset="0"/>
                <a:cs typeface=".Aqua かな" charset="0"/>
                <a:sym typeface="Lucida Grande" charset="0"/>
              </a:defRPr>
            </a:lvl5pPr>
            <a:lvl6pPr marL="2562377" indent="-232943" algn="ctr" eaLnBrk="0" fontAlgn="base" hangingPunct="0">
              <a:spcBef>
                <a:spcPct val="0"/>
              </a:spcBef>
              <a:spcAft>
                <a:spcPct val="0"/>
              </a:spcAft>
              <a:defRPr sz="3700">
                <a:solidFill>
                  <a:srgbClr val="414141"/>
                </a:solidFill>
                <a:latin typeface="Lucida Grande" charset="0"/>
                <a:ea typeface=".Aqua かな" charset="0"/>
                <a:cs typeface=".Aqua かな" charset="0"/>
                <a:sym typeface="Lucida Grande" charset="0"/>
              </a:defRPr>
            </a:lvl6pPr>
            <a:lvl7pPr marL="3028264" indent="-232943" algn="ctr" eaLnBrk="0" fontAlgn="base" hangingPunct="0">
              <a:spcBef>
                <a:spcPct val="0"/>
              </a:spcBef>
              <a:spcAft>
                <a:spcPct val="0"/>
              </a:spcAft>
              <a:defRPr sz="3700">
                <a:solidFill>
                  <a:srgbClr val="414141"/>
                </a:solidFill>
                <a:latin typeface="Lucida Grande" charset="0"/>
                <a:ea typeface=".Aqua かな" charset="0"/>
                <a:cs typeface=".Aqua かな" charset="0"/>
                <a:sym typeface="Lucida Grande" charset="0"/>
              </a:defRPr>
            </a:lvl7pPr>
            <a:lvl8pPr marL="3494151" indent="-232943" algn="ctr" eaLnBrk="0" fontAlgn="base" hangingPunct="0">
              <a:spcBef>
                <a:spcPct val="0"/>
              </a:spcBef>
              <a:spcAft>
                <a:spcPct val="0"/>
              </a:spcAft>
              <a:defRPr sz="3700">
                <a:solidFill>
                  <a:srgbClr val="414141"/>
                </a:solidFill>
                <a:latin typeface="Lucida Grande" charset="0"/>
                <a:ea typeface=".Aqua かな" charset="0"/>
                <a:cs typeface=".Aqua かな" charset="0"/>
                <a:sym typeface="Lucida Grande" charset="0"/>
              </a:defRPr>
            </a:lvl8pPr>
            <a:lvl9pPr marL="3960038" indent="-232943" algn="ctr" eaLnBrk="0" fontAlgn="base" hangingPunct="0">
              <a:spcBef>
                <a:spcPct val="0"/>
              </a:spcBef>
              <a:spcAft>
                <a:spcPct val="0"/>
              </a:spcAft>
              <a:defRPr sz="3700">
                <a:solidFill>
                  <a:srgbClr val="414141"/>
                </a:solidFill>
                <a:latin typeface="Lucida Grande" charset="0"/>
                <a:ea typeface=".Aqua かな" charset="0"/>
                <a:cs typeface=".Aqua かな" charset="0"/>
                <a:sym typeface="Lucida Grande" charset="0"/>
              </a:defRPr>
            </a:lvl9pPr>
          </a:lstStyle>
          <a:p>
            <a:pPr eaLnBrk="1" hangingPunct="1"/>
            <a:fld id="{40ECBF9A-2F40-EB49-B159-E9BAFECD5D32}" type="slidenum">
              <a:rPr lang="en-US" sz="1200">
                <a:solidFill>
                  <a:schemeClr val="tx1"/>
                </a:solidFill>
                <a:latin typeface="Calibri" charset="0"/>
                <a:ea typeface="ＭＳ Ｐゴシック" charset="0"/>
                <a:cs typeface="ＭＳ Ｐゴシック" charset="0"/>
                <a:sym typeface="Gill Sans Light" charset="0"/>
              </a:rPr>
              <a:pPr eaLnBrk="1" hangingPunct="1"/>
              <a:t>42</a:t>
            </a:fld>
            <a:endParaRPr lang="en-US" sz="1200">
              <a:solidFill>
                <a:schemeClr val="tx1"/>
              </a:solidFill>
              <a:latin typeface="Calibri" charset="0"/>
              <a:ea typeface="ＭＳ Ｐゴシック" charset="0"/>
              <a:cs typeface="ＭＳ Ｐゴシック" charset="0"/>
              <a:sym typeface="Gill Sans Light" charset="0"/>
            </a:endParaRPr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1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</p:sp>
      <p:sp>
        <p:nvSpPr>
          <p:cNvPr id="20482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>
              <a:latin typeface="Calibri" charset="0"/>
            </a:endParaRPr>
          </a:p>
        </p:txBody>
      </p:sp>
      <p:sp>
        <p:nvSpPr>
          <p:cNvPr id="20483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 sz="3700">
                <a:solidFill>
                  <a:srgbClr val="414141"/>
                </a:solidFill>
                <a:latin typeface="Lucida Grande" charset="0"/>
                <a:ea typeface=".Aqua かな" charset="0"/>
                <a:cs typeface=".Aqua かな" charset="0"/>
                <a:sym typeface="Lucida Grande" charset="0"/>
              </a:defRPr>
            </a:lvl1pPr>
            <a:lvl2pPr marL="757066" indent="-291179" eaLnBrk="0" hangingPunct="0">
              <a:defRPr sz="3700">
                <a:solidFill>
                  <a:srgbClr val="414141"/>
                </a:solidFill>
                <a:latin typeface="Lucida Grande" charset="0"/>
                <a:ea typeface=".Aqua かな" charset="0"/>
                <a:cs typeface=".Aqua かな" charset="0"/>
                <a:sym typeface="Lucida Grande" charset="0"/>
              </a:defRPr>
            </a:lvl2pPr>
            <a:lvl3pPr marL="1164717" indent="-232943" eaLnBrk="0" hangingPunct="0">
              <a:defRPr sz="3700">
                <a:solidFill>
                  <a:srgbClr val="414141"/>
                </a:solidFill>
                <a:latin typeface="Lucida Grande" charset="0"/>
                <a:ea typeface=".Aqua かな" charset="0"/>
                <a:cs typeface=".Aqua かな" charset="0"/>
                <a:sym typeface="Lucida Grande" charset="0"/>
              </a:defRPr>
            </a:lvl3pPr>
            <a:lvl4pPr marL="1630604" indent="-232943" eaLnBrk="0" hangingPunct="0">
              <a:defRPr sz="3700">
                <a:solidFill>
                  <a:srgbClr val="414141"/>
                </a:solidFill>
                <a:latin typeface="Lucida Grande" charset="0"/>
                <a:ea typeface=".Aqua かな" charset="0"/>
                <a:cs typeface=".Aqua かな" charset="0"/>
                <a:sym typeface="Lucida Grande" charset="0"/>
              </a:defRPr>
            </a:lvl4pPr>
            <a:lvl5pPr marL="2096491" indent="-232943" eaLnBrk="0" hangingPunct="0">
              <a:defRPr sz="3700">
                <a:solidFill>
                  <a:srgbClr val="414141"/>
                </a:solidFill>
                <a:latin typeface="Lucida Grande" charset="0"/>
                <a:ea typeface=".Aqua かな" charset="0"/>
                <a:cs typeface=".Aqua かな" charset="0"/>
                <a:sym typeface="Lucida Grande" charset="0"/>
              </a:defRPr>
            </a:lvl5pPr>
            <a:lvl6pPr marL="2562377" indent="-232943" algn="ctr" eaLnBrk="0" fontAlgn="base" hangingPunct="0">
              <a:spcBef>
                <a:spcPct val="0"/>
              </a:spcBef>
              <a:spcAft>
                <a:spcPct val="0"/>
              </a:spcAft>
              <a:defRPr sz="3700">
                <a:solidFill>
                  <a:srgbClr val="414141"/>
                </a:solidFill>
                <a:latin typeface="Lucida Grande" charset="0"/>
                <a:ea typeface=".Aqua かな" charset="0"/>
                <a:cs typeface=".Aqua かな" charset="0"/>
                <a:sym typeface="Lucida Grande" charset="0"/>
              </a:defRPr>
            </a:lvl6pPr>
            <a:lvl7pPr marL="3028264" indent="-232943" algn="ctr" eaLnBrk="0" fontAlgn="base" hangingPunct="0">
              <a:spcBef>
                <a:spcPct val="0"/>
              </a:spcBef>
              <a:spcAft>
                <a:spcPct val="0"/>
              </a:spcAft>
              <a:defRPr sz="3700">
                <a:solidFill>
                  <a:srgbClr val="414141"/>
                </a:solidFill>
                <a:latin typeface="Lucida Grande" charset="0"/>
                <a:ea typeface=".Aqua かな" charset="0"/>
                <a:cs typeface=".Aqua かな" charset="0"/>
                <a:sym typeface="Lucida Grande" charset="0"/>
              </a:defRPr>
            </a:lvl7pPr>
            <a:lvl8pPr marL="3494151" indent="-232943" algn="ctr" eaLnBrk="0" fontAlgn="base" hangingPunct="0">
              <a:spcBef>
                <a:spcPct val="0"/>
              </a:spcBef>
              <a:spcAft>
                <a:spcPct val="0"/>
              </a:spcAft>
              <a:defRPr sz="3700">
                <a:solidFill>
                  <a:srgbClr val="414141"/>
                </a:solidFill>
                <a:latin typeface="Lucida Grande" charset="0"/>
                <a:ea typeface=".Aqua かな" charset="0"/>
                <a:cs typeface=".Aqua かな" charset="0"/>
                <a:sym typeface="Lucida Grande" charset="0"/>
              </a:defRPr>
            </a:lvl8pPr>
            <a:lvl9pPr marL="3960038" indent="-232943" algn="ctr" eaLnBrk="0" fontAlgn="base" hangingPunct="0">
              <a:spcBef>
                <a:spcPct val="0"/>
              </a:spcBef>
              <a:spcAft>
                <a:spcPct val="0"/>
              </a:spcAft>
              <a:defRPr sz="3700">
                <a:solidFill>
                  <a:srgbClr val="414141"/>
                </a:solidFill>
                <a:latin typeface="Lucida Grande" charset="0"/>
                <a:ea typeface=".Aqua かな" charset="0"/>
                <a:cs typeface=".Aqua かな" charset="0"/>
                <a:sym typeface="Lucida Grande" charset="0"/>
              </a:defRPr>
            </a:lvl9pPr>
          </a:lstStyle>
          <a:p>
            <a:pPr eaLnBrk="1" hangingPunct="1"/>
            <a:fld id="{40ECBF9A-2F40-EB49-B159-E9BAFECD5D32}" type="slidenum">
              <a:rPr lang="en-US" sz="1200">
                <a:solidFill>
                  <a:schemeClr val="tx1"/>
                </a:solidFill>
                <a:latin typeface="Calibri" charset="0"/>
                <a:ea typeface="ＭＳ Ｐゴシック" charset="0"/>
                <a:cs typeface="ＭＳ Ｐゴシック" charset="0"/>
                <a:sym typeface="Gill Sans Light" charset="0"/>
              </a:rPr>
              <a:pPr eaLnBrk="1" hangingPunct="1"/>
              <a:t>43</a:t>
            </a:fld>
            <a:endParaRPr lang="en-US" sz="1200">
              <a:solidFill>
                <a:schemeClr val="tx1"/>
              </a:solidFill>
              <a:latin typeface="Calibri" charset="0"/>
              <a:ea typeface="ＭＳ Ｐゴシック" charset="0"/>
              <a:cs typeface="ＭＳ Ｐゴシック" charset="0"/>
              <a:sym typeface="Gill Sans Light" charset="0"/>
            </a:endParaRPr>
          </a:p>
        </p:txBody>
      </p:sp>
      <p:sp>
        <p:nvSpPr>
          <p:cNvPr id="2" name="Date Placeholder 1"/>
          <p:cNvSpPr>
            <a:spLocks noGrp="1"/>
          </p:cNvSpPr>
          <p:nvPr>
            <p:ph type="dt" idx="10"/>
          </p:nvPr>
        </p:nvSpPr>
        <p:spPr/>
        <p:txBody>
          <a:bodyPr/>
          <a:lstStyle/>
          <a:p>
            <a:pPr>
              <a:defRPr/>
            </a:pPr>
            <a:r>
              <a:rPr lang="en-US"/>
              <a:t>9/8/16</a:t>
            </a: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4.xml"/></Relationships>
</file>

<file path=ppt/slideLayouts/_rels/slideLayout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4.xml"/></Relationships>
</file>

<file path=ppt/slideLayouts/_rels/slideLayout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4.xml"/></Relationships>
</file>

<file path=ppt/slideLayouts/_rels/slideLayout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4.xml"/></Relationships>
</file>

<file path=ppt/slideLayouts/_rels/slideLayout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4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219200" y="2840038"/>
            <a:ext cx="13817600" cy="1960562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438400" y="5181600"/>
            <a:ext cx="11379200" cy="23368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832600" y="8458200"/>
            <a:ext cx="2133600" cy="365125"/>
          </a:xfrm>
          <a:prstGeom prst="rect">
            <a:avLst/>
          </a:prstGeom>
        </p:spPr>
        <p:txBody>
          <a:bodyPr/>
          <a:lstStyle>
            <a:lvl1pPr>
              <a:defRPr sz="1600"/>
            </a:lvl1pPr>
          </a:lstStyle>
          <a:p>
            <a:fld id="{E527648D-7B85-4EBF-B9FC-AAE4D8B9CF45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52212604"/>
      </p:ext>
    </p:extLst>
  </p:cSld>
  <p:clrMapOvr>
    <a:masterClrMapping/>
  </p:clrMapOvr>
  <p:transition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832600" y="8458200"/>
            <a:ext cx="2133600" cy="365125"/>
          </a:xfrm>
          <a:prstGeom prst="rect">
            <a:avLst/>
          </a:prstGeom>
        </p:spPr>
        <p:txBody>
          <a:bodyPr/>
          <a:lstStyle>
            <a:lvl1pPr>
              <a:defRPr sz="1600"/>
            </a:lvl1pPr>
          </a:lstStyle>
          <a:p>
            <a:fld id="{E527648D-7B85-4EBF-B9FC-AAE4D8B9CF45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35157018"/>
      </p:ext>
    </p:extLst>
  </p:cSld>
  <p:clrMapOvr>
    <a:masterClrMapping/>
  </p:clrMapOvr>
  <p:transition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84288" y="5875338"/>
            <a:ext cx="13817600" cy="1816100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84288" y="3875088"/>
            <a:ext cx="13817600" cy="2000250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832600" y="8458200"/>
            <a:ext cx="2133600" cy="365125"/>
          </a:xfrm>
          <a:prstGeom prst="rect">
            <a:avLst/>
          </a:prstGeom>
        </p:spPr>
        <p:txBody>
          <a:bodyPr/>
          <a:lstStyle>
            <a:lvl1pPr>
              <a:defRPr sz="1600"/>
            </a:lvl1pPr>
          </a:lstStyle>
          <a:p>
            <a:fld id="{E527648D-7B85-4EBF-B9FC-AAE4D8B9CF45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37933886"/>
      </p:ext>
    </p:extLst>
  </p:cSld>
  <p:clrMapOvr>
    <a:masterClrMapping/>
  </p:clrMapOvr>
  <p:transition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12800" y="2133600"/>
            <a:ext cx="7239000" cy="56515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204200" y="2133600"/>
            <a:ext cx="7239000" cy="56515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832600" y="8458200"/>
            <a:ext cx="2133600" cy="365125"/>
          </a:xfrm>
          <a:prstGeom prst="rect">
            <a:avLst/>
          </a:prstGeom>
        </p:spPr>
        <p:txBody>
          <a:bodyPr/>
          <a:lstStyle>
            <a:lvl1pPr>
              <a:defRPr sz="1600"/>
            </a:lvl1pPr>
          </a:lstStyle>
          <a:p>
            <a:fld id="{E527648D-7B85-4EBF-B9FC-AAE4D8B9CF45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59808938"/>
      </p:ext>
    </p:extLst>
  </p:cSld>
  <p:clrMapOvr>
    <a:masterClrMapping/>
  </p:clrMapOvr>
  <p:transition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12800" y="366713"/>
            <a:ext cx="14630400" cy="1524000"/>
          </a:xfrm>
        </p:spPr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12800" y="2046288"/>
            <a:ext cx="7181850" cy="854075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12800" y="2900363"/>
            <a:ext cx="7181850" cy="526732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8258175" y="2046288"/>
            <a:ext cx="7185025" cy="854075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8258175" y="2900363"/>
            <a:ext cx="7185025" cy="526732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0"/>
          </p:nvPr>
        </p:nvSpPr>
        <p:spPr>
          <a:xfrm>
            <a:off x="6832600" y="8458200"/>
            <a:ext cx="2133600" cy="365125"/>
          </a:xfrm>
          <a:prstGeom prst="rect">
            <a:avLst/>
          </a:prstGeom>
        </p:spPr>
        <p:txBody>
          <a:bodyPr/>
          <a:lstStyle>
            <a:lvl1pPr>
              <a:defRPr sz="1600"/>
            </a:lvl1pPr>
          </a:lstStyle>
          <a:p>
            <a:fld id="{E527648D-7B85-4EBF-B9FC-AAE4D8B9CF45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97687008"/>
      </p:ext>
    </p:extLst>
  </p:cSld>
  <p:clrMapOvr>
    <a:masterClrMapping/>
  </p:clrMapOvr>
  <p:transition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832600" y="8458200"/>
            <a:ext cx="2133600" cy="365125"/>
          </a:xfrm>
          <a:prstGeom prst="rect">
            <a:avLst/>
          </a:prstGeom>
        </p:spPr>
        <p:txBody>
          <a:bodyPr/>
          <a:lstStyle>
            <a:lvl1pPr>
              <a:defRPr sz="1600"/>
            </a:lvl1pPr>
          </a:lstStyle>
          <a:p>
            <a:fld id="{E527648D-7B85-4EBF-B9FC-AAE4D8B9CF45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80740350"/>
      </p:ext>
    </p:extLst>
  </p:cSld>
  <p:clrMapOvr>
    <a:masterClrMapping/>
  </p:clrMapOvr>
  <p:transition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832600" y="8458200"/>
            <a:ext cx="2133600" cy="365125"/>
          </a:xfrm>
          <a:prstGeom prst="rect">
            <a:avLst/>
          </a:prstGeom>
        </p:spPr>
        <p:txBody>
          <a:bodyPr/>
          <a:lstStyle>
            <a:lvl1pPr>
              <a:defRPr sz="1600"/>
            </a:lvl1pPr>
          </a:lstStyle>
          <a:p>
            <a:fld id="{E527648D-7B85-4EBF-B9FC-AAE4D8B9CF45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53303706"/>
      </p:ext>
    </p:extLst>
  </p:cSld>
  <p:clrMapOvr>
    <a:masterClrMapping/>
  </p:clrMapOvr>
  <p:transition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12800" y="363538"/>
            <a:ext cx="5348288" cy="154940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356350" y="363538"/>
            <a:ext cx="9086850" cy="780415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12800" y="1912938"/>
            <a:ext cx="5348288" cy="6254750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832600" y="8458200"/>
            <a:ext cx="2133600" cy="365125"/>
          </a:xfrm>
          <a:prstGeom prst="rect">
            <a:avLst/>
          </a:prstGeom>
        </p:spPr>
        <p:txBody>
          <a:bodyPr/>
          <a:lstStyle>
            <a:lvl1pPr>
              <a:defRPr sz="1600"/>
            </a:lvl1pPr>
          </a:lstStyle>
          <a:p>
            <a:fld id="{E527648D-7B85-4EBF-B9FC-AAE4D8B9CF45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81762921"/>
      </p:ext>
    </p:extLst>
  </p:cSld>
  <p:clrMapOvr>
    <a:masterClrMapping/>
  </p:clrMapOvr>
  <p:transition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186113" y="6400800"/>
            <a:ext cx="9753600" cy="7556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3186113" y="817563"/>
            <a:ext cx="9753600" cy="54864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>
              <a:sym typeface="Gill Sans MT" charset="0"/>
            </a:endParaRP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3186113" y="7156450"/>
            <a:ext cx="9753600" cy="1073150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832600" y="8458200"/>
            <a:ext cx="2133600" cy="365125"/>
          </a:xfrm>
          <a:prstGeom prst="rect">
            <a:avLst/>
          </a:prstGeom>
        </p:spPr>
        <p:txBody>
          <a:bodyPr/>
          <a:lstStyle>
            <a:lvl1pPr>
              <a:defRPr sz="1600"/>
            </a:lvl1pPr>
          </a:lstStyle>
          <a:p>
            <a:fld id="{E527648D-7B85-4EBF-B9FC-AAE4D8B9CF45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75346227"/>
      </p:ext>
    </p:extLst>
  </p:cSld>
  <p:clrMapOvr>
    <a:masterClrMapping/>
  </p:clrMapOvr>
  <p:transition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832600" y="8458200"/>
            <a:ext cx="2133600" cy="365125"/>
          </a:xfrm>
          <a:prstGeom prst="rect">
            <a:avLst/>
          </a:prstGeom>
        </p:spPr>
        <p:txBody>
          <a:bodyPr/>
          <a:lstStyle>
            <a:lvl1pPr>
              <a:defRPr sz="1600"/>
            </a:lvl1pPr>
          </a:lstStyle>
          <a:p>
            <a:fld id="{E527648D-7B85-4EBF-B9FC-AAE4D8B9CF45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26964292"/>
      </p:ext>
    </p:extLst>
  </p:cSld>
  <p:clrMapOvr>
    <a:masterClrMapping/>
  </p:clrMapOvr>
  <p:transition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1785600" y="122238"/>
            <a:ext cx="3657600" cy="7662862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12800" y="122238"/>
            <a:ext cx="10820400" cy="7662862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832600" y="8458200"/>
            <a:ext cx="2133600" cy="365125"/>
          </a:xfrm>
          <a:prstGeom prst="rect">
            <a:avLst/>
          </a:prstGeom>
        </p:spPr>
        <p:txBody>
          <a:bodyPr/>
          <a:lstStyle>
            <a:lvl1pPr>
              <a:defRPr sz="1600"/>
            </a:lvl1pPr>
          </a:lstStyle>
          <a:p>
            <a:fld id="{E527648D-7B85-4EBF-B9FC-AAE4D8B9CF45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55747562"/>
      </p:ext>
    </p:extLst>
  </p:cSld>
  <p:clrMapOvr>
    <a:masterClrMapping/>
  </p:clrMapOvr>
  <p:transition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6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 Placeholder 7"/>
          <p:cNvSpPr>
            <a:spLocks noGrp="1"/>
          </p:cNvSpPr>
          <p:nvPr>
            <p:ph type="body" sz="quarter" idx="20" hasCustomPrompt="1"/>
          </p:nvPr>
        </p:nvSpPr>
        <p:spPr>
          <a:xfrm>
            <a:off x="217311" y="918110"/>
            <a:ext cx="15821378" cy="950383"/>
          </a:xfrm>
          <a:noFill/>
          <a:ln>
            <a:solidFill>
              <a:schemeClr val="bg1">
                <a:lumMod val="75000"/>
              </a:schemeClr>
            </a:solidFill>
          </a:ln>
        </p:spPr>
        <p:txBody>
          <a:bodyPr/>
          <a:lstStyle>
            <a:lvl1pPr marL="0" indent="0">
              <a:spcBef>
                <a:spcPts val="0"/>
              </a:spcBef>
              <a:buNone/>
              <a:defRPr/>
            </a:lvl1pPr>
          </a:lstStyle>
          <a:p>
            <a:pPr lvl="0"/>
            <a:r>
              <a:rPr lang="en-US" dirty="0"/>
              <a:t>Findings</a:t>
            </a:r>
          </a:p>
        </p:txBody>
      </p:sp>
      <p:sp>
        <p:nvSpPr>
          <p:cNvPr id="7" name="Text Placeholder 16"/>
          <p:cNvSpPr>
            <a:spLocks noGrp="1"/>
          </p:cNvSpPr>
          <p:nvPr>
            <p:ph type="body" sz="quarter" idx="22" hasCustomPrompt="1"/>
          </p:nvPr>
        </p:nvSpPr>
        <p:spPr>
          <a:xfrm>
            <a:off x="254001" y="7493000"/>
            <a:ext cx="15821378" cy="747184"/>
          </a:xfrm>
          <a:ln>
            <a:noFill/>
          </a:ln>
        </p:spPr>
        <p:txBody>
          <a:bodyPr anchor="b"/>
          <a:lstStyle>
            <a:lvl1pPr marL="0" indent="0">
              <a:spcBef>
                <a:spcPts val="0"/>
              </a:spcBef>
              <a:buNone/>
              <a:defRPr sz="1300"/>
            </a:lvl1pPr>
          </a:lstStyle>
          <a:p>
            <a:pPr lvl="0"/>
            <a:r>
              <a:rPr lang="en-US" dirty="0"/>
              <a:t>Question Info</a:t>
            </a:r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832600" y="8458200"/>
            <a:ext cx="2133600" cy="365125"/>
          </a:xfrm>
          <a:prstGeom prst="rect">
            <a:avLst/>
          </a:prstGeom>
        </p:spPr>
        <p:txBody>
          <a:bodyPr/>
          <a:lstStyle>
            <a:lvl1pPr>
              <a:defRPr sz="1600"/>
            </a:lvl1pPr>
          </a:lstStyle>
          <a:p>
            <a:fld id="{E527648D-7B85-4EBF-B9FC-AAE4D8B9CF45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312872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14:reveal/>
      </p:transition>
    </mc:Choice>
    <mc:Fallback xmlns="">
      <p:transition spd="slow">
        <p:fade/>
      </p:transition>
    </mc:Fallback>
  </mc:AlternateConten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COG - Header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0" name="Straight Connector 9"/>
          <p:cNvCxnSpPr/>
          <p:nvPr userDrawn="1"/>
        </p:nvCxnSpPr>
        <p:spPr>
          <a:xfrm>
            <a:off x="15042759" y="8471655"/>
            <a:ext cx="0" cy="369332"/>
          </a:xfrm>
          <a:prstGeom prst="line">
            <a:avLst/>
          </a:prstGeom>
          <a:ln w="12700">
            <a:solidFill>
              <a:schemeClr val="tx1">
                <a:lumMod val="50000"/>
                <a:lumOff val="50000"/>
              </a:schemeClr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pic>
        <p:nvPicPr>
          <p:cNvPr id="5" name="Picture 4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2800" y="8373973"/>
            <a:ext cx="4058436" cy="564691"/>
          </a:xfrm>
          <a:prstGeom prst="rect">
            <a:avLst/>
          </a:prstGeom>
        </p:spPr>
      </p:pic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5394431" y="8558784"/>
            <a:ext cx="458697" cy="207264"/>
          </a:xfrm>
          <a:prstGeom prst="rect">
            <a:avLst/>
          </a:prstGeom>
        </p:spPr>
        <p:txBody>
          <a:bodyPr lIns="0" tIns="0" rIns="0" bIns="0" anchor="ctr" anchorCtr="0">
            <a:normAutofit/>
          </a:bodyPr>
          <a:lstStyle>
            <a:lvl1pPr>
              <a:defRPr sz="1333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</a:defRPr>
            </a:lvl1pPr>
          </a:lstStyle>
          <a:p>
            <a:fld id="{7CB1CFCA-EE77-9F4A-8FAE-3286F1D37F0D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06463505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219200" y="2840038"/>
            <a:ext cx="13817600" cy="1960562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438400" y="5181600"/>
            <a:ext cx="11379200" cy="23368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Text Box 3"/>
          <p:cNvSpPr txBox="1"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4641DA8-819F-9146-9197-8F288AD35441}" type="slidenum">
              <a:rPr lang="en-US"/>
              <a:pPr>
                <a:defRPr/>
              </a:pPr>
              <a:t>‹#›</a:t>
            </a:fld>
            <a:endParaRPr lang="en-US"/>
          </a:p>
        </p:txBody>
      </p:sp>
      <p:sp>
        <p:nvSpPr>
          <p:cNvPr id="5" name="Slide Number Placeholder 5"/>
          <p:cNvSpPr txBox="1">
            <a:spLocks/>
          </p:cNvSpPr>
          <p:nvPr userDrawn="1"/>
        </p:nvSpPr>
        <p:spPr bwMode="auto">
          <a:xfrm>
            <a:off x="6832600" y="8458200"/>
            <a:ext cx="2133600" cy="365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12700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algn="ctr" rtl="0" fontAlgn="base">
              <a:spcBef>
                <a:spcPct val="0"/>
              </a:spcBef>
              <a:spcAft>
                <a:spcPct val="0"/>
              </a:spcAft>
              <a:defRPr sz="1600" kern="1200">
                <a:solidFill>
                  <a:srgbClr val="898989"/>
                </a:solidFill>
                <a:latin typeface="Lucida Grande" charset="0"/>
                <a:ea typeface="Geneva" charset="0"/>
                <a:cs typeface="Lucida Grande" charset="0"/>
                <a:sym typeface="Lucida Grande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tx1"/>
                </a:solidFill>
                <a:latin typeface="Lucida Grande" charset="0"/>
                <a:ea typeface="Geneva" charset="0"/>
                <a:cs typeface=".Aqua かな" charset="0"/>
                <a:sym typeface="Lucida Grande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tx1"/>
                </a:solidFill>
                <a:latin typeface="Lucida Grande" charset="0"/>
                <a:ea typeface="Geneva" charset="0"/>
                <a:cs typeface=".Aqua かな" charset="0"/>
                <a:sym typeface="Lucida Grande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tx1"/>
                </a:solidFill>
                <a:latin typeface="Lucida Grande" charset="0"/>
                <a:ea typeface="Geneva" charset="0"/>
                <a:cs typeface=".Aqua かな" charset="0"/>
                <a:sym typeface="Lucida Grande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tx1"/>
                </a:solidFill>
                <a:latin typeface="Lucida Grande" charset="0"/>
                <a:ea typeface="Geneva" charset="0"/>
                <a:cs typeface=".Aqua かな" charset="0"/>
                <a:sym typeface="Lucida Grande" charset="0"/>
              </a:defRPr>
            </a:lvl5pPr>
            <a:lvl6pPr marL="2286000" algn="l" defTabSz="457200" rtl="0" eaLnBrk="1" fontAlgn="base" latinLnBrk="0" hangingPunct="1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tx1"/>
                </a:solidFill>
                <a:latin typeface="Lucida Grande" charset="0"/>
                <a:ea typeface="Geneva" charset="0"/>
                <a:cs typeface=".Aqua かな" charset="0"/>
                <a:sym typeface="Lucida Grande" charset="0"/>
              </a:defRPr>
            </a:lvl6pPr>
            <a:lvl7pPr marL="2743200" algn="l" defTabSz="457200" rtl="0" eaLnBrk="1" fontAlgn="base" latinLnBrk="0" hangingPunct="1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tx1"/>
                </a:solidFill>
                <a:latin typeface="Lucida Grande" charset="0"/>
                <a:ea typeface="Geneva" charset="0"/>
                <a:cs typeface=".Aqua かな" charset="0"/>
                <a:sym typeface="Lucida Grande" charset="0"/>
              </a:defRPr>
            </a:lvl7pPr>
            <a:lvl8pPr marL="3200400" algn="l" defTabSz="457200" rtl="0" eaLnBrk="1" fontAlgn="base" latinLnBrk="0" hangingPunct="1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tx1"/>
                </a:solidFill>
                <a:latin typeface="Lucida Grande" charset="0"/>
                <a:ea typeface="Geneva" charset="0"/>
                <a:cs typeface=".Aqua かな" charset="0"/>
                <a:sym typeface="Lucida Grande" charset="0"/>
              </a:defRPr>
            </a:lvl8pPr>
            <a:lvl9pPr marL="3657600" algn="l" defTabSz="457200" rtl="0" eaLnBrk="1" fontAlgn="base" latinLnBrk="0" hangingPunct="1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tx1"/>
                </a:solidFill>
                <a:latin typeface="Lucida Grande" charset="0"/>
                <a:ea typeface="Geneva" charset="0"/>
                <a:cs typeface=".Aqua かな" charset="0"/>
                <a:sym typeface="Lucida Grande" charset="0"/>
              </a:defRPr>
            </a:lvl9pPr>
          </a:lstStyle>
          <a:p>
            <a:fld id="{E527648D-7B85-4EBF-B9FC-AAE4D8B9CF45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6051040"/>
      </p:ext>
    </p:extLst>
  </p:cSld>
  <p:clrMapOvr>
    <a:masterClrMapping/>
  </p:clrMapOvr>
  <p:transition/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Box 3"/>
          <p:cNvSpPr txBox="1"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D41150B-4FFA-724D-BB06-AC17EC1A4C87}" type="slidenum">
              <a:rPr lang="en-US"/>
              <a:pPr>
                <a:defRPr/>
              </a:pPr>
              <a:t>‹#›</a:t>
            </a:fld>
            <a:endParaRPr lang="en-US"/>
          </a:p>
        </p:txBody>
      </p:sp>
      <p:sp>
        <p:nvSpPr>
          <p:cNvPr id="5" name="Slide Number Placeholder 5"/>
          <p:cNvSpPr txBox="1">
            <a:spLocks/>
          </p:cNvSpPr>
          <p:nvPr userDrawn="1"/>
        </p:nvSpPr>
        <p:spPr bwMode="auto">
          <a:xfrm>
            <a:off x="6832600" y="8458200"/>
            <a:ext cx="2133600" cy="365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12700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algn="ctr" rtl="0" fontAlgn="base">
              <a:spcBef>
                <a:spcPct val="0"/>
              </a:spcBef>
              <a:spcAft>
                <a:spcPct val="0"/>
              </a:spcAft>
              <a:defRPr sz="1600" kern="1200">
                <a:solidFill>
                  <a:srgbClr val="898989"/>
                </a:solidFill>
                <a:latin typeface="Lucida Grande" charset="0"/>
                <a:ea typeface="Geneva" charset="0"/>
                <a:cs typeface="Lucida Grande" charset="0"/>
                <a:sym typeface="Lucida Grande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tx1"/>
                </a:solidFill>
                <a:latin typeface="Lucida Grande" charset="0"/>
                <a:ea typeface="Geneva" charset="0"/>
                <a:cs typeface=".Aqua かな" charset="0"/>
                <a:sym typeface="Lucida Grande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tx1"/>
                </a:solidFill>
                <a:latin typeface="Lucida Grande" charset="0"/>
                <a:ea typeface="Geneva" charset="0"/>
                <a:cs typeface=".Aqua かな" charset="0"/>
                <a:sym typeface="Lucida Grande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tx1"/>
                </a:solidFill>
                <a:latin typeface="Lucida Grande" charset="0"/>
                <a:ea typeface="Geneva" charset="0"/>
                <a:cs typeface=".Aqua かな" charset="0"/>
                <a:sym typeface="Lucida Grande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tx1"/>
                </a:solidFill>
                <a:latin typeface="Lucida Grande" charset="0"/>
                <a:ea typeface="Geneva" charset="0"/>
                <a:cs typeface=".Aqua かな" charset="0"/>
                <a:sym typeface="Lucida Grande" charset="0"/>
              </a:defRPr>
            </a:lvl5pPr>
            <a:lvl6pPr marL="2286000" algn="l" defTabSz="457200" rtl="0" eaLnBrk="1" fontAlgn="base" latinLnBrk="0" hangingPunct="1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tx1"/>
                </a:solidFill>
                <a:latin typeface="Lucida Grande" charset="0"/>
                <a:ea typeface="Geneva" charset="0"/>
                <a:cs typeface=".Aqua かな" charset="0"/>
                <a:sym typeface="Lucida Grande" charset="0"/>
              </a:defRPr>
            </a:lvl6pPr>
            <a:lvl7pPr marL="2743200" algn="l" defTabSz="457200" rtl="0" eaLnBrk="1" fontAlgn="base" latinLnBrk="0" hangingPunct="1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tx1"/>
                </a:solidFill>
                <a:latin typeface="Lucida Grande" charset="0"/>
                <a:ea typeface="Geneva" charset="0"/>
                <a:cs typeface=".Aqua かな" charset="0"/>
                <a:sym typeface="Lucida Grande" charset="0"/>
              </a:defRPr>
            </a:lvl7pPr>
            <a:lvl8pPr marL="3200400" algn="l" defTabSz="457200" rtl="0" eaLnBrk="1" fontAlgn="base" latinLnBrk="0" hangingPunct="1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tx1"/>
                </a:solidFill>
                <a:latin typeface="Lucida Grande" charset="0"/>
                <a:ea typeface="Geneva" charset="0"/>
                <a:cs typeface=".Aqua かな" charset="0"/>
                <a:sym typeface="Lucida Grande" charset="0"/>
              </a:defRPr>
            </a:lvl8pPr>
            <a:lvl9pPr marL="3657600" algn="l" defTabSz="457200" rtl="0" eaLnBrk="1" fontAlgn="base" latinLnBrk="0" hangingPunct="1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tx1"/>
                </a:solidFill>
                <a:latin typeface="Lucida Grande" charset="0"/>
                <a:ea typeface="Geneva" charset="0"/>
                <a:cs typeface=".Aqua かな" charset="0"/>
                <a:sym typeface="Lucida Grande" charset="0"/>
              </a:defRPr>
            </a:lvl9pPr>
          </a:lstStyle>
          <a:p>
            <a:fld id="{E527648D-7B85-4EBF-B9FC-AAE4D8B9CF45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91872885"/>
      </p:ext>
    </p:extLst>
  </p:cSld>
  <p:clrMapOvr>
    <a:masterClrMapping/>
  </p:clrMapOvr>
  <p:transition/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84288" y="5875338"/>
            <a:ext cx="13817600" cy="1816100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84288" y="3875088"/>
            <a:ext cx="13817600" cy="2000250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Text Box 3"/>
          <p:cNvSpPr txBox="1"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A3AEF06-AC85-4144-8E7E-567E2EF15107}" type="slidenum">
              <a:rPr lang="en-US"/>
              <a:pPr>
                <a:defRPr/>
              </a:pPr>
              <a:t>‹#›</a:t>
            </a:fld>
            <a:endParaRPr lang="en-US"/>
          </a:p>
        </p:txBody>
      </p:sp>
      <p:sp>
        <p:nvSpPr>
          <p:cNvPr id="5" name="Slide Number Placeholder 5"/>
          <p:cNvSpPr txBox="1">
            <a:spLocks/>
          </p:cNvSpPr>
          <p:nvPr userDrawn="1"/>
        </p:nvSpPr>
        <p:spPr bwMode="auto">
          <a:xfrm>
            <a:off x="6832600" y="8458200"/>
            <a:ext cx="2133600" cy="365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12700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algn="ctr" rtl="0" fontAlgn="base">
              <a:spcBef>
                <a:spcPct val="0"/>
              </a:spcBef>
              <a:spcAft>
                <a:spcPct val="0"/>
              </a:spcAft>
              <a:defRPr sz="1600" kern="1200">
                <a:solidFill>
                  <a:srgbClr val="898989"/>
                </a:solidFill>
                <a:latin typeface="Lucida Grande" charset="0"/>
                <a:ea typeface="Geneva" charset="0"/>
                <a:cs typeface="Lucida Grande" charset="0"/>
                <a:sym typeface="Lucida Grande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tx1"/>
                </a:solidFill>
                <a:latin typeface="Lucida Grande" charset="0"/>
                <a:ea typeface="Geneva" charset="0"/>
                <a:cs typeface=".Aqua かな" charset="0"/>
                <a:sym typeface="Lucida Grande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tx1"/>
                </a:solidFill>
                <a:latin typeface="Lucida Grande" charset="0"/>
                <a:ea typeface="Geneva" charset="0"/>
                <a:cs typeface=".Aqua かな" charset="0"/>
                <a:sym typeface="Lucida Grande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tx1"/>
                </a:solidFill>
                <a:latin typeface="Lucida Grande" charset="0"/>
                <a:ea typeface="Geneva" charset="0"/>
                <a:cs typeface=".Aqua かな" charset="0"/>
                <a:sym typeface="Lucida Grande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tx1"/>
                </a:solidFill>
                <a:latin typeface="Lucida Grande" charset="0"/>
                <a:ea typeface="Geneva" charset="0"/>
                <a:cs typeface=".Aqua かな" charset="0"/>
                <a:sym typeface="Lucida Grande" charset="0"/>
              </a:defRPr>
            </a:lvl5pPr>
            <a:lvl6pPr marL="2286000" algn="l" defTabSz="457200" rtl="0" eaLnBrk="1" fontAlgn="base" latinLnBrk="0" hangingPunct="1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tx1"/>
                </a:solidFill>
                <a:latin typeface="Lucida Grande" charset="0"/>
                <a:ea typeface="Geneva" charset="0"/>
                <a:cs typeface=".Aqua かな" charset="0"/>
                <a:sym typeface="Lucida Grande" charset="0"/>
              </a:defRPr>
            </a:lvl6pPr>
            <a:lvl7pPr marL="2743200" algn="l" defTabSz="457200" rtl="0" eaLnBrk="1" fontAlgn="base" latinLnBrk="0" hangingPunct="1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tx1"/>
                </a:solidFill>
                <a:latin typeface="Lucida Grande" charset="0"/>
                <a:ea typeface="Geneva" charset="0"/>
                <a:cs typeface=".Aqua かな" charset="0"/>
                <a:sym typeface="Lucida Grande" charset="0"/>
              </a:defRPr>
            </a:lvl7pPr>
            <a:lvl8pPr marL="3200400" algn="l" defTabSz="457200" rtl="0" eaLnBrk="1" fontAlgn="base" latinLnBrk="0" hangingPunct="1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tx1"/>
                </a:solidFill>
                <a:latin typeface="Lucida Grande" charset="0"/>
                <a:ea typeface="Geneva" charset="0"/>
                <a:cs typeface=".Aqua かな" charset="0"/>
                <a:sym typeface="Lucida Grande" charset="0"/>
              </a:defRPr>
            </a:lvl8pPr>
            <a:lvl9pPr marL="3657600" algn="l" defTabSz="457200" rtl="0" eaLnBrk="1" fontAlgn="base" latinLnBrk="0" hangingPunct="1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tx1"/>
                </a:solidFill>
                <a:latin typeface="Lucida Grande" charset="0"/>
                <a:ea typeface="Geneva" charset="0"/>
                <a:cs typeface=".Aqua かな" charset="0"/>
                <a:sym typeface="Lucida Grande" charset="0"/>
              </a:defRPr>
            </a:lvl9pPr>
          </a:lstStyle>
          <a:p>
            <a:fld id="{E527648D-7B85-4EBF-B9FC-AAE4D8B9CF45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51129669"/>
      </p:ext>
    </p:extLst>
  </p:cSld>
  <p:clrMapOvr>
    <a:masterClrMapping/>
  </p:clrMapOvr>
  <p:transition/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12800" y="2133600"/>
            <a:ext cx="7239000" cy="7010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204200" y="2133600"/>
            <a:ext cx="7239000" cy="7010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Box 3"/>
          <p:cNvSpPr txBox="1"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02E51A5-212A-A34D-B421-3025ED12E523}" type="slidenum">
              <a:rPr lang="en-US"/>
              <a:pPr>
                <a:defRPr/>
              </a:pPr>
              <a:t>‹#›</a:t>
            </a:fld>
            <a:endParaRPr lang="en-US"/>
          </a:p>
        </p:txBody>
      </p:sp>
      <p:sp>
        <p:nvSpPr>
          <p:cNvPr id="6" name="Slide Number Placeholder 5"/>
          <p:cNvSpPr txBox="1">
            <a:spLocks/>
          </p:cNvSpPr>
          <p:nvPr userDrawn="1"/>
        </p:nvSpPr>
        <p:spPr bwMode="auto">
          <a:xfrm>
            <a:off x="6832600" y="8458200"/>
            <a:ext cx="2133600" cy="365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12700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algn="ctr" rtl="0" fontAlgn="base">
              <a:spcBef>
                <a:spcPct val="0"/>
              </a:spcBef>
              <a:spcAft>
                <a:spcPct val="0"/>
              </a:spcAft>
              <a:defRPr sz="1600" kern="1200">
                <a:solidFill>
                  <a:srgbClr val="898989"/>
                </a:solidFill>
                <a:latin typeface="Lucida Grande" charset="0"/>
                <a:ea typeface="Geneva" charset="0"/>
                <a:cs typeface="Lucida Grande" charset="0"/>
                <a:sym typeface="Lucida Grande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tx1"/>
                </a:solidFill>
                <a:latin typeface="Lucida Grande" charset="0"/>
                <a:ea typeface="Geneva" charset="0"/>
                <a:cs typeface=".Aqua かな" charset="0"/>
                <a:sym typeface="Lucida Grande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tx1"/>
                </a:solidFill>
                <a:latin typeface="Lucida Grande" charset="0"/>
                <a:ea typeface="Geneva" charset="0"/>
                <a:cs typeface=".Aqua かな" charset="0"/>
                <a:sym typeface="Lucida Grande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tx1"/>
                </a:solidFill>
                <a:latin typeface="Lucida Grande" charset="0"/>
                <a:ea typeface="Geneva" charset="0"/>
                <a:cs typeface=".Aqua かな" charset="0"/>
                <a:sym typeface="Lucida Grande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tx1"/>
                </a:solidFill>
                <a:latin typeface="Lucida Grande" charset="0"/>
                <a:ea typeface="Geneva" charset="0"/>
                <a:cs typeface=".Aqua かな" charset="0"/>
                <a:sym typeface="Lucida Grande" charset="0"/>
              </a:defRPr>
            </a:lvl5pPr>
            <a:lvl6pPr marL="2286000" algn="l" defTabSz="457200" rtl="0" eaLnBrk="1" fontAlgn="base" latinLnBrk="0" hangingPunct="1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tx1"/>
                </a:solidFill>
                <a:latin typeface="Lucida Grande" charset="0"/>
                <a:ea typeface="Geneva" charset="0"/>
                <a:cs typeface=".Aqua かな" charset="0"/>
                <a:sym typeface="Lucida Grande" charset="0"/>
              </a:defRPr>
            </a:lvl6pPr>
            <a:lvl7pPr marL="2743200" algn="l" defTabSz="457200" rtl="0" eaLnBrk="1" fontAlgn="base" latinLnBrk="0" hangingPunct="1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tx1"/>
                </a:solidFill>
                <a:latin typeface="Lucida Grande" charset="0"/>
                <a:ea typeface="Geneva" charset="0"/>
                <a:cs typeface=".Aqua かな" charset="0"/>
                <a:sym typeface="Lucida Grande" charset="0"/>
              </a:defRPr>
            </a:lvl7pPr>
            <a:lvl8pPr marL="3200400" algn="l" defTabSz="457200" rtl="0" eaLnBrk="1" fontAlgn="base" latinLnBrk="0" hangingPunct="1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tx1"/>
                </a:solidFill>
                <a:latin typeface="Lucida Grande" charset="0"/>
                <a:ea typeface="Geneva" charset="0"/>
                <a:cs typeface=".Aqua かな" charset="0"/>
                <a:sym typeface="Lucida Grande" charset="0"/>
              </a:defRPr>
            </a:lvl8pPr>
            <a:lvl9pPr marL="3657600" algn="l" defTabSz="457200" rtl="0" eaLnBrk="1" fontAlgn="base" latinLnBrk="0" hangingPunct="1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tx1"/>
                </a:solidFill>
                <a:latin typeface="Lucida Grande" charset="0"/>
                <a:ea typeface="Geneva" charset="0"/>
                <a:cs typeface=".Aqua かな" charset="0"/>
                <a:sym typeface="Lucida Grande" charset="0"/>
              </a:defRPr>
            </a:lvl9pPr>
          </a:lstStyle>
          <a:p>
            <a:fld id="{E527648D-7B85-4EBF-B9FC-AAE4D8B9CF45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04490785"/>
      </p:ext>
    </p:extLst>
  </p:cSld>
  <p:clrMapOvr>
    <a:masterClrMapping/>
  </p:clrMapOvr>
  <p:transition/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12800" y="366713"/>
            <a:ext cx="14630400" cy="1524000"/>
          </a:xfrm>
        </p:spPr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12800" y="2046288"/>
            <a:ext cx="7181850" cy="854075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12800" y="2900363"/>
            <a:ext cx="7181850" cy="526732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8258175" y="2046288"/>
            <a:ext cx="7185025" cy="854075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8258175" y="2900363"/>
            <a:ext cx="7185025" cy="526732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Text Box 3"/>
          <p:cNvSpPr txBox="1"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6895AF2-D8F6-5142-950D-D6A9E78FD086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83821732"/>
      </p:ext>
    </p:extLst>
  </p:cSld>
  <p:clrMapOvr>
    <a:masterClrMapping/>
  </p:clrMapOvr>
  <p:transition/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Box 3"/>
          <p:cNvSpPr txBox="1"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DC9A3E1-44A9-024F-A1A2-D84469984417}" type="slidenum">
              <a:rPr lang="en-US"/>
              <a:pPr>
                <a:defRPr/>
              </a:pPr>
              <a:t>‹#›</a:t>
            </a:fld>
            <a:endParaRPr lang="en-US"/>
          </a:p>
        </p:txBody>
      </p:sp>
      <p:sp>
        <p:nvSpPr>
          <p:cNvPr id="4" name="Slide Number Placeholder 5"/>
          <p:cNvSpPr txBox="1">
            <a:spLocks/>
          </p:cNvSpPr>
          <p:nvPr userDrawn="1"/>
        </p:nvSpPr>
        <p:spPr bwMode="auto">
          <a:xfrm>
            <a:off x="6832600" y="8458200"/>
            <a:ext cx="2133600" cy="365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12700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algn="ctr" rtl="0" fontAlgn="base">
              <a:spcBef>
                <a:spcPct val="0"/>
              </a:spcBef>
              <a:spcAft>
                <a:spcPct val="0"/>
              </a:spcAft>
              <a:defRPr sz="1600" kern="1200">
                <a:solidFill>
                  <a:srgbClr val="898989"/>
                </a:solidFill>
                <a:latin typeface="Lucida Grande" charset="0"/>
                <a:ea typeface="Geneva" charset="0"/>
                <a:cs typeface="Lucida Grande" charset="0"/>
                <a:sym typeface="Lucida Grande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tx1"/>
                </a:solidFill>
                <a:latin typeface="Lucida Grande" charset="0"/>
                <a:ea typeface="Geneva" charset="0"/>
                <a:cs typeface=".Aqua かな" charset="0"/>
                <a:sym typeface="Lucida Grande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tx1"/>
                </a:solidFill>
                <a:latin typeface="Lucida Grande" charset="0"/>
                <a:ea typeface="Geneva" charset="0"/>
                <a:cs typeface=".Aqua かな" charset="0"/>
                <a:sym typeface="Lucida Grande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tx1"/>
                </a:solidFill>
                <a:latin typeface="Lucida Grande" charset="0"/>
                <a:ea typeface="Geneva" charset="0"/>
                <a:cs typeface=".Aqua かな" charset="0"/>
                <a:sym typeface="Lucida Grande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tx1"/>
                </a:solidFill>
                <a:latin typeface="Lucida Grande" charset="0"/>
                <a:ea typeface="Geneva" charset="0"/>
                <a:cs typeface=".Aqua かな" charset="0"/>
                <a:sym typeface="Lucida Grande" charset="0"/>
              </a:defRPr>
            </a:lvl5pPr>
            <a:lvl6pPr marL="2286000" algn="l" defTabSz="457200" rtl="0" eaLnBrk="1" fontAlgn="base" latinLnBrk="0" hangingPunct="1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tx1"/>
                </a:solidFill>
                <a:latin typeface="Lucida Grande" charset="0"/>
                <a:ea typeface="Geneva" charset="0"/>
                <a:cs typeface=".Aqua かな" charset="0"/>
                <a:sym typeface="Lucida Grande" charset="0"/>
              </a:defRPr>
            </a:lvl6pPr>
            <a:lvl7pPr marL="2743200" algn="l" defTabSz="457200" rtl="0" eaLnBrk="1" fontAlgn="base" latinLnBrk="0" hangingPunct="1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tx1"/>
                </a:solidFill>
                <a:latin typeface="Lucida Grande" charset="0"/>
                <a:ea typeface="Geneva" charset="0"/>
                <a:cs typeface=".Aqua かな" charset="0"/>
                <a:sym typeface="Lucida Grande" charset="0"/>
              </a:defRPr>
            </a:lvl7pPr>
            <a:lvl8pPr marL="3200400" algn="l" defTabSz="457200" rtl="0" eaLnBrk="1" fontAlgn="base" latinLnBrk="0" hangingPunct="1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tx1"/>
                </a:solidFill>
                <a:latin typeface="Lucida Grande" charset="0"/>
                <a:ea typeface="Geneva" charset="0"/>
                <a:cs typeface=".Aqua かな" charset="0"/>
                <a:sym typeface="Lucida Grande" charset="0"/>
              </a:defRPr>
            </a:lvl8pPr>
            <a:lvl9pPr marL="3657600" algn="l" defTabSz="457200" rtl="0" eaLnBrk="1" fontAlgn="base" latinLnBrk="0" hangingPunct="1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tx1"/>
                </a:solidFill>
                <a:latin typeface="Lucida Grande" charset="0"/>
                <a:ea typeface="Geneva" charset="0"/>
                <a:cs typeface=".Aqua かな" charset="0"/>
                <a:sym typeface="Lucida Grande" charset="0"/>
              </a:defRPr>
            </a:lvl9pPr>
          </a:lstStyle>
          <a:p>
            <a:fld id="{E527648D-7B85-4EBF-B9FC-AAE4D8B9CF45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2926579"/>
      </p:ext>
    </p:extLst>
  </p:cSld>
  <p:clrMapOvr>
    <a:masterClrMapping/>
  </p:clrMapOvr>
  <p:transition/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Box 3"/>
          <p:cNvSpPr txBox="1"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18515EC-C18D-6D4E-A5EF-A92A3BC586FF}" type="slidenum">
              <a:rPr lang="en-US"/>
              <a:pPr>
                <a:defRPr/>
              </a:pPr>
              <a:t>‹#›</a:t>
            </a:fld>
            <a:endParaRPr lang="en-US"/>
          </a:p>
        </p:txBody>
      </p:sp>
      <p:sp>
        <p:nvSpPr>
          <p:cNvPr id="3" name="Slide Number Placeholder 5"/>
          <p:cNvSpPr txBox="1">
            <a:spLocks/>
          </p:cNvSpPr>
          <p:nvPr userDrawn="1"/>
        </p:nvSpPr>
        <p:spPr bwMode="auto">
          <a:xfrm>
            <a:off x="6832600" y="8458200"/>
            <a:ext cx="2133600" cy="365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12700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algn="ctr" rtl="0" fontAlgn="base">
              <a:spcBef>
                <a:spcPct val="0"/>
              </a:spcBef>
              <a:spcAft>
                <a:spcPct val="0"/>
              </a:spcAft>
              <a:defRPr sz="1600" kern="1200">
                <a:solidFill>
                  <a:srgbClr val="898989"/>
                </a:solidFill>
                <a:latin typeface="Lucida Grande" charset="0"/>
                <a:ea typeface="Geneva" charset="0"/>
                <a:cs typeface="Lucida Grande" charset="0"/>
                <a:sym typeface="Lucida Grande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tx1"/>
                </a:solidFill>
                <a:latin typeface="Lucida Grande" charset="0"/>
                <a:ea typeface="Geneva" charset="0"/>
                <a:cs typeface=".Aqua かな" charset="0"/>
                <a:sym typeface="Lucida Grande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tx1"/>
                </a:solidFill>
                <a:latin typeface="Lucida Grande" charset="0"/>
                <a:ea typeface="Geneva" charset="0"/>
                <a:cs typeface=".Aqua かな" charset="0"/>
                <a:sym typeface="Lucida Grande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tx1"/>
                </a:solidFill>
                <a:latin typeface="Lucida Grande" charset="0"/>
                <a:ea typeface="Geneva" charset="0"/>
                <a:cs typeface=".Aqua かな" charset="0"/>
                <a:sym typeface="Lucida Grande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tx1"/>
                </a:solidFill>
                <a:latin typeface="Lucida Grande" charset="0"/>
                <a:ea typeface="Geneva" charset="0"/>
                <a:cs typeface=".Aqua かな" charset="0"/>
                <a:sym typeface="Lucida Grande" charset="0"/>
              </a:defRPr>
            </a:lvl5pPr>
            <a:lvl6pPr marL="2286000" algn="l" defTabSz="457200" rtl="0" eaLnBrk="1" fontAlgn="base" latinLnBrk="0" hangingPunct="1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tx1"/>
                </a:solidFill>
                <a:latin typeface="Lucida Grande" charset="0"/>
                <a:ea typeface="Geneva" charset="0"/>
                <a:cs typeface=".Aqua かな" charset="0"/>
                <a:sym typeface="Lucida Grande" charset="0"/>
              </a:defRPr>
            </a:lvl6pPr>
            <a:lvl7pPr marL="2743200" algn="l" defTabSz="457200" rtl="0" eaLnBrk="1" fontAlgn="base" latinLnBrk="0" hangingPunct="1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tx1"/>
                </a:solidFill>
                <a:latin typeface="Lucida Grande" charset="0"/>
                <a:ea typeface="Geneva" charset="0"/>
                <a:cs typeface=".Aqua かな" charset="0"/>
                <a:sym typeface="Lucida Grande" charset="0"/>
              </a:defRPr>
            </a:lvl7pPr>
            <a:lvl8pPr marL="3200400" algn="l" defTabSz="457200" rtl="0" eaLnBrk="1" fontAlgn="base" latinLnBrk="0" hangingPunct="1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tx1"/>
                </a:solidFill>
                <a:latin typeface="Lucida Grande" charset="0"/>
                <a:ea typeface="Geneva" charset="0"/>
                <a:cs typeface=".Aqua かな" charset="0"/>
                <a:sym typeface="Lucida Grande" charset="0"/>
              </a:defRPr>
            </a:lvl8pPr>
            <a:lvl9pPr marL="3657600" algn="l" defTabSz="457200" rtl="0" eaLnBrk="1" fontAlgn="base" latinLnBrk="0" hangingPunct="1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tx1"/>
                </a:solidFill>
                <a:latin typeface="Lucida Grande" charset="0"/>
                <a:ea typeface="Geneva" charset="0"/>
                <a:cs typeface=".Aqua かな" charset="0"/>
                <a:sym typeface="Lucida Grande" charset="0"/>
              </a:defRPr>
            </a:lvl9pPr>
          </a:lstStyle>
          <a:p>
            <a:fld id="{E527648D-7B85-4EBF-B9FC-AAE4D8B9CF45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97868816"/>
      </p:ext>
    </p:extLst>
  </p:cSld>
  <p:clrMapOvr>
    <a:masterClrMapping/>
  </p:clrMapOvr>
  <p:transition/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12800" y="363538"/>
            <a:ext cx="5348288" cy="154940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356350" y="363538"/>
            <a:ext cx="9086850" cy="780415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12800" y="1912938"/>
            <a:ext cx="5348288" cy="6254750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Text Box 3"/>
          <p:cNvSpPr txBox="1"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3827F83-F80F-9E47-BB36-A9EF7E78AF80}" type="slidenum">
              <a:rPr lang="en-US"/>
              <a:pPr>
                <a:defRPr/>
              </a:pPr>
              <a:t>‹#›</a:t>
            </a:fld>
            <a:endParaRPr lang="en-US"/>
          </a:p>
        </p:txBody>
      </p:sp>
      <p:sp>
        <p:nvSpPr>
          <p:cNvPr id="6" name="Slide Number Placeholder 5"/>
          <p:cNvSpPr txBox="1">
            <a:spLocks/>
          </p:cNvSpPr>
          <p:nvPr userDrawn="1"/>
        </p:nvSpPr>
        <p:spPr bwMode="auto">
          <a:xfrm>
            <a:off x="6832600" y="8458200"/>
            <a:ext cx="2133600" cy="365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12700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algn="ctr" rtl="0" fontAlgn="base">
              <a:spcBef>
                <a:spcPct val="0"/>
              </a:spcBef>
              <a:spcAft>
                <a:spcPct val="0"/>
              </a:spcAft>
              <a:defRPr sz="1600" kern="1200">
                <a:solidFill>
                  <a:srgbClr val="898989"/>
                </a:solidFill>
                <a:latin typeface="Lucida Grande" charset="0"/>
                <a:ea typeface="Geneva" charset="0"/>
                <a:cs typeface="Lucida Grande" charset="0"/>
                <a:sym typeface="Lucida Grande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tx1"/>
                </a:solidFill>
                <a:latin typeface="Lucida Grande" charset="0"/>
                <a:ea typeface="Geneva" charset="0"/>
                <a:cs typeface=".Aqua かな" charset="0"/>
                <a:sym typeface="Lucida Grande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tx1"/>
                </a:solidFill>
                <a:latin typeface="Lucida Grande" charset="0"/>
                <a:ea typeface="Geneva" charset="0"/>
                <a:cs typeface=".Aqua かな" charset="0"/>
                <a:sym typeface="Lucida Grande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tx1"/>
                </a:solidFill>
                <a:latin typeface="Lucida Grande" charset="0"/>
                <a:ea typeface="Geneva" charset="0"/>
                <a:cs typeface=".Aqua かな" charset="0"/>
                <a:sym typeface="Lucida Grande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tx1"/>
                </a:solidFill>
                <a:latin typeface="Lucida Grande" charset="0"/>
                <a:ea typeface="Geneva" charset="0"/>
                <a:cs typeface=".Aqua かな" charset="0"/>
                <a:sym typeface="Lucida Grande" charset="0"/>
              </a:defRPr>
            </a:lvl5pPr>
            <a:lvl6pPr marL="2286000" algn="l" defTabSz="457200" rtl="0" eaLnBrk="1" fontAlgn="base" latinLnBrk="0" hangingPunct="1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tx1"/>
                </a:solidFill>
                <a:latin typeface="Lucida Grande" charset="0"/>
                <a:ea typeface="Geneva" charset="0"/>
                <a:cs typeface=".Aqua かな" charset="0"/>
                <a:sym typeface="Lucida Grande" charset="0"/>
              </a:defRPr>
            </a:lvl6pPr>
            <a:lvl7pPr marL="2743200" algn="l" defTabSz="457200" rtl="0" eaLnBrk="1" fontAlgn="base" latinLnBrk="0" hangingPunct="1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tx1"/>
                </a:solidFill>
                <a:latin typeface="Lucida Grande" charset="0"/>
                <a:ea typeface="Geneva" charset="0"/>
                <a:cs typeface=".Aqua かな" charset="0"/>
                <a:sym typeface="Lucida Grande" charset="0"/>
              </a:defRPr>
            </a:lvl7pPr>
            <a:lvl8pPr marL="3200400" algn="l" defTabSz="457200" rtl="0" eaLnBrk="1" fontAlgn="base" latinLnBrk="0" hangingPunct="1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tx1"/>
                </a:solidFill>
                <a:latin typeface="Lucida Grande" charset="0"/>
                <a:ea typeface="Geneva" charset="0"/>
                <a:cs typeface=".Aqua かな" charset="0"/>
                <a:sym typeface="Lucida Grande" charset="0"/>
              </a:defRPr>
            </a:lvl8pPr>
            <a:lvl9pPr marL="3657600" algn="l" defTabSz="457200" rtl="0" eaLnBrk="1" fontAlgn="base" latinLnBrk="0" hangingPunct="1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tx1"/>
                </a:solidFill>
                <a:latin typeface="Lucida Grande" charset="0"/>
                <a:ea typeface="Geneva" charset="0"/>
                <a:cs typeface=".Aqua かな" charset="0"/>
                <a:sym typeface="Lucida Grande" charset="0"/>
              </a:defRPr>
            </a:lvl9pPr>
          </a:lstStyle>
          <a:p>
            <a:fld id="{E527648D-7B85-4EBF-B9FC-AAE4D8B9CF45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0296320"/>
      </p:ext>
    </p:extLst>
  </p:cSld>
  <p:clrMapOvr>
    <a:masterClrMapping/>
  </p:clrMapOvr>
  <p:transition/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186113" y="6400800"/>
            <a:ext cx="9753600" cy="7556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3186113" y="817563"/>
            <a:ext cx="9753600" cy="54864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>
              <a:sym typeface="Calibri" charset="0"/>
            </a:endParaRP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3186113" y="7156450"/>
            <a:ext cx="9753600" cy="1073150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Text Box 3"/>
          <p:cNvSpPr txBox="1"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3637BA4-B9AE-2D4B-BB27-6FCF0E6FE71F}" type="slidenum">
              <a:rPr lang="en-US"/>
              <a:pPr>
                <a:defRPr/>
              </a:pPr>
              <a:t>‹#›</a:t>
            </a:fld>
            <a:endParaRPr lang="en-US"/>
          </a:p>
        </p:txBody>
      </p:sp>
      <p:sp>
        <p:nvSpPr>
          <p:cNvPr id="6" name="Slide Number Placeholder 5"/>
          <p:cNvSpPr txBox="1">
            <a:spLocks/>
          </p:cNvSpPr>
          <p:nvPr userDrawn="1"/>
        </p:nvSpPr>
        <p:spPr bwMode="auto">
          <a:xfrm>
            <a:off x="6832600" y="8458200"/>
            <a:ext cx="2133600" cy="365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12700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algn="ctr" rtl="0" fontAlgn="base">
              <a:spcBef>
                <a:spcPct val="0"/>
              </a:spcBef>
              <a:spcAft>
                <a:spcPct val="0"/>
              </a:spcAft>
              <a:defRPr sz="1600" kern="1200">
                <a:solidFill>
                  <a:srgbClr val="898989"/>
                </a:solidFill>
                <a:latin typeface="Lucida Grande" charset="0"/>
                <a:ea typeface="Geneva" charset="0"/>
                <a:cs typeface="Lucida Grande" charset="0"/>
                <a:sym typeface="Lucida Grande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tx1"/>
                </a:solidFill>
                <a:latin typeface="Lucida Grande" charset="0"/>
                <a:ea typeface="Geneva" charset="0"/>
                <a:cs typeface=".Aqua かな" charset="0"/>
                <a:sym typeface="Lucida Grande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tx1"/>
                </a:solidFill>
                <a:latin typeface="Lucida Grande" charset="0"/>
                <a:ea typeface="Geneva" charset="0"/>
                <a:cs typeface=".Aqua かな" charset="0"/>
                <a:sym typeface="Lucida Grande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tx1"/>
                </a:solidFill>
                <a:latin typeface="Lucida Grande" charset="0"/>
                <a:ea typeface="Geneva" charset="0"/>
                <a:cs typeface=".Aqua かな" charset="0"/>
                <a:sym typeface="Lucida Grande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tx1"/>
                </a:solidFill>
                <a:latin typeface="Lucida Grande" charset="0"/>
                <a:ea typeface="Geneva" charset="0"/>
                <a:cs typeface=".Aqua かな" charset="0"/>
                <a:sym typeface="Lucida Grande" charset="0"/>
              </a:defRPr>
            </a:lvl5pPr>
            <a:lvl6pPr marL="2286000" algn="l" defTabSz="457200" rtl="0" eaLnBrk="1" fontAlgn="base" latinLnBrk="0" hangingPunct="1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tx1"/>
                </a:solidFill>
                <a:latin typeface="Lucida Grande" charset="0"/>
                <a:ea typeface="Geneva" charset="0"/>
                <a:cs typeface=".Aqua かな" charset="0"/>
                <a:sym typeface="Lucida Grande" charset="0"/>
              </a:defRPr>
            </a:lvl6pPr>
            <a:lvl7pPr marL="2743200" algn="l" defTabSz="457200" rtl="0" eaLnBrk="1" fontAlgn="base" latinLnBrk="0" hangingPunct="1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tx1"/>
                </a:solidFill>
                <a:latin typeface="Lucida Grande" charset="0"/>
                <a:ea typeface="Geneva" charset="0"/>
                <a:cs typeface=".Aqua かな" charset="0"/>
                <a:sym typeface="Lucida Grande" charset="0"/>
              </a:defRPr>
            </a:lvl7pPr>
            <a:lvl8pPr marL="3200400" algn="l" defTabSz="457200" rtl="0" eaLnBrk="1" fontAlgn="base" latinLnBrk="0" hangingPunct="1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tx1"/>
                </a:solidFill>
                <a:latin typeface="Lucida Grande" charset="0"/>
                <a:ea typeface="Geneva" charset="0"/>
                <a:cs typeface=".Aqua かな" charset="0"/>
                <a:sym typeface="Lucida Grande" charset="0"/>
              </a:defRPr>
            </a:lvl8pPr>
            <a:lvl9pPr marL="3657600" algn="l" defTabSz="457200" rtl="0" eaLnBrk="1" fontAlgn="base" latinLnBrk="0" hangingPunct="1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tx1"/>
                </a:solidFill>
                <a:latin typeface="Lucida Grande" charset="0"/>
                <a:ea typeface="Geneva" charset="0"/>
                <a:cs typeface=".Aqua かな" charset="0"/>
                <a:sym typeface="Lucida Grande" charset="0"/>
              </a:defRPr>
            </a:lvl9pPr>
          </a:lstStyle>
          <a:p>
            <a:fld id="{E527648D-7B85-4EBF-B9FC-AAE4D8B9CF45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07237828"/>
      </p:ext>
    </p:extLst>
  </p:cSld>
  <p:clrMapOvr>
    <a:masterClrMapping/>
  </p:clrMapOvr>
  <p:transition/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Box 3"/>
          <p:cNvSpPr txBox="1"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173AB91-388A-364D-9AA8-080F353A77D5}" type="slidenum">
              <a:rPr lang="en-US"/>
              <a:pPr>
                <a:defRPr/>
              </a:pPr>
              <a:t>‹#›</a:t>
            </a:fld>
            <a:endParaRPr lang="en-US"/>
          </a:p>
        </p:txBody>
      </p:sp>
      <p:sp>
        <p:nvSpPr>
          <p:cNvPr id="5" name="Slide Number Placeholder 5"/>
          <p:cNvSpPr txBox="1">
            <a:spLocks/>
          </p:cNvSpPr>
          <p:nvPr userDrawn="1"/>
        </p:nvSpPr>
        <p:spPr bwMode="auto">
          <a:xfrm>
            <a:off x="6832600" y="8458200"/>
            <a:ext cx="2133600" cy="365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12700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algn="ctr" rtl="0" fontAlgn="base">
              <a:spcBef>
                <a:spcPct val="0"/>
              </a:spcBef>
              <a:spcAft>
                <a:spcPct val="0"/>
              </a:spcAft>
              <a:defRPr sz="1600" kern="1200">
                <a:solidFill>
                  <a:srgbClr val="898989"/>
                </a:solidFill>
                <a:latin typeface="Lucida Grande" charset="0"/>
                <a:ea typeface="Geneva" charset="0"/>
                <a:cs typeface="Lucida Grande" charset="0"/>
                <a:sym typeface="Lucida Grande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tx1"/>
                </a:solidFill>
                <a:latin typeface="Lucida Grande" charset="0"/>
                <a:ea typeface="Geneva" charset="0"/>
                <a:cs typeface=".Aqua かな" charset="0"/>
                <a:sym typeface="Lucida Grande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tx1"/>
                </a:solidFill>
                <a:latin typeface="Lucida Grande" charset="0"/>
                <a:ea typeface="Geneva" charset="0"/>
                <a:cs typeface=".Aqua かな" charset="0"/>
                <a:sym typeface="Lucida Grande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tx1"/>
                </a:solidFill>
                <a:latin typeface="Lucida Grande" charset="0"/>
                <a:ea typeface="Geneva" charset="0"/>
                <a:cs typeface=".Aqua かな" charset="0"/>
                <a:sym typeface="Lucida Grande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tx1"/>
                </a:solidFill>
                <a:latin typeface="Lucida Grande" charset="0"/>
                <a:ea typeface="Geneva" charset="0"/>
                <a:cs typeface=".Aqua かな" charset="0"/>
                <a:sym typeface="Lucida Grande" charset="0"/>
              </a:defRPr>
            </a:lvl5pPr>
            <a:lvl6pPr marL="2286000" algn="l" defTabSz="457200" rtl="0" eaLnBrk="1" fontAlgn="base" latinLnBrk="0" hangingPunct="1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tx1"/>
                </a:solidFill>
                <a:latin typeface="Lucida Grande" charset="0"/>
                <a:ea typeface="Geneva" charset="0"/>
                <a:cs typeface=".Aqua かな" charset="0"/>
                <a:sym typeface="Lucida Grande" charset="0"/>
              </a:defRPr>
            </a:lvl6pPr>
            <a:lvl7pPr marL="2743200" algn="l" defTabSz="457200" rtl="0" eaLnBrk="1" fontAlgn="base" latinLnBrk="0" hangingPunct="1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tx1"/>
                </a:solidFill>
                <a:latin typeface="Lucida Grande" charset="0"/>
                <a:ea typeface="Geneva" charset="0"/>
                <a:cs typeface=".Aqua かな" charset="0"/>
                <a:sym typeface="Lucida Grande" charset="0"/>
              </a:defRPr>
            </a:lvl7pPr>
            <a:lvl8pPr marL="3200400" algn="l" defTabSz="457200" rtl="0" eaLnBrk="1" fontAlgn="base" latinLnBrk="0" hangingPunct="1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tx1"/>
                </a:solidFill>
                <a:latin typeface="Lucida Grande" charset="0"/>
                <a:ea typeface="Geneva" charset="0"/>
                <a:cs typeface=".Aqua かな" charset="0"/>
                <a:sym typeface="Lucida Grande" charset="0"/>
              </a:defRPr>
            </a:lvl8pPr>
            <a:lvl9pPr marL="3657600" algn="l" defTabSz="457200" rtl="0" eaLnBrk="1" fontAlgn="base" latinLnBrk="0" hangingPunct="1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tx1"/>
                </a:solidFill>
                <a:latin typeface="Lucida Grande" charset="0"/>
                <a:ea typeface="Geneva" charset="0"/>
                <a:cs typeface=".Aqua かな" charset="0"/>
                <a:sym typeface="Lucida Grande" charset="0"/>
              </a:defRPr>
            </a:lvl9pPr>
          </a:lstStyle>
          <a:p>
            <a:fld id="{E527648D-7B85-4EBF-B9FC-AAE4D8B9CF45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19760415"/>
      </p:ext>
    </p:extLst>
  </p:cSld>
  <p:clrMapOvr>
    <a:masterClrMapping/>
  </p:clrMapOvr>
  <p:transition/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1785600" y="122238"/>
            <a:ext cx="3657600" cy="9021762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12800" y="122238"/>
            <a:ext cx="10820400" cy="9021762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Box 3"/>
          <p:cNvSpPr txBox="1"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D5D66AE-1474-DE40-AA05-D7DD6532D2F3}" type="slidenum">
              <a:rPr lang="en-US"/>
              <a:pPr>
                <a:defRPr/>
              </a:pPr>
              <a:t>‹#›</a:t>
            </a:fld>
            <a:endParaRPr lang="en-US"/>
          </a:p>
        </p:txBody>
      </p:sp>
      <p:sp>
        <p:nvSpPr>
          <p:cNvPr id="5" name="Slide Number Placeholder 5"/>
          <p:cNvSpPr txBox="1">
            <a:spLocks/>
          </p:cNvSpPr>
          <p:nvPr userDrawn="1"/>
        </p:nvSpPr>
        <p:spPr bwMode="auto">
          <a:xfrm>
            <a:off x="6832600" y="8458200"/>
            <a:ext cx="2133600" cy="365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12700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algn="ctr" rtl="0" fontAlgn="base">
              <a:spcBef>
                <a:spcPct val="0"/>
              </a:spcBef>
              <a:spcAft>
                <a:spcPct val="0"/>
              </a:spcAft>
              <a:defRPr sz="1600" kern="1200">
                <a:solidFill>
                  <a:srgbClr val="898989"/>
                </a:solidFill>
                <a:latin typeface="Lucida Grande" charset="0"/>
                <a:ea typeface="Geneva" charset="0"/>
                <a:cs typeface="Lucida Grande" charset="0"/>
                <a:sym typeface="Lucida Grande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tx1"/>
                </a:solidFill>
                <a:latin typeface="Lucida Grande" charset="0"/>
                <a:ea typeface="Geneva" charset="0"/>
                <a:cs typeface=".Aqua かな" charset="0"/>
                <a:sym typeface="Lucida Grande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tx1"/>
                </a:solidFill>
                <a:latin typeface="Lucida Grande" charset="0"/>
                <a:ea typeface="Geneva" charset="0"/>
                <a:cs typeface=".Aqua かな" charset="0"/>
                <a:sym typeface="Lucida Grande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tx1"/>
                </a:solidFill>
                <a:latin typeface="Lucida Grande" charset="0"/>
                <a:ea typeface="Geneva" charset="0"/>
                <a:cs typeface=".Aqua かな" charset="0"/>
                <a:sym typeface="Lucida Grande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tx1"/>
                </a:solidFill>
                <a:latin typeface="Lucida Grande" charset="0"/>
                <a:ea typeface="Geneva" charset="0"/>
                <a:cs typeface=".Aqua かな" charset="0"/>
                <a:sym typeface="Lucida Grande" charset="0"/>
              </a:defRPr>
            </a:lvl5pPr>
            <a:lvl6pPr marL="2286000" algn="l" defTabSz="457200" rtl="0" eaLnBrk="1" fontAlgn="base" latinLnBrk="0" hangingPunct="1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tx1"/>
                </a:solidFill>
                <a:latin typeface="Lucida Grande" charset="0"/>
                <a:ea typeface="Geneva" charset="0"/>
                <a:cs typeface=".Aqua かな" charset="0"/>
                <a:sym typeface="Lucida Grande" charset="0"/>
              </a:defRPr>
            </a:lvl6pPr>
            <a:lvl7pPr marL="2743200" algn="l" defTabSz="457200" rtl="0" eaLnBrk="1" fontAlgn="base" latinLnBrk="0" hangingPunct="1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tx1"/>
                </a:solidFill>
                <a:latin typeface="Lucida Grande" charset="0"/>
                <a:ea typeface="Geneva" charset="0"/>
                <a:cs typeface=".Aqua かな" charset="0"/>
                <a:sym typeface="Lucida Grande" charset="0"/>
              </a:defRPr>
            </a:lvl7pPr>
            <a:lvl8pPr marL="3200400" algn="l" defTabSz="457200" rtl="0" eaLnBrk="1" fontAlgn="base" latinLnBrk="0" hangingPunct="1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tx1"/>
                </a:solidFill>
                <a:latin typeface="Lucida Grande" charset="0"/>
                <a:ea typeface="Geneva" charset="0"/>
                <a:cs typeface=".Aqua かな" charset="0"/>
                <a:sym typeface="Lucida Grande" charset="0"/>
              </a:defRPr>
            </a:lvl8pPr>
            <a:lvl9pPr marL="3657600" algn="l" defTabSz="457200" rtl="0" eaLnBrk="1" fontAlgn="base" latinLnBrk="0" hangingPunct="1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tx1"/>
                </a:solidFill>
                <a:latin typeface="Lucida Grande" charset="0"/>
                <a:ea typeface="Geneva" charset="0"/>
                <a:cs typeface=".Aqua かな" charset="0"/>
                <a:sym typeface="Lucida Grande" charset="0"/>
              </a:defRPr>
            </a:lvl9pPr>
          </a:lstStyle>
          <a:p>
            <a:fld id="{E527648D-7B85-4EBF-B9FC-AAE4D8B9CF45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85620614"/>
      </p:ext>
    </p:extLst>
  </p:cSld>
  <p:clrMapOvr>
    <a:masterClrMapping/>
  </p:clrMapOvr>
  <p:transition/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G Title Slide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>
            <a:spLocks/>
          </p:cNvSpPr>
          <p:nvPr userDrawn="1"/>
        </p:nvSpPr>
        <p:spPr>
          <a:xfrm>
            <a:off x="0" y="8168640"/>
            <a:ext cx="16256000" cy="975360"/>
          </a:xfrm>
          <a:prstGeom prst="rect">
            <a:avLst/>
          </a:prstGeom>
          <a:solidFill>
            <a:schemeClr val="accent3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none" lIns="0" tIns="0" rIns="0" bIns="0" rtlCol="0" anchor="t" anchorCtr="0"/>
          <a:lstStyle/>
          <a:p>
            <a:pPr algn="ctr"/>
            <a:endParaRPr lang="en-US" sz="4800"/>
          </a:p>
        </p:txBody>
      </p:sp>
      <p:pic>
        <p:nvPicPr>
          <p:cNvPr id="5" name="Picture 4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81764" y="8373973"/>
            <a:ext cx="4058427" cy="5646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18719997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G Title Slide 2-Pho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>
            <a:spLocks/>
          </p:cNvSpPr>
          <p:nvPr userDrawn="1"/>
        </p:nvSpPr>
        <p:spPr>
          <a:xfrm>
            <a:off x="0" y="8168640"/>
            <a:ext cx="16256000" cy="975360"/>
          </a:xfrm>
          <a:prstGeom prst="rect">
            <a:avLst/>
          </a:prstGeom>
          <a:solidFill>
            <a:schemeClr val="accent3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none" lIns="0" tIns="0" rIns="0" bIns="0" rtlCol="0" anchor="t" anchorCtr="0"/>
          <a:lstStyle/>
          <a:p>
            <a:pPr algn="ctr"/>
            <a:endParaRPr lang="en-US" sz="4800"/>
          </a:p>
        </p:txBody>
      </p:sp>
      <p:sp>
        <p:nvSpPr>
          <p:cNvPr id="6" name="Rectangle 5"/>
          <p:cNvSpPr>
            <a:spLocks/>
          </p:cNvSpPr>
          <p:nvPr userDrawn="1"/>
        </p:nvSpPr>
        <p:spPr>
          <a:xfrm>
            <a:off x="0" y="0"/>
            <a:ext cx="16256000" cy="2743200"/>
          </a:xfrm>
          <a:prstGeom prst="rect">
            <a:avLst/>
          </a:prstGeom>
          <a:solidFill>
            <a:schemeClr val="accent3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0" tIns="0" rIns="0" bIns="0" rtlCol="0" anchor="t" anchorCtr="0"/>
          <a:lstStyle/>
          <a:p>
            <a:pPr algn="ctr"/>
            <a:endParaRPr lang="en-US" sz="4800"/>
          </a:p>
        </p:txBody>
      </p:sp>
      <p:pic>
        <p:nvPicPr>
          <p:cNvPr id="7" name="Picture 6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81764" y="8373973"/>
            <a:ext cx="4058427" cy="5646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96066746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G - Header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0" name="Straight Connector 9"/>
          <p:cNvCxnSpPr/>
          <p:nvPr userDrawn="1"/>
        </p:nvCxnSpPr>
        <p:spPr>
          <a:xfrm>
            <a:off x="15042759" y="8471655"/>
            <a:ext cx="0" cy="369332"/>
          </a:xfrm>
          <a:prstGeom prst="line">
            <a:avLst/>
          </a:prstGeom>
          <a:ln w="12700">
            <a:solidFill>
              <a:schemeClr val="tx1">
                <a:lumMod val="50000"/>
                <a:lumOff val="50000"/>
              </a:schemeClr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pic>
        <p:nvPicPr>
          <p:cNvPr id="5" name="Picture 4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2800" y="8373973"/>
            <a:ext cx="4058436" cy="564691"/>
          </a:xfrm>
          <a:prstGeom prst="rect">
            <a:avLst/>
          </a:prstGeom>
        </p:spPr>
      </p:pic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5394431" y="8558784"/>
            <a:ext cx="458697" cy="207264"/>
          </a:xfrm>
          <a:prstGeom prst="rect">
            <a:avLst/>
          </a:prstGeom>
        </p:spPr>
        <p:txBody>
          <a:bodyPr lIns="0" tIns="0" rIns="0" bIns="0" anchor="ctr" anchorCtr="0">
            <a:normAutofit/>
          </a:bodyPr>
          <a:lstStyle>
            <a:lvl1pPr>
              <a:defRPr sz="1333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</a:defRPr>
            </a:lvl1pPr>
          </a:lstStyle>
          <a:p>
            <a:fld id="{7CB1CFCA-EE77-9F4A-8FAE-3286F1D37F0D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81605165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G Photo - Full Page 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0" y="-3"/>
            <a:ext cx="16256000" cy="8168640"/>
          </a:xfrm>
          <a:prstGeom prst="rect">
            <a:avLst/>
          </a:prstGeom>
          <a:effectLst/>
        </p:spPr>
        <p:txBody>
          <a:bodyPr/>
          <a:lstStyle>
            <a:lvl1pPr marL="0" indent="0">
              <a:buNone/>
              <a:defRPr sz="4267"/>
            </a:lvl1pPr>
            <a:lvl2pPr marL="609585" indent="0">
              <a:buNone/>
              <a:defRPr sz="3733"/>
            </a:lvl2pPr>
            <a:lvl3pPr marL="1219170" indent="0">
              <a:buNone/>
              <a:defRPr sz="3200"/>
            </a:lvl3pPr>
            <a:lvl4pPr marL="1828754" indent="0">
              <a:buNone/>
              <a:defRPr sz="2667"/>
            </a:lvl4pPr>
            <a:lvl5pPr marL="2438339" indent="0">
              <a:buNone/>
              <a:defRPr sz="2667"/>
            </a:lvl5pPr>
            <a:lvl6pPr marL="3047924" indent="0">
              <a:buNone/>
              <a:defRPr sz="2667"/>
            </a:lvl6pPr>
            <a:lvl7pPr marL="3657509" indent="0">
              <a:buNone/>
              <a:defRPr sz="2667"/>
            </a:lvl7pPr>
            <a:lvl8pPr marL="4267093" indent="0">
              <a:buNone/>
              <a:defRPr sz="2667"/>
            </a:lvl8pPr>
            <a:lvl9pPr marL="4876678" indent="0">
              <a:buNone/>
              <a:defRPr sz="2667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cxnSp>
        <p:nvCxnSpPr>
          <p:cNvPr id="10" name="Straight Connector 9"/>
          <p:cNvCxnSpPr/>
          <p:nvPr userDrawn="1"/>
        </p:nvCxnSpPr>
        <p:spPr>
          <a:xfrm>
            <a:off x="15042759" y="8471655"/>
            <a:ext cx="0" cy="369332"/>
          </a:xfrm>
          <a:prstGeom prst="line">
            <a:avLst/>
          </a:prstGeom>
          <a:ln w="12700">
            <a:solidFill>
              <a:srgbClr val="7F7F7F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pic>
        <p:nvPicPr>
          <p:cNvPr id="6" name="Picture 5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2800" y="8373973"/>
            <a:ext cx="4058436" cy="564691"/>
          </a:xfrm>
          <a:prstGeom prst="rect">
            <a:avLst/>
          </a:prstGeom>
        </p:spPr>
      </p:pic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5394431" y="8558784"/>
            <a:ext cx="458697" cy="207264"/>
          </a:xfrm>
          <a:prstGeom prst="rect">
            <a:avLst/>
          </a:prstGeom>
        </p:spPr>
        <p:txBody>
          <a:bodyPr lIns="0" tIns="0" rIns="0" bIns="0" anchor="ctr" anchorCtr="0">
            <a:normAutofit/>
          </a:bodyPr>
          <a:lstStyle>
            <a:lvl1pPr>
              <a:defRPr sz="1333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</a:defRPr>
            </a:lvl1pPr>
          </a:lstStyle>
          <a:p>
            <a:fld id="{7CB1CFCA-EE77-9F4A-8FAE-3286F1D37F0D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26104635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G - Last P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2800" y="8373973"/>
            <a:ext cx="4058436" cy="5646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82036743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259876660"/>
      </p:ext>
    </p:extLst>
  </p:cSld>
  <p:clrMapOvr>
    <a:masterClrMapping/>
  </p:clrMapOvr>
  <p:transition/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G Title Slide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>
            <a:spLocks/>
          </p:cNvSpPr>
          <p:nvPr userDrawn="1"/>
        </p:nvSpPr>
        <p:spPr>
          <a:xfrm>
            <a:off x="0" y="8168640"/>
            <a:ext cx="16256000" cy="975360"/>
          </a:xfrm>
          <a:prstGeom prst="rect">
            <a:avLst/>
          </a:prstGeom>
          <a:solidFill>
            <a:schemeClr val="accent3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none" lIns="0" tIns="0" rIns="0" bIns="0" rtlCol="0" anchor="t" anchorCtr="0"/>
          <a:lstStyle/>
          <a:p>
            <a:pPr algn="ctr"/>
            <a:endParaRPr lang="en-US" sz="4800"/>
          </a:p>
        </p:txBody>
      </p:sp>
      <p:pic>
        <p:nvPicPr>
          <p:cNvPr id="5" name="Picture 4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81764" y="8373973"/>
            <a:ext cx="4058427" cy="5646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47871501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G Title Slide 2-Pho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>
            <a:spLocks/>
          </p:cNvSpPr>
          <p:nvPr userDrawn="1"/>
        </p:nvSpPr>
        <p:spPr>
          <a:xfrm>
            <a:off x="0" y="8168640"/>
            <a:ext cx="16256000" cy="975360"/>
          </a:xfrm>
          <a:prstGeom prst="rect">
            <a:avLst/>
          </a:prstGeom>
          <a:solidFill>
            <a:schemeClr val="accent3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none" lIns="0" tIns="0" rIns="0" bIns="0" rtlCol="0" anchor="t" anchorCtr="0"/>
          <a:lstStyle/>
          <a:p>
            <a:pPr algn="ctr"/>
            <a:endParaRPr lang="en-US" sz="4800"/>
          </a:p>
        </p:txBody>
      </p:sp>
      <p:sp>
        <p:nvSpPr>
          <p:cNvPr id="6" name="Rectangle 5"/>
          <p:cNvSpPr>
            <a:spLocks/>
          </p:cNvSpPr>
          <p:nvPr userDrawn="1"/>
        </p:nvSpPr>
        <p:spPr>
          <a:xfrm>
            <a:off x="0" y="0"/>
            <a:ext cx="16256000" cy="2743200"/>
          </a:xfrm>
          <a:prstGeom prst="rect">
            <a:avLst/>
          </a:prstGeom>
          <a:solidFill>
            <a:schemeClr val="accent3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0" tIns="0" rIns="0" bIns="0" rtlCol="0" anchor="t" anchorCtr="0"/>
          <a:lstStyle/>
          <a:p>
            <a:pPr algn="ctr"/>
            <a:endParaRPr lang="en-US" sz="4800"/>
          </a:p>
        </p:txBody>
      </p:sp>
      <p:pic>
        <p:nvPicPr>
          <p:cNvPr id="7" name="Picture 6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81764" y="8373973"/>
            <a:ext cx="4058427" cy="5646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13022897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G - Header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0" name="Straight Connector 9"/>
          <p:cNvCxnSpPr/>
          <p:nvPr userDrawn="1"/>
        </p:nvCxnSpPr>
        <p:spPr>
          <a:xfrm>
            <a:off x="15042759" y="8471655"/>
            <a:ext cx="0" cy="369332"/>
          </a:xfrm>
          <a:prstGeom prst="line">
            <a:avLst/>
          </a:prstGeom>
          <a:ln w="12700">
            <a:solidFill>
              <a:schemeClr val="tx1">
                <a:lumMod val="50000"/>
                <a:lumOff val="50000"/>
              </a:schemeClr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pic>
        <p:nvPicPr>
          <p:cNvPr id="5" name="Picture 4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2800" y="8373973"/>
            <a:ext cx="4058436" cy="564691"/>
          </a:xfrm>
          <a:prstGeom prst="rect">
            <a:avLst/>
          </a:prstGeom>
        </p:spPr>
      </p:pic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5394431" y="8558784"/>
            <a:ext cx="458697" cy="207264"/>
          </a:xfrm>
          <a:prstGeom prst="rect">
            <a:avLst/>
          </a:prstGeom>
        </p:spPr>
        <p:txBody>
          <a:bodyPr lIns="0" tIns="0" rIns="0" bIns="0" anchor="ctr" anchorCtr="0">
            <a:normAutofit/>
          </a:bodyPr>
          <a:lstStyle>
            <a:lvl1pPr>
              <a:defRPr sz="1333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</a:defRPr>
            </a:lvl1pPr>
          </a:lstStyle>
          <a:p>
            <a:fld id="{7CB1CFCA-EE77-9F4A-8FAE-3286F1D37F0D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95529017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G Photo - Full Page 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0" y="-3"/>
            <a:ext cx="16256000" cy="8168640"/>
          </a:xfrm>
          <a:prstGeom prst="rect">
            <a:avLst/>
          </a:prstGeom>
          <a:effectLst/>
        </p:spPr>
        <p:txBody>
          <a:bodyPr/>
          <a:lstStyle>
            <a:lvl1pPr marL="0" indent="0">
              <a:buNone/>
              <a:defRPr sz="4267"/>
            </a:lvl1pPr>
            <a:lvl2pPr marL="609585" indent="0">
              <a:buNone/>
              <a:defRPr sz="3733"/>
            </a:lvl2pPr>
            <a:lvl3pPr marL="1219170" indent="0">
              <a:buNone/>
              <a:defRPr sz="3200"/>
            </a:lvl3pPr>
            <a:lvl4pPr marL="1828754" indent="0">
              <a:buNone/>
              <a:defRPr sz="2667"/>
            </a:lvl4pPr>
            <a:lvl5pPr marL="2438339" indent="0">
              <a:buNone/>
              <a:defRPr sz="2667"/>
            </a:lvl5pPr>
            <a:lvl6pPr marL="3047924" indent="0">
              <a:buNone/>
              <a:defRPr sz="2667"/>
            </a:lvl6pPr>
            <a:lvl7pPr marL="3657509" indent="0">
              <a:buNone/>
              <a:defRPr sz="2667"/>
            </a:lvl7pPr>
            <a:lvl8pPr marL="4267093" indent="0">
              <a:buNone/>
              <a:defRPr sz="2667"/>
            </a:lvl8pPr>
            <a:lvl9pPr marL="4876678" indent="0">
              <a:buNone/>
              <a:defRPr sz="2667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cxnSp>
        <p:nvCxnSpPr>
          <p:cNvPr id="10" name="Straight Connector 9"/>
          <p:cNvCxnSpPr/>
          <p:nvPr userDrawn="1"/>
        </p:nvCxnSpPr>
        <p:spPr>
          <a:xfrm>
            <a:off x="15042759" y="8471655"/>
            <a:ext cx="0" cy="369332"/>
          </a:xfrm>
          <a:prstGeom prst="line">
            <a:avLst/>
          </a:prstGeom>
          <a:ln w="12700">
            <a:solidFill>
              <a:srgbClr val="7F7F7F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pic>
        <p:nvPicPr>
          <p:cNvPr id="6" name="Picture 5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2800" y="8373973"/>
            <a:ext cx="4058436" cy="564691"/>
          </a:xfrm>
          <a:prstGeom prst="rect">
            <a:avLst/>
          </a:prstGeom>
        </p:spPr>
      </p:pic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5394431" y="8558784"/>
            <a:ext cx="458697" cy="207264"/>
          </a:xfrm>
          <a:prstGeom prst="rect">
            <a:avLst/>
          </a:prstGeom>
        </p:spPr>
        <p:txBody>
          <a:bodyPr lIns="0" tIns="0" rIns="0" bIns="0" anchor="ctr" anchorCtr="0">
            <a:normAutofit/>
          </a:bodyPr>
          <a:lstStyle>
            <a:lvl1pPr>
              <a:defRPr sz="1333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</a:defRPr>
            </a:lvl1pPr>
          </a:lstStyle>
          <a:p>
            <a:fld id="{7CB1CFCA-EE77-9F4A-8FAE-3286F1D37F0D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0795551"/>
      </p:ext>
    </p:extLst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G - Last P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2800" y="8373973"/>
            <a:ext cx="4058436" cy="5646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12051094"/>
      </p:ext>
    </p:extLst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225793072"/>
      </p:ext>
    </p:extLst>
  </p:cSld>
  <p:clrMapOvr>
    <a:masterClrMapping/>
  </p:clrMapOvr>
  <p:transition/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832600" y="8458200"/>
            <a:ext cx="2133600" cy="365125"/>
          </a:xfrm>
          <a:prstGeom prst="rect">
            <a:avLst/>
          </a:prstGeom>
        </p:spPr>
        <p:txBody>
          <a:bodyPr/>
          <a:lstStyle>
            <a:lvl1pPr>
              <a:defRPr sz="1600"/>
            </a:lvl1pPr>
          </a:lstStyle>
          <a:p>
            <a:fld id="{E527648D-7B85-4EBF-B9FC-AAE4D8B9CF45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65308575"/>
      </p:ext>
    </p:extLst>
  </p:cSld>
  <p:clrMapOvr>
    <a:masterClrMapping/>
  </p:clrMapOvr>
  <p:transition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6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1.png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1.xml"/><Relationship Id="rId3" Type="http://schemas.openxmlformats.org/officeDocument/2006/relationships/slideLayout" Target="../slideLayouts/slideLayout16.xml"/><Relationship Id="rId7" Type="http://schemas.openxmlformats.org/officeDocument/2006/relationships/slideLayout" Target="../slideLayouts/slideLayout20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5.xml"/><Relationship Id="rId1" Type="http://schemas.openxmlformats.org/officeDocument/2006/relationships/slideLayout" Target="../slideLayouts/slideLayout14.xml"/><Relationship Id="rId6" Type="http://schemas.openxmlformats.org/officeDocument/2006/relationships/slideLayout" Target="../slideLayouts/slideLayout19.xml"/><Relationship Id="rId11" Type="http://schemas.openxmlformats.org/officeDocument/2006/relationships/slideLayout" Target="../slideLayouts/slideLayout24.xml"/><Relationship Id="rId5" Type="http://schemas.openxmlformats.org/officeDocument/2006/relationships/slideLayout" Target="../slideLayouts/slideLayout18.xml"/><Relationship Id="rId10" Type="http://schemas.openxmlformats.org/officeDocument/2006/relationships/slideLayout" Target="../slideLayouts/slideLayout23.xml"/><Relationship Id="rId4" Type="http://schemas.openxmlformats.org/officeDocument/2006/relationships/slideLayout" Target="../slideLayouts/slideLayout17.xml"/><Relationship Id="rId9" Type="http://schemas.openxmlformats.org/officeDocument/2006/relationships/slideLayout" Target="../slideLayouts/slideLayout22.xml"/></Relationships>
</file>

<file path=ppt/slideMasters/_rels/slideMaster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7.xml"/><Relationship Id="rId7" Type="http://schemas.openxmlformats.org/officeDocument/2006/relationships/theme" Target="../theme/theme3.xml"/><Relationship Id="rId2" Type="http://schemas.openxmlformats.org/officeDocument/2006/relationships/slideLayout" Target="../slideLayouts/slideLayout26.xml"/><Relationship Id="rId1" Type="http://schemas.openxmlformats.org/officeDocument/2006/relationships/slideLayout" Target="../slideLayouts/slideLayout25.xml"/><Relationship Id="rId6" Type="http://schemas.openxmlformats.org/officeDocument/2006/relationships/slideLayout" Target="../slideLayouts/slideLayout30.xml"/><Relationship Id="rId5" Type="http://schemas.openxmlformats.org/officeDocument/2006/relationships/slideLayout" Target="../slideLayouts/slideLayout29.xml"/><Relationship Id="rId4" Type="http://schemas.openxmlformats.org/officeDocument/2006/relationships/slideLayout" Target="../slideLayouts/slideLayout28.xml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theme" Target="../theme/theme4.xml"/><Relationship Id="rId3" Type="http://schemas.openxmlformats.org/officeDocument/2006/relationships/slideLayout" Target="../slideLayouts/slideLayout33.xml"/><Relationship Id="rId7" Type="http://schemas.openxmlformats.org/officeDocument/2006/relationships/slideLayout" Target="../slideLayouts/slideLayout37.xml"/><Relationship Id="rId2" Type="http://schemas.openxmlformats.org/officeDocument/2006/relationships/slideLayout" Target="../slideLayouts/slideLayout32.xml"/><Relationship Id="rId1" Type="http://schemas.openxmlformats.org/officeDocument/2006/relationships/slideLayout" Target="../slideLayouts/slideLayout31.xml"/><Relationship Id="rId6" Type="http://schemas.openxmlformats.org/officeDocument/2006/relationships/slideLayout" Target="../slideLayouts/slideLayout36.xml"/><Relationship Id="rId5" Type="http://schemas.openxmlformats.org/officeDocument/2006/relationships/slideLayout" Target="../slideLayouts/slideLayout35.xml"/><Relationship Id="rId4" Type="http://schemas.openxmlformats.org/officeDocument/2006/relationships/slideLayout" Target="../slideLayouts/slideLayout3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5" name="Rectangle 1"/>
          <p:cNvSpPr>
            <a:spLocks noGrp="1" noChangeArrowheads="1"/>
          </p:cNvSpPr>
          <p:nvPr>
            <p:ph type="title"/>
          </p:nvPr>
        </p:nvSpPr>
        <p:spPr bwMode="auto">
          <a:xfrm>
            <a:off x="508000" y="-228600"/>
            <a:ext cx="14630400" cy="20113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12700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 vert="horz" wrap="square" lIns="50800" tIns="50800" rIns="104986" bIns="5080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dirty="0">
                <a:sym typeface="Gill Sans MT" charset="0"/>
              </a:rPr>
              <a:t>Click to edit Master title style</a:t>
            </a:r>
          </a:p>
        </p:txBody>
      </p:sp>
      <p:sp>
        <p:nvSpPr>
          <p:cNvPr id="1026" name="Rectangle 2"/>
          <p:cNvSpPr>
            <a:spLocks noGrp="1" noChangeArrowheads="1"/>
          </p:cNvSpPr>
          <p:nvPr>
            <p:ph type="body" idx="1"/>
          </p:nvPr>
        </p:nvSpPr>
        <p:spPr bwMode="auto">
          <a:xfrm>
            <a:off x="1308100" y="1828800"/>
            <a:ext cx="14135100" cy="59563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12700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 vert="horz" wrap="square" lIns="50800" tIns="50800" rIns="104986" bIns="5080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dirty="0">
                <a:sym typeface="Gill Sans MT" charset="0"/>
              </a:rPr>
              <a:t>Click to edit Master text styles</a:t>
            </a:r>
          </a:p>
          <a:p>
            <a:pPr lvl="1"/>
            <a:r>
              <a:rPr lang="en-US" dirty="0">
                <a:sym typeface="Gill Sans MT" charset="0"/>
              </a:rPr>
              <a:t>Second level</a:t>
            </a:r>
          </a:p>
          <a:p>
            <a:pPr lvl="2"/>
            <a:r>
              <a:rPr lang="en-US" dirty="0">
                <a:sym typeface="Gill Sans MT" charset="0"/>
              </a:rPr>
              <a:t>Third level</a:t>
            </a:r>
          </a:p>
          <a:p>
            <a:pPr lvl="3"/>
            <a:r>
              <a:rPr lang="en-US" dirty="0">
                <a:sym typeface="Gill Sans MT" charset="0"/>
              </a:rPr>
              <a:t>Fourth level</a:t>
            </a:r>
          </a:p>
          <a:p>
            <a:pPr lvl="4"/>
            <a:r>
              <a:rPr lang="en-US" dirty="0">
                <a:sym typeface="Gill Sans MT" charset="0"/>
              </a:rPr>
              <a:t>Fifth level</a:t>
            </a:r>
          </a:p>
        </p:txBody>
      </p:sp>
      <p:pic>
        <p:nvPicPr>
          <p:cNvPr id="1028" name="Picture 1"/>
          <p:cNvPicPr>
            <a:picLocks noChangeAspect="1" noChangeArrowheads="1"/>
          </p:cNvPicPr>
          <p:nvPr userDrawn="1"/>
        </p:nvPicPr>
        <p:blipFill>
          <a:blip r:embed="rId1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82600" y="8162925"/>
            <a:ext cx="622300" cy="574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127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</p:pic>
      <p:pic>
        <p:nvPicPr>
          <p:cNvPr id="6" name="Picture 1"/>
          <p:cNvPicPr>
            <a:picLocks noChangeAspect="1"/>
          </p:cNvPicPr>
          <p:nvPr userDrawn="1"/>
        </p:nvPicPr>
        <p:blipFill>
          <a:blip r:embed="rId16" cstate="email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4909800" y="8262937"/>
            <a:ext cx="958850" cy="576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832600" y="8458200"/>
            <a:ext cx="2133600" cy="365125"/>
          </a:xfrm>
          <a:prstGeom prst="rect">
            <a:avLst/>
          </a:prstGeom>
        </p:spPr>
        <p:txBody>
          <a:bodyPr/>
          <a:lstStyle>
            <a:lvl1pPr>
              <a:defRPr sz="1600"/>
            </a:lvl1pPr>
          </a:lstStyle>
          <a:p>
            <a:fld id="{E527648D-7B85-4EBF-B9FC-AAE4D8B9CF45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0" r:id="rId1"/>
    <p:sldLayoutId id="2147483651" r:id="rId2"/>
    <p:sldLayoutId id="2147483652" r:id="rId3"/>
    <p:sldLayoutId id="2147483653" r:id="rId4"/>
    <p:sldLayoutId id="2147483654" r:id="rId5"/>
    <p:sldLayoutId id="2147483655" r:id="rId6"/>
    <p:sldLayoutId id="2147483656" r:id="rId7"/>
    <p:sldLayoutId id="2147483657" r:id="rId8"/>
    <p:sldLayoutId id="2147483658" r:id="rId9"/>
    <p:sldLayoutId id="2147483659" r:id="rId10"/>
    <p:sldLayoutId id="2147483660" r:id="rId11"/>
    <p:sldLayoutId id="2147483672" r:id="rId12"/>
    <p:sldLayoutId id="2147483688" r:id="rId13"/>
  </p:sldLayoutIdLst>
  <p:transition/>
  <p:hf hdr="0" ftr="0"/>
  <p:txStyles>
    <p:titleStyle>
      <a:lvl1pPr marL="3175" indent="-3175" algn="l" rtl="0" eaLnBrk="0" fontAlgn="base" hangingPunct="0">
        <a:spcBef>
          <a:spcPct val="0"/>
        </a:spcBef>
        <a:spcAft>
          <a:spcPct val="0"/>
        </a:spcAft>
        <a:defRPr sz="5800" b="1">
          <a:solidFill>
            <a:srgbClr val="000000"/>
          </a:solidFill>
          <a:latin typeface="Calibri"/>
          <a:ea typeface="+mj-ea"/>
          <a:cs typeface="Calibri"/>
          <a:sym typeface="Gill Sans MT" charset="0"/>
        </a:defRPr>
      </a:lvl1pPr>
      <a:lvl2pPr marL="3175" indent="-3175" algn="l" rtl="0" eaLnBrk="0" fontAlgn="base" hangingPunct="0">
        <a:spcBef>
          <a:spcPct val="0"/>
        </a:spcBef>
        <a:spcAft>
          <a:spcPct val="0"/>
        </a:spcAft>
        <a:defRPr sz="5800">
          <a:solidFill>
            <a:srgbClr val="000000"/>
          </a:solidFill>
          <a:latin typeface="Gill Sans MT" charset="0"/>
          <a:ea typeface="ヒラギノ角ゴ ProN W3" charset="0"/>
          <a:cs typeface="ヒラギノ角ゴ ProN W3" charset="0"/>
          <a:sym typeface="Gill Sans MT" charset="0"/>
        </a:defRPr>
      </a:lvl2pPr>
      <a:lvl3pPr marL="3175" indent="-3175" algn="l" rtl="0" eaLnBrk="0" fontAlgn="base" hangingPunct="0">
        <a:spcBef>
          <a:spcPct val="0"/>
        </a:spcBef>
        <a:spcAft>
          <a:spcPct val="0"/>
        </a:spcAft>
        <a:defRPr sz="5800">
          <a:solidFill>
            <a:srgbClr val="000000"/>
          </a:solidFill>
          <a:latin typeface="Gill Sans MT" charset="0"/>
          <a:ea typeface="ヒラギノ角ゴ ProN W3" charset="0"/>
          <a:cs typeface="ヒラギノ角ゴ ProN W3" charset="0"/>
          <a:sym typeface="Gill Sans MT" charset="0"/>
        </a:defRPr>
      </a:lvl3pPr>
      <a:lvl4pPr marL="3175" indent="-3175" algn="l" rtl="0" eaLnBrk="0" fontAlgn="base" hangingPunct="0">
        <a:spcBef>
          <a:spcPct val="0"/>
        </a:spcBef>
        <a:spcAft>
          <a:spcPct val="0"/>
        </a:spcAft>
        <a:defRPr sz="5800">
          <a:solidFill>
            <a:srgbClr val="000000"/>
          </a:solidFill>
          <a:latin typeface="Gill Sans MT" charset="0"/>
          <a:ea typeface="ヒラギノ角ゴ ProN W3" charset="0"/>
          <a:cs typeface="ヒラギノ角ゴ ProN W3" charset="0"/>
          <a:sym typeface="Gill Sans MT" charset="0"/>
        </a:defRPr>
      </a:lvl4pPr>
      <a:lvl5pPr marL="3175" indent="-3175" algn="l" rtl="0" eaLnBrk="0" fontAlgn="base" hangingPunct="0">
        <a:spcBef>
          <a:spcPct val="0"/>
        </a:spcBef>
        <a:spcAft>
          <a:spcPct val="0"/>
        </a:spcAft>
        <a:defRPr sz="5800">
          <a:solidFill>
            <a:srgbClr val="000000"/>
          </a:solidFill>
          <a:latin typeface="Gill Sans MT" charset="0"/>
          <a:ea typeface="ヒラギノ角ゴ ProN W3" charset="0"/>
          <a:cs typeface="ヒラギノ角ゴ ProN W3" charset="0"/>
          <a:sym typeface="Gill Sans MT" charset="0"/>
        </a:defRPr>
      </a:lvl5pPr>
      <a:lvl6pPr marL="460375" algn="l" rtl="0" fontAlgn="base">
        <a:spcBef>
          <a:spcPct val="0"/>
        </a:spcBef>
        <a:spcAft>
          <a:spcPct val="0"/>
        </a:spcAft>
        <a:defRPr sz="5800">
          <a:solidFill>
            <a:srgbClr val="000000"/>
          </a:solidFill>
          <a:latin typeface="Gill Sans MT" charset="0"/>
          <a:ea typeface="ヒラギノ角ゴ ProN W3" charset="0"/>
          <a:cs typeface="ヒラギノ角ゴ ProN W3" charset="0"/>
          <a:sym typeface="Gill Sans MT" charset="0"/>
        </a:defRPr>
      </a:lvl6pPr>
      <a:lvl7pPr marL="917575" algn="l" rtl="0" fontAlgn="base">
        <a:spcBef>
          <a:spcPct val="0"/>
        </a:spcBef>
        <a:spcAft>
          <a:spcPct val="0"/>
        </a:spcAft>
        <a:defRPr sz="5800">
          <a:solidFill>
            <a:srgbClr val="000000"/>
          </a:solidFill>
          <a:latin typeface="Gill Sans MT" charset="0"/>
          <a:ea typeface="ヒラギノ角ゴ ProN W3" charset="0"/>
          <a:cs typeface="ヒラギノ角ゴ ProN W3" charset="0"/>
          <a:sym typeface="Gill Sans MT" charset="0"/>
        </a:defRPr>
      </a:lvl7pPr>
      <a:lvl8pPr marL="1374775" algn="l" rtl="0" fontAlgn="base">
        <a:spcBef>
          <a:spcPct val="0"/>
        </a:spcBef>
        <a:spcAft>
          <a:spcPct val="0"/>
        </a:spcAft>
        <a:defRPr sz="5800">
          <a:solidFill>
            <a:srgbClr val="000000"/>
          </a:solidFill>
          <a:latin typeface="Gill Sans MT" charset="0"/>
          <a:ea typeface="ヒラギノ角ゴ ProN W3" charset="0"/>
          <a:cs typeface="ヒラギノ角ゴ ProN W3" charset="0"/>
          <a:sym typeface="Gill Sans MT" charset="0"/>
        </a:defRPr>
      </a:lvl8pPr>
      <a:lvl9pPr marL="1831975" algn="l" rtl="0" fontAlgn="base">
        <a:spcBef>
          <a:spcPct val="0"/>
        </a:spcBef>
        <a:spcAft>
          <a:spcPct val="0"/>
        </a:spcAft>
        <a:defRPr sz="5800">
          <a:solidFill>
            <a:srgbClr val="000000"/>
          </a:solidFill>
          <a:latin typeface="Gill Sans MT" charset="0"/>
          <a:ea typeface="ヒラギノ角ゴ ProN W3" charset="0"/>
          <a:cs typeface="ヒラギノ角ゴ ProN W3" charset="0"/>
          <a:sym typeface="Gill Sans MT" charset="0"/>
        </a:defRPr>
      </a:lvl9pPr>
    </p:titleStyle>
    <p:bodyStyle>
      <a:lvl1pPr marL="382588" indent="-342900" algn="l" rtl="0" eaLnBrk="0" fontAlgn="base" hangingPunct="0">
        <a:spcBef>
          <a:spcPts val="1000"/>
        </a:spcBef>
        <a:spcAft>
          <a:spcPct val="0"/>
        </a:spcAft>
        <a:buClr>
          <a:srgbClr val="000000"/>
        </a:buClr>
        <a:buSzPct val="100000"/>
        <a:buFont typeface="Gill Sans MT" charset="0"/>
        <a:buChar char="•"/>
        <a:defRPr sz="4200">
          <a:solidFill>
            <a:srgbClr val="000000"/>
          </a:solidFill>
          <a:latin typeface="Calibri"/>
          <a:ea typeface="+mn-ea"/>
          <a:cs typeface="Calibri"/>
          <a:sym typeface="Gill Sans MT" charset="0"/>
        </a:defRPr>
      </a:lvl1pPr>
      <a:lvl2pPr marL="731838" indent="-285750" algn="l" rtl="0" eaLnBrk="0" fontAlgn="base" hangingPunct="0">
        <a:spcBef>
          <a:spcPts val="900"/>
        </a:spcBef>
        <a:spcAft>
          <a:spcPct val="0"/>
        </a:spcAft>
        <a:buClr>
          <a:srgbClr val="000000"/>
        </a:buClr>
        <a:buSzPct val="100000"/>
        <a:buFont typeface="Gill Sans MT" charset="0"/>
        <a:buChar char="–"/>
        <a:defRPr sz="3600">
          <a:solidFill>
            <a:srgbClr val="000000"/>
          </a:solidFill>
          <a:latin typeface="Calibri"/>
          <a:ea typeface="+mn-ea"/>
          <a:cs typeface="Calibri"/>
          <a:sym typeface="Gill Sans MT" charset="0"/>
        </a:defRPr>
      </a:lvl2pPr>
      <a:lvl3pPr marL="1131888" indent="-228600" algn="l" rtl="0" eaLnBrk="0" fontAlgn="base" hangingPunct="0">
        <a:spcBef>
          <a:spcPts val="800"/>
        </a:spcBef>
        <a:spcAft>
          <a:spcPct val="0"/>
        </a:spcAft>
        <a:buClr>
          <a:srgbClr val="FF6600"/>
        </a:buClr>
        <a:buSzPct val="100000"/>
        <a:buFont typeface="Gill Sans MT" charset="0"/>
        <a:buChar char="•"/>
        <a:defRPr sz="3200">
          <a:solidFill>
            <a:srgbClr val="000000"/>
          </a:solidFill>
          <a:latin typeface="Calibri"/>
          <a:ea typeface="+mn-ea"/>
          <a:cs typeface="Calibri"/>
          <a:sym typeface="Gill Sans MT" charset="0"/>
        </a:defRPr>
      </a:lvl3pPr>
      <a:lvl4pPr marL="1589088" indent="-228600" algn="l" rtl="0" eaLnBrk="0" fontAlgn="base" hangingPunct="0">
        <a:spcBef>
          <a:spcPts val="600"/>
        </a:spcBef>
        <a:spcAft>
          <a:spcPct val="0"/>
        </a:spcAft>
        <a:buClr>
          <a:srgbClr val="FF6600"/>
        </a:buClr>
        <a:buSzPct val="100000"/>
        <a:buFont typeface="Gill Sans MT" charset="0"/>
        <a:buChar char="–"/>
        <a:defRPr sz="2600">
          <a:solidFill>
            <a:srgbClr val="000000"/>
          </a:solidFill>
          <a:latin typeface="Calibri"/>
          <a:ea typeface="+mn-ea"/>
          <a:cs typeface="Calibri"/>
          <a:sym typeface="Gill Sans MT" charset="0"/>
        </a:defRPr>
      </a:lvl4pPr>
      <a:lvl5pPr marL="2046288" indent="-228600" algn="l" rtl="0" eaLnBrk="0" fontAlgn="base" hangingPunct="0">
        <a:spcBef>
          <a:spcPts val="600"/>
        </a:spcBef>
        <a:spcAft>
          <a:spcPct val="0"/>
        </a:spcAft>
        <a:buClr>
          <a:srgbClr val="FF6600"/>
        </a:buClr>
        <a:buSzPct val="100000"/>
        <a:buFont typeface="Gill Sans MT" charset="0"/>
        <a:buChar char="»"/>
        <a:defRPr sz="2600">
          <a:solidFill>
            <a:srgbClr val="000000"/>
          </a:solidFill>
          <a:latin typeface="Calibri"/>
          <a:ea typeface="+mn-ea"/>
          <a:cs typeface="Calibri"/>
          <a:sym typeface="Gill Sans MT" charset="0"/>
        </a:defRPr>
      </a:lvl5pPr>
      <a:lvl6pPr marL="2503488" indent="-228600" algn="l" rtl="0" fontAlgn="base">
        <a:spcBef>
          <a:spcPts val="600"/>
        </a:spcBef>
        <a:spcAft>
          <a:spcPct val="0"/>
        </a:spcAft>
        <a:buClr>
          <a:srgbClr val="000000"/>
        </a:buClr>
        <a:buSzPct val="100000"/>
        <a:buFont typeface="Gill Sans MT" charset="0"/>
        <a:buChar char="»"/>
        <a:defRPr sz="2600">
          <a:solidFill>
            <a:srgbClr val="000000"/>
          </a:solidFill>
          <a:latin typeface="+mn-lt"/>
          <a:ea typeface="+mn-ea"/>
          <a:cs typeface="+mn-cs"/>
          <a:sym typeface="Gill Sans MT" charset="0"/>
        </a:defRPr>
      </a:lvl6pPr>
      <a:lvl7pPr marL="2960688" indent="-228600" algn="l" rtl="0" fontAlgn="base">
        <a:spcBef>
          <a:spcPts val="600"/>
        </a:spcBef>
        <a:spcAft>
          <a:spcPct val="0"/>
        </a:spcAft>
        <a:buClr>
          <a:srgbClr val="000000"/>
        </a:buClr>
        <a:buSzPct val="100000"/>
        <a:buFont typeface="Gill Sans MT" charset="0"/>
        <a:buChar char="»"/>
        <a:defRPr sz="2600">
          <a:solidFill>
            <a:srgbClr val="000000"/>
          </a:solidFill>
          <a:latin typeface="+mn-lt"/>
          <a:ea typeface="+mn-ea"/>
          <a:cs typeface="+mn-cs"/>
          <a:sym typeface="Gill Sans MT" charset="0"/>
        </a:defRPr>
      </a:lvl7pPr>
      <a:lvl8pPr marL="3417888" indent="-228600" algn="l" rtl="0" fontAlgn="base">
        <a:spcBef>
          <a:spcPts val="600"/>
        </a:spcBef>
        <a:spcAft>
          <a:spcPct val="0"/>
        </a:spcAft>
        <a:buClr>
          <a:srgbClr val="000000"/>
        </a:buClr>
        <a:buSzPct val="100000"/>
        <a:buFont typeface="Gill Sans MT" charset="0"/>
        <a:buChar char="»"/>
        <a:defRPr sz="2600">
          <a:solidFill>
            <a:srgbClr val="000000"/>
          </a:solidFill>
          <a:latin typeface="+mn-lt"/>
          <a:ea typeface="+mn-ea"/>
          <a:cs typeface="+mn-cs"/>
          <a:sym typeface="Gill Sans MT" charset="0"/>
        </a:defRPr>
      </a:lvl8pPr>
      <a:lvl9pPr marL="3875088" indent="-228600" algn="l" rtl="0" fontAlgn="base">
        <a:spcBef>
          <a:spcPts val="600"/>
        </a:spcBef>
        <a:spcAft>
          <a:spcPct val="0"/>
        </a:spcAft>
        <a:buClr>
          <a:srgbClr val="000000"/>
        </a:buClr>
        <a:buSzPct val="100000"/>
        <a:buFont typeface="Gill Sans MT" charset="0"/>
        <a:buChar char="»"/>
        <a:defRPr sz="2600">
          <a:solidFill>
            <a:srgbClr val="000000"/>
          </a:solidFill>
          <a:latin typeface="+mn-lt"/>
          <a:ea typeface="+mn-ea"/>
          <a:cs typeface="+mn-cs"/>
          <a:sym typeface="Gill Sans MT" charset="0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9" name="Rectangle 1"/>
          <p:cNvSpPr>
            <a:spLocks noGrp="1" noChangeArrowheads="1"/>
          </p:cNvSpPr>
          <p:nvPr>
            <p:ph type="title"/>
          </p:nvPr>
        </p:nvSpPr>
        <p:spPr bwMode="auto">
          <a:xfrm>
            <a:off x="812800" y="122238"/>
            <a:ext cx="14630400" cy="20113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12700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 vert="horz" wrap="square" lIns="50800" tIns="50800" rIns="104986" bIns="5080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>
                <a:sym typeface="Calibri" charset="0"/>
              </a:rPr>
              <a:t>Click to edit Master title style</a:t>
            </a:r>
          </a:p>
        </p:txBody>
      </p:sp>
      <p:sp>
        <p:nvSpPr>
          <p:cNvPr id="2050" name="Rectangle 2"/>
          <p:cNvSpPr>
            <a:spLocks noGrp="1" noChangeArrowheads="1"/>
          </p:cNvSpPr>
          <p:nvPr>
            <p:ph type="body" idx="1"/>
          </p:nvPr>
        </p:nvSpPr>
        <p:spPr bwMode="auto">
          <a:xfrm>
            <a:off x="1308100" y="1828800"/>
            <a:ext cx="14135100" cy="7315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12700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 vert="horz" wrap="square" lIns="50800" tIns="50800" rIns="104986" bIns="5080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dirty="0">
                <a:sym typeface="Calibri" charset="0"/>
              </a:rPr>
              <a:t>Click to edit Master text styles</a:t>
            </a:r>
          </a:p>
          <a:p>
            <a:pPr lvl="1"/>
            <a:r>
              <a:rPr lang="en-US" dirty="0">
                <a:sym typeface="Calibri" charset="0"/>
              </a:rPr>
              <a:t>Second level</a:t>
            </a:r>
          </a:p>
          <a:p>
            <a:pPr lvl="2"/>
            <a:r>
              <a:rPr lang="en-US" dirty="0">
                <a:sym typeface="Calibri" charset="0"/>
              </a:rPr>
              <a:t>Third level</a:t>
            </a:r>
          </a:p>
          <a:p>
            <a:pPr lvl="3"/>
            <a:r>
              <a:rPr lang="en-US" dirty="0">
                <a:sym typeface="Calibri" charset="0"/>
              </a:rPr>
              <a:t>Fourth level</a:t>
            </a:r>
          </a:p>
          <a:p>
            <a:pPr lvl="4"/>
            <a:r>
              <a:rPr lang="en-US" dirty="0">
                <a:sym typeface="Calibri" charset="0"/>
              </a:rPr>
              <a:t>Fifth level</a:t>
            </a:r>
          </a:p>
        </p:txBody>
      </p:sp>
      <p:sp>
        <p:nvSpPr>
          <p:cNvPr id="2051" name="Text Box 3"/>
          <p:cNvSpPr txBox="1">
            <a:spLocks noGrp="1" noChangeArrowheads="1"/>
          </p:cNvSpPr>
          <p:nvPr>
            <p:ph type="sldNum" sz="quarter" idx="4"/>
          </p:nvPr>
        </p:nvSpPr>
        <p:spPr bwMode="auto">
          <a:xfrm>
            <a:off x="13360400" y="8555038"/>
            <a:ext cx="371475" cy="330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12700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>
              <a:defRPr sz="1600">
                <a:solidFill>
                  <a:srgbClr val="898989"/>
                </a:solidFill>
                <a:latin typeface="Lucida Grande" charset="0"/>
                <a:ea typeface="Geneva" charset="0"/>
                <a:cs typeface="Lucida Grande" charset="0"/>
              </a:defRPr>
            </a:lvl1pPr>
            <a:lvl2pPr algn="l">
              <a:defRPr sz="1200">
                <a:solidFill>
                  <a:schemeClr val="tx1"/>
                </a:solidFill>
                <a:latin typeface="Lucida Grande" charset="0"/>
                <a:ea typeface="Geneva" charset="0"/>
              </a:defRPr>
            </a:lvl2pPr>
            <a:lvl3pPr algn="l">
              <a:defRPr sz="1200">
                <a:solidFill>
                  <a:schemeClr val="tx1"/>
                </a:solidFill>
                <a:latin typeface="Lucida Grande" charset="0"/>
                <a:ea typeface="Geneva" charset="0"/>
              </a:defRPr>
            </a:lvl3pPr>
            <a:lvl4pPr algn="l">
              <a:defRPr sz="1200">
                <a:solidFill>
                  <a:schemeClr val="tx1"/>
                </a:solidFill>
                <a:latin typeface="Lucida Grande" charset="0"/>
                <a:ea typeface="Geneva" charset="0"/>
              </a:defRPr>
            </a:lvl4pPr>
            <a:lvl5pPr algn="l">
              <a:defRPr sz="1200">
                <a:solidFill>
                  <a:schemeClr val="tx1"/>
                </a:solidFill>
                <a:latin typeface="Lucida Grande" charset="0"/>
                <a:ea typeface="Geneva" charset="0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Lucida Grande" charset="0"/>
                <a:ea typeface="Geneva" charset="0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Lucida Grande" charset="0"/>
                <a:ea typeface="Geneva" charset="0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Lucida Grande" charset="0"/>
                <a:ea typeface="Geneva" charset="0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Lucida Grande" charset="0"/>
                <a:ea typeface="Geneva" charset="0"/>
              </a:defRPr>
            </a:lvl9pPr>
          </a:lstStyle>
          <a:p>
            <a:pPr>
              <a:defRPr/>
            </a:pPr>
            <a:fld id="{4B02C468-DDC0-494A-A7BE-ABA9AA2BE007}" type="slidenum">
              <a:rPr lang="en-US"/>
              <a:pPr>
                <a:defRPr/>
              </a:pPr>
              <a:t>‹#›</a:t>
            </a:fld>
            <a:endParaRPr lang="en-US"/>
          </a:p>
        </p:txBody>
      </p:sp>
      <p:sp>
        <p:nvSpPr>
          <p:cNvPr id="5" name="Slide Number Placeholder 5"/>
          <p:cNvSpPr txBox="1">
            <a:spLocks/>
          </p:cNvSpPr>
          <p:nvPr userDrawn="1"/>
        </p:nvSpPr>
        <p:spPr>
          <a:xfrm>
            <a:off x="6832600" y="8458200"/>
            <a:ext cx="2133600" cy="365125"/>
          </a:xfrm>
          <a:prstGeom prst="rect">
            <a:avLst/>
          </a:prstGeom>
        </p:spPr>
        <p:txBody>
          <a:bodyPr/>
          <a:lstStyle>
            <a:defPPr>
              <a:defRPr lang="en-US"/>
            </a:defPPr>
            <a:lvl1pPr algn="ctr" rtl="0" fontAlgn="base">
              <a:spcBef>
                <a:spcPct val="0"/>
              </a:spcBef>
              <a:spcAft>
                <a:spcPct val="0"/>
              </a:spcAft>
              <a:defRPr sz="1600" kern="1200">
                <a:solidFill>
                  <a:srgbClr val="414141"/>
                </a:solidFill>
                <a:latin typeface="Lucida Grande" charset="0"/>
                <a:ea typeface=".Aqua かな" charset="0"/>
                <a:cs typeface=".Aqua かな" charset="0"/>
                <a:sym typeface="Lucida Grande" charset="0"/>
              </a:defRPr>
            </a:lvl1pPr>
            <a:lvl2pPr marL="457200" algn="ctr" rtl="0" fontAlgn="base">
              <a:spcBef>
                <a:spcPct val="0"/>
              </a:spcBef>
              <a:spcAft>
                <a:spcPct val="0"/>
              </a:spcAft>
              <a:defRPr sz="3600" kern="1200">
                <a:solidFill>
                  <a:srgbClr val="414141"/>
                </a:solidFill>
                <a:latin typeface="Lucida Grande" charset="0"/>
                <a:ea typeface=".Aqua かな" charset="0"/>
                <a:cs typeface=".Aqua かな" charset="0"/>
                <a:sym typeface="Lucida Grande" charset="0"/>
              </a:defRPr>
            </a:lvl2pPr>
            <a:lvl3pPr marL="914400" algn="ctr" rtl="0" fontAlgn="base">
              <a:spcBef>
                <a:spcPct val="0"/>
              </a:spcBef>
              <a:spcAft>
                <a:spcPct val="0"/>
              </a:spcAft>
              <a:defRPr sz="3600" kern="1200">
                <a:solidFill>
                  <a:srgbClr val="414141"/>
                </a:solidFill>
                <a:latin typeface="Lucida Grande" charset="0"/>
                <a:ea typeface=".Aqua かな" charset="0"/>
                <a:cs typeface=".Aqua かな" charset="0"/>
                <a:sym typeface="Lucida Grande" charset="0"/>
              </a:defRPr>
            </a:lvl3pPr>
            <a:lvl4pPr marL="1371600" algn="ctr" rtl="0" fontAlgn="base">
              <a:spcBef>
                <a:spcPct val="0"/>
              </a:spcBef>
              <a:spcAft>
                <a:spcPct val="0"/>
              </a:spcAft>
              <a:defRPr sz="3600" kern="1200">
                <a:solidFill>
                  <a:srgbClr val="414141"/>
                </a:solidFill>
                <a:latin typeface="Lucida Grande" charset="0"/>
                <a:ea typeface=".Aqua かな" charset="0"/>
                <a:cs typeface=".Aqua かな" charset="0"/>
                <a:sym typeface="Lucida Grande" charset="0"/>
              </a:defRPr>
            </a:lvl4pPr>
            <a:lvl5pPr marL="1828800" algn="ctr" rtl="0" fontAlgn="base">
              <a:spcBef>
                <a:spcPct val="0"/>
              </a:spcBef>
              <a:spcAft>
                <a:spcPct val="0"/>
              </a:spcAft>
              <a:defRPr sz="3600" kern="1200">
                <a:solidFill>
                  <a:srgbClr val="414141"/>
                </a:solidFill>
                <a:latin typeface="Lucida Grande" charset="0"/>
                <a:ea typeface=".Aqua かな" charset="0"/>
                <a:cs typeface=".Aqua かな" charset="0"/>
                <a:sym typeface="Lucida Grande" charset="0"/>
              </a:defRPr>
            </a:lvl5pPr>
            <a:lvl6pPr marL="2286000" algn="l" defTabSz="457200" rtl="0" eaLnBrk="1" latinLnBrk="0" hangingPunct="1">
              <a:defRPr sz="3600" kern="1200">
                <a:solidFill>
                  <a:srgbClr val="414141"/>
                </a:solidFill>
                <a:latin typeface="Lucida Grande" charset="0"/>
                <a:ea typeface=".Aqua かな" charset="0"/>
                <a:cs typeface=".Aqua かな" charset="0"/>
                <a:sym typeface="Lucida Grande" charset="0"/>
              </a:defRPr>
            </a:lvl6pPr>
            <a:lvl7pPr marL="2743200" algn="l" defTabSz="457200" rtl="0" eaLnBrk="1" latinLnBrk="0" hangingPunct="1">
              <a:defRPr sz="3600" kern="1200">
                <a:solidFill>
                  <a:srgbClr val="414141"/>
                </a:solidFill>
                <a:latin typeface="Lucida Grande" charset="0"/>
                <a:ea typeface=".Aqua かな" charset="0"/>
                <a:cs typeface=".Aqua かな" charset="0"/>
                <a:sym typeface="Lucida Grande" charset="0"/>
              </a:defRPr>
            </a:lvl7pPr>
            <a:lvl8pPr marL="3200400" algn="l" defTabSz="457200" rtl="0" eaLnBrk="1" latinLnBrk="0" hangingPunct="1">
              <a:defRPr sz="3600" kern="1200">
                <a:solidFill>
                  <a:srgbClr val="414141"/>
                </a:solidFill>
                <a:latin typeface="Lucida Grande" charset="0"/>
                <a:ea typeface=".Aqua かな" charset="0"/>
                <a:cs typeface=".Aqua かな" charset="0"/>
                <a:sym typeface="Lucida Grande" charset="0"/>
              </a:defRPr>
            </a:lvl8pPr>
            <a:lvl9pPr marL="3657600" algn="l" defTabSz="457200" rtl="0" eaLnBrk="1" latinLnBrk="0" hangingPunct="1">
              <a:defRPr sz="3600" kern="1200">
                <a:solidFill>
                  <a:srgbClr val="414141"/>
                </a:solidFill>
                <a:latin typeface="Lucida Grande" charset="0"/>
                <a:ea typeface=".Aqua かな" charset="0"/>
                <a:cs typeface=".Aqua かな" charset="0"/>
                <a:sym typeface="Lucida Grande" charset="0"/>
              </a:defRPr>
            </a:lvl9pPr>
          </a:lstStyle>
          <a:p>
            <a:fld id="{E527648D-7B85-4EBF-B9FC-AAE4D8B9CF45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ransition/>
  <p:hf hdr="0" ftr="0"/>
  <p:txStyles>
    <p:titleStyle>
      <a:lvl1pPr marL="3175" indent="-3175" algn="ctr" rtl="0" eaLnBrk="0" fontAlgn="base" hangingPunct="0">
        <a:spcBef>
          <a:spcPct val="0"/>
        </a:spcBef>
        <a:spcAft>
          <a:spcPct val="0"/>
        </a:spcAft>
        <a:defRPr sz="5800">
          <a:solidFill>
            <a:srgbClr val="000000"/>
          </a:solidFill>
          <a:latin typeface="+mj-lt"/>
          <a:ea typeface="+mj-ea"/>
          <a:cs typeface="+mj-cs"/>
          <a:sym typeface="Calibri" charset="0"/>
        </a:defRPr>
      </a:lvl1pPr>
      <a:lvl2pPr marL="3175" indent="-3175" algn="ctr" rtl="0" eaLnBrk="0" fontAlgn="base" hangingPunct="0">
        <a:spcBef>
          <a:spcPct val="0"/>
        </a:spcBef>
        <a:spcAft>
          <a:spcPct val="0"/>
        </a:spcAft>
        <a:defRPr sz="5800">
          <a:solidFill>
            <a:srgbClr val="000000"/>
          </a:solidFill>
          <a:latin typeface="Calibri" charset="0"/>
          <a:ea typeface="ヒラギノ角ゴ ProN W3" charset="0"/>
          <a:cs typeface="ヒラギノ角ゴ ProN W3" charset="0"/>
          <a:sym typeface="Calibri" charset="0"/>
        </a:defRPr>
      </a:lvl2pPr>
      <a:lvl3pPr marL="3175" indent="-3175" algn="ctr" rtl="0" eaLnBrk="0" fontAlgn="base" hangingPunct="0">
        <a:spcBef>
          <a:spcPct val="0"/>
        </a:spcBef>
        <a:spcAft>
          <a:spcPct val="0"/>
        </a:spcAft>
        <a:defRPr sz="5800">
          <a:solidFill>
            <a:srgbClr val="000000"/>
          </a:solidFill>
          <a:latin typeface="Calibri" charset="0"/>
          <a:ea typeface="ヒラギノ角ゴ ProN W3" charset="0"/>
          <a:cs typeface="ヒラギノ角ゴ ProN W3" charset="0"/>
          <a:sym typeface="Calibri" charset="0"/>
        </a:defRPr>
      </a:lvl3pPr>
      <a:lvl4pPr marL="3175" indent="-3175" algn="ctr" rtl="0" eaLnBrk="0" fontAlgn="base" hangingPunct="0">
        <a:spcBef>
          <a:spcPct val="0"/>
        </a:spcBef>
        <a:spcAft>
          <a:spcPct val="0"/>
        </a:spcAft>
        <a:defRPr sz="5800">
          <a:solidFill>
            <a:srgbClr val="000000"/>
          </a:solidFill>
          <a:latin typeface="Calibri" charset="0"/>
          <a:ea typeface="ヒラギノ角ゴ ProN W3" charset="0"/>
          <a:cs typeface="ヒラギノ角ゴ ProN W3" charset="0"/>
          <a:sym typeface="Calibri" charset="0"/>
        </a:defRPr>
      </a:lvl4pPr>
      <a:lvl5pPr marL="3175" indent="-3175" algn="ctr" rtl="0" eaLnBrk="0" fontAlgn="base" hangingPunct="0">
        <a:spcBef>
          <a:spcPct val="0"/>
        </a:spcBef>
        <a:spcAft>
          <a:spcPct val="0"/>
        </a:spcAft>
        <a:defRPr sz="5800">
          <a:solidFill>
            <a:srgbClr val="000000"/>
          </a:solidFill>
          <a:latin typeface="Calibri" charset="0"/>
          <a:ea typeface="ヒラギノ角ゴ ProN W3" charset="0"/>
          <a:cs typeface="ヒラギノ角ゴ ProN W3" charset="0"/>
          <a:sym typeface="Calibri" charset="0"/>
        </a:defRPr>
      </a:lvl5pPr>
      <a:lvl6pPr marL="460375" algn="ctr" rtl="0" fontAlgn="base">
        <a:spcBef>
          <a:spcPct val="0"/>
        </a:spcBef>
        <a:spcAft>
          <a:spcPct val="0"/>
        </a:spcAft>
        <a:defRPr sz="5800">
          <a:solidFill>
            <a:srgbClr val="000000"/>
          </a:solidFill>
          <a:latin typeface="Calibri" charset="0"/>
          <a:ea typeface="ヒラギノ角ゴ ProN W3" charset="0"/>
          <a:cs typeface="ヒラギノ角ゴ ProN W3" charset="0"/>
          <a:sym typeface="Calibri" charset="0"/>
        </a:defRPr>
      </a:lvl6pPr>
      <a:lvl7pPr marL="917575" algn="ctr" rtl="0" fontAlgn="base">
        <a:spcBef>
          <a:spcPct val="0"/>
        </a:spcBef>
        <a:spcAft>
          <a:spcPct val="0"/>
        </a:spcAft>
        <a:defRPr sz="5800">
          <a:solidFill>
            <a:srgbClr val="000000"/>
          </a:solidFill>
          <a:latin typeface="Calibri" charset="0"/>
          <a:ea typeface="ヒラギノ角ゴ ProN W3" charset="0"/>
          <a:cs typeface="ヒラギノ角ゴ ProN W3" charset="0"/>
          <a:sym typeface="Calibri" charset="0"/>
        </a:defRPr>
      </a:lvl7pPr>
      <a:lvl8pPr marL="1374775" algn="ctr" rtl="0" fontAlgn="base">
        <a:spcBef>
          <a:spcPct val="0"/>
        </a:spcBef>
        <a:spcAft>
          <a:spcPct val="0"/>
        </a:spcAft>
        <a:defRPr sz="5800">
          <a:solidFill>
            <a:srgbClr val="000000"/>
          </a:solidFill>
          <a:latin typeface="Calibri" charset="0"/>
          <a:ea typeface="ヒラギノ角ゴ ProN W3" charset="0"/>
          <a:cs typeface="ヒラギノ角ゴ ProN W3" charset="0"/>
          <a:sym typeface="Calibri" charset="0"/>
        </a:defRPr>
      </a:lvl8pPr>
      <a:lvl9pPr marL="1831975" algn="ctr" rtl="0" fontAlgn="base">
        <a:spcBef>
          <a:spcPct val="0"/>
        </a:spcBef>
        <a:spcAft>
          <a:spcPct val="0"/>
        </a:spcAft>
        <a:defRPr sz="5800">
          <a:solidFill>
            <a:srgbClr val="000000"/>
          </a:solidFill>
          <a:latin typeface="Calibri" charset="0"/>
          <a:ea typeface="ヒラギノ角ゴ ProN W3" charset="0"/>
          <a:cs typeface="ヒラギノ角ゴ ProN W3" charset="0"/>
          <a:sym typeface="Calibri" charset="0"/>
        </a:defRPr>
      </a:lvl9pPr>
    </p:titleStyle>
    <p:bodyStyle>
      <a:lvl1pPr marL="382588" indent="-342900" algn="l" rtl="0" eaLnBrk="0" fontAlgn="base" hangingPunct="0">
        <a:spcBef>
          <a:spcPts val="1000"/>
        </a:spcBef>
        <a:spcAft>
          <a:spcPct val="0"/>
        </a:spcAft>
        <a:buClr>
          <a:srgbClr val="000000"/>
        </a:buClr>
        <a:buSzPct val="100000"/>
        <a:buFont typeface="Arial" charset="0"/>
        <a:buChar char="•"/>
        <a:defRPr sz="4200">
          <a:solidFill>
            <a:srgbClr val="000000"/>
          </a:solidFill>
          <a:latin typeface="+mn-lt"/>
          <a:ea typeface="+mn-ea"/>
          <a:cs typeface="+mn-cs"/>
          <a:sym typeface="Calibri" charset="0"/>
        </a:defRPr>
      </a:lvl1pPr>
      <a:lvl2pPr marL="731838" indent="-285750" algn="l" rtl="0" eaLnBrk="0" fontAlgn="base" hangingPunct="0">
        <a:spcBef>
          <a:spcPts val="900"/>
        </a:spcBef>
        <a:spcAft>
          <a:spcPct val="0"/>
        </a:spcAft>
        <a:buClr>
          <a:srgbClr val="000000"/>
        </a:buClr>
        <a:buSzPct val="100000"/>
        <a:buFont typeface="Arial" charset="0"/>
        <a:buChar char="–"/>
        <a:defRPr sz="3600">
          <a:solidFill>
            <a:srgbClr val="000000"/>
          </a:solidFill>
          <a:latin typeface="+mn-lt"/>
          <a:ea typeface="+mn-ea"/>
          <a:cs typeface="+mn-cs"/>
          <a:sym typeface="Calibri" charset="0"/>
        </a:defRPr>
      </a:lvl2pPr>
      <a:lvl3pPr marL="1131888" indent="-228600" algn="l" rtl="0" eaLnBrk="0" fontAlgn="base" hangingPunct="0">
        <a:spcBef>
          <a:spcPts val="800"/>
        </a:spcBef>
        <a:spcAft>
          <a:spcPct val="0"/>
        </a:spcAft>
        <a:buClr>
          <a:srgbClr val="000000"/>
        </a:buClr>
        <a:buSzPct val="100000"/>
        <a:buFont typeface="Arial" charset="0"/>
        <a:buChar char="•"/>
        <a:defRPr sz="3200">
          <a:solidFill>
            <a:srgbClr val="000000"/>
          </a:solidFill>
          <a:latin typeface="+mn-lt"/>
          <a:ea typeface="+mn-ea"/>
          <a:cs typeface="+mn-cs"/>
          <a:sym typeface="Calibri" charset="0"/>
        </a:defRPr>
      </a:lvl3pPr>
      <a:lvl4pPr marL="1589088" indent="-228600" algn="l" rtl="0" eaLnBrk="0" fontAlgn="base" hangingPunct="0">
        <a:spcBef>
          <a:spcPts val="600"/>
        </a:spcBef>
        <a:spcAft>
          <a:spcPct val="0"/>
        </a:spcAft>
        <a:buClr>
          <a:srgbClr val="000000"/>
        </a:buClr>
        <a:buSzPct val="100000"/>
        <a:buFont typeface="Arial" charset="0"/>
        <a:buChar char="–"/>
        <a:defRPr sz="2600">
          <a:solidFill>
            <a:srgbClr val="000000"/>
          </a:solidFill>
          <a:latin typeface="+mn-lt"/>
          <a:ea typeface="+mn-ea"/>
          <a:cs typeface="+mn-cs"/>
          <a:sym typeface="Calibri" charset="0"/>
        </a:defRPr>
      </a:lvl4pPr>
      <a:lvl5pPr marL="2046288" indent="-228600" algn="l" rtl="0" eaLnBrk="0" fontAlgn="base" hangingPunct="0">
        <a:spcBef>
          <a:spcPts val="600"/>
        </a:spcBef>
        <a:spcAft>
          <a:spcPct val="0"/>
        </a:spcAft>
        <a:buClr>
          <a:srgbClr val="000000"/>
        </a:buClr>
        <a:buSzPct val="100000"/>
        <a:buFont typeface="Arial" charset="0"/>
        <a:buChar char="»"/>
        <a:defRPr sz="2600">
          <a:solidFill>
            <a:srgbClr val="000000"/>
          </a:solidFill>
          <a:latin typeface="+mn-lt"/>
          <a:ea typeface="+mn-ea"/>
          <a:cs typeface="+mn-cs"/>
          <a:sym typeface="Calibri" charset="0"/>
        </a:defRPr>
      </a:lvl5pPr>
      <a:lvl6pPr marL="2503488" indent="-228600" algn="l" rtl="0" fontAlgn="base">
        <a:spcBef>
          <a:spcPts val="600"/>
        </a:spcBef>
        <a:spcAft>
          <a:spcPct val="0"/>
        </a:spcAft>
        <a:buClr>
          <a:srgbClr val="000000"/>
        </a:buClr>
        <a:buSzPct val="100000"/>
        <a:buFont typeface="Arial" charset="0"/>
        <a:buChar char="»"/>
        <a:defRPr sz="2600">
          <a:solidFill>
            <a:srgbClr val="000000"/>
          </a:solidFill>
          <a:latin typeface="+mn-lt"/>
          <a:ea typeface="+mn-ea"/>
          <a:cs typeface="+mn-cs"/>
          <a:sym typeface="Calibri" charset="0"/>
        </a:defRPr>
      </a:lvl6pPr>
      <a:lvl7pPr marL="2960688" indent="-228600" algn="l" rtl="0" fontAlgn="base">
        <a:spcBef>
          <a:spcPts val="600"/>
        </a:spcBef>
        <a:spcAft>
          <a:spcPct val="0"/>
        </a:spcAft>
        <a:buClr>
          <a:srgbClr val="000000"/>
        </a:buClr>
        <a:buSzPct val="100000"/>
        <a:buFont typeface="Arial" charset="0"/>
        <a:buChar char="»"/>
        <a:defRPr sz="2600">
          <a:solidFill>
            <a:srgbClr val="000000"/>
          </a:solidFill>
          <a:latin typeface="+mn-lt"/>
          <a:ea typeface="+mn-ea"/>
          <a:cs typeface="+mn-cs"/>
          <a:sym typeface="Calibri" charset="0"/>
        </a:defRPr>
      </a:lvl7pPr>
      <a:lvl8pPr marL="3417888" indent="-228600" algn="l" rtl="0" fontAlgn="base">
        <a:spcBef>
          <a:spcPts val="600"/>
        </a:spcBef>
        <a:spcAft>
          <a:spcPct val="0"/>
        </a:spcAft>
        <a:buClr>
          <a:srgbClr val="000000"/>
        </a:buClr>
        <a:buSzPct val="100000"/>
        <a:buFont typeface="Arial" charset="0"/>
        <a:buChar char="»"/>
        <a:defRPr sz="2600">
          <a:solidFill>
            <a:srgbClr val="000000"/>
          </a:solidFill>
          <a:latin typeface="+mn-lt"/>
          <a:ea typeface="+mn-ea"/>
          <a:cs typeface="+mn-cs"/>
          <a:sym typeface="Calibri" charset="0"/>
        </a:defRPr>
      </a:lvl8pPr>
      <a:lvl9pPr marL="3875088" indent="-228600" algn="l" rtl="0" fontAlgn="base">
        <a:spcBef>
          <a:spcPts val="600"/>
        </a:spcBef>
        <a:spcAft>
          <a:spcPct val="0"/>
        </a:spcAft>
        <a:buClr>
          <a:srgbClr val="000000"/>
        </a:buClr>
        <a:buSzPct val="100000"/>
        <a:buFont typeface="Arial" charset="0"/>
        <a:buChar char="»"/>
        <a:defRPr sz="2600">
          <a:solidFill>
            <a:srgbClr val="000000"/>
          </a:solidFill>
          <a:latin typeface="+mn-lt"/>
          <a:ea typeface="+mn-ea"/>
          <a:cs typeface="+mn-cs"/>
          <a:sym typeface="Calibri" charset="0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97367449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4" r:id="rId1"/>
    <p:sldLayoutId id="2147483675" r:id="rId2"/>
    <p:sldLayoutId id="2147483676" r:id="rId3"/>
    <p:sldLayoutId id="2147483677" r:id="rId4"/>
    <p:sldLayoutId id="2147483678" r:id="rId5"/>
    <p:sldLayoutId id="2147483679" r:id="rId6"/>
  </p:sldLayoutIdLst>
  <p:hf hdr="0" ftr="0"/>
  <p:txStyles>
    <p:titleStyle>
      <a:lvl1pPr algn="ctr" defTabSz="609585" rtl="0" eaLnBrk="1" latinLnBrk="0" hangingPunct="1">
        <a:spcBef>
          <a:spcPct val="0"/>
        </a:spcBef>
        <a:buNone/>
        <a:defRPr sz="5867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457189" indent="-457189" algn="l" defTabSz="609585" rtl="0" eaLnBrk="1" latinLnBrk="0" hangingPunct="1">
        <a:spcBef>
          <a:spcPct val="20000"/>
        </a:spcBef>
        <a:buFont typeface="Arial"/>
        <a:buChar char="•"/>
        <a:defRPr sz="4267" kern="1200">
          <a:solidFill>
            <a:schemeClr val="tx1"/>
          </a:solidFill>
          <a:latin typeface="+mn-lt"/>
          <a:ea typeface="+mn-ea"/>
          <a:cs typeface="+mn-cs"/>
        </a:defRPr>
      </a:lvl1pPr>
      <a:lvl2pPr marL="990575" indent="-380990" algn="l" defTabSz="609585" rtl="0" eaLnBrk="1" latinLnBrk="0" hangingPunct="1">
        <a:spcBef>
          <a:spcPct val="20000"/>
        </a:spcBef>
        <a:buFont typeface="Arial"/>
        <a:buChar char="–"/>
        <a:defRPr sz="3733" kern="1200">
          <a:solidFill>
            <a:schemeClr val="tx1"/>
          </a:solidFill>
          <a:latin typeface="+mn-lt"/>
          <a:ea typeface="+mn-ea"/>
          <a:cs typeface="+mn-cs"/>
        </a:defRPr>
      </a:lvl2pPr>
      <a:lvl3pPr marL="1523962" indent="-304792" algn="l" defTabSz="609585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3pPr>
      <a:lvl4pPr marL="2133547" indent="-304792" algn="l" defTabSz="609585" rtl="0" eaLnBrk="1" latinLnBrk="0" hangingPunct="1">
        <a:spcBef>
          <a:spcPct val="20000"/>
        </a:spcBef>
        <a:buFont typeface="Arial"/>
        <a:buChar char="–"/>
        <a:defRPr sz="2667" kern="1200">
          <a:solidFill>
            <a:schemeClr val="tx1"/>
          </a:solidFill>
          <a:latin typeface="+mn-lt"/>
          <a:ea typeface="+mn-ea"/>
          <a:cs typeface="+mn-cs"/>
        </a:defRPr>
      </a:lvl4pPr>
      <a:lvl5pPr marL="2743131" indent="-304792" algn="l" defTabSz="609585" rtl="0" eaLnBrk="1" latinLnBrk="0" hangingPunct="1">
        <a:spcBef>
          <a:spcPct val="20000"/>
        </a:spcBef>
        <a:buFont typeface="Arial"/>
        <a:buChar char="»"/>
        <a:defRPr sz="2667" kern="1200">
          <a:solidFill>
            <a:schemeClr val="tx1"/>
          </a:solidFill>
          <a:latin typeface="+mn-lt"/>
          <a:ea typeface="+mn-ea"/>
          <a:cs typeface="+mn-cs"/>
        </a:defRPr>
      </a:lvl5pPr>
      <a:lvl6pPr marL="3352716" indent="-304792" algn="l" defTabSz="609585" rtl="0" eaLnBrk="1" latinLnBrk="0" hangingPunct="1">
        <a:spcBef>
          <a:spcPct val="20000"/>
        </a:spcBef>
        <a:buFont typeface="Arial"/>
        <a:buChar char="•"/>
        <a:defRPr sz="2667" kern="1200">
          <a:solidFill>
            <a:schemeClr val="tx1"/>
          </a:solidFill>
          <a:latin typeface="+mn-lt"/>
          <a:ea typeface="+mn-ea"/>
          <a:cs typeface="+mn-cs"/>
        </a:defRPr>
      </a:lvl6pPr>
      <a:lvl7pPr marL="3962301" indent="-304792" algn="l" defTabSz="609585" rtl="0" eaLnBrk="1" latinLnBrk="0" hangingPunct="1">
        <a:spcBef>
          <a:spcPct val="20000"/>
        </a:spcBef>
        <a:buFont typeface="Arial"/>
        <a:buChar char="•"/>
        <a:defRPr sz="2667" kern="1200">
          <a:solidFill>
            <a:schemeClr val="tx1"/>
          </a:solidFill>
          <a:latin typeface="+mn-lt"/>
          <a:ea typeface="+mn-ea"/>
          <a:cs typeface="+mn-cs"/>
        </a:defRPr>
      </a:lvl7pPr>
      <a:lvl8pPr marL="4571886" indent="-304792" algn="l" defTabSz="609585" rtl="0" eaLnBrk="1" latinLnBrk="0" hangingPunct="1">
        <a:spcBef>
          <a:spcPct val="20000"/>
        </a:spcBef>
        <a:buFont typeface="Arial"/>
        <a:buChar char="•"/>
        <a:defRPr sz="2667" kern="1200">
          <a:solidFill>
            <a:schemeClr val="tx1"/>
          </a:solidFill>
          <a:latin typeface="+mn-lt"/>
          <a:ea typeface="+mn-ea"/>
          <a:cs typeface="+mn-cs"/>
        </a:defRPr>
      </a:lvl8pPr>
      <a:lvl9pPr marL="5181470" indent="-304792" algn="l" defTabSz="609585" rtl="0" eaLnBrk="1" latinLnBrk="0" hangingPunct="1">
        <a:spcBef>
          <a:spcPct val="20000"/>
        </a:spcBef>
        <a:buFont typeface="Arial"/>
        <a:buChar char="•"/>
        <a:defRPr sz="2667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0958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09585" algn="l" defTabSz="60958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219170" algn="l" defTabSz="60958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828754" algn="l" defTabSz="60958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2438339" algn="l" defTabSz="60958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5pPr>
      <a:lvl6pPr marL="3047924" algn="l" defTabSz="60958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6pPr>
      <a:lvl7pPr marL="3657509" algn="l" defTabSz="60958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7pPr>
      <a:lvl8pPr marL="4267093" algn="l" defTabSz="60958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8pPr>
      <a:lvl9pPr marL="4876678" algn="l" defTabSz="60958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59363525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1" r:id="rId1"/>
    <p:sldLayoutId id="2147483682" r:id="rId2"/>
    <p:sldLayoutId id="2147483683" r:id="rId3"/>
    <p:sldLayoutId id="2147483684" r:id="rId4"/>
    <p:sldLayoutId id="2147483685" r:id="rId5"/>
    <p:sldLayoutId id="2147483686" r:id="rId6"/>
    <p:sldLayoutId id="2147483687" r:id="rId7"/>
  </p:sldLayoutIdLst>
  <p:hf hdr="0" ftr="0"/>
  <p:txStyles>
    <p:titleStyle>
      <a:lvl1pPr algn="ctr" defTabSz="609585" rtl="0" eaLnBrk="1" latinLnBrk="0" hangingPunct="1">
        <a:spcBef>
          <a:spcPct val="0"/>
        </a:spcBef>
        <a:buNone/>
        <a:defRPr sz="5867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457189" indent="-457189" algn="l" defTabSz="609585" rtl="0" eaLnBrk="1" latinLnBrk="0" hangingPunct="1">
        <a:spcBef>
          <a:spcPct val="20000"/>
        </a:spcBef>
        <a:buFont typeface="Arial"/>
        <a:buChar char="•"/>
        <a:defRPr sz="4267" kern="1200">
          <a:solidFill>
            <a:schemeClr val="tx1"/>
          </a:solidFill>
          <a:latin typeface="+mn-lt"/>
          <a:ea typeface="+mn-ea"/>
          <a:cs typeface="+mn-cs"/>
        </a:defRPr>
      </a:lvl1pPr>
      <a:lvl2pPr marL="990575" indent="-380990" algn="l" defTabSz="609585" rtl="0" eaLnBrk="1" latinLnBrk="0" hangingPunct="1">
        <a:spcBef>
          <a:spcPct val="20000"/>
        </a:spcBef>
        <a:buFont typeface="Arial"/>
        <a:buChar char="–"/>
        <a:defRPr sz="3733" kern="1200">
          <a:solidFill>
            <a:schemeClr val="tx1"/>
          </a:solidFill>
          <a:latin typeface="+mn-lt"/>
          <a:ea typeface="+mn-ea"/>
          <a:cs typeface="+mn-cs"/>
        </a:defRPr>
      </a:lvl2pPr>
      <a:lvl3pPr marL="1523962" indent="-304792" algn="l" defTabSz="609585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3pPr>
      <a:lvl4pPr marL="2133547" indent="-304792" algn="l" defTabSz="609585" rtl="0" eaLnBrk="1" latinLnBrk="0" hangingPunct="1">
        <a:spcBef>
          <a:spcPct val="20000"/>
        </a:spcBef>
        <a:buFont typeface="Arial"/>
        <a:buChar char="–"/>
        <a:defRPr sz="2667" kern="1200">
          <a:solidFill>
            <a:schemeClr val="tx1"/>
          </a:solidFill>
          <a:latin typeface="+mn-lt"/>
          <a:ea typeface="+mn-ea"/>
          <a:cs typeface="+mn-cs"/>
        </a:defRPr>
      </a:lvl4pPr>
      <a:lvl5pPr marL="2743131" indent="-304792" algn="l" defTabSz="609585" rtl="0" eaLnBrk="1" latinLnBrk="0" hangingPunct="1">
        <a:spcBef>
          <a:spcPct val="20000"/>
        </a:spcBef>
        <a:buFont typeface="Arial"/>
        <a:buChar char="»"/>
        <a:defRPr sz="2667" kern="1200">
          <a:solidFill>
            <a:schemeClr val="tx1"/>
          </a:solidFill>
          <a:latin typeface="+mn-lt"/>
          <a:ea typeface="+mn-ea"/>
          <a:cs typeface="+mn-cs"/>
        </a:defRPr>
      </a:lvl5pPr>
      <a:lvl6pPr marL="3352716" indent="-304792" algn="l" defTabSz="609585" rtl="0" eaLnBrk="1" latinLnBrk="0" hangingPunct="1">
        <a:spcBef>
          <a:spcPct val="20000"/>
        </a:spcBef>
        <a:buFont typeface="Arial"/>
        <a:buChar char="•"/>
        <a:defRPr sz="2667" kern="1200">
          <a:solidFill>
            <a:schemeClr val="tx1"/>
          </a:solidFill>
          <a:latin typeface="+mn-lt"/>
          <a:ea typeface="+mn-ea"/>
          <a:cs typeface="+mn-cs"/>
        </a:defRPr>
      </a:lvl6pPr>
      <a:lvl7pPr marL="3962301" indent="-304792" algn="l" defTabSz="609585" rtl="0" eaLnBrk="1" latinLnBrk="0" hangingPunct="1">
        <a:spcBef>
          <a:spcPct val="20000"/>
        </a:spcBef>
        <a:buFont typeface="Arial"/>
        <a:buChar char="•"/>
        <a:defRPr sz="2667" kern="1200">
          <a:solidFill>
            <a:schemeClr val="tx1"/>
          </a:solidFill>
          <a:latin typeface="+mn-lt"/>
          <a:ea typeface="+mn-ea"/>
          <a:cs typeface="+mn-cs"/>
        </a:defRPr>
      </a:lvl7pPr>
      <a:lvl8pPr marL="4571886" indent="-304792" algn="l" defTabSz="609585" rtl="0" eaLnBrk="1" latinLnBrk="0" hangingPunct="1">
        <a:spcBef>
          <a:spcPct val="20000"/>
        </a:spcBef>
        <a:buFont typeface="Arial"/>
        <a:buChar char="•"/>
        <a:defRPr sz="2667" kern="1200">
          <a:solidFill>
            <a:schemeClr val="tx1"/>
          </a:solidFill>
          <a:latin typeface="+mn-lt"/>
          <a:ea typeface="+mn-ea"/>
          <a:cs typeface="+mn-cs"/>
        </a:defRPr>
      </a:lvl8pPr>
      <a:lvl9pPr marL="5181470" indent="-304792" algn="l" defTabSz="609585" rtl="0" eaLnBrk="1" latinLnBrk="0" hangingPunct="1">
        <a:spcBef>
          <a:spcPct val="20000"/>
        </a:spcBef>
        <a:buFont typeface="Arial"/>
        <a:buChar char="•"/>
        <a:defRPr sz="2667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0958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09585" algn="l" defTabSz="60958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219170" algn="l" defTabSz="60958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828754" algn="l" defTabSz="60958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2438339" algn="l" defTabSz="60958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5pPr>
      <a:lvl6pPr marL="3047924" algn="l" defTabSz="60958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6pPr>
      <a:lvl7pPr marL="3657509" algn="l" defTabSz="60958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7pPr>
      <a:lvl8pPr marL="4267093" algn="l" defTabSz="60958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8pPr>
      <a:lvl9pPr marL="4876678" algn="l" defTabSz="60958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5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7.xml"/><Relationship Id="rId4" Type="http://schemas.openxmlformats.org/officeDocument/2006/relationships/image" Target="../media/image8.emf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7.xml"/><Relationship Id="rId4" Type="http://schemas.openxmlformats.org/officeDocument/2006/relationships/image" Target="../media/image9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7.png"/><Relationship Id="rId4" Type="http://schemas.openxmlformats.org/officeDocument/2006/relationships/image" Target="../media/image16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4.jpeg"/><Relationship Id="rId4" Type="http://schemas.openxmlformats.org/officeDocument/2006/relationships/image" Target="../media/image23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7.jpeg"/><Relationship Id="rId4" Type="http://schemas.openxmlformats.org/officeDocument/2006/relationships/image" Target="../media/image26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9.jp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8.xml"/><Relationship Id="rId7" Type="http://schemas.openxmlformats.org/officeDocument/2006/relationships/image" Target="../media/image31.emf"/><Relationship Id="rId2" Type="http://schemas.openxmlformats.org/officeDocument/2006/relationships/slideLayout" Target="../slideLayouts/slideLayout13.xml"/><Relationship Id="rId1" Type="http://schemas.openxmlformats.org/officeDocument/2006/relationships/vmlDrawing" Target="../drawings/vmlDrawing1.vml"/><Relationship Id="rId6" Type="http://schemas.openxmlformats.org/officeDocument/2006/relationships/oleObject" Target="../embeddings/oleObject1.bin"/><Relationship Id="rId5" Type="http://schemas.openxmlformats.org/officeDocument/2006/relationships/image" Target="../media/image7.png"/><Relationship Id="rId4" Type="http://schemas.openxmlformats.org/officeDocument/2006/relationships/image" Target="../media/image5.png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4.png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1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chart" Target="../charts/chart2.xml"/><Relationship Id="rId1" Type="http://schemas.openxmlformats.org/officeDocument/2006/relationships/slideLayout" Target="../slideLayouts/slideLayout1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chart" Target="../charts/chart3.xml"/><Relationship Id="rId1" Type="http://schemas.openxmlformats.org/officeDocument/2006/relationships/slideLayout" Target="../slideLayouts/slideLayout1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chart" Target="../charts/chart4.xml"/><Relationship Id="rId1" Type="http://schemas.openxmlformats.org/officeDocument/2006/relationships/slideLayout" Target="../slideLayouts/slideLayout1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3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3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png"/><Relationship Id="rId1" Type="http://schemas.openxmlformats.org/officeDocument/2006/relationships/slideLayout" Target="../slideLayouts/slideLayout3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png"/><Relationship Id="rId1" Type="http://schemas.openxmlformats.org/officeDocument/2006/relationships/slideLayout" Target="../slideLayouts/slideLayout3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png"/><Relationship Id="rId1" Type="http://schemas.openxmlformats.org/officeDocument/2006/relationships/slideLayout" Target="../slideLayouts/slideLayout37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png"/><Relationship Id="rId2" Type="http://schemas.openxmlformats.org/officeDocument/2006/relationships/image" Target="../media/image40.png"/><Relationship Id="rId1" Type="http://schemas.openxmlformats.org/officeDocument/2006/relationships/slideLayout" Target="../slideLayouts/slideLayout3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png"/><Relationship Id="rId1" Type="http://schemas.openxmlformats.org/officeDocument/2006/relationships/slideLayout" Target="../slideLayouts/slideLayout3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png"/><Relationship Id="rId1" Type="http://schemas.openxmlformats.org/officeDocument/2006/relationships/slideLayout" Target="../slideLayouts/slideLayout37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png"/><Relationship Id="rId2" Type="http://schemas.openxmlformats.org/officeDocument/2006/relationships/image" Target="../media/image44.png"/><Relationship Id="rId1" Type="http://schemas.openxmlformats.org/officeDocument/2006/relationships/slideLayout" Target="../slideLayouts/slideLayout37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png"/><Relationship Id="rId2" Type="http://schemas.openxmlformats.org/officeDocument/2006/relationships/image" Target="../media/image46.png"/><Relationship Id="rId1" Type="http://schemas.openxmlformats.org/officeDocument/2006/relationships/slideLayout" Target="../slideLayouts/slideLayout37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Word_Document.docx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2.vml"/><Relationship Id="rId4" Type="http://schemas.openxmlformats.org/officeDocument/2006/relationships/image" Target="../media/image48.emf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178873381"/>
              </p:ext>
            </p:extLst>
          </p:nvPr>
        </p:nvGraphicFramePr>
        <p:xfrm>
          <a:off x="2951541" y="2600241"/>
          <a:ext cx="11272459" cy="4791710"/>
        </p:xfrm>
        <a:graphic>
          <a:graphicData uri="http://schemas.openxmlformats.org/drawingml/2006/table">
            <a:tbl>
              <a:tblPr firstRow="1">
                <a:tableStyleId>{5C22544A-7EE6-4342-B048-85BDC9FD1C3A}</a:tableStyleId>
              </a:tblPr>
              <a:tblGrid>
                <a:gridCol w="11272459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1137920">
                <a:tc>
                  <a:txBody>
                    <a:bodyPr/>
                    <a:lstStyle/>
                    <a:p>
                      <a:pPr marL="0" marR="0" lvl="0" indent="0" algn="l" defTabSz="457200" rtl="0" eaLnBrk="1" fontAlgn="auto" latinLnBrk="0" hangingPunct="1">
                        <a:lnSpc>
                          <a:spcPct val="7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5300" b="0" i="0" u="none" strike="noStrike" kern="1200" cap="all" spc="0" normalizeH="0" baseline="0" noProof="0" dirty="0">
                          <a:ln>
                            <a:noFill/>
                          </a:ln>
                          <a:solidFill>
                            <a:srgbClr val="0087CD"/>
                          </a:solidFill>
                          <a:effectLst/>
                          <a:uLnTx/>
                          <a:uFillTx/>
                          <a:latin typeface="+mn-lt"/>
                          <a:ea typeface="Ebrima" panose="02000000000000000000" pitchFamily="2" charset="0"/>
                          <a:cs typeface="Franklin Gothic Book"/>
                        </a:rPr>
                        <a:t>Street Smart Pedestrian and Bicycle Safety Campaign</a:t>
                      </a:r>
                    </a:p>
                  </a:txBody>
                  <a:tcPr marL="121920" marR="609600" marT="0" marB="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762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74133">
                <a:tc>
                  <a:txBody>
                    <a:bodyPr/>
                    <a:lstStyle/>
                    <a:p>
                      <a:pPr algn="l">
                        <a:lnSpc>
                          <a:spcPts val="2760"/>
                        </a:lnSpc>
                      </a:pPr>
                      <a:endParaRPr lang="en-US" sz="3700" dirty="0">
                        <a:solidFill>
                          <a:schemeClr val="accent1">
                            <a:lumMod val="60000"/>
                            <a:lumOff val="40000"/>
                          </a:schemeClr>
                        </a:solidFill>
                        <a:latin typeface="Franklin Gothic Medium"/>
                        <a:ea typeface="Ebrima" panose="02000000000000000000" pitchFamily="2" charset="0"/>
                        <a:cs typeface="Franklin Gothic Medium"/>
                      </a:endParaRPr>
                    </a:p>
                  </a:txBody>
                  <a:tcPr marL="0" marR="609600" marT="0" marB="0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blipFill dpi="0" rotWithShape="1">
                      <a:blip r:embed="rId2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a:blip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131147">
                <a:tc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ts val="276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3700" baseline="0" dirty="0">
                          <a:solidFill>
                            <a:schemeClr val="tx2"/>
                          </a:solidFill>
                          <a:latin typeface="Franklin Gothic Medium"/>
                          <a:ea typeface="Ebrima" panose="02000000000000000000" pitchFamily="2" charset="0"/>
                          <a:cs typeface="Franklin Gothic Medium"/>
                        </a:rPr>
                        <a:t>FY 2017 Recap and Fall 2017 Plan</a:t>
                      </a:r>
                      <a:endParaRPr lang="en-US" sz="3700" dirty="0">
                        <a:solidFill>
                          <a:schemeClr val="tx2"/>
                        </a:solidFill>
                        <a:latin typeface="Franklin Gothic Medium"/>
                        <a:ea typeface="Ebrima" panose="02000000000000000000" pitchFamily="2" charset="0"/>
                        <a:cs typeface="Franklin Gothic Medium"/>
                      </a:endParaRPr>
                    </a:p>
                    <a:p>
                      <a:pPr algn="l">
                        <a:lnSpc>
                          <a:spcPts val="2760"/>
                        </a:lnSpc>
                      </a:pPr>
                      <a:endParaRPr lang="en-US" sz="3700" dirty="0">
                        <a:solidFill>
                          <a:schemeClr val="tx2"/>
                        </a:solidFill>
                        <a:latin typeface="Franklin Gothic Medium"/>
                        <a:ea typeface="Ebrima" panose="02000000000000000000" pitchFamily="2" charset="0"/>
                        <a:cs typeface="Franklin Gothic Medium"/>
                      </a:endParaRPr>
                    </a:p>
                  </a:txBody>
                  <a:tcPr marL="121920" marR="609600" marT="0" marB="182880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011680">
                <a:tc>
                  <a:txBody>
                    <a:bodyPr/>
                    <a:lstStyle/>
                    <a:p>
                      <a:pPr algn="l">
                        <a:spcBef>
                          <a:spcPts val="0"/>
                        </a:spcBef>
                      </a:pPr>
                      <a:r>
                        <a:rPr lang="en-US" sz="1900" dirty="0"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  <a:latin typeface="Franklin Gothic Medium"/>
                          <a:ea typeface="Ebrima" panose="02000000000000000000" pitchFamily="2" charset="0"/>
                          <a:cs typeface="Franklin Gothic Medium"/>
                        </a:rPr>
                        <a:t>Michael</a:t>
                      </a:r>
                      <a:r>
                        <a:rPr lang="en-US" sz="1900" baseline="0" dirty="0"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  <a:latin typeface="Franklin Gothic Medium"/>
                          <a:ea typeface="Ebrima" panose="02000000000000000000" pitchFamily="2" charset="0"/>
                          <a:cs typeface="Franklin Gothic Medium"/>
                        </a:rPr>
                        <a:t> J. Farrell</a:t>
                      </a:r>
                      <a:endParaRPr lang="en-US" sz="1900" dirty="0">
                        <a:solidFill>
                          <a:schemeClr val="tx1">
                            <a:lumMod val="50000"/>
                            <a:lumOff val="50000"/>
                          </a:schemeClr>
                        </a:solidFill>
                        <a:latin typeface="Franklin Gothic Medium"/>
                        <a:ea typeface="Ebrima" panose="02000000000000000000" pitchFamily="2" charset="0"/>
                        <a:cs typeface="Franklin Gothic Medium"/>
                      </a:endParaRPr>
                    </a:p>
                    <a:p>
                      <a:pPr algn="l">
                        <a:spcBef>
                          <a:spcPts val="0"/>
                        </a:spcBef>
                      </a:pPr>
                      <a:r>
                        <a:rPr lang="en-US" sz="1900" dirty="0"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  <a:latin typeface="Franklin Gothic Medium"/>
                          <a:ea typeface="Ebrima" panose="02000000000000000000" pitchFamily="2" charset="0"/>
                          <a:cs typeface="Franklin Gothic Medium"/>
                        </a:rPr>
                        <a:t>Senior</a:t>
                      </a:r>
                      <a:r>
                        <a:rPr lang="en-US" sz="1900" baseline="0" dirty="0"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  <a:latin typeface="Franklin Gothic Medium"/>
                          <a:ea typeface="Ebrima" panose="02000000000000000000" pitchFamily="2" charset="0"/>
                          <a:cs typeface="Franklin Gothic Medium"/>
                        </a:rPr>
                        <a:t> Transportation Planner</a:t>
                      </a:r>
                      <a:endParaRPr lang="en-US" sz="1900" dirty="0">
                        <a:solidFill>
                          <a:schemeClr val="tx1">
                            <a:lumMod val="50000"/>
                            <a:lumOff val="50000"/>
                          </a:schemeClr>
                        </a:solidFill>
                        <a:latin typeface="Franklin Gothic Medium"/>
                        <a:ea typeface="Ebrima" panose="02000000000000000000" pitchFamily="2" charset="0"/>
                        <a:cs typeface="Franklin Gothic Medium"/>
                      </a:endParaRPr>
                    </a:p>
                    <a:p>
                      <a:pPr algn="l">
                        <a:spcBef>
                          <a:spcPts val="0"/>
                        </a:spcBef>
                      </a:pPr>
                      <a:endParaRPr lang="en-US" sz="1900" dirty="0">
                        <a:solidFill>
                          <a:schemeClr val="tx1">
                            <a:lumMod val="50000"/>
                            <a:lumOff val="50000"/>
                          </a:schemeClr>
                        </a:solidFill>
                        <a:latin typeface="Franklin Gothic Medium"/>
                        <a:ea typeface="Ebrima" panose="02000000000000000000" pitchFamily="2" charset="0"/>
                        <a:cs typeface="Franklin Gothic Medium"/>
                      </a:endParaRPr>
                    </a:p>
                    <a:p>
                      <a:pPr algn="l">
                        <a:spcBef>
                          <a:spcPts val="0"/>
                        </a:spcBef>
                      </a:pPr>
                      <a:r>
                        <a:rPr lang="en-US" sz="1900" dirty="0"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  <a:latin typeface="Franklin Gothic Medium"/>
                          <a:ea typeface="Ebrima" panose="02000000000000000000" pitchFamily="2" charset="0"/>
                          <a:cs typeface="Franklin Gothic Medium"/>
                        </a:rPr>
                        <a:t>Item 3</a:t>
                      </a:r>
                    </a:p>
                    <a:p>
                      <a:pPr algn="l">
                        <a:spcBef>
                          <a:spcPts val="0"/>
                        </a:spcBef>
                      </a:pPr>
                      <a:r>
                        <a:rPr lang="en-US" sz="1900" dirty="0"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  <a:latin typeface="Franklin Gothic Medium"/>
                          <a:ea typeface="Ebrima" panose="02000000000000000000" pitchFamily="2" charset="0"/>
                          <a:cs typeface="Franklin Gothic Medium"/>
                        </a:rPr>
                        <a:t>Citizens Advisory Committee</a:t>
                      </a:r>
                    </a:p>
                    <a:p>
                      <a:pPr algn="l">
                        <a:spcBef>
                          <a:spcPts val="0"/>
                        </a:spcBef>
                      </a:pPr>
                      <a:r>
                        <a:rPr lang="en-US" sz="1900" dirty="0"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  <a:latin typeface="Franklin Gothic Medium"/>
                          <a:ea typeface="Ebrima" panose="02000000000000000000" pitchFamily="2" charset="0"/>
                          <a:cs typeface="Franklin Gothic Medium"/>
                        </a:rPr>
                        <a:t>October 11, 2017</a:t>
                      </a:r>
                    </a:p>
                  </a:txBody>
                  <a:tcPr marL="121920" marR="609600" marT="304800" marB="0">
                    <a:lnL w="12700" cmpd="sng">
                      <a:noFill/>
                    </a:lnL>
                    <a:lnR w="12700" cmpd="sng">
                      <a:noFill/>
                    </a:lnR>
                    <a:lnT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  <p:sp>
        <p:nvSpPr>
          <p:cNvPr id="3" name="TextBox 2"/>
          <p:cNvSpPr txBox="1"/>
          <p:nvPr/>
        </p:nvSpPr>
        <p:spPr>
          <a:xfrm>
            <a:off x="9062720" y="8210310"/>
            <a:ext cx="4259835" cy="569121"/>
          </a:xfrm>
          <a:prstGeom prst="rect">
            <a:avLst/>
          </a:prstGeom>
          <a:noFill/>
        </p:spPr>
        <p:txBody>
          <a:bodyPr wrap="square" lIns="0" tIns="0" rIns="0" bIns="0" rtlCol="0">
            <a:noAutofit/>
          </a:bodyPr>
          <a:lstStyle/>
          <a:p>
            <a:pPr algn="l" defTabSz="609585" fontAlgn="auto">
              <a:spcBef>
                <a:spcPts val="0"/>
              </a:spcBef>
              <a:spcAft>
                <a:spcPts val="0"/>
              </a:spcAft>
            </a:pPr>
            <a:r>
              <a:rPr lang="en-US" sz="1867" dirty="0">
                <a:solidFill>
                  <a:prstClr val="white"/>
                </a:solidFill>
                <a:latin typeface="Franklin Gothic Medium"/>
                <a:ea typeface="+mn-ea"/>
                <a:cs typeface="Franklin Gothic Medium"/>
              </a:rPr>
              <a:t>Item 3</a:t>
            </a:r>
          </a:p>
          <a:p>
            <a:pPr algn="l" defTabSz="609585" fontAlgn="auto">
              <a:spcBef>
                <a:spcPts val="0"/>
              </a:spcBef>
              <a:spcAft>
                <a:spcPts val="0"/>
              </a:spcAft>
            </a:pPr>
            <a:r>
              <a:rPr lang="en-US" sz="1867" dirty="0">
                <a:solidFill>
                  <a:prstClr val="white"/>
                </a:solidFill>
                <a:latin typeface="Franklin Gothic Medium"/>
                <a:ea typeface="+mn-ea"/>
                <a:cs typeface="Franklin Gothic Medium"/>
              </a:rPr>
              <a:t>Citizens Advisory Committee</a:t>
            </a:r>
          </a:p>
          <a:p>
            <a:pPr algn="l" defTabSz="609585" fontAlgn="auto">
              <a:spcBef>
                <a:spcPts val="0"/>
              </a:spcBef>
              <a:spcAft>
                <a:spcPts val="0"/>
              </a:spcAft>
            </a:pPr>
            <a:r>
              <a:rPr lang="en-US" sz="1867" dirty="0">
                <a:solidFill>
                  <a:prstClr val="white"/>
                </a:solidFill>
                <a:latin typeface="Franklin Gothic Medium"/>
                <a:ea typeface="+mn-ea"/>
                <a:cs typeface="Franklin Gothic Medium"/>
              </a:rPr>
              <a:t>10/11/2017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819701" y="455759"/>
            <a:ext cx="3703259" cy="86770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5485202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" name="Table 7"/>
          <p:cNvGraphicFramePr>
            <a:graphicFrameLocks noGrp="1"/>
          </p:cNvGraphicFramePr>
          <p:nvPr>
            <p:extLst/>
          </p:nvPr>
        </p:nvGraphicFramePr>
        <p:xfrm>
          <a:off x="2641600" y="658368"/>
          <a:ext cx="11582400" cy="1138067"/>
        </p:xfrm>
        <a:graphic>
          <a:graphicData uri="http://schemas.openxmlformats.org/drawingml/2006/table">
            <a:tbl>
              <a:tblPr firstRow="1">
                <a:tableStyleId>{5C22544A-7EE6-4342-B048-85BDC9FD1C3A}</a:tableStyleId>
              </a:tblPr>
              <a:tblGrid>
                <a:gridCol w="115824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651119">
                <a:tc>
                  <a:txBody>
                    <a:bodyPr/>
                    <a:lstStyle/>
                    <a:p>
                      <a:pPr algn="l">
                        <a:lnSpc>
                          <a:spcPct val="70000"/>
                        </a:lnSpc>
                      </a:pPr>
                      <a:r>
                        <a:rPr lang="en-US" sz="4800" b="0" kern="1200" cap="none" spc="0" dirty="0">
                          <a:solidFill>
                            <a:schemeClr val="tx2"/>
                          </a:solidFill>
                          <a:latin typeface="Franklin Gothic Medium"/>
                          <a:ea typeface="+mn-ea"/>
                          <a:cs typeface="Franklin Gothic Book"/>
                        </a:rPr>
                        <a:t>The Problem</a:t>
                      </a:r>
                      <a:endParaRPr lang="en-US" sz="4800" b="0" kern="1200" cap="none" spc="0" dirty="0">
                        <a:solidFill>
                          <a:schemeClr val="tx2"/>
                        </a:solidFill>
                        <a:latin typeface="+mn-lt"/>
                        <a:ea typeface="Ebrima" panose="02000000000000000000" pitchFamily="2" charset="0"/>
                        <a:cs typeface="Franklin Gothic Book"/>
                      </a:endParaRPr>
                    </a:p>
                  </a:txBody>
                  <a:tcPr marL="125215" marR="626076" marT="0" marB="125215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762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86948">
                <a:tc>
                  <a:txBody>
                    <a:bodyPr/>
                    <a:lstStyle/>
                    <a:p>
                      <a:pPr algn="l">
                        <a:lnSpc>
                          <a:spcPts val="2760"/>
                        </a:lnSpc>
                      </a:pPr>
                      <a:endParaRPr lang="en-US" sz="3900" dirty="0">
                        <a:solidFill>
                          <a:schemeClr val="accent1">
                            <a:lumMod val="60000"/>
                            <a:lumOff val="40000"/>
                          </a:schemeClr>
                        </a:solidFill>
                        <a:latin typeface="Franklin Gothic Medium"/>
                        <a:ea typeface="Ebrima" panose="02000000000000000000" pitchFamily="2" charset="0"/>
                        <a:cs typeface="Franklin Gothic Medium"/>
                      </a:endParaRPr>
                    </a:p>
                  </a:txBody>
                  <a:tcPr marL="0" marR="626076" marT="0" marB="0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blipFill dpi="0" rotWithShape="1">
                      <a:blip r:embed="rId2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a:blip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sp>
        <p:nvSpPr>
          <p:cNvPr id="6" name="Rectangle 5"/>
          <p:cNvSpPr/>
          <p:nvPr/>
        </p:nvSpPr>
        <p:spPr>
          <a:xfrm>
            <a:off x="8137053" y="8471655"/>
            <a:ext cx="5064943" cy="369332"/>
          </a:xfrm>
          <a:prstGeom prst="rect">
            <a:avLst/>
          </a:prstGeom>
        </p:spPr>
        <p:txBody>
          <a:bodyPr wrap="square" lIns="0" tIns="0" rIns="0" bIns="0">
            <a:noAutofit/>
          </a:bodyPr>
          <a:lstStyle/>
          <a:p>
            <a:pPr algn="r" defTabSz="609585" fontAlgn="auto">
              <a:spcBef>
                <a:spcPts val="0"/>
              </a:spcBef>
              <a:spcAft>
                <a:spcPts val="0"/>
              </a:spcAft>
            </a:pPr>
            <a:endParaRPr lang="en-US" sz="1333" dirty="0">
              <a:solidFill>
                <a:srgbClr val="7F7F7F"/>
              </a:solidFill>
              <a:latin typeface="Franklin Gothic Medium"/>
              <a:ea typeface="+mn-ea"/>
              <a:cs typeface="Franklin Gothic Medium"/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prstGeom prst="rect">
            <a:avLst/>
          </a:prstGeom>
        </p:spPr>
        <p:txBody>
          <a:bodyPr>
            <a:normAutofit/>
          </a:bodyPr>
          <a:lstStyle/>
          <a:p>
            <a:pPr algn="l" defTabSz="609585" fontAlgn="auto">
              <a:spcBef>
                <a:spcPts val="0"/>
              </a:spcBef>
              <a:spcAft>
                <a:spcPts val="0"/>
              </a:spcAft>
            </a:pPr>
            <a:fld id="{7CB1CFCA-EE77-9F4A-8FAE-3286F1D37F0D}" type="slidenum">
              <a:rPr lang="en-US">
                <a:solidFill>
                  <a:srgbClr val="000000">
                    <a:lumMod val="50000"/>
                    <a:lumOff val="50000"/>
                  </a:srgbClr>
                </a:solidFill>
                <a:latin typeface="Franklin Gothic Medium"/>
                <a:ea typeface="+mn-ea"/>
                <a:cs typeface="+mn-cs"/>
              </a:rPr>
              <a:pPr algn="l" defTabSz="609585" fontAlgn="auto">
                <a:spcBef>
                  <a:spcPts val="0"/>
                </a:spcBef>
                <a:spcAft>
                  <a:spcPts val="0"/>
                </a:spcAft>
              </a:pPr>
              <a:t>2</a:t>
            </a:fld>
            <a:endParaRPr lang="en-US" dirty="0">
              <a:solidFill>
                <a:srgbClr val="000000">
                  <a:lumMod val="50000"/>
                  <a:lumOff val="50000"/>
                </a:srgbClr>
              </a:solidFill>
              <a:latin typeface="Franklin Gothic Medium"/>
              <a:ea typeface="+mn-ea"/>
              <a:cs typeface="+mn-cs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981345" y="382163"/>
            <a:ext cx="3706689" cy="869772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4E2B312C-D631-4E72-AB78-D25CB1C7FCB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07025" y="5555067"/>
            <a:ext cx="15921975" cy="2372088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A717126D-ED96-46F2-B32A-52C84160871F}"/>
              </a:ext>
            </a:extLst>
          </p:cNvPr>
          <p:cNvSpPr txBox="1"/>
          <p:nvPr/>
        </p:nvSpPr>
        <p:spPr>
          <a:xfrm>
            <a:off x="2905760" y="1796435"/>
            <a:ext cx="9306560" cy="33754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189" indent="-457189" algn="l" defTabSz="609585" fontAlgn="auto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en-US" sz="3200" dirty="0">
                <a:solidFill>
                  <a:srgbClr val="000000"/>
                </a:solidFill>
                <a:latin typeface="Franklin Gothic Book"/>
                <a:ea typeface="+mn-ea"/>
                <a:cs typeface="+mn-cs"/>
              </a:rPr>
              <a:t>In 2016, there were 71 pedestrian and 10 bicyclist fatalities in the Washington region</a:t>
            </a:r>
          </a:p>
          <a:p>
            <a:pPr marL="457189" indent="-457189" algn="l" defTabSz="609585" fontAlgn="auto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</a:pPr>
            <a:endParaRPr lang="en-US" sz="1067" dirty="0">
              <a:solidFill>
                <a:srgbClr val="000000"/>
              </a:solidFill>
              <a:latin typeface="Franklin Gothic Book"/>
              <a:ea typeface="+mn-ea"/>
              <a:cs typeface="+mn-cs"/>
            </a:endParaRPr>
          </a:p>
          <a:p>
            <a:pPr marL="457189" indent="-457189" algn="l" defTabSz="609585" fontAlgn="auto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en-US" sz="3200" dirty="0">
                <a:solidFill>
                  <a:srgbClr val="000000"/>
                </a:solidFill>
                <a:latin typeface="Franklin Gothic Book"/>
                <a:ea typeface="+mn-ea"/>
                <a:cs typeface="+mn-cs"/>
              </a:rPr>
              <a:t>29% of the 279 total traffic fatalities were pedestrians or bicyclists</a:t>
            </a:r>
          </a:p>
          <a:p>
            <a:pPr marL="457189" indent="-457189" algn="l" defTabSz="609585" fontAlgn="auto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</a:pPr>
            <a:endParaRPr lang="en-US" sz="1067" dirty="0">
              <a:solidFill>
                <a:srgbClr val="000000"/>
              </a:solidFill>
              <a:latin typeface="Franklin Gothic Book"/>
              <a:ea typeface="+mn-ea"/>
              <a:cs typeface="+mn-cs"/>
            </a:endParaRPr>
          </a:p>
          <a:p>
            <a:pPr marL="457189" indent="-457189" algn="l" defTabSz="609585" fontAlgn="auto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en-US" sz="3200" dirty="0">
                <a:solidFill>
                  <a:srgbClr val="000000"/>
                </a:solidFill>
                <a:latin typeface="Franklin Gothic Book"/>
                <a:ea typeface="+mn-ea"/>
                <a:cs typeface="+mn-cs"/>
              </a:rPr>
              <a:t>Disadvantaged, inner-suburban communities were disproportionately affected</a:t>
            </a:r>
          </a:p>
        </p:txBody>
      </p:sp>
    </p:spTree>
    <p:extLst>
      <p:ext uri="{BB962C8B-B14F-4D97-AF65-F5344CB8AC3E}">
        <p14:creationId xmlns:p14="http://schemas.microsoft.com/office/powerpoint/2010/main" val="258186003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" name="Table 7"/>
          <p:cNvGraphicFramePr>
            <a:graphicFrameLocks noGrp="1"/>
          </p:cNvGraphicFramePr>
          <p:nvPr>
            <p:extLst/>
          </p:nvPr>
        </p:nvGraphicFramePr>
        <p:xfrm>
          <a:off x="2641600" y="658368"/>
          <a:ext cx="11582400" cy="1138067"/>
        </p:xfrm>
        <a:graphic>
          <a:graphicData uri="http://schemas.openxmlformats.org/drawingml/2006/table">
            <a:tbl>
              <a:tblPr firstRow="1">
                <a:tableStyleId>{5C22544A-7EE6-4342-B048-85BDC9FD1C3A}</a:tableStyleId>
              </a:tblPr>
              <a:tblGrid>
                <a:gridCol w="115824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651119">
                <a:tc>
                  <a:txBody>
                    <a:bodyPr/>
                    <a:lstStyle/>
                    <a:p>
                      <a:pPr algn="l">
                        <a:lnSpc>
                          <a:spcPct val="70000"/>
                        </a:lnSpc>
                      </a:pPr>
                      <a:r>
                        <a:rPr lang="en-US" sz="4800" b="0" kern="1200" cap="none" spc="0" dirty="0">
                          <a:solidFill>
                            <a:schemeClr val="tx2"/>
                          </a:solidFill>
                          <a:latin typeface="Franklin Gothic Medium"/>
                          <a:ea typeface="+mn-ea"/>
                          <a:cs typeface="Franklin Gothic Book"/>
                        </a:rPr>
                        <a:t>What</a:t>
                      </a:r>
                      <a:r>
                        <a:rPr lang="en-US" sz="4800" b="0" kern="1200" cap="none" spc="0" baseline="0" dirty="0">
                          <a:solidFill>
                            <a:schemeClr val="tx2"/>
                          </a:solidFill>
                          <a:latin typeface="Franklin Gothic Medium"/>
                          <a:ea typeface="+mn-ea"/>
                          <a:cs typeface="Franklin Gothic Book"/>
                        </a:rPr>
                        <a:t> is Street Smart?</a:t>
                      </a:r>
                      <a:endParaRPr lang="en-US" sz="4800" b="0" kern="1200" cap="none" spc="0" dirty="0">
                        <a:solidFill>
                          <a:schemeClr val="tx2"/>
                        </a:solidFill>
                        <a:latin typeface="+mn-lt"/>
                        <a:ea typeface="Ebrima" panose="02000000000000000000" pitchFamily="2" charset="0"/>
                        <a:cs typeface="Franklin Gothic Book"/>
                      </a:endParaRPr>
                    </a:p>
                  </a:txBody>
                  <a:tcPr marL="125215" marR="626076" marT="0" marB="125215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762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86948">
                <a:tc>
                  <a:txBody>
                    <a:bodyPr/>
                    <a:lstStyle/>
                    <a:p>
                      <a:pPr algn="l">
                        <a:lnSpc>
                          <a:spcPts val="2760"/>
                        </a:lnSpc>
                      </a:pPr>
                      <a:endParaRPr lang="en-US" sz="3900" dirty="0">
                        <a:solidFill>
                          <a:schemeClr val="accent1">
                            <a:lumMod val="60000"/>
                            <a:lumOff val="40000"/>
                          </a:schemeClr>
                        </a:solidFill>
                        <a:latin typeface="Franklin Gothic Medium"/>
                        <a:ea typeface="Ebrima" panose="02000000000000000000" pitchFamily="2" charset="0"/>
                        <a:cs typeface="Franklin Gothic Medium"/>
                      </a:endParaRPr>
                    </a:p>
                  </a:txBody>
                  <a:tcPr marL="0" marR="626076" marT="0" marB="0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blipFill dpi="0" rotWithShape="1">
                      <a:blip r:embed="rId2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a:blip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sp>
        <p:nvSpPr>
          <p:cNvPr id="6" name="Rectangle 5"/>
          <p:cNvSpPr/>
          <p:nvPr/>
        </p:nvSpPr>
        <p:spPr>
          <a:xfrm>
            <a:off x="8137053" y="8471655"/>
            <a:ext cx="5064943" cy="369332"/>
          </a:xfrm>
          <a:prstGeom prst="rect">
            <a:avLst/>
          </a:prstGeom>
        </p:spPr>
        <p:txBody>
          <a:bodyPr wrap="square" lIns="0" tIns="0" rIns="0" bIns="0">
            <a:noAutofit/>
          </a:bodyPr>
          <a:lstStyle/>
          <a:p>
            <a:pPr algn="r" defTabSz="609585" fontAlgn="auto">
              <a:spcBef>
                <a:spcPts val="0"/>
              </a:spcBef>
              <a:spcAft>
                <a:spcPts val="0"/>
              </a:spcAft>
            </a:pPr>
            <a:endParaRPr lang="en-US" sz="1333" dirty="0">
              <a:solidFill>
                <a:srgbClr val="7F7F7F"/>
              </a:solidFill>
              <a:latin typeface="Franklin Gothic Medium"/>
              <a:ea typeface="+mn-ea"/>
              <a:cs typeface="Franklin Gothic Medium"/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prstGeom prst="rect">
            <a:avLst/>
          </a:prstGeom>
        </p:spPr>
        <p:txBody>
          <a:bodyPr>
            <a:normAutofit/>
          </a:bodyPr>
          <a:lstStyle/>
          <a:p>
            <a:pPr algn="l" defTabSz="609585" fontAlgn="auto">
              <a:spcBef>
                <a:spcPts val="0"/>
              </a:spcBef>
              <a:spcAft>
                <a:spcPts val="0"/>
              </a:spcAft>
            </a:pPr>
            <a:fld id="{7CB1CFCA-EE77-9F4A-8FAE-3286F1D37F0D}" type="slidenum">
              <a:rPr lang="en-US">
                <a:solidFill>
                  <a:srgbClr val="000000">
                    <a:lumMod val="50000"/>
                    <a:lumOff val="50000"/>
                  </a:srgbClr>
                </a:solidFill>
                <a:latin typeface="Franklin Gothic Medium"/>
                <a:ea typeface="+mn-ea"/>
                <a:cs typeface="+mn-cs"/>
              </a:rPr>
              <a:pPr algn="l" defTabSz="609585" fontAlgn="auto">
                <a:spcBef>
                  <a:spcPts val="0"/>
                </a:spcBef>
                <a:spcAft>
                  <a:spcPts val="0"/>
                </a:spcAft>
              </a:pPr>
              <a:t>3</a:t>
            </a:fld>
            <a:endParaRPr lang="en-US" dirty="0">
              <a:solidFill>
                <a:srgbClr val="000000">
                  <a:lumMod val="50000"/>
                  <a:lumOff val="50000"/>
                </a:srgbClr>
              </a:solidFill>
              <a:latin typeface="Franklin Gothic Medium"/>
              <a:ea typeface="+mn-ea"/>
              <a:cs typeface="+mn-cs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2503307" y="1826339"/>
            <a:ext cx="9331381" cy="620772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649734" indent="-649734" algn="l" defTabSz="1733330">
              <a:buFont typeface="Arial" charset="0"/>
              <a:buChar char="•"/>
              <a:defRPr/>
            </a:pPr>
            <a:r>
              <a:rPr lang="en-US" sz="2400" dirty="0">
                <a:latin typeface="Franklin Gothic Book" panose="020B0503020102020204" pitchFamily="34" charset="0"/>
                <a:ea typeface="+mn-ea"/>
                <a:cs typeface="Arial" charset="0"/>
              </a:rPr>
              <a:t>Street Smart focuses on Education through Mass Media</a:t>
            </a:r>
          </a:p>
          <a:p>
            <a:pPr marL="1259289" lvl="1" indent="-649734" algn="l" defTabSz="1733330">
              <a:buFont typeface="Arial" pitchFamily="34" charset="0"/>
              <a:buChar char="•"/>
              <a:defRPr/>
            </a:pPr>
            <a:r>
              <a:rPr lang="en-US" sz="1867" dirty="0">
                <a:latin typeface="Franklin Gothic Book" panose="020B0503020102020204" pitchFamily="34" charset="0"/>
                <a:ea typeface="+mn-ea"/>
                <a:cs typeface="Arial" charset="0"/>
              </a:rPr>
              <a:t>One media campaign for one media market</a:t>
            </a:r>
          </a:p>
          <a:p>
            <a:pPr marL="1259289" lvl="1" indent="-649734" algn="l" defTabSz="1733330">
              <a:buFont typeface="Arial" pitchFamily="34" charset="0"/>
              <a:buChar char="•"/>
              <a:defRPr/>
            </a:pPr>
            <a:r>
              <a:rPr lang="en-US" sz="1867" dirty="0">
                <a:latin typeface="Franklin Gothic Book" panose="020B0503020102020204" pitchFamily="34" charset="0"/>
                <a:ea typeface="+mn-ea"/>
                <a:cs typeface="Arial" charset="0"/>
              </a:rPr>
              <a:t>Multi-year “Tired Faces” Creative </a:t>
            </a:r>
          </a:p>
          <a:p>
            <a:pPr marL="1259289" lvl="1" indent="-649734" algn="l" defTabSz="1733330">
              <a:buFont typeface="Arial" pitchFamily="34" charset="0"/>
              <a:buChar char="•"/>
              <a:defRPr/>
            </a:pPr>
            <a:r>
              <a:rPr lang="en-US" sz="1867" dirty="0">
                <a:latin typeface="Franklin Gothic Book" panose="020B0503020102020204" pitchFamily="34" charset="0"/>
                <a:ea typeface="+mn-ea"/>
                <a:cs typeface="Arial" charset="0"/>
              </a:rPr>
              <a:t>http://bestreetsmart.net</a:t>
            </a:r>
          </a:p>
          <a:p>
            <a:pPr marL="649734" indent="-649734" algn="l" defTabSz="1733330">
              <a:buFont typeface="Arial" charset="0"/>
              <a:buChar char="•"/>
              <a:defRPr/>
            </a:pPr>
            <a:endParaRPr lang="en-US" sz="1067" dirty="0">
              <a:latin typeface="Franklin Gothic Book" panose="020B0503020102020204" pitchFamily="34" charset="0"/>
              <a:ea typeface="+mn-ea"/>
              <a:cs typeface="Arial" charset="0"/>
            </a:endParaRPr>
          </a:p>
          <a:p>
            <a:pPr marL="649734" indent="-649734" algn="l" defTabSz="1733330">
              <a:buFont typeface="Arial" charset="0"/>
              <a:buChar char="•"/>
              <a:defRPr/>
            </a:pPr>
            <a:r>
              <a:rPr lang="en-US" sz="2400" dirty="0">
                <a:latin typeface="Franklin Gothic Book" panose="020B0503020102020204" pitchFamily="34" charset="0"/>
                <a:ea typeface="+mn-ea"/>
                <a:cs typeface="Arial" charset="0"/>
              </a:rPr>
              <a:t>Concentrated  waves of Radio, Television, Gas Station, Transit, and Internet advertising designed to change driver, pedestrian, and cyclist behavior</a:t>
            </a:r>
          </a:p>
          <a:p>
            <a:pPr marL="1516685" lvl="1" indent="-649734" algn="l" defTabSz="1733330">
              <a:buFont typeface="Arial" charset="0"/>
              <a:buChar char="•"/>
              <a:defRPr/>
            </a:pPr>
            <a:r>
              <a:rPr lang="en-US" sz="1867" dirty="0">
                <a:latin typeface="Franklin Gothic Book" panose="020B0503020102020204" pitchFamily="34" charset="0"/>
                <a:ea typeface="+mn-ea"/>
                <a:cs typeface="Arial" charset="0"/>
              </a:rPr>
              <a:t>Fall and Spring Waves</a:t>
            </a:r>
          </a:p>
          <a:p>
            <a:pPr marL="649734" indent="-649734" algn="l" defTabSz="1733330">
              <a:defRPr/>
            </a:pPr>
            <a:endParaRPr lang="en-US" sz="1067" dirty="0">
              <a:latin typeface="Franklin Gothic Book" panose="020B0503020102020204" pitchFamily="34" charset="0"/>
              <a:ea typeface="+mn-ea"/>
              <a:cs typeface="Arial" charset="0"/>
            </a:endParaRPr>
          </a:p>
          <a:p>
            <a:pPr marL="649734" indent="-649734" algn="l" defTabSz="1733330">
              <a:buFont typeface="Arial" charset="0"/>
              <a:buChar char="•"/>
              <a:defRPr/>
            </a:pPr>
            <a:r>
              <a:rPr lang="en-US" sz="2400" dirty="0">
                <a:latin typeface="Franklin Gothic Book" panose="020B0503020102020204" pitchFamily="34" charset="0"/>
                <a:ea typeface="+mn-ea"/>
                <a:cs typeface="Arial" charset="0"/>
              </a:rPr>
              <a:t>Since Fall 2002</a:t>
            </a:r>
          </a:p>
          <a:p>
            <a:pPr marL="649734" indent="-649734" algn="l" defTabSz="1733330">
              <a:buFont typeface="Arial" charset="0"/>
              <a:buChar char="•"/>
              <a:defRPr/>
            </a:pPr>
            <a:endParaRPr lang="en-US" sz="1067" dirty="0">
              <a:latin typeface="Franklin Gothic Book" panose="020B0503020102020204" pitchFamily="34" charset="0"/>
              <a:ea typeface="+mn-ea"/>
              <a:cs typeface="Arial" charset="0"/>
            </a:endParaRPr>
          </a:p>
          <a:p>
            <a:pPr marL="649734" indent="-649734" algn="l" defTabSz="1733330">
              <a:buFont typeface="Arial" charset="0"/>
              <a:buChar char="•"/>
              <a:defRPr/>
            </a:pPr>
            <a:r>
              <a:rPr lang="en-US" sz="2400" dirty="0">
                <a:latin typeface="Franklin Gothic Book" panose="020B0503020102020204" pitchFamily="34" charset="0"/>
                <a:ea typeface="+mn-ea"/>
                <a:cs typeface="Arial" charset="0"/>
              </a:rPr>
              <a:t>Supported by concurrent law enforcement</a:t>
            </a:r>
          </a:p>
          <a:p>
            <a:pPr marL="649734" indent="-649734" algn="l" defTabSz="1733330">
              <a:defRPr/>
            </a:pPr>
            <a:endParaRPr lang="en-US" sz="1067" dirty="0">
              <a:latin typeface="Franklin Gothic Book" panose="020B0503020102020204" pitchFamily="34" charset="0"/>
              <a:ea typeface="+mn-ea"/>
              <a:cs typeface="Arial" charset="0"/>
            </a:endParaRPr>
          </a:p>
          <a:p>
            <a:pPr marL="649734" indent="-649734" algn="l" defTabSz="1733330">
              <a:buFont typeface="Arial" charset="0"/>
              <a:buChar char="•"/>
              <a:defRPr/>
            </a:pPr>
            <a:r>
              <a:rPr lang="en-US" sz="2400" dirty="0">
                <a:latin typeface="Franklin Gothic Book" panose="020B0503020102020204" pitchFamily="34" charset="0"/>
                <a:ea typeface="+mn-ea"/>
                <a:cs typeface="Arial" charset="0"/>
              </a:rPr>
              <a:t>Funded by:</a:t>
            </a:r>
          </a:p>
          <a:p>
            <a:pPr marL="1259289" lvl="1" indent="-649734" algn="l" defTabSz="1733330">
              <a:buFont typeface="Arial" charset="0"/>
              <a:buChar char="•"/>
              <a:defRPr/>
            </a:pPr>
            <a:r>
              <a:rPr lang="en-US" sz="1867" dirty="0">
                <a:latin typeface="Franklin Gothic Book" panose="020B0503020102020204" pitchFamily="34" charset="0"/>
                <a:ea typeface="+mn-ea"/>
                <a:cs typeface="Arial" charset="0"/>
              </a:rPr>
              <a:t>Federal Funds administered by DC, Maryland, and Virginia</a:t>
            </a:r>
          </a:p>
          <a:p>
            <a:pPr marL="1259289" lvl="1" indent="-649734" algn="l" defTabSz="1733330">
              <a:buFont typeface="Arial" charset="0"/>
              <a:buChar char="•"/>
              <a:defRPr/>
            </a:pPr>
            <a:r>
              <a:rPr lang="en-US" sz="1867" dirty="0">
                <a:latin typeface="Franklin Gothic Book" panose="020B0503020102020204" pitchFamily="34" charset="0"/>
                <a:ea typeface="+mn-ea"/>
                <a:cs typeface="Arial" charset="0"/>
              </a:rPr>
              <a:t>WMATA, DC local funds</a:t>
            </a:r>
          </a:p>
          <a:p>
            <a:pPr marL="1259289" lvl="1" indent="-649734" algn="l" defTabSz="1733330">
              <a:buFont typeface="Arial" charset="0"/>
              <a:buChar char="•"/>
              <a:defRPr/>
            </a:pPr>
            <a:r>
              <a:rPr lang="en-US" sz="1867" dirty="0">
                <a:latin typeface="Franklin Gothic Book" panose="020B0503020102020204" pitchFamily="34" charset="0"/>
                <a:ea typeface="+mn-ea"/>
                <a:cs typeface="Arial" charset="0"/>
              </a:rPr>
              <a:t>TPB Member Governments - COG dues (63k) </a:t>
            </a:r>
          </a:p>
          <a:p>
            <a:pPr marL="2126240" lvl="2" indent="-649734" algn="l" defTabSz="1733330">
              <a:buFont typeface="Arial" charset="0"/>
              <a:buChar char="•"/>
              <a:defRPr/>
            </a:pPr>
            <a:r>
              <a:rPr lang="en-US" sz="1867" dirty="0">
                <a:latin typeface="Franklin Gothic Book" panose="020B0503020102020204" pitchFamily="34" charset="0"/>
                <a:ea typeface="+mn-ea"/>
                <a:cs typeface="Arial" charset="0"/>
              </a:rPr>
              <a:t>Covers project administration</a:t>
            </a:r>
          </a:p>
          <a:p>
            <a:pPr marL="1259289" lvl="1" indent="-649734" algn="l" defTabSz="1733330">
              <a:buFont typeface="Arial" charset="0"/>
              <a:buChar char="•"/>
              <a:defRPr/>
            </a:pPr>
            <a:r>
              <a:rPr lang="en-US" sz="1867" dirty="0">
                <a:latin typeface="Franklin Gothic Book" panose="020B0503020102020204" pitchFamily="34" charset="0"/>
                <a:ea typeface="+mn-ea"/>
                <a:cs typeface="Arial" charset="0"/>
              </a:rPr>
              <a:t>FY 2018 Budget –  $775k for consultant, ad placement</a:t>
            </a:r>
          </a:p>
          <a:p>
            <a:pPr marL="1868873" lvl="2" indent="-649734" algn="l" defTabSz="1733330">
              <a:buFont typeface="Arial" charset="0"/>
              <a:buChar char="•"/>
              <a:defRPr/>
            </a:pPr>
            <a:r>
              <a:rPr lang="en-US" sz="1867" dirty="0">
                <a:latin typeface="Franklin Gothic Book" panose="020B0503020102020204" pitchFamily="34" charset="0"/>
                <a:ea typeface="+mn-ea"/>
                <a:cs typeface="Arial" charset="0"/>
              </a:rPr>
              <a:t>Increase from 760k for FY 2017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981345" y="382163"/>
            <a:ext cx="3706689" cy="869772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08781DBD-D675-4CF0-A407-48393A3F080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851489" y="4157171"/>
            <a:ext cx="3538420" cy="44991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866890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 descr="SMART-0605_ULTRASUPER42_230X109_V1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143000" y="533400"/>
            <a:ext cx="14147800" cy="670546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Title 1"/>
          <p:cNvSpPr>
            <a:spLocks noGrp="1"/>
          </p:cNvSpPr>
          <p:nvPr>
            <p:ph type="title"/>
          </p:nvPr>
        </p:nvSpPr>
        <p:spPr>
          <a:xfrm>
            <a:off x="889000" y="7132638"/>
            <a:ext cx="14630400" cy="2011362"/>
          </a:xfrm>
        </p:spPr>
        <p:txBody>
          <a:bodyPr/>
          <a:lstStyle/>
          <a:p>
            <a:pPr algn="ctr"/>
            <a:r>
              <a:rPr lang="en-US" dirty="0"/>
              <a:t>FY2017 RECAP</a:t>
            </a:r>
          </a:p>
        </p:txBody>
      </p:sp>
      <p:sp>
        <p:nvSpPr>
          <p:cNvPr id="8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4681200" y="152400"/>
            <a:ext cx="2133600" cy="365125"/>
          </a:xfrm>
          <a:prstGeom prst="rect">
            <a:avLst/>
          </a:prstGeom>
        </p:spPr>
        <p:txBody>
          <a:bodyPr/>
          <a:lstStyle>
            <a:lvl1pPr>
              <a:defRPr sz="1600"/>
            </a:lvl1pPr>
          </a:lstStyle>
          <a:p>
            <a:fld id="{E527648D-7B85-4EBF-B9FC-AAE4D8B9CF45}" type="slidenum">
              <a:rPr lang="en-US" smtClean="0"/>
              <a:pPr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10566691"/>
      </p:ext>
    </p:extLst>
  </p:cSld>
  <p:clrMapOvr>
    <a:masterClrMapping/>
  </p:clrMapOvr>
  <p:transition/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PAID MEDIA: OUTDOOR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50900" y="1295400"/>
            <a:ext cx="7048500" cy="5956300"/>
          </a:xfrm>
        </p:spPr>
        <p:txBody>
          <a:bodyPr/>
          <a:lstStyle/>
          <a:p>
            <a:pPr marL="39688" indent="0">
              <a:buNone/>
            </a:pPr>
            <a:r>
              <a:rPr lang="en-US" b="1" dirty="0"/>
              <a:t>EXTERIOR BUS ADS</a:t>
            </a:r>
          </a:p>
          <a:p>
            <a:r>
              <a:rPr lang="en-US" sz="3800" dirty="0"/>
              <a:t>Fall: 4 weeks paid + 2 weeks overrides</a:t>
            </a:r>
            <a:br>
              <a:rPr lang="en-US" sz="3800" dirty="0"/>
            </a:br>
            <a:r>
              <a:rPr lang="en-US" sz="3800" dirty="0"/>
              <a:t>125 tails,300 bonus bus cards</a:t>
            </a:r>
          </a:p>
          <a:p>
            <a:r>
              <a:rPr lang="en-US" sz="3800" dirty="0"/>
              <a:t>Spring: 4 weeks paid + 2 weeks overrides </a:t>
            </a:r>
            <a:br>
              <a:rPr lang="en-US" sz="3800" dirty="0"/>
            </a:br>
            <a:r>
              <a:rPr lang="en-US" sz="3800" dirty="0"/>
              <a:t>125 tails, 300 bonus bus cards</a:t>
            </a:r>
          </a:p>
          <a:p>
            <a:pPr marL="39688" indent="0">
              <a:buNone/>
            </a:pPr>
            <a:endParaRPr lang="en-US" dirty="0"/>
          </a:p>
          <a:p>
            <a:endParaRPr lang="en-US" dirty="0"/>
          </a:p>
          <a:p>
            <a:endParaRPr lang="en-US" dirty="0"/>
          </a:p>
        </p:txBody>
      </p:sp>
      <p:sp>
        <p:nvSpPr>
          <p:cNvPr id="14" name="Rectangle 5"/>
          <p:cNvSpPr>
            <a:spLocks noChangeArrowheads="1"/>
          </p:cNvSpPr>
          <p:nvPr/>
        </p:nvSpPr>
        <p:spPr bwMode="auto">
          <a:xfrm>
            <a:off x="10848975" y="3789363"/>
            <a:ext cx="1108075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en-US" sz="1800" dirty="0">
                <a:solidFill>
                  <a:srgbClr val="000000"/>
                </a:solidFill>
                <a:latin typeface="Calibri" charset="0"/>
                <a:ea typeface="ＭＳ Ｐゴシック" charset="0"/>
                <a:cs typeface="ＭＳ Ｐゴシック" charset="0"/>
                <a:sym typeface="Futura" charset="0"/>
              </a:rPr>
              <a:t>Bus Tail	</a:t>
            </a:r>
            <a:endParaRPr lang="en-US" sz="1800" dirty="0">
              <a:solidFill>
                <a:srgbClr val="000000"/>
              </a:solidFill>
              <a:latin typeface="Calibri" charset="0"/>
              <a:cs typeface="Calibri" charset="0"/>
            </a:endParaRPr>
          </a:p>
        </p:txBody>
      </p:sp>
      <p:pic>
        <p:nvPicPr>
          <p:cNvPr id="4" name="Picture 3" descr="PAID MEDIA BUS AD.jpg"/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8661400" y="1752600"/>
            <a:ext cx="7075829" cy="5385148"/>
          </a:xfrm>
          <a:prstGeom prst="rect">
            <a:avLst/>
          </a:prstGeom>
        </p:spPr>
      </p:pic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4681200" y="152400"/>
            <a:ext cx="2133600" cy="365125"/>
          </a:xfrm>
          <a:prstGeom prst="rect">
            <a:avLst/>
          </a:prstGeom>
        </p:spPr>
        <p:txBody>
          <a:bodyPr/>
          <a:lstStyle>
            <a:lvl1pPr>
              <a:defRPr sz="1600"/>
            </a:lvl1pPr>
          </a:lstStyle>
          <a:p>
            <a:fld id="{E527648D-7B85-4EBF-B9FC-AAE4D8B9CF45}" type="slidenum">
              <a:rPr lang="en-US" smtClean="0"/>
              <a:pPr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92655376"/>
      </p:ext>
    </p:extLst>
  </p:cSld>
  <p:clrMapOvr>
    <a:masterClrMapping/>
  </p:clrMapOvr>
  <p:transition/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PAID MEDIA: OUTDOOR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50900" y="1447800"/>
            <a:ext cx="8953500" cy="5956300"/>
          </a:xfrm>
        </p:spPr>
        <p:txBody>
          <a:bodyPr/>
          <a:lstStyle/>
          <a:p>
            <a:pPr marL="39688" indent="0">
              <a:buNone/>
            </a:pPr>
            <a:r>
              <a:rPr lang="en-US" b="1" dirty="0"/>
              <a:t>PUMPTOPPERS</a:t>
            </a:r>
          </a:p>
          <a:p>
            <a:r>
              <a:rPr lang="en-US" dirty="0"/>
              <a:t>Fall: 4 weeks paid + 4 weeks overrides of 396 cards and 99 bonus clings at 99 gas stations (1 bonus)</a:t>
            </a:r>
          </a:p>
          <a:p>
            <a:r>
              <a:rPr lang="en-US" dirty="0"/>
              <a:t>Spring: 4 weeks paid + 4 weeks overrides of 284 cards and 71 bonus clings at 71 gas stations (11 bonus)</a:t>
            </a:r>
          </a:p>
        </p:txBody>
      </p:sp>
      <p:pic>
        <p:nvPicPr>
          <p:cNvPr id="27" name="Picture 26" descr="PAID_MEDIA_Pumptopper.jpeg"/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9764727" y="1295400"/>
            <a:ext cx="5830873" cy="6629400"/>
          </a:xfrm>
          <a:prstGeom prst="rect">
            <a:avLst/>
          </a:prstGeom>
        </p:spPr>
      </p:pic>
      <p:sp>
        <p:nvSpPr>
          <p:cNvPr id="5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4681200" y="152400"/>
            <a:ext cx="2133600" cy="365125"/>
          </a:xfrm>
          <a:prstGeom prst="rect">
            <a:avLst/>
          </a:prstGeom>
        </p:spPr>
        <p:txBody>
          <a:bodyPr/>
          <a:lstStyle>
            <a:lvl1pPr>
              <a:defRPr sz="1600"/>
            </a:lvl1pPr>
          </a:lstStyle>
          <a:p>
            <a:fld id="{E527648D-7B85-4EBF-B9FC-AAE4D8B9CF45}" type="slidenum">
              <a:rPr lang="en-US" smtClean="0"/>
              <a:pPr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6053335"/>
      </p:ext>
    </p:extLst>
  </p:cSld>
  <p:clrMapOvr>
    <a:masterClrMapping/>
  </p:clrMapOvr>
  <p:transition/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PAID MEDIA: TELEVISION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50900" y="1447800"/>
            <a:ext cx="14211300" cy="5956300"/>
          </a:xfrm>
        </p:spPr>
        <p:txBody>
          <a:bodyPr/>
          <a:lstStyle/>
          <a:p>
            <a:r>
              <a:rPr lang="en-US" dirty="0"/>
              <a:t>2 weeks in fall &amp; spring; 526 GRPs</a:t>
            </a:r>
          </a:p>
          <a:p>
            <a:r>
              <a:rPr lang="en-US" dirty="0"/>
              <a:t>1,100 spots (</a:t>
            </a:r>
            <a:r>
              <a:rPr lang="en-US" dirty="0" err="1"/>
              <a:t>inc.</a:t>
            </a:r>
            <a:r>
              <a:rPr lang="en-US" dirty="0"/>
              <a:t> 554 bonus):</a:t>
            </a:r>
          </a:p>
          <a:p>
            <a:pPr lvl="1"/>
            <a:r>
              <a:rPr lang="en-US" dirty="0"/>
              <a:t>NBC (WRC-TV)</a:t>
            </a:r>
          </a:p>
          <a:p>
            <a:pPr lvl="1"/>
            <a:r>
              <a:rPr lang="en-US" dirty="0"/>
              <a:t>UNIVISION (WFDC-TV)</a:t>
            </a:r>
          </a:p>
          <a:p>
            <a:pPr lvl="1"/>
            <a:r>
              <a:rPr lang="en-US" dirty="0"/>
              <a:t>CW (WDCW-TV)</a:t>
            </a:r>
          </a:p>
          <a:p>
            <a:pPr lvl="1"/>
            <a:r>
              <a:rPr lang="en-US" dirty="0"/>
              <a:t>FOX 5 (WTTG-TV)</a:t>
            </a:r>
          </a:p>
          <a:p>
            <a:pPr lvl="1"/>
            <a:r>
              <a:rPr lang="en-US" dirty="0"/>
              <a:t>ABC (WJLA-TV)</a:t>
            </a:r>
          </a:p>
          <a:p>
            <a:pPr lvl="1"/>
            <a:r>
              <a:rPr lang="en-US" dirty="0"/>
              <a:t>CBS (WUSA-TV)</a:t>
            </a:r>
          </a:p>
          <a:p>
            <a:pPr lvl="1"/>
            <a:r>
              <a:rPr lang="en-US" dirty="0"/>
              <a:t>Comcast Cable (CNN, ESPN, FX, FXNC, MSNBC, TBSC, TNT)</a:t>
            </a:r>
          </a:p>
        </p:txBody>
      </p:sp>
      <p:pic>
        <p:nvPicPr>
          <p:cNvPr id="4" name="Picture 3" descr="Screen Shot 2015-09-08 at 3.00.14 AM.png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194800" y="1676400"/>
            <a:ext cx="6375400" cy="3588724"/>
          </a:xfrm>
          <a:prstGeom prst="rect">
            <a:avLst/>
          </a:prstGeom>
        </p:spPr>
      </p:pic>
      <p:sp>
        <p:nvSpPr>
          <p:cNvPr id="5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4681200" y="152400"/>
            <a:ext cx="2133600" cy="365125"/>
          </a:xfrm>
          <a:prstGeom prst="rect">
            <a:avLst/>
          </a:prstGeom>
        </p:spPr>
        <p:txBody>
          <a:bodyPr/>
          <a:lstStyle>
            <a:lvl1pPr>
              <a:defRPr sz="1600"/>
            </a:lvl1pPr>
          </a:lstStyle>
          <a:p>
            <a:fld id="{E527648D-7B85-4EBF-B9FC-AAE4D8B9CF45}" type="slidenum">
              <a:rPr lang="en-US" smtClean="0"/>
              <a:pPr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53901434"/>
      </p:ext>
    </p:extLst>
  </p:cSld>
  <p:clrMapOvr>
    <a:masterClrMapping/>
  </p:clrMapOvr>
  <p:transition/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PAID MEDIA: DIGITAL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50900" y="1447800"/>
            <a:ext cx="8953500" cy="5956300"/>
          </a:xfrm>
        </p:spPr>
        <p:txBody>
          <a:bodyPr/>
          <a:lstStyle/>
          <a:p>
            <a:r>
              <a:rPr lang="en-US" dirty="0"/>
              <a:t>4.5 million impressions</a:t>
            </a:r>
          </a:p>
          <a:p>
            <a:r>
              <a:rPr lang="en-US" dirty="0"/>
              <a:t>246,000 audio impressions</a:t>
            </a:r>
          </a:p>
          <a:p>
            <a:r>
              <a:rPr lang="en-US" dirty="0"/>
              <a:t>181,000 video views</a:t>
            </a:r>
          </a:p>
          <a:p>
            <a:r>
              <a:rPr lang="en-US" dirty="0"/>
              <a:t>7,400 clicks</a:t>
            </a:r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pPr marL="39688" indent="0">
              <a:buNone/>
            </a:pPr>
            <a:r>
              <a:rPr lang="en-US" sz="2200" i="1" dirty="0"/>
              <a:t>(Spring – YouTube only)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337800" y="6539636"/>
            <a:ext cx="4114800" cy="851764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261600" y="685800"/>
            <a:ext cx="3986955" cy="2480887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033000" y="4724400"/>
            <a:ext cx="5092700" cy="1014482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626600" y="838200"/>
            <a:ext cx="5511800" cy="5511800"/>
          </a:xfrm>
          <a:prstGeom prst="rect">
            <a:avLst/>
          </a:prstGeom>
        </p:spPr>
      </p:pic>
      <p:sp>
        <p:nvSpPr>
          <p:cNvPr id="8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4681200" y="152400"/>
            <a:ext cx="2133600" cy="365125"/>
          </a:xfrm>
          <a:prstGeom prst="rect">
            <a:avLst/>
          </a:prstGeom>
        </p:spPr>
        <p:txBody>
          <a:bodyPr/>
          <a:lstStyle>
            <a:lvl1pPr>
              <a:defRPr sz="1600"/>
            </a:lvl1pPr>
          </a:lstStyle>
          <a:p>
            <a:fld id="{E527648D-7B85-4EBF-B9FC-AAE4D8B9CF45}" type="slidenum">
              <a:rPr lang="en-US" smtClean="0"/>
              <a:pPr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92335901"/>
      </p:ext>
    </p:extLst>
  </p:cSld>
  <p:clrMapOvr>
    <a:masterClrMapping/>
  </p:clrMapOvr>
  <p:transition/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1"/>
          <p:cNvSpPr txBox="1">
            <a:spLocks/>
          </p:cNvSpPr>
          <p:nvPr/>
        </p:nvSpPr>
        <p:spPr>
          <a:xfrm>
            <a:off x="471488" y="373063"/>
            <a:ext cx="12561887" cy="954087"/>
          </a:xfrm>
          <a:prstGeom prst="rect">
            <a:avLst/>
          </a:prstGeom>
        </p:spPr>
        <p:txBody>
          <a:bodyPr lIns="145143" tIns="72571" rIns="145143" bIns="72571"/>
          <a:lstStyle>
            <a:lvl1pPr algn="l" defTabSz="914400" rtl="0" eaLnBrk="1" latinLnBrk="0" hangingPunct="1">
              <a:lnSpc>
                <a:spcPct val="85000"/>
              </a:lnSpc>
              <a:spcBef>
                <a:spcPct val="0"/>
              </a:spcBef>
              <a:buNone/>
              <a:defRPr sz="4400" kern="1200" cap="all" baseline="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</a:lstStyle>
          <a:p>
            <a:pPr fontAlgn="auto">
              <a:spcAft>
                <a:spcPts val="0"/>
              </a:spcAft>
              <a:defRPr/>
            </a:pPr>
            <a:r>
              <a:rPr lang="en-US" sz="5700" b="1" dirty="0">
                <a:solidFill>
                  <a:srgbClr val="363636"/>
                </a:solidFill>
                <a:latin typeface="Calibri"/>
                <a:cs typeface="Calibri"/>
              </a:rPr>
              <a:t>PAID MEDIA RESULTS</a:t>
            </a:r>
          </a:p>
        </p:txBody>
      </p:sp>
      <p:sp>
        <p:nvSpPr>
          <p:cNvPr id="2" name="Rectangle 1"/>
          <p:cNvSpPr/>
          <p:nvPr/>
        </p:nvSpPr>
        <p:spPr>
          <a:xfrm>
            <a:off x="1041400" y="1524000"/>
            <a:ext cx="13792200" cy="35105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503968" indent="-503968" algn="l">
              <a:lnSpc>
                <a:spcPct val="90000"/>
              </a:lnSpc>
              <a:spcBef>
                <a:spcPts val="2381"/>
              </a:spcBef>
              <a:buSzPct val="47000"/>
              <a:buFont typeface="Zapf Dingbats" charset="0"/>
              <a:buChar char="★"/>
            </a:pPr>
            <a:r>
              <a:rPr lang="en-US" sz="4800" dirty="0">
                <a:solidFill>
                  <a:srgbClr val="0D0D0D"/>
                </a:solidFill>
                <a:latin typeface="Calibri" charset="0"/>
                <a:ea typeface="ＭＳ Ｐゴシック" charset="0"/>
                <a:cs typeface="ＭＳ Ｐゴシック" charset="0"/>
                <a:sym typeface="Futura" charset="0"/>
              </a:rPr>
              <a:t>Total Spending: $334,880</a:t>
            </a:r>
          </a:p>
          <a:p>
            <a:pPr marL="503968" indent="-503968" algn="l">
              <a:lnSpc>
                <a:spcPct val="90000"/>
              </a:lnSpc>
              <a:spcBef>
                <a:spcPts val="2381"/>
              </a:spcBef>
              <a:buSzPct val="47000"/>
              <a:buFont typeface="Zapf Dingbats" charset="0"/>
              <a:buChar char="★"/>
            </a:pPr>
            <a:r>
              <a:rPr lang="en-US" sz="4800" dirty="0">
                <a:solidFill>
                  <a:srgbClr val="0D0D0D"/>
                </a:solidFill>
                <a:latin typeface="Calibri" charset="0"/>
                <a:ea typeface="ＭＳ Ｐゴシック" charset="0"/>
                <a:cs typeface="ＭＳ Ｐゴシック" charset="0"/>
                <a:sym typeface="Futura" charset="0"/>
              </a:rPr>
              <a:t>Total Added Value: </a:t>
            </a:r>
            <a:r>
              <a:rPr lang="en-US" sz="4800" b="1" dirty="0">
                <a:solidFill>
                  <a:srgbClr val="0D0D0D"/>
                </a:solidFill>
                <a:latin typeface="Calibri" charset="0"/>
                <a:ea typeface="ＭＳ Ｐゴシック" charset="0"/>
                <a:cs typeface="ＭＳ Ｐゴシック" charset="0"/>
                <a:sym typeface="Futura" charset="0"/>
              </a:rPr>
              <a:t>$452,680 </a:t>
            </a:r>
            <a:r>
              <a:rPr lang="en-US" sz="4800" dirty="0">
                <a:solidFill>
                  <a:srgbClr val="0D0D0D"/>
                </a:solidFill>
                <a:latin typeface="Calibri" charset="0"/>
                <a:ea typeface="ＭＳ Ｐゴシック" charset="0"/>
                <a:cs typeface="ＭＳ Ｐゴシック" charset="0"/>
                <a:sym typeface="Futura" charset="0"/>
              </a:rPr>
              <a:t>in bonus media</a:t>
            </a:r>
          </a:p>
          <a:p>
            <a:pPr marL="503968" indent="-503968" algn="l">
              <a:lnSpc>
                <a:spcPct val="90000"/>
              </a:lnSpc>
              <a:spcBef>
                <a:spcPts val="2381"/>
              </a:spcBef>
              <a:buSzPct val="47000"/>
              <a:buFont typeface="Zapf Dingbats" charset="0"/>
              <a:buChar char="★"/>
            </a:pPr>
            <a:r>
              <a:rPr lang="en-US" sz="4800" dirty="0">
                <a:solidFill>
                  <a:srgbClr val="0D0D0D"/>
                </a:solidFill>
                <a:latin typeface="Calibri" charset="0"/>
                <a:ea typeface="ＭＳ Ｐゴシック" charset="0"/>
                <a:cs typeface="ＭＳ Ｐゴシック" charset="0"/>
                <a:sym typeface="Futura" charset="0"/>
              </a:rPr>
              <a:t>Total Estimated Impressions: </a:t>
            </a:r>
            <a:r>
              <a:rPr lang="en-US" sz="4800" b="1" dirty="0">
                <a:solidFill>
                  <a:srgbClr val="0D0D0D"/>
                </a:solidFill>
                <a:latin typeface="Calibri" charset="0"/>
                <a:ea typeface="ＭＳ Ｐゴシック" charset="0"/>
                <a:cs typeface="ＭＳ Ｐゴシック" charset="0"/>
                <a:sym typeface="Futura" charset="0"/>
              </a:rPr>
              <a:t>100,540,680</a:t>
            </a:r>
          </a:p>
          <a:p>
            <a:pPr marL="503968" indent="-503968" algn="l">
              <a:lnSpc>
                <a:spcPct val="90000"/>
              </a:lnSpc>
              <a:spcBef>
                <a:spcPts val="2381"/>
              </a:spcBef>
            </a:pPr>
            <a:endParaRPr lang="en-US" dirty="0">
              <a:solidFill>
                <a:srgbClr val="0D0D0D"/>
              </a:solidFill>
              <a:latin typeface="Calibri" charset="0"/>
              <a:ea typeface="ＭＳ Ｐゴシック" charset="0"/>
              <a:cs typeface="ＭＳ Ｐゴシック" charset="0"/>
              <a:sym typeface="Futura" charset="0"/>
            </a:endParaRPr>
          </a:p>
        </p:txBody>
      </p:sp>
      <p:sp>
        <p:nvSpPr>
          <p:cNvPr id="7" name="Title 1"/>
          <p:cNvSpPr txBox="1">
            <a:spLocks/>
          </p:cNvSpPr>
          <p:nvPr/>
        </p:nvSpPr>
        <p:spPr>
          <a:xfrm>
            <a:off x="508000" y="4505577"/>
            <a:ext cx="12561887" cy="954087"/>
          </a:xfrm>
          <a:prstGeom prst="rect">
            <a:avLst/>
          </a:prstGeom>
        </p:spPr>
        <p:txBody>
          <a:bodyPr lIns="145143" tIns="72571" rIns="145143" bIns="72571"/>
          <a:lstStyle>
            <a:lvl1pPr algn="l" defTabSz="914400" rtl="0" eaLnBrk="1" latinLnBrk="0" hangingPunct="1">
              <a:lnSpc>
                <a:spcPct val="85000"/>
              </a:lnSpc>
              <a:spcBef>
                <a:spcPct val="0"/>
              </a:spcBef>
              <a:buNone/>
              <a:defRPr sz="4400" kern="1200" cap="all" baseline="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</a:lstStyle>
          <a:p>
            <a:pPr fontAlgn="auto">
              <a:spcAft>
                <a:spcPts val="0"/>
              </a:spcAft>
              <a:defRPr/>
            </a:pPr>
            <a:r>
              <a:rPr lang="en-US" sz="5700" b="1" dirty="0">
                <a:solidFill>
                  <a:srgbClr val="363636"/>
                </a:solidFill>
                <a:latin typeface="Calibri"/>
                <a:cs typeface="Calibri"/>
              </a:rPr>
              <a:t>DONATED MEDIA RESULTS</a:t>
            </a:r>
          </a:p>
        </p:txBody>
      </p:sp>
      <p:sp>
        <p:nvSpPr>
          <p:cNvPr id="8" name="Rectangle 7"/>
          <p:cNvSpPr/>
          <p:nvPr/>
        </p:nvSpPr>
        <p:spPr>
          <a:xfrm>
            <a:off x="1077912" y="5656514"/>
            <a:ext cx="13792200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503968" indent="-503968" algn="l">
              <a:lnSpc>
                <a:spcPct val="90000"/>
              </a:lnSpc>
              <a:spcBef>
                <a:spcPts val="2381"/>
              </a:spcBef>
              <a:buSzPct val="47000"/>
              <a:buFont typeface="Zapf Dingbats" charset="0"/>
              <a:buChar char="★"/>
            </a:pPr>
            <a:r>
              <a:rPr lang="en-US" sz="4800" dirty="0">
                <a:solidFill>
                  <a:srgbClr val="0D0D0D"/>
                </a:solidFill>
                <a:latin typeface="Calibri" charset="0"/>
                <a:ea typeface="ＭＳ Ｐゴシック" charset="0"/>
                <a:cs typeface="ＭＳ Ｐゴシック" charset="0"/>
                <a:sym typeface="Futura" charset="0"/>
              </a:rPr>
              <a:t>Total Value: </a:t>
            </a:r>
            <a:r>
              <a:rPr lang="en-US" sz="4800" b="1" dirty="0">
                <a:solidFill>
                  <a:srgbClr val="0D0D0D"/>
                </a:solidFill>
                <a:latin typeface="Calibri" charset="0"/>
                <a:ea typeface="ＭＳ Ｐゴシック" charset="0"/>
                <a:cs typeface="ＭＳ Ｐゴシック" charset="0"/>
                <a:sym typeface="Futura" charset="0"/>
              </a:rPr>
              <a:t>$675,000</a:t>
            </a:r>
          </a:p>
        </p:txBody>
      </p:sp>
      <p:pic>
        <p:nvPicPr>
          <p:cNvPr id="3" name="Picture 2" descr="SMART_Bus_KingKong.JPG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8661400" y="5634182"/>
            <a:ext cx="7391400" cy="3271981"/>
          </a:xfrm>
          <a:prstGeom prst="rect">
            <a:avLst/>
          </a:prstGeom>
        </p:spPr>
      </p:pic>
      <p:sp>
        <p:nvSpPr>
          <p:cNvPr id="9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4681200" y="152400"/>
            <a:ext cx="2133600" cy="365125"/>
          </a:xfrm>
          <a:prstGeom prst="rect">
            <a:avLst/>
          </a:prstGeom>
        </p:spPr>
        <p:txBody>
          <a:bodyPr/>
          <a:lstStyle>
            <a:lvl1pPr>
              <a:defRPr sz="1600"/>
            </a:lvl1pPr>
          </a:lstStyle>
          <a:p>
            <a:fld id="{E527648D-7B85-4EBF-B9FC-AAE4D8B9CF45}" type="slidenum">
              <a:rPr lang="en-US" smtClean="0"/>
              <a:pPr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400608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xmlns:p14="http://schemas.microsoft.com/office/powerpoint/2010/main" spd="med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MEDIA RELATIONS: FALL LAUNCH EVENT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84200" y="1371600"/>
            <a:ext cx="5410200" cy="5956300"/>
          </a:xfrm>
        </p:spPr>
        <p:txBody>
          <a:bodyPr/>
          <a:lstStyle/>
          <a:p>
            <a:r>
              <a:rPr lang="en-US" sz="4500" dirty="0"/>
              <a:t>November 4</a:t>
            </a:r>
            <a:r>
              <a:rPr lang="en-US" sz="4500" baseline="30000" dirty="0"/>
              <a:t>th</a:t>
            </a:r>
            <a:r>
              <a:rPr lang="en-US" sz="4500" dirty="0"/>
              <a:t> at United Medical Center</a:t>
            </a:r>
          </a:p>
        </p:txBody>
      </p:sp>
      <p:pic>
        <p:nvPicPr>
          <p:cNvPr id="7" name="Picture 6" descr="FallEventShoes.JPG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375400" y="1676400"/>
            <a:ext cx="9652000" cy="7239000"/>
          </a:xfrm>
          <a:prstGeom prst="rect">
            <a:avLst/>
          </a:prstGeom>
        </p:spPr>
      </p:pic>
      <p:sp>
        <p:nvSpPr>
          <p:cNvPr id="5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4681200" y="152400"/>
            <a:ext cx="2133600" cy="365125"/>
          </a:xfrm>
          <a:prstGeom prst="rect">
            <a:avLst/>
          </a:prstGeom>
        </p:spPr>
        <p:txBody>
          <a:bodyPr/>
          <a:lstStyle>
            <a:lvl1pPr>
              <a:defRPr sz="1600"/>
            </a:lvl1pPr>
          </a:lstStyle>
          <a:p>
            <a:fld id="{E527648D-7B85-4EBF-B9FC-AAE4D8B9CF45}" type="slidenum">
              <a:rPr lang="en-US" smtClean="0"/>
              <a:pPr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84518256"/>
      </p:ext>
    </p:extLst>
  </p:cSld>
  <p:clrMapOvr>
    <a:masterClrMapping/>
  </p:clrMapOvr>
  <p:transition/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MEDIA RELATIONS: SPRING LAUNCH EVENT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60400" y="1371600"/>
            <a:ext cx="15240000" cy="5956300"/>
          </a:xfrm>
        </p:spPr>
        <p:txBody>
          <a:bodyPr/>
          <a:lstStyle/>
          <a:p>
            <a:r>
              <a:rPr lang="en-US" dirty="0"/>
              <a:t>April 25</a:t>
            </a:r>
            <a:r>
              <a:rPr lang="en-US" baseline="30000" dirty="0"/>
              <a:t>th</a:t>
            </a:r>
            <a:r>
              <a:rPr lang="en-US" dirty="0"/>
              <a:t> at Takoma Langley Crossroads Transit Center</a:t>
            </a: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403600" y="2362200"/>
            <a:ext cx="9652000" cy="6422571"/>
          </a:xfrm>
          <a:prstGeom prst="rect">
            <a:avLst/>
          </a:prstGeom>
        </p:spPr>
      </p:pic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4681200" y="152400"/>
            <a:ext cx="2133600" cy="365125"/>
          </a:xfrm>
          <a:prstGeom prst="rect">
            <a:avLst/>
          </a:prstGeom>
        </p:spPr>
        <p:txBody>
          <a:bodyPr/>
          <a:lstStyle>
            <a:lvl1pPr>
              <a:defRPr sz="1600"/>
            </a:lvl1pPr>
          </a:lstStyle>
          <a:p>
            <a:fld id="{E527648D-7B85-4EBF-B9FC-AAE4D8B9CF45}" type="slidenum">
              <a:rPr lang="en-US" smtClean="0"/>
              <a:pPr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07381049"/>
      </p:ext>
    </p:extLst>
  </p:cSld>
  <p:clrMapOvr>
    <a:masterClrMapping/>
  </p:clrMapOvr>
  <p:transition/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1"/>
          <p:cNvSpPr txBox="1">
            <a:spLocks/>
          </p:cNvSpPr>
          <p:nvPr/>
        </p:nvSpPr>
        <p:spPr>
          <a:xfrm>
            <a:off x="471488" y="373063"/>
            <a:ext cx="12561887" cy="954087"/>
          </a:xfrm>
          <a:prstGeom prst="rect">
            <a:avLst/>
          </a:prstGeom>
        </p:spPr>
        <p:txBody>
          <a:bodyPr lIns="145143" tIns="72571" rIns="145143" bIns="72571"/>
          <a:lstStyle>
            <a:lvl1pPr algn="l" defTabSz="914400" rtl="0" eaLnBrk="1" latinLnBrk="0" hangingPunct="1">
              <a:lnSpc>
                <a:spcPct val="85000"/>
              </a:lnSpc>
              <a:spcBef>
                <a:spcPct val="0"/>
              </a:spcBef>
              <a:buNone/>
              <a:defRPr sz="4400" kern="1200" cap="all" baseline="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</a:lstStyle>
          <a:p>
            <a:pPr fontAlgn="auto">
              <a:spcAft>
                <a:spcPts val="0"/>
              </a:spcAft>
              <a:defRPr/>
            </a:pPr>
            <a:r>
              <a:rPr lang="en-US" sz="5700" b="1" dirty="0">
                <a:solidFill>
                  <a:srgbClr val="363636"/>
                </a:solidFill>
                <a:latin typeface="Calibri"/>
                <a:cs typeface="Calibri"/>
              </a:rPr>
              <a:t>MEDIA RELATIONS RESULTS</a:t>
            </a:r>
          </a:p>
        </p:txBody>
      </p:sp>
      <p:sp>
        <p:nvSpPr>
          <p:cNvPr id="2" name="Rectangle 1"/>
          <p:cNvSpPr/>
          <p:nvPr/>
        </p:nvSpPr>
        <p:spPr>
          <a:xfrm>
            <a:off x="1041400" y="1524000"/>
            <a:ext cx="8991600" cy="55049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503968" indent="-503968" algn="l">
              <a:lnSpc>
                <a:spcPct val="90000"/>
              </a:lnSpc>
              <a:spcBef>
                <a:spcPts val="2381"/>
              </a:spcBef>
              <a:buSzPct val="47000"/>
              <a:buFont typeface="Zapf Dingbats" charset="0"/>
              <a:buChar char="★"/>
            </a:pPr>
            <a:r>
              <a:rPr lang="en-US" b="1" dirty="0">
                <a:solidFill>
                  <a:srgbClr val="0D0D0D"/>
                </a:solidFill>
                <a:latin typeface="Calibri" charset="0"/>
                <a:ea typeface="ＭＳ Ｐゴシック" charset="0"/>
                <a:cs typeface="ＭＳ Ｐゴシック" charset="0"/>
                <a:sym typeface="Futura" charset="0"/>
              </a:rPr>
              <a:t>56 TV news segments </a:t>
            </a:r>
            <a:r>
              <a:rPr lang="en-US" dirty="0">
                <a:solidFill>
                  <a:srgbClr val="000000"/>
                </a:solidFill>
                <a:latin typeface="Calibri" charset="0"/>
                <a:cs typeface="Calibri" charset="0"/>
              </a:rPr>
              <a:t>reaching more than 2.9 million viewers, garnering more than $900,000 in publicity value.</a:t>
            </a:r>
            <a:endParaRPr lang="en-US" dirty="0">
              <a:solidFill>
                <a:srgbClr val="0D0D0D"/>
              </a:solidFill>
              <a:latin typeface="Calibri" charset="0"/>
              <a:ea typeface="ＭＳ Ｐゴシック" charset="0"/>
              <a:cs typeface="ＭＳ Ｐゴシック" charset="0"/>
              <a:sym typeface="Futura" charset="0"/>
            </a:endParaRPr>
          </a:p>
          <a:p>
            <a:pPr marL="503968" indent="-503968" algn="l">
              <a:lnSpc>
                <a:spcPct val="90000"/>
              </a:lnSpc>
              <a:spcBef>
                <a:spcPts val="2381"/>
              </a:spcBef>
              <a:buSzPct val="47000"/>
              <a:buFont typeface="Zapf Dingbats" charset="0"/>
              <a:buChar char="★"/>
            </a:pPr>
            <a:r>
              <a:rPr lang="en-US" b="1" dirty="0">
                <a:solidFill>
                  <a:srgbClr val="0D0D0D"/>
                </a:solidFill>
                <a:latin typeface="Calibri" charset="0"/>
                <a:ea typeface="ＭＳ Ｐゴシック" charset="0"/>
                <a:cs typeface="ＭＳ Ｐゴシック" charset="0"/>
                <a:sym typeface="Futura" charset="0"/>
              </a:rPr>
              <a:t>22 radio news segments </a:t>
            </a:r>
            <a:r>
              <a:rPr lang="en-US" dirty="0">
                <a:solidFill>
                  <a:srgbClr val="0D0D0D"/>
                </a:solidFill>
                <a:latin typeface="Calibri" charset="0"/>
                <a:ea typeface="ＭＳ Ｐゴシック" charset="0"/>
                <a:cs typeface="ＭＳ Ｐゴシック" charset="0"/>
                <a:sym typeface="Futura" charset="0"/>
              </a:rPr>
              <a:t>reaching listeners more than 691,000 times, garnering more than $143,700 in publicity value.</a:t>
            </a:r>
          </a:p>
          <a:p>
            <a:pPr marL="503968" indent="-503968" algn="l">
              <a:lnSpc>
                <a:spcPct val="90000"/>
              </a:lnSpc>
              <a:spcBef>
                <a:spcPts val="2381"/>
              </a:spcBef>
              <a:buSzPct val="47000"/>
              <a:buFont typeface="Zapf Dingbats" charset="0"/>
              <a:buChar char="★"/>
            </a:pPr>
            <a:r>
              <a:rPr lang="en-US" b="1" dirty="0">
                <a:solidFill>
                  <a:srgbClr val="0D0D0D"/>
                </a:solidFill>
                <a:latin typeface="Calibri" charset="0"/>
                <a:ea typeface="ＭＳ Ｐゴシック" charset="0"/>
                <a:cs typeface="ＭＳ Ｐゴシック" charset="0"/>
                <a:sym typeface="Futura" charset="0"/>
              </a:rPr>
              <a:t>45+ news stories on websites, </a:t>
            </a:r>
            <a:r>
              <a:rPr lang="en-US" dirty="0">
                <a:solidFill>
                  <a:srgbClr val="0D0D0D"/>
                </a:solidFill>
                <a:latin typeface="Calibri" charset="0"/>
                <a:ea typeface="ＭＳ Ｐゴシック" charset="0"/>
                <a:cs typeface="ＭＳ Ｐゴシック" charset="0"/>
                <a:sym typeface="Futura" charset="0"/>
              </a:rPr>
              <a:t>including </a:t>
            </a:r>
            <a:r>
              <a:rPr lang="en-US" dirty="0" err="1">
                <a:solidFill>
                  <a:srgbClr val="0D0D0D"/>
                </a:solidFill>
                <a:latin typeface="Calibri" charset="0"/>
                <a:ea typeface="ＭＳ Ｐゴシック" charset="0"/>
                <a:cs typeface="ＭＳ Ｐゴシック" charset="0"/>
                <a:sym typeface="Futura" charset="0"/>
              </a:rPr>
              <a:t>WashingtonPost.com</a:t>
            </a:r>
            <a:r>
              <a:rPr lang="en-US" dirty="0">
                <a:solidFill>
                  <a:srgbClr val="0D0D0D"/>
                </a:solidFill>
                <a:latin typeface="Calibri" charset="0"/>
                <a:ea typeface="ＭＳ Ｐゴシック" charset="0"/>
                <a:cs typeface="ＭＳ Ｐゴシック" charset="0"/>
                <a:sym typeface="Futura" charset="0"/>
              </a:rPr>
              <a:t>.</a:t>
            </a:r>
          </a:p>
          <a:p>
            <a:pPr marL="503968" indent="-503968" algn="l">
              <a:lnSpc>
                <a:spcPct val="90000"/>
              </a:lnSpc>
              <a:spcBef>
                <a:spcPts val="2381"/>
              </a:spcBef>
            </a:pPr>
            <a:endParaRPr lang="en-US" dirty="0">
              <a:solidFill>
                <a:srgbClr val="0D0D0D"/>
              </a:solidFill>
              <a:latin typeface="Calibri" charset="0"/>
              <a:ea typeface="ＭＳ Ｐゴシック" charset="0"/>
              <a:cs typeface="ＭＳ Ｐゴシック" charset="0"/>
              <a:sym typeface="Futura" charset="0"/>
            </a:endParaRPr>
          </a:p>
        </p:txBody>
      </p:sp>
      <p:pic>
        <p:nvPicPr>
          <p:cNvPr id="3" name="Picture 2" descr="Screen Shot 2015-09-08 at 2.00.03 AM.png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0337800" y="985223"/>
            <a:ext cx="5410200" cy="3016047"/>
          </a:xfrm>
          <a:prstGeom prst="rect">
            <a:avLst/>
          </a:prstGeom>
        </p:spPr>
      </p:pic>
      <p:sp>
        <p:nvSpPr>
          <p:cNvPr id="6" name="Rectangle 5"/>
          <p:cNvSpPr/>
          <p:nvPr/>
        </p:nvSpPr>
        <p:spPr>
          <a:xfrm>
            <a:off x="10109200" y="4414223"/>
            <a:ext cx="5715000" cy="3510577"/>
          </a:xfrm>
          <a:prstGeom prst="rect">
            <a:avLst/>
          </a:prstGeom>
          <a:solidFill>
            <a:srgbClr val="DF5A01"/>
          </a:solidFill>
        </p:spPr>
        <p:txBody>
          <a:bodyPr wrap="square">
            <a:spAutoFit/>
          </a:bodyPr>
          <a:lstStyle/>
          <a:p>
            <a:pPr>
              <a:lnSpc>
                <a:spcPct val="90000"/>
              </a:lnSpc>
              <a:spcBef>
                <a:spcPts val="2381"/>
              </a:spcBef>
              <a:buSzPct val="47000"/>
            </a:pPr>
            <a:endParaRPr lang="en-US" b="1" dirty="0">
              <a:solidFill>
                <a:srgbClr val="FFFFFF"/>
              </a:solidFill>
              <a:latin typeface="Calibri" charset="0"/>
              <a:ea typeface="ＭＳ Ｐゴシック" charset="0"/>
              <a:cs typeface="ＭＳ Ｐゴシック" charset="0"/>
              <a:sym typeface="Futura" charset="0"/>
            </a:endParaRPr>
          </a:p>
          <a:p>
            <a:pPr>
              <a:lnSpc>
                <a:spcPct val="90000"/>
              </a:lnSpc>
              <a:spcBef>
                <a:spcPts val="2381"/>
              </a:spcBef>
              <a:buSzPct val="47000"/>
            </a:pPr>
            <a:r>
              <a:rPr lang="en-US" b="1" dirty="0">
                <a:solidFill>
                  <a:srgbClr val="FFFFFF"/>
                </a:solidFill>
                <a:latin typeface="Calibri" charset="0"/>
                <a:ea typeface="ＭＳ Ｐゴシック" charset="0"/>
                <a:cs typeface="ＭＳ Ｐゴシック" charset="0"/>
                <a:sym typeface="Futura" charset="0"/>
              </a:rPr>
              <a:t>123 NEWS STORIES </a:t>
            </a:r>
          </a:p>
          <a:p>
            <a:pPr>
              <a:lnSpc>
                <a:spcPct val="90000"/>
              </a:lnSpc>
              <a:spcBef>
                <a:spcPts val="2381"/>
              </a:spcBef>
              <a:buSzPct val="47000"/>
            </a:pPr>
            <a:r>
              <a:rPr lang="en-US" b="1" dirty="0">
                <a:solidFill>
                  <a:srgbClr val="FFFFFF"/>
                </a:solidFill>
                <a:latin typeface="Calibri" charset="0"/>
                <a:ea typeface="ＭＳ Ｐゴシック" charset="0"/>
                <a:cs typeface="ＭＳ Ｐゴシック" charset="0"/>
                <a:sym typeface="Futura" charset="0"/>
              </a:rPr>
              <a:t>$1 MILLION IN </a:t>
            </a:r>
            <a:br>
              <a:rPr lang="en-US" b="1" dirty="0">
                <a:solidFill>
                  <a:srgbClr val="FFFFFF"/>
                </a:solidFill>
                <a:latin typeface="Calibri" charset="0"/>
                <a:ea typeface="ＭＳ Ｐゴシック" charset="0"/>
                <a:cs typeface="ＭＳ Ｐゴシック" charset="0"/>
                <a:sym typeface="Futura" charset="0"/>
              </a:rPr>
            </a:br>
            <a:r>
              <a:rPr lang="en-US" b="1" dirty="0">
                <a:solidFill>
                  <a:srgbClr val="FFFFFF"/>
                </a:solidFill>
                <a:latin typeface="Calibri" charset="0"/>
                <a:ea typeface="ＭＳ Ｐゴシック" charset="0"/>
                <a:cs typeface="ＭＳ Ｐゴシック" charset="0"/>
                <a:sym typeface="Futura" charset="0"/>
              </a:rPr>
              <a:t>PUBLICITY VALUE</a:t>
            </a:r>
            <a:endParaRPr lang="en-US" dirty="0">
              <a:solidFill>
                <a:srgbClr val="FFFFFF"/>
              </a:solidFill>
              <a:latin typeface="Calibri" charset="0"/>
              <a:ea typeface="ＭＳ Ｐゴシック" charset="0"/>
              <a:cs typeface="ＭＳ Ｐゴシック" charset="0"/>
              <a:sym typeface="Futura" charset="0"/>
            </a:endParaRPr>
          </a:p>
          <a:p>
            <a:pPr marL="503968" indent="-503968">
              <a:lnSpc>
                <a:spcPct val="90000"/>
              </a:lnSpc>
              <a:spcBef>
                <a:spcPts val="2381"/>
              </a:spcBef>
            </a:pPr>
            <a:endParaRPr lang="en-US" dirty="0">
              <a:solidFill>
                <a:srgbClr val="FFFFFF"/>
              </a:solidFill>
              <a:latin typeface="Calibri" charset="0"/>
              <a:ea typeface="ＭＳ Ｐゴシック" charset="0"/>
              <a:cs typeface="ＭＳ Ｐゴシック" charset="0"/>
              <a:sym typeface="Futura" charset="0"/>
            </a:endParaRPr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4681200" y="152400"/>
            <a:ext cx="2133600" cy="365125"/>
          </a:xfrm>
          <a:prstGeom prst="rect">
            <a:avLst/>
          </a:prstGeom>
        </p:spPr>
        <p:txBody>
          <a:bodyPr/>
          <a:lstStyle>
            <a:lvl1pPr>
              <a:defRPr sz="1600"/>
            </a:lvl1pPr>
          </a:lstStyle>
          <a:p>
            <a:fld id="{E527648D-7B85-4EBF-B9FC-AAE4D8B9CF45}" type="slidenum">
              <a:rPr lang="en-US" smtClean="0"/>
              <a:pPr/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824722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xmlns:p14="http://schemas.microsoft.com/office/powerpoint/2010/main" spd="med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1"/>
          <p:cNvSpPr txBox="1">
            <a:spLocks/>
          </p:cNvSpPr>
          <p:nvPr/>
        </p:nvSpPr>
        <p:spPr>
          <a:xfrm>
            <a:off x="471488" y="373063"/>
            <a:ext cx="12561887" cy="954087"/>
          </a:xfrm>
          <a:prstGeom prst="rect">
            <a:avLst/>
          </a:prstGeom>
        </p:spPr>
        <p:txBody>
          <a:bodyPr lIns="145143" tIns="72571" rIns="145143" bIns="72571"/>
          <a:lstStyle>
            <a:lvl1pPr algn="l" defTabSz="914400" rtl="0" eaLnBrk="1" latinLnBrk="0" hangingPunct="1">
              <a:lnSpc>
                <a:spcPct val="85000"/>
              </a:lnSpc>
              <a:spcBef>
                <a:spcPct val="0"/>
              </a:spcBef>
              <a:buNone/>
              <a:defRPr sz="4400" kern="1200" cap="all" baseline="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</a:lstStyle>
          <a:p>
            <a:pPr fontAlgn="auto">
              <a:spcAft>
                <a:spcPts val="0"/>
              </a:spcAft>
              <a:defRPr/>
            </a:pPr>
            <a:r>
              <a:rPr lang="en-US" sz="5700" b="1" dirty="0">
                <a:solidFill>
                  <a:srgbClr val="363636"/>
                </a:solidFill>
                <a:latin typeface="Calibri"/>
                <a:cs typeface="Calibri"/>
              </a:rPr>
              <a:t>OUTREACH: 13 STREET TEAMS</a:t>
            </a:r>
          </a:p>
        </p:txBody>
      </p:sp>
      <p:pic>
        <p:nvPicPr>
          <p:cNvPr id="8" name="Picture 2" descr="Screen Shot 2014-12-19 at 8.13.37 AM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9347200" y="4572000"/>
            <a:ext cx="4572000" cy="351477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" name="Picture 3" descr="Screen Shot 2014-12-19 at 8.13.04 AM.png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9423400" y="1600200"/>
            <a:ext cx="2557463" cy="26368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Picture 1" descr="ITA_SMAM_DCSS17_Benning_042717_09.jpg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260600" y="1600200"/>
            <a:ext cx="6908800" cy="6557666"/>
          </a:xfrm>
          <a:prstGeom prst="rect">
            <a:avLst/>
          </a:prstGeom>
        </p:spPr>
      </p:pic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4681200" y="152400"/>
            <a:ext cx="2133600" cy="365125"/>
          </a:xfrm>
          <a:prstGeom prst="rect">
            <a:avLst/>
          </a:prstGeom>
        </p:spPr>
        <p:txBody>
          <a:bodyPr/>
          <a:lstStyle>
            <a:lvl1pPr>
              <a:defRPr sz="1600"/>
            </a:lvl1pPr>
          </a:lstStyle>
          <a:p>
            <a:fld id="{E527648D-7B85-4EBF-B9FC-AAE4D8B9CF45}" type="slidenum">
              <a:rPr lang="en-US" smtClean="0"/>
              <a:pPr/>
              <a:t>13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750715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xmlns:p14="http://schemas.microsoft.com/office/powerpoint/2010/main" spd="med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1"/>
          <p:cNvSpPr txBox="1">
            <a:spLocks/>
          </p:cNvSpPr>
          <p:nvPr/>
        </p:nvSpPr>
        <p:spPr>
          <a:xfrm>
            <a:off x="471488" y="373063"/>
            <a:ext cx="15505112" cy="954087"/>
          </a:xfrm>
          <a:prstGeom prst="rect">
            <a:avLst/>
          </a:prstGeom>
        </p:spPr>
        <p:txBody>
          <a:bodyPr lIns="145143" tIns="72571" rIns="145143" bIns="72571"/>
          <a:lstStyle>
            <a:lvl1pPr algn="l" defTabSz="914400" rtl="0" eaLnBrk="1" latinLnBrk="0" hangingPunct="1">
              <a:lnSpc>
                <a:spcPct val="85000"/>
              </a:lnSpc>
              <a:spcBef>
                <a:spcPct val="0"/>
              </a:spcBef>
              <a:buNone/>
              <a:defRPr sz="4400" kern="1200" cap="all" baseline="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</a:lstStyle>
          <a:p>
            <a:pPr fontAlgn="auto">
              <a:spcAft>
                <a:spcPts val="0"/>
              </a:spcAft>
              <a:defRPr/>
            </a:pPr>
            <a:r>
              <a:rPr lang="en-US" sz="5700" b="1" dirty="0">
                <a:solidFill>
                  <a:srgbClr val="363636"/>
                </a:solidFill>
                <a:latin typeface="Calibri"/>
                <a:cs typeface="Calibri"/>
              </a:rPr>
              <a:t>OUTREACH: 6 Pedestrian Alert </a:t>
            </a:r>
            <a:r>
              <a:rPr lang="en-US" sz="5700" b="1" dirty="0" err="1">
                <a:solidFill>
                  <a:srgbClr val="363636"/>
                </a:solidFill>
                <a:latin typeface="Calibri"/>
                <a:cs typeface="Calibri"/>
              </a:rPr>
              <a:t>ZoneS</a:t>
            </a:r>
            <a:endParaRPr lang="en-US" sz="5700" b="1" dirty="0">
              <a:solidFill>
                <a:srgbClr val="363636"/>
              </a:solidFill>
              <a:latin typeface="Calibri"/>
              <a:cs typeface="Calibri"/>
            </a:endParaRPr>
          </a:p>
        </p:txBody>
      </p:sp>
      <p:pic>
        <p:nvPicPr>
          <p:cNvPr id="4" name="Picture 3" descr="IMG_2088.JPG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5400000">
            <a:off x="5408234" y="2491166"/>
            <a:ext cx="5908525" cy="4431394"/>
          </a:xfrm>
          <a:prstGeom prst="rect">
            <a:avLst/>
          </a:prstGeom>
        </p:spPr>
      </p:pic>
      <p:pic>
        <p:nvPicPr>
          <p:cNvPr id="6" name="Picture 5" descr="IMG_2094.JPG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5400000">
            <a:off x="671285" y="2427515"/>
            <a:ext cx="6008915" cy="4506686"/>
          </a:xfrm>
          <a:prstGeom prst="rect">
            <a:avLst/>
          </a:prstGeom>
        </p:spPr>
      </p:pic>
      <p:pic>
        <p:nvPicPr>
          <p:cNvPr id="7" name="Picture 6" descr="ALERT ZONE2.JPG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5400000">
            <a:off x="10153649" y="2228849"/>
            <a:ext cx="6248401" cy="4686301"/>
          </a:xfrm>
          <a:prstGeom prst="rect">
            <a:avLst/>
          </a:prstGeom>
        </p:spPr>
      </p:pic>
      <p:sp>
        <p:nvSpPr>
          <p:cNvPr id="8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4681200" y="152400"/>
            <a:ext cx="2133600" cy="365125"/>
          </a:xfrm>
          <a:prstGeom prst="rect">
            <a:avLst/>
          </a:prstGeom>
        </p:spPr>
        <p:txBody>
          <a:bodyPr/>
          <a:lstStyle>
            <a:lvl1pPr>
              <a:defRPr sz="1600"/>
            </a:lvl1pPr>
          </a:lstStyle>
          <a:p>
            <a:fld id="{E527648D-7B85-4EBF-B9FC-AAE4D8B9CF45}" type="slidenum">
              <a:rPr lang="en-US" smtClean="0"/>
              <a:pPr/>
              <a:t>14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628334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xmlns:p14="http://schemas.microsoft.com/office/powerpoint/2010/main" spd="med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1"/>
          <p:cNvSpPr txBox="1">
            <a:spLocks/>
          </p:cNvSpPr>
          <p:nvPr/>
        </p:nvSpPr>
        <p:spPr>
          <a:xfrm>
            <a:off x="471488" y="373063"/>
            <a:ext cx="15581312" cy="954087"/>
          </a:xfrm>
          <a:prstGeom prst="rect">
            <a:avLst/>
          </a:prstGeom>
        </p:spPr>
        <p:txBody>
          <a:bodyPr lIns="145143" tIns="72571" rIns="145143" bIns="72571"/>
          <a:lstStyle>
            <a:lvl1pPr algn="l" defTabSz="914400" rtl="0" eaLnBrk="1" latinLnBrk="0" hangingPunct="1">
              <a:lnSpc>
                <a:spcPct val="85000"/>
              </a:lnSpc>
              <a:spcBef>
                <a:spcPct val="0"/>
              </a:spcBef>
              <a:buNone/>
              <a:defRPr sz="4400" kern="1200" cap="all" baseline="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</a:lstStyle>
          <a:p>
            <a:pPr fontAlgn="auto">
              <a:spcAft>
                <a:spcPts val="0"/>
              </a:spcAft>
              <a:defRPr/>
            </a:pPr>
            <a:r>
              <a:rPr lang="en-US" sz="5700" b="1" dirty="0">
                <a:solidFill>
                  <a:srgbClr val="363636"/>
                </a:solidFill>
                <a:latin typeface="Calibri"/>
                <a:cs typeface="Calibri"/>
              </a:rPr>
              <a:t>OUTREACH: 4 TRUCK SAFETY EVENTS WITH DDOT</a:t>
            </a:r>
          </a:p>
        </p:txBody>
      </p:sp>
      <p:pic>
        <p:nvPicPr>
          <p:cNvPr id="2" name="Picture 1" descr="EVENT.JPG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10800000">
            <a:off x="787400" y="2133600"/>
            <a:ext cx="7416800" cy="5562600"/>
          </a:xfrm>
          <a:prstGeom prst="rect">
            <a:avLst/>
          </a:prstGeom>
        </p:spPr>
      </p:pic>
      <p:pic>
        <p:nvPicPr>
          <p:cNvPr id="3" name="Picture 2" descr="truck-SOCCER.jpg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407400" y="2133600"/>
            <a:ext cx="7416800" cy="5562600"/>
          </a:xfrm>
          <a:prstGeom prst="rect">
            <a:avLst/>
          </a:prstGeom>
        </p:spPr>
      </p:pic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4681200" y="152400"/>
            <a:ext cx="2133600" cy="365125"/>
          </a:xfrm>
          <a:prstGeom prst="rect">
            <a:avLst/>
          </a:prstGeom>
        </p:spPr>
        <p:txBody>
          <a:bodyPr/>
          <a:lstStyle>
            <a:lvl1pPr>
              <a:defRPr sz="1600"/>
            </a:lvl1pPr>
          </a:lstStyle>
          <a:p>
            <a:fld id="{E527648D-7B85-4EBF-B9FC-AAE4D8B9CF45}" type="slidenum">
              <a:rPr lang="en-US" smtClean="0"/>
              <a:pPr/>
              <a:t>15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057160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xmlns:p14="http://schemas.microsoft.com/office/powerpoint/2010/main" spd="med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1"/>
          <p:cNvSpPr txBox="1">
            <a:spLocks/>
          </p:cNvSpPr>
          <p:nvPr/>
        </p:nvSpPr>
        <p:spPr>
          <a:xfrm>
            <a:off x="471488" y="373063"/>
            <a:ext cx="12561887" cy="954087"/>
          </a:xfrm>
          <a:prstGeom prst="rect">
            <a:avLst/>
          </a:prstGeom>
        </p:spPr>
        <p:txBody>
          <a:bodyPr lIns="145143" tIns="72571" rIns="145143" bIns="72571"/>
          <a:lstStyle>
            <a:lvl1pPr algn="l" defTabSz="914400" rtl="0" eaLnBrk="1" latinLnBrk="0" hangingPunct="1">
              <a:lnSpc>
                <a:spcPct val="85000"/>
              </a:lnSpc>
              <a:spcBef>
                <a:spcPct val="0"/>
              </a:spcBef>
              <a:buNone/>
              <a:defRPr sz="4400" kern="1200" cap="all" baseline="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</a:lstStyle>
          <a:p>
            <a:pPr fontAlgn="auto">
              <a:spcAft>
                <a:spcPts val="0"/>
              </a:spcAft>
              <a:defRPr/>
            </a:pPr>
            <a:r>
              <a:rPr lang="en-US" sz="5700" b="1" dirty="0">
                <a:solidFill>
                  <a:srgbClr val="363636"/>
                </a:solidFill>
                <a:latin typeface="Calibri"/>
                <a:cs typeface="Calibri"/>
              </a:rPr>
              <a:t>Enforcement</a:t>
            </a:r>
          </a:p>
        </p:txBody>
      </p:sp>
      <p:sp>
        <p:nvSpPr>
          <p:cNvPr id="6" name="Rectangle 5"/>
          <p:cNvSpPr/>
          <p:nvPr/>
        </p:nvSpPr>
        <p:spPr>
          <a:xfrm>
            <a:off x="1041400" y="1524000"/>
            <a:ext cx="13792200" cy="35105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503968" indent="-503968" algn="l">
              <a:lnSpc>
                <a:spcPct val="90000"/>
              </a:lnSpc>
              <a:spcBef>
                <a:spcPts val="2381"/>
              </a:spcBef>
              <a:buSzPct val="47000"/>
              <a:buFont typeface="Zapf Dingbats" charset="0"/>
              <a:buChar char="★"/>
            </a:pPr>
            <a:r>
              <a:rPr lang="en-US" sz="4800" dirty="0">
                <a:solidFill>
                  <a:srgbClr val="0D0D0D"/>
                </a:solidFill>
                <a:latin typeface="Calibri" charset="0"/>
                <a:ea typeface="ＭＳ Ｐゴシック" charset="0"/>
                <a:cs typeface="ＭＳ Ｐゴシック" charset="0"/>
                <a:sym typeface="Futura" charset="0"/>
              </a:rPr>
              <a:t>16 Enforcement Activations</a:t>
            </a:r>
          </a:p>
          <a:p>
            <a:pPr marL="503968" indent="-503968" algn="l">
              <a:lnSpc>
                <a:spcPct val="90000"/>
              </a:lnSpc>
              <a:spcBef>
                <a:spcPts val="2381"/>
              </a:spcBef>
              <a:buSzPct val="47000"/>
              <a:buFont typeface="Zapf Dingbats" charset="0"/>
              <a:buChar char="★"/>
            </a:pPr>
            <a:r>
              <a:rPr lang="en-US" sz="4800" dirty="0">
                <a:solidFill>
                  <a:srgbClr val="0D0D0D"/>
                </a:solidFill>
                <a:latin typeface="Calibri" charset="0"/>
                <a:ea typeface="ＭＳ Ｐゴシック" charset="0"/>
                <a:cs typeface="ＭＳ Ｐゴシック" charset="0"/>
                <a:sym typeface="Futura" charset="0"/>
              </a:rPr>
              <a:t>26,401 Citations</a:t>
            </a:r>
          </a:p>
          <a:p>
            <a:pPr marL="503968" indent="-503968" algn="l">
              <a:lnSpc>
                <a:spcPct val="90000"/>
              </a:lnSpc>
              <a:spcBef>
                <a:spcPts val="2381"/>
              </a:spcBef>
              <a:buSzPct val="47000"/>
              <a:buFont typeface="Zapf Dingbats" charset="0"/>
              <a:buChar char="★"/>
            </a:pPr>
            <a:r>
              <a:rPr lang="en-US" sz="4800" dirty="0">
                <a:solidFill>
                  <a:srgbClr val="0D0D0D"/>
                </a:solidFill>
                <a:latin typeface="Calibri" charset="0"/>
                <a:ea typeface="ＭＳ Ｐゴシック" charset="0"/>
                <a:cs typeface="ＭＳ Ｐゴシック" charset="0"/>
                <a:sym typeface="Futura" charset="0"/>
              </a:rPr>
              <a:t>14,270 Warnings</a:t>
            </a:r>
          </a:p>
          <a:p>
            <a:pPr marL="503968" indent="-503968" algn="l">
              <a:lnSpc>
                <a:spcPct val="90000"/>
              </a:lnSpc>
              <a:spcBef>
                <a:spcPts val="2381"/>
              </a:spcBef>
            </a:pPr>
            <a:endParaRPr lang="en-US" dirty="0">
              <a:solidFill>
                <a:srgbClr val="0D0D0D"/>
              </a:solidFill>
              <a:latin typeface="Calibri" charset="0"/>
              <a:ea typeface="ＭＳ Ｐゴシック" charset="0"/>
              <a:cs typeface="ＭＳ Ｐゴシック" charset="0"/>
              <a:sym typeface="Futura" charset="0"/>
            </a:endParaRPr>
          </a:p>
        </p:txBody>
      </p:sp>
      <p:pic>
        <p:nvPicPr>
          <p:cNvPr id="3" name="Picture 2" descr="ENFORCEMENT OR EVENT.jpg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890000" y="609600"/>
            <a:ext cx="6882384" cy="4576053"/>
          </a:xfrm>
          <a:prstGeom prst="rect">
            <a:avLst/>
          </a:prstGeom>
        </p:spPr>
      </p:pic>
      <p:sp>
        <p:nvSpPr>
          <p:cNvPr id="7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4681200" y="152400"/>
            <a:ext cx="2133600" cy="365125"/>
          </a:xfrm>
          <a:prstGeom prst="rect">
            <a:avLst/>
          </a:prstGeom>
        </p:spPr>
        <p:txBody>
          <a:bodyPr/>
          <a:lstStyle>
            <a:lvl1pPr>
              <a:defRPr sz="1600"/>
            </a:lvl1pPr>
          </a:lstStyle>
          <a:p>
            <a:fld id="{E527648D-7B85-4EBF-B9FC-AAE4D8B9CF45}" type="slidenum">
              <a:rPr lang="en-US" smtClean="0"/>
              <a:pPr/>
              <a:t>16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275943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xmlns:p14="http://schemas.microsoft.com/office/powerpoint/2010/main" spd="med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" name="Table 7"/>
          <p:cNvGraphicFramePr>
            <a:graphicFrameLocks noGrp="1"/>
          </p:cNvGraphicFramePr>
          <p:nvPr>
            <p:extLst/>
          </p:nvPr>
        </p:nvGraphicFramePr>
        <p:xfrm>
          <a:off x="2580639" y="629195"/>
          <a:ext cx="11341207" cy="1141626"/>
        </p:xfrm>
        <a:graphic>
          <a:graphicData uri="http://schemas.openxmlformats.org/drawingml/2006/table">
            <a:tbl>
              <a:tblPr firstRow="1">
                <a:tableStyleId>{5C22544A-7EE6-4342-B048-85BDC9FD1C3A}</a:tableStyleId>
              </a:tblPr>
              <a:tblGrid>
                <a:gridCol w="11341207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651119">
                <a:tc>
                  <a:txBody>
                    <a:bodyPr/>
                    <a:lstStyle/>
                    <a:p>
                      <a:pPr algn="l">
                        <a:lnSpc>
                          <a:spcPct val="70000"/>
                        </a:lnSpc>
                      </a:pPr>
                      <a:r>
                        <a:rPr lang="en-US" sz="4800" b="0" kern="1200" cap="none" spc="0" baseline="0" dirty="0">
                          <a:solidFill>
                            <a:schemeClr val="tx2"/>
                          </a:solidFill>
                          <a:latin typeface="+mn-lt"/>
                          <a:ea typeface="Ebrima" panose="02000000000000000000" pitchFamily="2" charset="0"/>
                          <a:cs typeface="Franklin Gothic Book"/>
                        </a:rPr>
                        <a:t>Campaign Value</a:t>
                      </a:r>
                    </a:p>
                  </a:txBody>
                  <a:tcPr marL="125215" marR="626076" marT="0" marB="125215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762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86948">
                <a:tc>
                  <a:txBody>
                    <a:bodyPr/>
                    <a:lstStyle/>
                    <a:p>
                      <a:pPr algn="l">
                        <a:lnSpc>
                          <a:spcPts val="2760"/>
                        </a:lnSpc>
                      </a:pPr>
                      <a:endParaRPr lang="en-US" sz="3900" dirty="0">
                        <a:solidFill>
                          <a:schemeClr val="accent1">
                            <a:lumMod val="60000"/>
                            <a:lumOff val="40000"/>
                          </a:schemeClr>
                        </a:solidFill>
                        <a:latin typeface="Franklin Gothic Medium"/>
                        <a:ea typeface="Ebrima" panose="02000000000000000000" pitchFamily="2" charset="0"/>
                        <a:cs typeface="Franklin Gothic Medium"/>
                      </a:endParaRPr>
                    </a:p>
                  </a:txBody>
                  <a:tcPr marL="0" marR="626076" marT="0" marB="0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blipFill dpi="0" rotWithShape="1"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a:blip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prstGeom prst="rect">
            <a:avLst/>
          </a:prstGeom>
        </p:spPr>
        <p:txBody>
          <a:bodyPr>
            <a:normAutofit/>
          </a:bodyPr>
          <a:lstStyle/>
          <a:p>
            <a:fld id="{7CB1CFCA-EE77-9F4A-8FAE-3286F1D37F0D}" type="slidenum">
              <a:rPr lang="en-US" smtClean="0"/>
              <a:pPr/>
              <a:t>17</a:t>
            </a:fld>
            <a:endParaRPr lang="en-US" dirty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0068560" y="288263"/>
            <a:ext cx="3133435" cy="735259"/>
          </a:xfrm>
          <a:prstGeom prst="rect">
            <a:avLst/>
          </a:prstGeom>
        </p:spPr>
      </p:pic>
      <p:sp>
        <p:nvSpPr>
          <p:cNvPr id="9" name="Rectangle 8"/>
          <p:cNvSpPr/>
          <p:nvPr/>
        </p:nvSpPr>
        <p:spPr>
          <a:xfrm>
            <a:off x="8340253" y="8674855"/>
            <a:ext cx="5064943" cy="369332"/>
          </a:xfrm>
          <a:prstGeom prst="rect">
            <a:avLst/>
          </a:prstGeom>
        </p:spPr>
        <p:txBody>
          <a:bodyPr wrap="square" lIns="0" tIns="0" rIns="0" bIns="0">
            <a:noAutofit/>
          </a:bodyPr>
          <a:lstStyle/>
          <a:p>
            <a:pPr algn="ctr"/>
            <a:endParaRPr lang="en-US" sz="1333" dirty="0">
              <a:solidFill>
                <a:srgbClr val="7F7F7F"/>
              </a:solidFill>
              <a:latin typeface="Franklin Gothic Medium"/>
              <a:cs typeface="Franklin Gothic Medium"/>
            </a:endParaRPr>
          </a:p>
        </p:txBody>
      </p:sp>
      <p:graphicFrame>
        <p:nvGraphicFramePr>
          <p:cNvPr id="12" name="Object 11">
            <a:extLst>
              <a:ext uri="{FF2B5EF4-FFF2-40B4-BE49-F238E27FC236}">
                <a16:creationId xmlns:a16="http://schemas.microsoft.com/office/drawing/2014/main" id="{570E6551-97B7-449B-BB76-F5D22ACF1D9A}"/>
              </a:ext>
            </a:extLst>
          </p:cNvPr>
          <p:cNvGraphicFramePr>
            <a:graphicFrameLocks noChangeAspect="1"/>
          </p:cNvGraphicFramePr>
          <p:nvPr>
            <p:extLst/>
          </p:nvPr>
        </p:nvGraphicFramePr>
        <p:xfrm>
          <a:off x="2553380" y="4448316"/>
          <a:ext cx="16606980" cy="310155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099" name="Document" r:id="rId6" imgW="6803813" imgH="1142719" progId="Word.Document.12">
                  <p:embed/>
                </p:oleObj>
              </mc:Choice>
              <mc:Fallback>
                <p:oleObj name="Document" r:id="rId6" imgW="6803813" imgH="1142719" progId="Word.Document.12">
                  <p:embed/>
                  <p:pic>
                    <p:nvPicPr>
                      <p:cNvPr id="12" name="Object 11">
                        <a:extLst>
                          <a:ext uri="{FF2B5EF4-FFF2-40B4-BE49-F238E27FC236}">
                            <a16:creationId xmlns:a16="http://schemas.microsoft.com/office/drawing/2014/main" id="{570E6551-97B7-449B-BB76-F5D22ACF1D9A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7"/>
                      <a:stretch>
                        <a:fillRect/>
                      </a:stretch>
                    </p:blipFill>
                    <p:spPr>
                      <a:xfrm>
                        <a:off x="2553380" y="4448316"/>
                        <a:ext cx="16606980" cy="3101556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14" name="Rectangle 13">
            <a:extLst>
              <a:ext uri="{FF2B5EF4-FFF2-40B4-BE49-F238E27FC236}">
                <a16:creationId xmlns:a16="http://schemas.microsoft.com/office/drawing/2014/main" id="{F6B75F72-5150-4483-AA60-9E6340FE9FF9}"/>
              </a:ext>
            </a:extLst>
          </p:cNvPr>
          <p:cNvSpPr/>
          <p:nvPr/>
        </p:nvSpPr>
        <p:spPr>
          <a:xfrm>
            <a:off x="2956560" y="2421357"/>
            <a:ext cx="3423920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80990" indent="-380990" algn="l">
              <a:buFont typeface="Arial" panose="020B0604020202020204" pitchFamily="34" charset="0"/>
              <a:buChar char="•"/>
            </a:pPr>
            <a:r>
              <a:rPr lang="en-US" sz="3200" dirty="0">
                <a:latin typeface="Franklin Gothic Book" panose="020B05030201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Earned Media</a:t>
            </a:r>
          </a:p>
          <a:p>
            <a:pPr marL="380990" indent="-380990" algn="l">
              <a:buFont typeface="Arial" panose="020B0604020202020204" pitchFamily="34" charset="0"/>
              <a:buChar char="•"/>
            </a:pPr>
            <a:r>
              <a:rPr lang="en-US" sz="3200" dirty="0">
                <a:latin typeface="Franklin Gothic Book" panose="020B05030201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Added Value</a:t>
            </a:r>
          </a:p>
          <a:p>
            <a:pPr marL="380990" indent="-380990" algn="l">
              <a:buFont typeface="Arial" panose="020B0604020202020204" pitchFamily="34" charset="0"/>
              <a:buChar char="•"/>
            </a:pPr>
            <a:r>
              <a:rPr lang="en-US" sz="3200" dirty="0">
                <a:latin typeface="Franklin Gothic Book" panose="020B05030201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Donated Media</a:t>
            </a:r>
          </a:p>
        </p:txBody>
      </p:sp>
      <p:sp>
        <p:nvSpPr>
          <p:cNvPr id="15" name="Arrow: Notched Right 14">
            <a:extLst>
              <a:ext uri="{FF2B5EF4-FFF2-40B4-BE49-F238E27FC236}">
                <a16:creationId xmlns:a16="http://schemas.microsoft.com/office/drawing/2014/main" id="{BDA4A79E-C090-42C6-80D6-6963CB23C0B9}"/>
              </a:ext>
            </a:extLst>
          </p:cNvPr>
          <p:cNvSpPr/>
          <p:nvPr/>
        </p:nvSpPr>
        <p:spPr>
          <a:xfrm>
            <a:off x="6380480" y="2672079"/>
            <a:ext cx="1209040" cy="795717"/>
          </a:xfrm>
          <a:prstGeom prst="notchedRightArrow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4800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EAE29DD7-3EB3-4E02-B9CB-549D107A96DE}"/>
              </a:ext>
            </a:extLst>
          </p:cNvPr>
          <p:cNvSpPr/>
          <p:nvPr/>
        </p:nvSpPr>
        <p:spPr>
          <a:xfrm>
            <a:off x="7866889" y="2515940"/>
            <a:ext cx="5642863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3200" dirty="0">
                <a:latin typeface="Franklin Gothic Book" panose="020B05030201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$3 million in overall campaign value on a budget of $840,000*</a:t>
            </a:r>
            <a:endParaRPr lang="en-US" sz="3200" dirty="0">
              <a:latin typeface="Franklin Gothic Book" panose="020B0503020102020204" pitchFamily="34" charset="0"/>
            </a:endParaRP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F9F714FA-820F-468C-8B8D-6FFD5D43497A}"/>
              </a:ext>
            </a:extLst>
          </p:cNvPr>
          <p:cNvSpPr txBox="1"/>
          <p:nvPr/>
        </p:nvSpPr>
        <p:spPr>
          <a:xfrm>
            <a:off x="7213600" y="8249920"/>
            <a:ext cx="524256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dirty="0"/>
              <a:t>*includes $63k for administration</a:t>
            </a:r>
          </a:p>
        </p:txBody>
      </p:sp>
    </p:spTree>
    <p:extLst>
      <p:ext uri="{BB962C8B-B14F-4D97-AF65-F5344CB8AC3E}">
        <p14:creationId xmlns:p14="http://schemas.microsoft.com/office/powerpoint/2010/main" val="963765663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193800" y="1905000"/>
            <a:ext cx="14020800" cy="461664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571500" indent="-571500" algn="l">
              <a:buFont typeface="Arial"/>
              <a:buChar char="•"/>
            </a:pPr>
            <a:r>
              <a:rPr lang="en-US" sz="4200" dirty="0">
                <a:latin typeface="Calibri"/>
                <a:cs typeface="Calibri"/>
              </a:rPr>
              <a:t>303 respondents for pre-campaign benchmark survey during March 28 – March 31, 2017</a:t>
            </a:r>
          </a:p>
          <a:p>
            <a:pPr marL="571500" indent="-571500" algn="l">
              <a:buFont typeface="Arial"/>
              <a:buChar char="•"/>
            </a:pPr>
            <a:r>
              <a:rPr lang="en-US" sz="4200" dirty="0">
                <a:latin typeface="Calibri"/>
                <a:cs typeface="Calibri"/>
              </a:rPr>
              <a:t>302 post-campaign respondents for follow-up survey during May 16 – May 22, 2017</a:t>
            </a:r>
          </a:p>
          <a:p>
            <a:pPr marL="571500" indent="-571500" algn="l">
              <a:buFont typeface="Arial"/>
              <a:buChar char="•"/>
            </a:pPr>
            <a:r>
              <a:rPr lang="en-US" sz="4200" dirty="0">
                <a:latin typeface="Calibri"/>
                <a:cs typeface="Calibri"/>
              </a:rPr>
              <a:t>Geographically and demographically representative</a:t>
            </a:r>
          </a:p>
          <a:p>
            <a:pPr marL="571500" indent="-571500" algn="l">
              <a:buFont typeface="Arial"/>
              <a:buChar char="•"/>
            </a:pPr>
            <a:r>
              <a:rPr lang="en-US" sz="4200" dirty="0">
                <a:latin typeface="Calibri"/>
                <a:cs typeface="Calibri"/>
              </a:rPr>
              <a:t>Driver and pedestrian segments</a:t>
            </a:r>
          </a:p>
          <a:p>
            <a:pPr marL="571500" indent="-571500" algn="l">
              <a:buFont typeface="Arial"/>
              <a:buChar char="•"/>
            </a:pPr>
            <a:r>
              <a:rPr lang="en-US" sz="4200" dirty="0">
                <a:latin typeface="Calibri"/>
                <a:cs typeface="Calibri"/>
              </a:rPr>
              <a:t>95% confidence level</a:t>
            </a:r>
          </a:p>
        </p:txBody>
      </p:sp>
      <p:sp>
        <p:nvSpPr>
          <p:cNvPr id="9" name="Title 1"/>
          <p:cNvSpPr txBox="1">
            <a:spLocks/>
          </p:cNvSpPr>
          <p:nvPr/>
        </p:nvSpPr>
        <p:spPr>
          <a:xfrm>
            <a:off x="471488" y="373063"/>
            <a:ext cx="15784512" cy="954087"/>
          </a:xfrm>
          <a:prstGeom prst="rect">
            <a:avLst/>
          </a:prstGeom>
        </p:spPr>
        <p:txBody>
          <a:bodyPr lIns="145143" tIns="72571" rIns="145143" bIns="72571"/>
          <a:lstStyle>
            <a:lvl1pPr algn="l" defTabSz="914400" rtl="0" eaLnBrk="1" latinLnBrk="0" hangingPunct="1">
              <a:lnSpc>
                <a:spcPct val="85000"/>
              </a:lnSpc>
              <a:spcBef>
                <a:spcPct val="0"/>
              </a:spcBef>
              <a:buNone/>
              <a:defRPr sz="4400" kern="1200" cap="all" baseline="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</a:lstStyle>
          <a:p>
            <a:pPr fontAlgn="auto">
              <a:spcAft>
                <a:spcPts val="0"/>
              </a:spcAft>
              <a:defRPr/>
            </a:pPr>
            <a:r>
              <a:rPr lang="en-US" sz="5700" b="1" dirty="0">
                <a:solidFill>
                  <a:srgbClr val="363636"/>
                </a:solidFill>
                <a:latin typeface="Calibri"/>
                <a:cs typeface="Calibri"/>
              </a:rPr>
              <a:t>EVALUATION Survey</a:t>
            </a:r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4681200" y="152400"/>
            <a:ext cx="2133600" cy="365125"/>
          </a:xfrm>
          <a:prstGeom prst="rect">
            <a:avLst/>
          </a:prstGeom>
        </p:spPr>
        <p:txBody>
          <a:bodyPr/>
          <a:lstStyle>
            <a:lvl1pPr>
              <a:defRPr sz="1600"/>
            </a:lvl1pPr>
          </a:lstStyle>
          <a:p>
            <a:fld id="{E527648D-7B85-4EBF-B9FC-AAE4D8B9CF45}" type="slidenum">
              <a:rPr lang="en-US" smtClean="0"/>
              <a:pPr/>
              <a:t>18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97467316"/>
      </p:ext>
    </p:extLst>
  </p:cSld>
  <p:clrMapOvr>
    <a:masterClrMapping/>
  </p:clrMapOvr>
  <p:transition/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/>
          <p:cNvSpPr txBox="1">
            <a:spLocks/>
          </p:cNvSpPr>
          <p:nvPr/>
        </p:nvSpPr>
        <p:spPr>
          <a:xfrm>
            <a:off x="471488" y="373063"/>
            <a:ext cx="15784512" cy="954087"/>
          </a:xfrm>
          <a:prstGeom prst="rect">
            <a:avLst/>
          </a:prstGeom>
        </p:spPr>
        <p:txBody>
          <a:bodyPr lIns="145143" tIns="72571" rIns="145143" bIns="72571"/>
          <a:lstStyle>
            <a:lvl1pPr algn="l" defTabSz="914400" rtl="0" eaLnBrk="1" latinLnBrk="0" hangingPunct="1">
              <a:lnSpc>
                <a:spcPct val="85000"/>
              </a:lnSpc>
              <a:spcBef>
                <a:spcPct val="0"/>
              </a:spcBef>
              <a:buNone/>
              <a:defRPr sz="4400" kern="1200" cap="all" baseline="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</a:lstStyle>
          <a:p>
            <a:pPr fontAlgn="auto">
              <a:spcAft>
                <a:spcPts val="0"/>
              </a:spcAft>
              <a:defRPr/>
            </a:pPr>
            <a:r>
              <a:rPr lang="en-US" sz="5700" b="1" dirty="0">
                <a:solidFill>
                  <a:srgbClr val="363636"/>
                </a:solidFill>
                <a:latin typeface="Calibri"/>
                <a:cs typeface="Calibri"/>
              </a:rPr>
              <a:t>CAMPAIGN EVALUATION HIGHLIGHTS</a:t>
            </a:r>
          </a:p>
        </p:txBody>
      </p:sp>
      <p:sp>
        <p:nvSpPr>
          <p:cNvPr id="3" name="Rectangle 2"/>
          <p:cNvSpPr/>
          <p:nvPr/>
        </p:nvSpPr>
        <p:spPr>
          <a:xfrm>
            <a:off x="660400" y="1600200"/>
            <a:ext cx="12039600" cy="455509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l"/>
            <a:r>
              <a:rPr lang="en-US" sz="3800" b="1" dirty="0">
                <a:latin typeface="Calibri"/>
                <a:cs typeface="Calibri"/>
              </a:rPr>
              <a:t>ADVERTISING AWARENESS</a:t>
            </a:r>
          </a:p>
          <a:p>
            <a:pPr marL="571500" indent="-571500" algn="l">
              <a:buFont typeface="Arial"/>
              <a:buChar char="•"/>
            </a:pPr>
            <a:r>
              <a:rPr lang="en-US" dirty="0">
                <a:latin typeface="Calibri"/>
                <a:cs typeface="Calibri"/>
              </a:rPr>
              <a:t>Unaided ad awareness recall: </a:t>
            </a:r>
            <a:r>
              <a:rPr lang="en-US" b="1" dirty="0">
                <a:latin typeface="Calibri"/>
                <a:cs typeface="Calibri"/>
              </a:rPr>
              <a:t>22% to 30% </a:t>
            </a:r>
            <a:r>
              <a:rPr lang="en-US" dirty="0">
                <a:latin typeface="Calibri"/>
                <a:cs typeface="Calibri"/>
              </a:rPr>
              <a:t>(all time high)</a:t>
            </a:r>
          </a:p>
          <a:p>
            <a:pPr marL="571500" indent="-571500" algn="l">
              <a:buFont typeface="Arial"/>
              <a:buChar char="•"/>
            </a:pPr>
            <a:r>
              <a:rPr lang="en-US" dirty="0">
                <a:latin typeface="Calibri"/>
                <a:cs typeface="Calibri"/>
              </a:rPr>
              <a:t>Aided ad awareness recall: </a:t>
            </a:r>
            <a:r>
              <a:rPr lang="en-US" b="1" dirty="0">
                <a:latin typeface="Calibri"/>
                <a:cs typeface="Calibri"/>
              </a:rPr>
              <a:t>71% in each wave</a:t>
            </a:r>
          </a:p>
          <a:p>
            <a:pPr marL="571500" indent="-571500" algn="l">
              <a:buFont typeface="Arial"/>
              <a:buChar char="•"/>
            </a:pPr>
            <a:r>
              <a:rPr lang="en-US" dirty="0">
                <a:latin typeface="Calibri"/>
                <a:cs typeface="Calibri"/>
              </a:rPr>
              <a:t>While aided recall did not increase between </a:t>
            </a:r>
            <a:br>
              <a:rPr lang="en-US" dirty="0">
                <a:latin typeface="Calibri"/>
                <a:cs typeface="Calibri"/>
              </a:rPr>
            </a:br>
            <a:r>
              <a:rPr lang="en-US" dirty="0">
                <a:latin typeface="Calibri"/>
                <a:cs typeface="Calibri"/>
              </a:rPr>
              <a:t>the two survey waves, </a:t>
            </a:r>
            <a:r>
              <a:rPr lang="en-US" i="1" u="sng" dirty="0">
                <a:latin typeface="Calibri"/>
                <a:cs typeface="Calibri"/>
              </a:rPr>
              <a:t>pre-campaign</a:t>
            </a:r>
            <a:br>
              <a:rPr lang="en-US" dirty="0">
                <a:latin typeface="Calibri"/>
                <a:cs typeface="Calibri"/>
              </a:rPr>
            </a:br>
            <a:r>
              <a:rPr lang="en-US" dirty="0">
                <a:latin typeface="Calibri"/>
                <a:cs typeface="Calibri"/>
              </a:rPr>
              <a:t>awareness started at an all-time high.</a:t>
            </a:r>
          </a:p>
          <a:p>
            <a:pPr marL="571500" indent="-571500" algn="l">
              <a:buFont typeface="Arial"/>
              <a:buChar char="•"/>
            </a:pPr>
            <a:r>
              <a:rPr lang="en-US" dirty="0">
                <a:latin typeface="Calibri"/>
                <a:cs typeface="Calibri"/>
              </a:rPr>
              <a:t>The all-time high for overall recall was 74% </a:t>
            </a:r>
            <a:br>
              <a:rPr lang="en-US" dirty="0">
                <a:latin typeface="Calibri"/>
                <a:cs typeface="Calibri"/>
              </a:rPr>
            </a:br>
            <a:r>
              <a:rPr lang="en-US" dirty="0">
                <a:latin typeface="Calibri"/>
                <a:cs typeface="Calibri"/>
              </a:rPr>
              <a:t>in 2016, which paid media spending was higher.</a:t>
            </a:r>
          </a:p>
        </p:txBody>
      </p:sp>
      <p:pic>
        <p:nvPicPr>
          <p:cNvPr id="2" name="Picture 1" descr="Screen Shot 2017-10-05 at 10.22.00 AM.png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0566400" y="3810000"/>
            <a:ext cx="5257800" cy="4225636"/>
          </a:xfrm>
          <a:prstGeom prst="rect">
            <a:avLst/>
          </a:prstGeom>
        </p:spPr>
      </p:pic>
      <p:sp>
        <p:nvSpPr>
          <p:cNvPr id="5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4681200" y="152400"/>
            <a:ext cx="2133600" cy="365125"/>
          </a:xfrm>
          <a:prstGeom prst="rect">
            <a:avLst/>
          </a:prstGeom>
        </p:spPr>
        <p:txBody>
          <a:bodyPr/>
          <a:lstStyle>
            <a:lvl1pPr>
              <a:defRPr sz="1600"/>
            </a:lvl1pPr>
          </a:lstStyle>
          <a:p>
            <a:fld id="{E527648D-7B85-4EBF-B9FC-AAE4D8B9CF45}" type="slidenum">
              <a:rPr lang="en-US" smtClean="0"/>
              <a:pPr/>
              <a:t>19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64922117"/>
      </p:ext>
    </p:extLst>
  </p:cSld>
  <p:clrMapOvr>
    <a:masterClrMapping/>
  </p:clrMapOvr>
  <p:transition/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/>
          <p:cNvSpPr txBox="1">
            <a:spLocks/>
          </p:cNvSpPr>
          <p:nvPr/>
        </p:nvSpPr>
        <p:spPr>
          <a:xfrm>
            <a:off x="471488" y="373063"/>
            <a:ext cx="15784512" cy="954087"/>
          </a:xfrm>
          <a:prstGeom prst="rect">
            <a:avLst/>
          </a:prstGeom>
        </p:spPr>
        <p:txBody>
          <a:bodyPr lIns="145143" tIns="72571" rIns="145143" bIns="72571"/>
          <a:lstStyle>
            <a:lvl1pPr algn="l" defTabSz="914400" rtl="0" eaLnBrk="1" latinLnBrk="0" hangingPunct="1">
              <a:lnSpc>
                <a:spcPct val="85000"/>
              </a:lnSpc>
              <a:spcBef>
                <a:spcPct val="0"/>
              </a:spcBef>
              <a:buNone/>
              <a:defRPr sz="4400" kern="1200" cap="all" baseline="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</a:lstStyle>
          <a:p>
            <a:pPr fontAlgn="auto">
              <a:spcAft>
                <a:spcPts val="0"/>
              </a:spcAft>
              <a:defRPr/>
            </a:pPr>
            <a:r>
              <a:rPr lang="en-US" sz="5700" b="1" dirty="0">
                <a:solidFill>
                  <a:srgbClr val="363636"/>
                </a:solidFill>
                <a:latin typeface="Calibri"/>
                <a:cs typeface="Calibri"/>
              </a:rPr>
              <a:t>CAMPAIGN EVALUATION HIGHLIGHTS</a:t>
            </a:r>
          </a:p>
        </p:txBody>
      </p:sp>
      <p:sp>
        <p:nvSpPr>
          <p:cNvPr id="3" name="Rectangle 2"/>
          <p:cNvSpPr/>
          <p:nvPr/>
        </p:nvSpPr>
        <p:spPr>
          <a:xfrm>
            <a:off x="736600" y="1600200"/>
            <a:ext cx="7543800" cy="400109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l"/>
            <a:r>
              <a:rPr lang="en-US" sz="3800" b="1" dirty="0">
                <a:latin typeface="Calibri"/>
                <a:cs typeface="Calibri"/>
              </a:rPr>
              <a:t>ADVERTISING AWARENESS</a:t>
            </a:r>
          </a:p>
          <a:p>
            <a:pPr marL="571500" indent="-571500" algn="l">
              <a:buFont typeface="Arial"/>
              <a:buChar char="•"/>
            </a:pPr>
            <a:r>
              <a:rPr lang="en-US" dirty="0">
                <a:latin typeface="Calibri"/>
                <a:cs typeface="Calibri"/>
              </a:rPr>
              <a:t>Aided advertising awareness was equal for pedestrians and drivers</a:t>
            </a:r>
          </a:p>
          <a:p>
            <a:pPr marL="1028700" lvl="1" indent="-571500" algn="l">
              <a:buFont typeface="Arial"/>
              <a:buChar char="•"/>
            </a:pPr>
            <a:r>
              <a:rPr lang="en-US" dirty="0">
                <a:latin typeface="Calibri"/>
                <a:cs typeface="Calibri"/>
              </a:rPr>
              <a:t>2016: 79% vs. 68%</a:t>
            </a:r>
          </a:p>
          <a:p>
            <a:pPr marL="1028700" lvl="1" indent="-571500" algn="l">
              <a:buFont typeface="Arial"/>
              <a:buChar char="•"/>
            </a:pPr>
            <a:r>
              <a:rPr lang="en-US" dirty="0">
                <a:latin typeface="Calibri"/>
                <a:cs typeface="Calibri"/>
              </a:rPr>
              <a:t>2015: 73% vs. 63%</a:t>
            </a:r>
          </a:p>
          <a:p>
            <a:pPr marL="1028700" lvl="1" indent="-571500" algn="l">
              <a:buFont typeface="Arial"/>
              <a:buChar char="•"/>
            </a:pPr>
            <a:r>
              <a:rPr lang="en-US" dirty="0">
                <a:latin typeface="Calibri"/>
                <a:cs typeface="Calibri"/>
              </a:rPr>
              <a:t>2014: 62% vs. 51%</a:t>
            </a:r>
          </a:p>
          <a:p>
            <a:pPr marL="1028700" lvl="1" indent="-571500" algn="l">
              <a:buFont typeface="Arial"/>
              <a:buChar char="•"/>
            </a:pPr>
            <a:r>
              <a:rPr lang="en-US" dirty="0">
                <a:latin typeface="Calibri"/>
                <a:cs typeface="Calibri"/>
              </a:rPr>
              <a:t>2013: 50% vs. 27%</a:t>
            </a:r>
          </a:p>
        </p:txBody>
      </p:sp>
      <p:pic>
        <p:nvPicPr>
          <p:cNvPr id="4" name="Picture 3" descr="Screen Shot 2017-10-05 at 10.22.28 AM.png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1938000" y="6543964"/>
            <a:ext cx="3581400" cy="1380836"/>
          </a:xfrm>
          <a:prstGeom prst="rect">
            <a:avLst/>
          </a:prstGeom>
        </p:spPr>
      </p:pic>
      <p:pic>
        <p:nvPicPr>
          <p:cNvPr id="6" name="Picture 5" descr="Screen Shot 2017-10-05 at 10.22.28 AM.png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8661400" y="2200564"/>
            <a:ext cx="7061200" cy="4271819"/>
          </a:xfrm>
          <a:prstGeom prst="rect">
            <a:avLst/>
          </a:prstGeom>
        </p:spPr>
      </p:pic>
      <p:sp>
        <p:nvSpPr>
          <p:cNvPr id="8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4681200" y="152400"/>
            <a:ext cx="2133600" cy="365125"/>
          </a:xfrm>
          <a:prstGeom prst="rect">
            <a:avLst/>
          </a:prstGeom>
        </p:spPr>
        <p:txBody>
          <a:bodyPr/>
          <a:lstStyle>
            <a:lvl1pPr>
              <a:defRPr sz="1600"/>
            </a:lvl1pPr>
          </a:lstStyle>
          <a:p>
            <a:fld id="{E527648D-7B85-4EBF-B9FC-AAE4D8B9CF45}" type="slidenum">
              <a:rPr lang="en-US" smtClean="0"/>
              <a:pPr/>
              <a:t>20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26229153"/>
      </p:ext>
    </p:extLst>
  </p:cSld>
  <p:clrMapOvr>
    <a:masterClrMapping/>
  </p:clrMapOvr>
  <p:transition/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584200" y="1524000"/>
            <a:ext cx="14630400" cy="510909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l"/>
            <a:r>
              <a:rPr lang="en-US" sz="3800" b="1" dirty="0">
                <a:latin typeface="Calibri"/>
                <a:cs typeface="Calibri"/>
              </a:rPr>
              <a:t>GENERAL AWARENESS</a:t>
            </a:r>
          </a:p>
          <a:p>
            <a:pPr marL="571500" indent="-571500" algn="l">
              <a:buFont typeface="Arial"/>
              <a:buChar char="•"/>
            </a:pPr>
            <a:r>
              <a:rPr lang="en-US" dirty="0">
                <a:latin typeface="Calibri"/>
                <a:cs typeface="Calibri"/>
              </a:rPr>
              <a:t>General awareness for the </a:t>
            </a:r>
            <a:r>
              <a:rPr lang="en-US" i="1" dirty="0">
                <a:latin typeface="Calibri"/>
                <a:cs typeface="Calibri"/>
              </a:rPr>
              <a:t>Street Smart </a:t>
            </a:r>
            <a:r>
              <a:rPr lang="en-US" dirty="0">
                <a:latin typeface="Calibri"/>
                <a:cs typeface="Calibri"/>
              </a:rPr>
              <a:t>advertising program remained consistent </a:t>
            </a:r>
            <a:r>
              <a:rPr lang="en-US" b="1" dirty="0">
                <a:latin typeface="Calibri"/>
                <a:cs typeface="Calibri"/>
              </a:rPr>
              <a:t>(37% to 40%)</a:t>
            </a:r>
            <a:r>
              <a:rPr lang="en-US" dirty="0">
                <a:latin typeface="Calibri"/>
                <a:cs typeface="Calibri"/>
              </a:rPr>
              <a:t>. </a:t>
            </a:r>
          </a:p>
          <a:p>
            <a:pPr marL="571500" indent="-571500" algn="l">
              <a:buFont typeface="Arial"/>
              <a:buChar char="•"/>
            </a:pPr>
            <a:endParaRPr lang="en-US" dirty="0">
              <a:latin typeface="Calibri"/>
              <a:cs typeface="Calibri"/>
            </a:endParaRPr>
          </a:p>
          <a:p>
            <a:pPr marL="571500" indent="-571500" algn="l">
              <a:buFont typeface="Arial"/>
              <a:buChar char="•"/>
            </a:pPr>
            <a:r>
              <a:rPr lang="en-US" dirty="0">
                <a:latin typeface="Calibri"/>
                <a:cs typeface="Calibri"/>
              </a:rPr>
              <a:t>Awareness of police efforts to enforce pedestrian traffic safety laws increased </a:t>
            </a:r>
            <a:r>
              <a:rPr lang="en-US" b="1" dirty="0">
                <a:latin typeface="Calibri"/>
                <a:cs typeface="Calibri"/>
              </a:rPr>
              <a:t>(overall 22% to 27%)</a:t>
            </a:r>
            <a:r>
              <a:rPr lang="en-US" dirty="0">
                <a:latin typeface="Calibri"/>
                <a:cs typeface="Calibri"/>
              </a:rPr>
              <a:t>.</a:t>
            </a:r>
          </a:p>
          <a:p>
            <a:pPr marL="1943100" lvl="3" indent="-571500" algn="l">
              <a:buFont typeface="Arial"/>
              <a:buChar char="•"/>
            </a:pPr>
            <a:r>
              <a:rPr lang="en-US" b="1" dirty="0">
                <a:latin typeface="Calibri"/>
                <a:cs typeface="Calibri"/>
              </a:rPr>
              <a:t>1 in 5</a:t>
            </a:r>
            <a:r>
              <a:rPr lang="en-US" b="1" i="1" dirty="0">
                <a:latin typeface="Calibri"/>
                <a:cs typeface="Calibri"/>
              </a:rPr>
              <a:t> </a:t>
            </a:r>
            <a:r>
              <a:rPr lang="en-US" i="1" dirty="0">
                <a:latin typeface="Calibri"/>
                <a:cs typeface="Calibri"/>
              </a:rPr>
              <a:t>pedestrians</a:t>
            </a:r>
            <a:r>
              <a:rPr lang="en-US" dirty="0">
                <a:latin typeface="Calibri"/>
                <a:cs typeface="Calibri"/>
              </a:rPr>
              <a:t> were aware of increased enforcement.</a:t>
            </a:r>
          </a:p>
          <a:p>
            <a:pPr marL="1943100" lvl="3" indent="-571500" algn="l">
              <a:buFont typeface="Arial"/>
              <a:buChar char="•"/>
            </a:pPr>
            <a:r>
              <a:rPr lang="en-US" b="1" dirty="0">
                <a:latin typeface="Calibri"/>
                <a:cs typeface="Calibri"/>
              </a:rPr>
              <a:t>1 in 3 </a:t>
            </a:r>
            <a:r>
              <a:rPr lang="en-US" i="1" dirty="0">
                <a:latin typeface="Calibri"/>
                <a:cs typeface="Calibri"/>
              </a:rPr>
              <a:t>drivers</a:t>
            </a:r>
            <a:r>
              <a:rPr lang="en-US" dirty="0">
                <a:latin typeface="Calibri"/>
                <a:cs typeface="Calibri"/>
              </a:rPr>
              <a:t> were aware of increased enforcement.</a:t>
            </a:r>
          </a:p>
          <a:p>
            <a:pPr algn="l"/>
            <a:r>
              <a:rPr lang="en-US" dirty="0">
                <a:latin typeface="Calibri"/>
                <a:cs typeface="Calibri"/>
              </a:rPr>
              <a:t> </a:t>
            </a:r>
          </a:p>
        </p:txBody>
      </p:sp>
      <p:sp>
        <p:nvSpPr>
          <p:cNvPr id="9" name="Title 1"/>
          <p:cNvSpPr txBox="1">
            <a:spLocks/>
          </p:cNvSpPr>
          <p:nvPr/>
        </p:nvSpPr>
        <p:spPr>
          <a:xfrm>
            <a:off x="471488" y="373063"/>
            <a:ext cx="15784512" cy="954087"/>
          </a:xfrm>
          <a:prstGeom prst="rect">
            <a:avLst/>
          </a:prstGeom>
        </p:spPr>
        <p:txBody>
          <a:bodyPr lIns="145143" tIns="72571" rIns="145143" bIns="72571"/>
          <a:lstStyle>
            <a:lvl1pPr algn="l" defTabSz="914400" rtl="0" eaLnBrk="1" latinLnBrk="0" hangingPunct="1">
              <a:lnSpc>
                <a:spcPct val="85000"/>
              </a:lnSpc>
              <a:spcBef>
                <a:spcPct val="0"/>
              </a:spcBef>
              <a:buNone/>
              <a:defRPr sz="4400" kern="1200" cap="all" baseline="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</a:lstStyle>
          <a:p>
            <a:pPr fontAlgn="auto">
              <a:spcAft>
                <a:spcPts val="0"/>
              </a:spcAft>
              <a:defRPr/>
            </a:pPr>
            <a:r>
              <a:rPr lang="en-US" sz="5700" b="1" dirty="0">
                <a:solidFill>
                  <a:srgbClr val="363636"/>
                </a:solidFill>
                <a:latin typeface="Calibri"/>
                <a:cs typeface="Calibri"/>
              </a:rPr>
              <a:t>CAMPAIGN EVALUATION Highlights</a:t>
            </a:r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4681200" y="152400"/>
            <a:ext cx="2133600" cy="365125"/>
          </a:xfrm>
          <a:prstGeom prst="rect">
            <a:avLst/>
          </a:prstGeom>
        </p:spPr>
        <p:txBody>
          <a:bodyPr/>
          <a:lstStyle>
            <a:lvl1pPr>
              <a:defRPr sz="1600"/>
            </a:lvl1pPr>
          </a:lstStyle>
          <a:p>
            <a:fld id="{E527648D-7B85-4EBF-B9FC-AAE4D8B9CF45}" type="slidenum">
              <a:rPr lang="en-US" smtClean="0"/>
              <a:pPr/>
              <a:t>21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80096068"/>
      </p:ext>
    </p:extLst>
  </p:cSld>
  <p:clrMapOvr>
    <a:masterClrMapping/>
  </p:clrMapOvr>
  <p:transition/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3"/>
          <p:cNvSpPr>
            <a:spLocks/>
          </p:cNvSpPr>
          <p:nvPr/>
        </p:nvSpPr>
        <p:spPr bwMode="auto">
          <a:xfrm>
            <a:off x="702734" y="1691218"/>
            <a:ext cx="14977532" cy="662516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/>
          <a:lstStyle/>
          <a:p>
            <a:pPr algn="l">
              <a:lnSpc>
                <a:spcPct val="90000"/>
              </a:lnSpc>
              <a:spcBef>
                <a:spcPts val="2381"/>
              </a:spcBef>
              <a:buSzPct val="47000"/>
              <a:defRPr/>
            </a:pPr>
            <a:r>
              <a:rPr lang="en-US" sz="3800" b="1" dirty="0">
                <a:solidFill>
                  <a:schemeClr val="tx1"/>
                </a:solidFill>
                <a:latin typeface="Calibri"/>
                <a:ea typeface="MS PGothic" charset="0"/>
                <a:cs typeface="Calibri"/>
                <a:sym typeface="Futura" charset="0"/>
              </a:rPr>
              <a:t>BEHAVIORS &amp; ATTITUDES</a:t>
            </a:r>
          </a:p>
          <a:p>
            <a:pPr marL="457200" lvl="0" indent="-457200" algn="l">
              <a:buFont typeface="Arial"/>
              <a:buChar char="•"/>
            </a:pPr>
            <a:r>
              <a:rPr lang="en-US" sz="3400" dirty="0">
                <a:latin typeface="Calibri"/>
                <a:cs typeface="Calibri"/>
              </a:rPr>
              <a:t>The respondents were presented with a list of behaviors surrounding pedestrian and bicycle safety. Overall, there were no significant changes.</a:t>
            </a:r>
          </a:p>
          <a:p>
            <a:pPr marL="457200" lvl="0" indent="-457200" algn="l">
              <a:buFont typeface="Arial"/>
              <a:buChar char="•"/>
            </a:pPr>
            <a:endParaRPr lang="en-US" sz="1500" dirty="0">
              <a:latin typeface="Calibri"/>
              <a:cs typeface="Calibri"/>
            </a:endParaRPr>
          </a:p>
          <a:p>
            <a:pPr marL="457200" lvl="0" indent="-457200" algn="l">
              <a:buFont typeface="Arial"/>
              <a:buChar char="•"/>
            </a:pPr>
            <a:r>
              <a:rPr lang="en-US" sz="3400" dirty="0">
                <a:latin typeface="Calibri"/>
                <a:cs typeface="Calibri"/>
              </a:rPr>
              <a:t>Respondents identified the most serious problems as:</a:t>
            </a:r>
          </a:p>
          <a:p>
            <a:pPr marL="914400" lvl="1" indent="-457200" algn="l">
              <a:buFont typeface="Arial"/>
              <a:buChar char="•"/>
            </a:pPr>
            <a:r>
              <a:rPr lang="en-US" sz="3400" dirty="0">
                <a:latin typeface="Calibri"/>
                <a:cs typeface="Calibri"/>
              </a:rPr>
              <a:t>Driving while texting </a:t>
            </a:r>
          </a:p>
          <a:p>
            <a:pPr marL="914400" lvl="1" indent="-457200" algn="l">
              <a:buFont typeface="Arial"/>
              <a:buChar char="•"/>
            </a:pPr>
            <a:r>
              <a:rPr lang="en-US" sz="3400" dirty="0">
                <a:latin typeface="Calibri"/>
                <a:cs typeface="Calibri"/>
              </a:rPr>
              <a:t>Driving while on cell phone</a:t>
            </a:r>
          </a:p>
          <a:p>
            <a:pPr marL="914400" lvl="1" indent="-457200" algn="l">
              <a:buFont typeface="Arial"/>
              <a:buChar char="•"/>
            </a:pPr>
            <a:r>
              <a:rPr lang="en-US" sz="3400" dirty="0">
                <a:latin typeface="Calibri"/>
                <a:cs typeface="Calibri"/>
              </a:rPr>
              <a:t>Aggressive driving</a:t>
            </a:r>
          </a:p>
          <a:p>
            <a:pPr marL="914400" lvl="1" indent="-457200" algn="l">
              <a:buFont typeface="Arial"/>
              <a:buChar char="•"/>
            </a:pPr>
            <a:r>
              <a:rPr lang="en-US" sz="3400" dirty="0">
                <a:latin typeface="Calibri"/>
                <a:cs typeface="Calibri"/>
              </a:rPr>
              <a:t>Drivers exceeding the speed limit</a:t>
            </a:r>
            <a:endParaRPr lang="en-US" sz="1500" dirty="0">
              <a:latin typeface="Calibri"/>
              <a:cs typeface="Calibri"/>
            </a:endParaRPr>
          </a:p>
        </p:txBody>
      </p:sp>
      <p:sp>
        <p:nvSpPr>
          <p:cNvPr id="7" name="Title 1"/>
          <p:cNvSpPr txBox="1">
            <a:spLocks/>
          </p:cNvSpPr>
          <p:nvPr/>
        </p:nvSpPr>
        <p:spPr>
          <a:xfrm>
            <a:off x="471488" y="373063"/>
            <a:ext cx="15784512" cy="954087"/>
          </a:xfrm>
          <a:prstGeom prst="rect">
            <a:avLst/>
          </a:prstGeom>
        </p:spPr>
        <p:txBody>
          <a:bodyPr lIns="145143" tIns="72571" rIns="145143" bIns="72571"/>
          <a:lstStyle>
            <a:lvl1pPr algn="l" defTabSz="914400" rtl="0" eaLnBrk="1" latinLnBrk="0" hangingPunct="1">
              <a:lnSpc>
                <a:spcPct val="85000"/>
              </a:lnSpc>
              <a:spcBef>
                <a:spcPct val="0"/>
              </a:spcBef>
              <a:buNone/>
              <a:defRPr sz="4400" kern="1200" cap="all" baseline="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</a:lstStyle>
          <a:p>
            <a:pPr fontAlgn="auto">
              <a:spcAft>
                <a:spcPts val="0"/>
              </a:spcAft>
              <a:defRPr/>
            </a:pPr>
            <a:r>
              <a:rPr lang="en-US" sz="5700" b="1" dirty="0">
                <a:solidFill>
                  <a:srgbClr val="363636"/>
                </a:solidFill>
                <a:latin typeface="Calibri"/>
                <a:cs typeface="Calibri"/>
              </a:rPr>
              <a:t>CAMPAIGN EVALUATION Highlights</a:t>
            </a:r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4681200" y="152400"/>
            <a:ext cx="2133600" cy="365125"/>
          </a:xfrm>
          <a:prstGeom prst="rect">
            <a:avLst/>
          </a:prstGeom>
        </p:spPr>
        <p:txBody>
          <a:bodyPr/>
          <a:lstStyle>
            <a:lvl1pPr>
              <a:defRPr sz="1600"/>
            </a:lvl1pPr>
          </a:lstStyle>
          <a:p>
            <a:fld id="{E527648D-7B85-4EBF-B9FC-AAE4D8B9CF45}" type="slidenum">
              <a:rPr lang="en-US" smtClean="0"/>
              <a:pPr/>
              <a:t>22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65851441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68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utoUpdateAnimBg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extBox 14"/>
          <p:cNvSpPr txBox="1"/>
          <p:nvPr/>
        </p:nvSpPr>
        <p:spPr>
          <a:xfrm>
            <a:off x="0" y="4191000"/>
            <a:ext cx="16255999" cy="685800"/>
          </a:xfrm>
          <a:prstGeom prst="rect">
            <a:avLst/>
          </a:prstGeom>
          <a:solidFill>
            <a:schemeClr val="bg1">
              <a:lumMod val="85000"/>
            </a:schemeClr>
          </a:solidFill>
        </p:spPr>
        <p:txBody>
          <a:bodyPr wrap="square" rtlCol="0" anchor="t">
            <a:noAutofit/>
          </a:bodyPr>
          <a:lstStyle/>
          <a:p>
            <a:pPr>
              <a:spcBef>
                <a:spcPts val="0"/>
              </a:spcBef>
              <a:buClr>
                <a:schemeClr val="accent1"/>
              </a:buClr>
              <a:buSzPct val="110000"/>
            </a:pPr>
            <a:endParaRPr lang="en-US" sz="800" i="1" spc="-20" baseline="0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0" y="3429000"/>
            <a:ext cx="16255999" cy="685800"/>
          </a:xfrm>
          <a:prstGeom prst="rect">
            <a:avLst/>
          </a:prstGeom>
          <a:solidFill>
            <a:schemeClr val="bg1">
              <a:lumMod val="85000"/>
            </a:schemeClr>
          </a:solidFill>
        </p:spPr>
        <p:txBody>
          <a:bodyPr wrap="square" rtlCol="0" anchor="t">
            <a:noAutofit/>
          </a:bodyPr>
          <a:lstStyle/>
          <a:p>
            <a:pPr>
              <a:spcBef>
                <a:spcPts val="0"/>
              </a:spcBef>
              <a:buClr>
                <a:schemeClr val="accent1"/>
              </a:buClr>
              <a:buSzPct val="110000"/>
            </a:pPr>
            <a:endParaRPr lang="en-US" sz="800" i="1" spc="-20" baseline="0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4400" dirty="0"/>
              <a:t>Strictness Of Enforcing Laws For Pedestrians</a:t>
            </a:r>
          </a:p>
        </p:txBody>
      </p:sp>
      <p:sp>
        <p:nvSpPr>
          <p:cNvPr id="2" name="Text Placeholder 1"/>
          <p:cNvSpPr>
            <a:spLocks noGrp="1"/>
          </p:cNvSpPr>
          <p:nvPr>
            <p:ph type="body" sz="quarter" idx="22"/>
          </p:nvPr>
        </p:nvSpPr>
        <p:spPr>
          <a:xfrm>
            <a:off x="1422400" y="8077200"/>
            <a:ext cx="12268200" cy="747184"/>
          </a:xfrm>
        </p:spPr>
        <p:txBody>
          <a:bodyPr/>
          <a:lstStyle/>
          <a:p>
            <a:r>
              <a:rPr lang="en-US" sz="1800" dirty="0">
                <a:solidFill>
                  <a:schemeClr val="dk1"/>
                </a:solidFill>
              </a:rPr>
              <a:t>Q.18) </a:t>
            </a:r>
            <a:r>
              <a:rPr lang="en-US" sz="1800" dirty="0"/>
              <a:t>How strict are the authorities when enforcing laws for pedestrians pertaining to jaywalking (crossing mid-block) or crossing against the signal? </a:t>
            </a:r>
          </a:p>
        </p:txBody>
      </p:sp>
      <p:graphicFrame>
        <p:nvGraphicFramePr>
          <p:cNvPr id="9" name="Chart 8"/>
          <p:cNvGraphicFramePr/>
          <p:nvPr>
            <p:extLst>
              <p:ext uri="{D42A27DB-BD31-4B8C-83A1-F6EECF244321}">
                <p14:modId xmlns:p14="http://schemas.microsoft.com/office/powerpoint/2010/main" val="385120585"/>
              </p:ext>
            </p:extLst>
          </p:nvPr>
        </p:nvGraphicFramePr>
        <p:xfrm>
          <a:off x="1727200" y="1752600"/>
          <a:ext cx="13200471" cy="530352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7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4681200" y="152400"/>
            <a:ext cx="2133600" cy="365125"/>
          </a:xfrm>
          <a:prstGeom prst="rect">
            <a:avLst/>
          </a:prstGeom>
        </p:spPr>
        <p:txBody>
          <a:bodyPr/>
          <a:lstStyle>
            <a:lvl1pPr>
              <a:defRPr sz="1600"/>
            </a:lvl1pPr>
          </a:lstStyle>
          <a:p>
            <a:fld id="{E527648D-7B85-4EBF-B9FC-AAE4D8B9CF45}" type="slidenum">
              <a:rPr lang="en-US" smtClean="0"/>
              <a:pPr/>
              <a:t>23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685170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14:reveal/>
      </p:transition>
    </mc:Choice>
    <mc:Fallback xmlns="">
      <p:transition spd="slow">
        <p:fad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extBox 14"/>
          <p:cNvSpPr txBox="1"/>
          <p:nvPr/>
        </p:nvSpPr>
        <p:spPr>
          <a:xfrm>
            <a:off x="0" y="4191000"/>
            <a:ext cx="16255999" cy="685800"/>
          </a:xfrm>
          <a:prstGeom prst="rect">
            <a:avLst/>
          </a:prstGeom>
          <a:solidFill>
            <a:schemeClr val="bg1">
              <a:lumMod val="85000"/>
            </a:schemeClr>
          </a:solidFill>
        </p:spPr>
        <p:txBody>
          <a:bodyPr wrap="square" rtlCol="0" anchor="t">
            <a:noAutofit/>
          </a:bodyPr>
          <a:lstStyle/>
          <a:p>
            <a:pPr>
              <a:spcBef>
                <a:spcPts val="0"/>
              </a:spcBef>
              <a:buClr>
                <a:schemeClr val="accent1"/>
              </a:buClr>
              <a:buSzPct val="110000"/>
            </a:pPr>
            <a:endParaRPr lang="en-US" sz="800" i="1" spc="-20" baseline="0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0" y="2667000"/>
            <a:ext cx="16255999" cy="685800"/>
          </a:xfrm>
          <a:prstGeom prst="rect">
            <a:avLst/>
          </a:prstGeom>
          <a:solidFill>
            <a:schemeClr val="bg1">
              <a:lumMod val="85000"/>
            </a:schemeClr>
          </a:solidFill>
        </p:spPr>
        <p:txBody>
          <a:bodyPr wrap="square" rtlCol="0" anchor="t">
            <a:noAutofit/>
          </a:bodyPr>
          <a:lstStyle/>
          <a:p>
            <a:pPr>
              <a:spcBef>
                <a:spcPts val="0"/>
              </a:spcBef>
              <a:buClr>
                <a:schemeClr val="accent1"/>
              </a:buClr>
              <a:buSzPct val="110000"/>
            </a:pPr>
            <a:endParaRPr lang="en-US" sz="800" i="1" spc="-20" baseline="0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4400" dirty="0"/>
              <a:t>Strictness Of Enforcing Laws For Drivers</a:t>
            </a:r>
          </a:p>
        </p:txBody>
      </p:sp>
      <p:sp>
        <p:nvSpPr>
          <p:cNvPr id="2" name="Text Placeholder 1"/>
          <p:cNvSpPr>
            <a:spLocks noGrp="1"/>
          </p:cNvSpPr>
          <p:nvPr>
            <p:ph type="body" sz="quarter" idx="22"/>
          </p:nvPr>
        </p:nvSpPr>
        <p:spPr>
          <a:xfrm>
            <a:off x="1422400" y="8077200"/>
            <a:ext cx="12268200" cy="747184"/>
          </a:xfrm>
        </p:spPr>
        <p:txBody>
          <a:bodyPr/>
          <a:lstStyle/>
          <a:p>
            <a:r>
              <a:rPr lang="en-US" sz="1800" dirty="0">
                <a:solidFill>
                  <a:schemeClr val="dk1"/>
                </a:solidFill>
              </a:rPr>
              <a:t>Q.19) </a:t>
            </a:r>
            <a:r>
              <a:rPr lang="en-US" sz="1800" dirty="0"/>
              <a:t>How strict are the authorities when enforcing laws for drivers such as yielding to pedestrians in crosswalks or giving cyclists enough room when passing?  </a:t>
            </a:r>
          </a:p>
        </p:txBody>
      </p:sp>
      <p:graphicFrame>
        <p:nvGraphicFramePr>
          <p:cNvPr id="9" name="Chart 8"/>
          <p:cNvGraphicFramePr/>
          <p:nvPr>
            <p:extLst>
              <p:ext uri="{D42A27DB-BD31-4B8C-83A1-F6EECF244321}">
                <p14:modId xmlns:p14="http://schemas.microsoft.com/office/powerpoint/2010/main" val="358794811"/>
              </p:ext>
            </p:extLst>
          </p:nvPr>
        </p:nvGraphicFramePr>
        <p:xfrm>
          <a:off x="1727200" y="1752600"/>
          <a:ext cx="13200471" cy="530352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7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4681200" y="152400"/>
            <a:ext cx="2133600" cy="365125"/>
          </a:xfrm>
          <a:prstGeom prst="rect">
            <a:avLst/>
          </a:prstGeom>
        </p:spPr>
        <p:txBody>
          <a:bodyPr/>
          <a:lstStyle>
            <a:lvl1pPr>
              <a:defRPr sz="1600"/>
            </a:lvl1pPr>
          </a:lstStyle>
          <a:p>
            <a:fld id="{E527648D-7B85-4EBF-B9FC-AAE4D8B9CF45}" type="slidenum">
              <a:rPr lang="en-US" smtClean="0"/>
              <a:pPr/>
              <a:t>24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930052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14:reveal/>
      </p:transition>
    </mc:Choice>
    <mc:Fallback xmlns="">
      <p:transition spd="slow">
        <p:fade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extBox 14"/>
          <p:cNvSpPr txBox="1"/>
          <p:nvPr/>
        </p:nvSpPr>
        <p:spPr>
          <a:xfrm>
            <a:off x="0" y="4191000"/>
            <a:ext cx="16255999" cy="685800"/>
          </a:xfrm>
          <a:prstGeom prst="rect">
            <a:avLst/>
          </a:prstGeom>
          <a:solidFill>
            <a:schemeClr val="bg1">
              <a:lumMod val="85000"/>
            </a:schemeClr>
          </a:solidFill>
        </p:spPr>
        <p:txBody>
          <a:bodyPr wrap="square" rtlCol="0" anchor="t">
            <a:noAutofit/>
          </a:bodyPr>
          <a:lstStyle/>
          <a:p>
            <a:pPr>
              <a:spcBef>
                <a:spcPts val="0"/>
              </a:spcBef>
              <a:buClr>
                <a:schemeClr val="accent1"/>
              </a:buClr>
              <a:buSzPct val="110000"/>
            </a:pPr>
            <a:endParaRPr lang="en-US" sz="800" i="1" spc="-20" baseline="0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0" y="3429000"/>
            <a:ext cx="16255999" cy="685800"/>
          </a:xfrm>
          <a:prstGeom prst="rect">
            <a:avLst/>
          </a:prstGeom>
          <a:solidFill>
            <a:schemeClr val="bg1">
              <a:lumMod val="85000"/>
            </a:schemeClr>
          </a:solidFill>
        </p:spPr>
        <p:txBody>
          <a:bodyPr wrap="square" rtlCol="0" anchor="t">
            <a:noAutofit/>
          </a:bodyPr>
          <a:lstStyle/>
          <a:p>
            <a:pPr>
              <a:spcBef>
                <a:spcPts val="0"/>
              </a:spcBef>
              <a:buClr>
                <a:schemeClr val="accent1"/>
              </a:buClr>
              <a:buSzPct val="110000"/>
            </a:pPr>
            <a:endParaRPr lang="en-US" sz="800" i="1" spc="-20" baseline="0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4400" dirty="0"/>
              <a:t>Frequency:  Not Waiting For Signal</a:t>
            </a:r>
          </a:p>
        </p:txBody>
      </p:sp>
      <p:sp>
        <p:nvSpPr>
          <p:cNvPr id="2" name="Text Placeholder 1"/>
          <p:cNvSpPr>
            <a:spLocks noGrp="1"/>
          </p:cNvSpPr>
          <p:nvPr>
            <p:ph type="body" sz="quarter" idx="22"/>
          </p:nvPr>
        </p:nvSpPr>
        <p:spPr>
          <a:xfrm>
            <a:off x="1422400" y="8077200"/>
            <a:ext cx="15821378" cy="747184"/>
          </a:xfrm>
        </p:spPr>
        <p:txBody>
          <a:bodyPr/>
          <a:lstStyle/>
          <a:p>
            <a:pPr fontAlgn="t">
              <a:defRPr/>
            </a:pPr>
            <a:r>
              <a:rPr lang="en-US" sz="1800" dirty="0"/>
              <a:t>In the past month, how often have </a:t>
            </a:r>
            <a:r>
              <a:rPr lang="en-US" sz="1800" u="sng" dirty="0"/>
              <a:t>you</a:t>
            </a:r>
            <a:r>
              <a:rPr lang="en-US" sz="1800" dirty="0"/>
              <a:t> NOT waited for the walk signal before crossing the street?</a:t>
            </a:r>
            <a:endParaRPr lang="en-US" sz="1800" dirty="0">
              <a:solidFill>
                <a:schemeClr val="dk1"/>
              </a:solidFill>
            </a:endParaRPr>
          </a:p>
        </p:txBody>
      </p:sp>
      <p:graphicFrame>
        <p:nvGraphicFramePr>
          <p:cNvPr id="9" name="Chart 8"/>
          <p:cNvGraphicFramePr/>
          <p:nvPr>
            <p:extLst>
              <p:ext uri="{D42A27DB-BD31-4B8C-83A1-F6EECF244321}">
                <p14:modId xmlns:p14="http://schemas.microsoft.com/office/powerpoint/2010/main" val="765465469"/>
              </p:ext>
            </p:extLst>
          </p:nvPr>
        </p:nvGraphicFramePr>
        <p:xfrm>
          <a:off x="1727200" y="1752600"/>
          <a:ext cx="13200471" cy="530352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7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4681200" y="152400"/>
            <a:ext cx="2133600" cy="365125"/>
          </a:xfrm>
          <a:prstGeom prst="rect">
            <a:avLst/>
          </a:prstGeom>
        </p:spPr>
        <p:txBody>
          <a:bodyPr/>
          <a:lstStyle>
            <a:lvl1pPr>
              <a:defRPr sz="1600"/>
            </a:lvl1pPr>
          </a:lstStyle>
          <a:p>
            <a:fld id="{E527648D-7B85-4EBF-B9FC-AAE4D8B9CF45}" type="slidenum">
              <a:rPr lang="en-US" smtClean="0"/>
              <a:pPr/>
              <a:t>25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482513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14:reveal/>
      </p:transition>
    </mc:Choice>
    <mc:Fallback xmlns="">
      <p:transition spd="slow">
        <p:fade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TextBox 15"/>
          <p:cNvSpPr txBox="1"/>
          <p:nvPr/>
        </p:nvSpPr>
        <p:spPr>
          <a:xfrm>
            <a:off x="-18473" y="5715000"/>
            <a:ext cx="16255999" cy="685800"/>
          </a:xfrm>
          <a:prstGeom prst="rect">
            <a:avLst/>
          </a:prstGeom>
          <a:solidFill>
            <a:schemeClr val="bg1">
              <a:lumMod val="85000"/>
            </a:schemeClr>
          </a:solidFill>
        </p:spPr>
        <p:txBody>
          <a:bodyPr wrap="square" rtlCol="0" anchor="t">
            <a:noAutofit/>
          </a:bodyPr>
          <a:lstStyle/>
          <a:p>
            <a:pPr>
              <a:spcBef>
                <a:spcPts val="0"/>
              </a:spcBef>
              <a:buClr>
                <a:schemeClr val="accent1"/>
              </a:buClr>
              <a:buSzPct val="110000"/>
            </a:pPr>
            <a:endParaRPr lang="en-US" sz="800" i="1" spc="-20" baseline="0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0" y="4191000"/>
            <a:ext cx="16255999" cy="685800"/>
          </a:xfrm>
          <a:prstGeom prst="rect">
            <a:avLst/>
          </a:prstGeom>
          <a:solidFill>
            <a:schemeClr val="bg1">
              <a:lumMod val="85000"/>
            </a:schemeClr>
          </a:solidFill>
        </p:spPr>
        <p:txBody>
          <a:bodyPr wrap="square" rtlCol="0" anchor="t">
            <a:noAutofit/>
          </a:bodyPr>
          <a:lstStyle/>
          <a:p>
            <a:pPr>
              <a:spcBef>
                <a:spcPts val="0"/>
              </a:spcBef>
              <a:buClr>
                <a:schemeClr val="accent1"/>
              </a:buClr>
              <a:buSzPct val="110000"/>
            </a:pPr>
            <a:endParaRPr lang="en-US" sz="800" i="1" spc="-20" baseline="0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0" y="2667000"/>
            <a:ext cx="16255999" cy="685800"/>
          </a:xfrm>
          <a:prstGeom prst="rect">
            <a:avLst/>
          </a:prstGeom>
          <a:solidFill>
            <a:schemeClr val="bg1">
              <a:lumMod val="85000"/>
            </a:schemeClr>
          </a:solidFill>
        </p:spPr>
        <p:txBody>
          <a:bodyPr wrap="square" rtlCol="0" anchor="t">
            <a:noAutofit/>
          </a:bodyPr>
          <a:lstStyle/>
          <a:p>
            <a:pPr>
              <a:spcBef>
                <a:spcPts val="0"/>
              </a:spcBef>
              <a:buClr>
                <a:schemeClr val="accent1"/>
              </a:buClr>
              <a:buSzPct val="110000"/>
            </a:pPr>
            <a:endParaRPr lang="en-US" sz="800" i="1" spc="-20" baseline="0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4400" dirty="0"/>
              <a:t>Perceived Safety of Streets For Pedestrians &amp; Bicyclists</a:t>
            </a:r>
          </a:p>
        </p:txBody>
      </p:sp>
      <p:sp>
        <p:nvSpPr>
          <p:cNvPr id="2" name="Text Placeholder 1"/>
          <p:cNvSpPr>
            <a:spLocks noGrp="1"/>
          </p:cNvSpPr>
          <p:nvPr>
            <p:ph type="body" sz="quarter" idx="22"/>
          </p:nvPr>
        </p:nvSpPr>
        <p:spPr>
          <a:xfrm>
            <a:off x="1422400" y="7924800"/>
            <a:ext cx="15821378" cy="747184"/>
          </a:xfrm>
        </p:spPr>
        <p:txBody>
          <a:bodyPr/>
          <a:lstStyle/>
          <a:p>
            <a:pPr lvl="0"/>
            <a:r>
              <a:rPr lang="en-US" sz="1800" dirty="0">
                <a:solidFill>
                  <a:schemeClr val="dk1"/>
                </a:solidFill>
              </a:rPr>
              <a:t>Q.15b) </a:t>
            </a:r>
            <a:r>
              <a:rPr lang="en-US" sz="1800" dirty="0"/>
              <a:t>On the scale below, how safe do you think streets and highways are for </a:t>
            </a:r>
            <a:r>
              <a:rPr lang="en-US" sz="1800" u="sng" dirty="0"/>
              <a:t>pedestrians and bicyclists</a:t>
            </a:r>
            <a:r>
              <a:rPr lang="en-US" sz="1800" dirty="0"/>
              <a:t> in your area</a:t>
            </a:r>
          </a:p>
        </p:txBody>
      </p:sp>
      <p:graphicFrame>
        <p:nvGraphicFramePr>
          <p:cNvPr id="9" name="Chart 8"/>
          <p:cNvGraphicFramePr/>
          <p:nvPr>
            <p:extLst>
              <p:ext uri="{D42A27DB-BD31-4B8C-83A1-F6EECF244321}">
                <p14:modId xmlns:p14="http://schemas.microsoft.com/office/powerpoint/2010/main" val="4113899075"/>
              </p:ext>
            </p:extLst>
          </p:nvPr>
        </p:nvGraphicFramePr>
        <p:xfrm>
          <a:off x="1727200" y="1752600"/>
          <a:ext cx="13200471" cy="530352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8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4681200" y="152400"/>
            <a:ext cx="2133600" cy="365125"/>
          </a:xfrm>
          <a:prstGeom prst="rect">
            <a:avLst/>
          </a:prstGeom>
        </p:spPr>
        <p:txBody>
          <a:bodyPr/>
          <a:lstStyle>
            <a:lvl1pPr>
              <a:defRPr sz="1600"/>
            </a:lvl1pPr>
          </a:lstStyle>
          <a:p>
            <a:fld id="{E527648D-7B85-4EBF-B9FC-AAE4D8B9CF45}" type="slidenum">
              <a:rPr lang="en-US" smtClean="0"/>
              <a:pPr/>
              <a:t>26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935946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14:reveal/>
      </p:transition>
    </mc:Choice>
    <mc:Fallback xmlns="">
      <p:transition spd="slow">
        <p:fade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08000" y="2255838"/>
            <a:ext cx="14630400" cy="2011362"/>
          </a:xfrm>
        </p:spPr>
        <p:txBody>
          <a:bodyPr/>
          <a:lstStyle/>
          <a:p>
            <a:pPr algn="ctr"/>
            <a:r>
              <a:rPr lang="en-US" dirty="0">
                <a:solidFill>
                  <a:schemeClr val="tx1"/>
                </a:solidFill>
              </a:rPr>
              <a:t>NEW ADS FOR FY 2018</a:t>
            </a:r>
            <a:endParaRPr lang="en-US" sz="3000" dirty="0">
              <a:solidFill>
                <a:schemeClr val="tx1"/>
              </a:solidFill>
            </a:endParaRPr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4681200" y="152400"/>
            <a:ext cx="2133600" cy="365125"/>
          </a:xfrm>
          <a:prstGeom prst="rect">
            <a:avLst/>
          </a:prstGeom>
        </p:spPr>
        <p:txBody>
          <a:bodyPr/>
          <a:lstStyle>
            <a:lvl1pPr>
              <a:defRPr sz="1600"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E527648D-7B85-4EBF-B9FC-AAE4D8B9CF45}" type="slidenum"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414141"/>
                </a:solidFill>
                <a:effectLst/>
                <a:uLnTx/>
                <a:uFillTx/>
                <a:latin typeface="Lucida Grande" charset="0"/>
                <a:sym typeface="Lucida Grande" charset="0"/>
              </a:rPr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27</a:t>
            </a:fld>
            <a:endParaRPr kumimoji="0" lang="en-US" sz="1600" b="0" i="0" u="none" strike="noStrike" kern="1200" cap="none" spc="0" normalizeH="0" baseline="0" noProof="0">
              <a:ln>
                <a:noFill/>
              </a:ln>
              <a:solidFill>
                <a:srgbClr val="414141"/>
              </a:solidFill>
              <a:effectLst/>
              <a:uLnTx/>
              <a:uFillTx/>
              <a:latin typeface="Lucida Grande" charset="0"/>
              <a:sym typeface="Lucida Grande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97244093"/>
      </p:ext>
    </p:extLst>
  </p:cSld>
  <p:clrMapOvr>
    <a:masterClrMapping/>
  </p:clrMapOvr>
  <p:transition/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Screen Shot 2017-10-05 at 1.07.56 A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1845541"/>
            <a:ext cx="16258033" cy="4731315"/>
          </a:xfrm>
          <a:prstGeom prst="rect">
            <a:avLst/>
          </a:prstGeom>
        </p:spPr>
      </p:pic>
      <p:sp>
        <p:nvSpPr>
          <p:cNvPr id="4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4681200" y="152400"/>
            <a:ext cx="2133600" cy="365125"/>
          </a:xfrm>
          <a:prstGeom prst="rect">
            <a:avLst/>
          </a:prstGeom>
        </p:spPr>
        <p:txBody>
          <a:bodyPr/>
          <a:lstStyle>
            <a:lvl1pPr>
              <a:defRPr sz="1600"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E527648D-7B85-4EBF-B9FC-AAE4D8B9CF45}" type="slidenum"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414141"/>
                </a:solidFill>
                <a:effectLst/>
                <a:uLnTx/>
                <a:uFillTx/>
                <a:latin typeface="Lucida Grande" charset="0"/>
                <a:sym typeface="Lucida Grande" charset="0"/>
              </a:rPr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28</a:t>
            </a:fld>
            <a:endParaRPr kumimoji="0" lang="en-US" sz="1600" b="0" i="0" u="none" strike="noStrike" kern="1200" cap="none" spc="0" normalizeH="0" baseline="0" noProof="0">
              <a:ln>
                <a:noFill/>
              </a:ln>
              <a:solidFill>
                <a:srgbClr val="414141"/>
              </a:solidFill>
              <a:effectLst/>
              <a:uLnTx/>
              <a:uFillTx/>
              <a:latin typeface="Lucida Grande" charset="0"/>
              <a:sym typeface="Lucida Grande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766144"/>
      </p:ext>
    </p:extLst>
  </p:cSld>
  <p:clrMapOvr>
    <a:masterClrMapping/>
  </p:clrMapOvr>
  <p:transition/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creen Shot 2017-10-05 at 1.08.24 A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1816563"/>
            <a:ext cx="16276319" cy="4736637"/>
          </a:xfrm>
          <a:prstGeom prst="rect">
            <a:avLst/>
          </a:prstGeom>
        </p:spPr>
      </p:pic>
      <p:sp>
        <p:nvSpPr>
          <p:cNvPr id="5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4681200" y="152400"/>
            <a:ext cx="2133600" cy="365125"/>
          </a:xfrm>
          <a:prstGeom prst="rect">
            <a:avLst/>
          </a:prstGeom>
        </p:spPr>
        <p:txBody>
          <a:bodyPr/>
          <a:lstStyle>
            <a:lvl1pPr>
              <a:defRPr sz="1600"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E527648D-7B85-4EBF-B9FC-AAE4D8B9CF45}" type="slidenum"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414141"/>
                </a:solidFill>
                <a:effectLst/>
                <a:uLnTx/>
                <a:uFillTx/>
                <a:latin typeface="Lucida Grande" charset="0"/>
                <a:sym typeface="Lucida Grande" charset="0"/>
              </a:rPr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29</a:t>
            </a:fld>
            <a:endParaRPr kumimoji="0" lang="en-US" sz="1600" b="0" i="0" u="none" strike="noStrike" kern="1200" cap="none" spc="0" normalizeH="0" baseline="0" noProof="0">
              <a:ln>
                <a:noFill/>
              </a:ln>
              <a:solidFill>
                <a:srgbClr val="414141"/>
              </a:solidFill>
              <a:effectLst/>
              <a:uLnTx/>
              <a:uFillTx/>
              <a:latin typeface="Lucida Grande" charset="0"/>
              <a:sym typeface="Lucida Grande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66165090"/>
      </p:ext>
    </p:extLst>
  </p:cSld>
  <p:clrMapOvr>
    <a:masterClrMapping/>
  </p:clrMapOvr>
  <p:transition/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Screen Shot 2017-10-05 at 1.08.40 A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1883258"/>
            <a:ext cx="16276319" cy="4746142"/>
          </a:xfrm>
          <a:prstGeom prst="rect">
            <a:avLst/>
          </a:prstGeom>
        </p:spPr>
      </p:pic>
      <p:sp>
        <p:nvSpPr>
          <p:cNvPr id="5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4681200" y="152400"/>
            <a:ext cx="2133600" cy="365125"/>
          </a:xfrm>
          <a:prstGeom prst="rect">
            <a:avLst/>
          </a:prstGeom>
        </p:spPr>
        <p:txBody>
          <a:bodyPr/>
          <a:lstStyle>
            <a:lvl1pPr>
              <a:defRPr sz="1600"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E527648D-7B85-4EBF-B9FC-AAE4D8B9CF45}" type="slidenum"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414141"/>
                </a:solidFill>
                <a:effectLst/>
                <a:uLnTx/>
                <a:uFillTx/>
                <a:latin typeface="Lucida Grande" charset="0"/>
                <a:sym typeface="Lucida Grande" charset="0"/>
              </a:rPr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30</a:t>
            </a:fld>
            <a:endParaRPr kumimoji="0" lang="en-US" sz="1600" b="0" i="0" u="none" strike="noStrike" kern="1200" cap="none" spc="0" normalizeH="0" baseline="0" noProof="0">
              <a:ln>
                <a:noFill/>
              </a:ln>
              <a:solidFill>
                <a:srgbClr val="414141"/>
              </a:solidFill>
              <a:effectLst/>
              <a:uLnTx/>
              <a:uFillTx/>
              <a:latin typeface="Lucida Grande" charset="0"/>
              <a:sym typeface="Lucida Grande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48865600"/>
      </p:ext>
    </p:extLst>
  </p:cSld>
  <p:clrMapOvr>
    <a:masterClrMapping/>
  </p:clrMapOvr>
  <p:transition/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Screen Shot 2017-10-05 at 1.08.07 A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25400" y="1828799"/>
            <a:ext cx="16276319" cy="4728840"/>
          </a:xfrm>
          <a:prstGeom prst="rect">
            <a:avLst/>
          </a:prstGeom>
        </p:spPr>
      </p:pic>
      <p:sp>
        <p:nvSpPr>
          <p:cNvPr id="4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4681200" y="152400"/>
            <a:ext cx="2133600" cy="365125"/>
          </a:xfrm>
          <a:prstGeom prst="rect">
            <a:avLst/>
          </a:prstGeom>
        </p:spPr>
        <p:txBody>
          <a:bodyPr/>
          <a:lstStyle>
            <a:lvl1pPr>
              <a:defRPr sz="1600"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E527648D-7B85-4EBF-B9FC-AAE4D8B9CF45}" type="slidenum"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414141"/>
                </a:solidFill>
                <a:effectLst/>
                <a:uLnTx/>
                <a:uFillTx/>
                <a:latin typeface="Lucida Grande" charset="0"/>
                <a:sym typeface="Lucida Grande" charset="0"/>
              </a:rPr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31</a:t>
            </a:fld>
            <a:endParaRPr kumimoji="0" lang="en-US" sz="1600" b="0" i="0" u="none" strike="noStrike" kern="1200" cap="none" spc="0" normalizeH="0" baseline="0" noProof="0">
              <a:ln>
                <a:noFill/>
              </a:ln>
              <a:solidFill>
                <a:srgbClr val="414141"/>
              </a:solidFill>
              <a:effectLst/>
              <a:uLnTx/>
              <a:uFillTx/>
              <a:latin typeface="Lucida Grande" charset="0"/>
              <a:sym typeface="Lucida Grande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25707035"/>
      </p:ext>
    </p:extLst>
  </p:cSld>
  <p:clrMapOvr>
    <a:masterClrMapping/>
  </p:clrMapOvr>
  <p:transition/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creen Shot 2017-10-05 at 6.30.08 P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400" y="1307858"/>
            <a:ext cx="16256000" cy="6379106"/>
          </a:xfrm>
          <a:prstGeom prst="rect">
            <a:avLst/>
          </a:prstGeom>
        </p:spPr>
      </p:pic>
      <p:sp>
        <p:nvSpPr>
          <p:cNvPr id="5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4681200" y="152400"/>
            <a:ext cx="2133600" cy="365125"/>
          </a:xfrm>
          <a:prstGeom prst="rect">
            <a:avLst/>
          </a:prstGeom>
        </p:spPr>
        <p:txBody>
          <a:bodyPr/>
          <a:lstStyle>
            <a:lvl1pPr>
              <a:defRPr sz="1600"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E527648D-7B85-4EBF-B9FC-AAE4D8B9CF45}" type="slidenum"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414141"/>
                </a:solidFill>
                <a:effectLst/>
                <a:uLnTx/>
                <a:uFillTx/>
                <a:latin typeface="Lucida Grande" charset="0"/>
                <a:sym typeface="Lucida Grande" charset="0"/>
              </a:rPr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32</a:t>
            </a:fld>
            <a:endParaRPr kumimoji="0" lang="en-US" sz="1600" b="0" i="0" u="none" strike="noStrike" kern="1200" cap="none" spc="0" normalizeH="0" baseline="0" noProof="0">
              <a:ln>
                <a:noFill/>
              </a:ln>
              <a:solidFill>
                <a:srgbClr val="414141"/>
              </a:solidFill>
              <a:effectLst/>
              <a:uLnTx/>
              <a:uFillTx/>
              <a:latin typeface="Lucida Grande" charset="0"/>
              <a:sym typeface="Lucida Grande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91429148"/>
      </p:ext>
    </p:extLst>
  </p:cSld>
  <p:clrMapOvr>
    <a:masterClrMapping/>
  </p:clrMapOvr>
  <p:transition/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Smart_48x69 English[3]_Page_4.png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710557" y="-9448800"/>
            <a:ext cx="6361043" cy="9144000"/>
          </a:xfrm>
          <a:prstGeom prst="rect">
            <a:avLst/>
          </a:prstGeom>
        </p:spPr>
      </p:pic>
      <p:pic>
        <p:nvPicPr>
          <p:cNvPr id="5" name="Picture 4" descr="Smart_48x69 English[3]_Page_1.png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978583" y="0"/>
            <a:ext cx="6578417" cy="9144000"/>
          </a:xfrm>
          <a:prstGeom prst="rect">
            <a:avLst/>
          </a:prstGeom>
        </p:spPr>
      </p:pic>
      <p:sp>
        <p:nvSpPr>
          <p:cNvPr id="7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4681200" y="152400"/>
            <a:ext cx="2133600" cy="365125"/>
          </a:xfrm>
          <a:prstGeom prst="rect">
            <a:avLst/>
          </a:prstGeom>
        </p:spPr>
        <p:txBody>
          <a:bodyPr/>
          <a:lstStyle>
            <a:lvl1pPr>
              <a:defRPr sz="1600"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E527648D-7B85-4EBF-B9FC-AAE4D8B9CF45}" type="slidenum"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414141"/>
                </a:solidFill>
                <a:effectLst/>
                <a:uLnTx/>
                <a:uFillTx/>
                <a:latin typeface="Lucida Grande" charset="0"/>
                <a:sym typeface="Lucida Grande" charset="0"/>
              </a:rPr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33</a:t>
            </a:fld>
            <a:endParaRPr kumimoji="0" lang="en-US" sz="1600" b="0" i="0" u="none" strike="noStrike" kern="1200" cap="none" spc="0" normalizeH="0" baseline="0" noProof="0">
              <a:ln>
                <a:noFill/>
              </a:ln>
              <a:solidFill>
                <a:srgbClr val="414141"/>
              </a:solidFill>
              <a:effectLst/>
              <a:uLnTx/>
              <a:uFillTx/>
              <a:latin typeface="Lucida Grande" charset="0"/>
              <a:sym typeface="Lucida Grande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73507539"/>
      </p:ext>
    </p:extLst>
  </p:cSld>
  <p:clrMapOvr>
    <a:masterClrMapping/>
  </p:clrMapOvr>
  <p:transition/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Smart_48x69 English[3]_Page_2.png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156200" y="0"/>
            <a:ext cx="6358832" cy="9144000"/>
          </a:xfrm>
          <a:prstGeom prst="rect">
            <a:avLst/>
          </a:prstGeom>
        </p:spPr>
      </p:pic>
      <p:sp>
        <p:nvSpPr>
          <p:cNvPr id="3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4681200" y="152400"/>
            <a:ext cx="2133600" cy="365125"/>
          </a:xfrm>
          <a:prstGeom prst="rect">
            <a:avLst/>
          </a:prstGeom>
        </p:spPr>
        <p:txBody>
          <a:bodyPr/>
          <a:lstStyle>
            <a:lvl1pPr>
              <a:defRPr sz="1600"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E527648D-7B85-4EBF-B9FC-AAE4D8B9CF45}" type="slidenum"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414141"/>
                </a:solidFill>
                <a:effectLst/>
                <a:uLnTx/>
                <a:uFillTx/>
                <a:latin typeface="Lucida Grande" charset="0"/>
                <a:sym typeface="Lucida Grande" charset="0"/>
              </a:rPr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34</a:t>
            </a:fld>
            <a:endParaRPr kumimoji="0" lang="en-US" sz="1600" b="0" i="0" u="none" strike="noStrike" kern="1200" cap="none" spc="0" normalizeH="0" baseline="0" noProof="0">
              <a:ln>
                <a:noFill/>
              </a:ln>
              <a:solidFill>
                <a:srgbClr val="414141"/>
              </a:solidFill>
              <a:effectLst/>
              <a:uLnTx/>
              <a:uFillTx/>
              <a:latin typeface="Lucida Grande" charset="0"/>
              <a:sym typeface="Lucida Grande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19083016"/>
      </p:ext>
    </p:extLst>
  </p:cSld>
  <p:clrMapOvr>
    <a:masterClrMapping/>
  </p:clrMapOvr>
  <p:transition/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Smart_48x69 English[3]_Page_3.png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308600" y="0"/>
            <a:ext cx="6358832" cy="9144000"/>
          </a:xfrm>
          <a:prstGeom prst="rect">
            <a:avLst/>
          </a:prstGeom>
        </p:spPr>
      </p:pic>
      <p:sp>
        <p:nvSpPr>
          <p:cNvPr id="3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4681200" y="152400"/>
            <a:ext cx="2133600" cy="365125"/>
          </a:xfrm>
          <a:prstGeom prst="rect">
            <a:avLst/>
          </a:prstGeom>
        </p:spPr>
        <p:txBody>
          <a:bodyPr/>
          <a:lstStyle>
            <a:lvl1pPr>
              <a:defRPr sz="1600"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E527648D-7B85-4EBF-B9FC-AAE4D8B9CF45}" type="slidenum"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414141"/>
                </a:solidFill>
                <a:effectLst/>
                <a:uLnTx/>
                <a:uFillTx/>
                <a:latin typeface="Lucida Grande" charset="0"/>
                <a:sym typeface="Lucida Grande" charset="0"/>
              </a:rPr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35</a:t>
            </a:fld>
            <a:endParaRPr kumimoji="0" lang="en-US" sz="1600" b="0" i="0" u="none" strike="noStrike" kern="1200" cap="none" spc="0" normalizeH="0" baseline="0" noProof="0">
              <a:ln>
                <a:noFill/>
              </a:ln>
              <a:solidFill>
                <a:srgbClr val="414141"/>
              </a:solidFill>
              <a:effectLst/>
              <a:uLnTx/>
              <a:uFillTx/>
              <a:latin typeface="Lucida Grande" charset="0"/>
              <a:sym typeface="Lucida Grande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91284574"/>
      </p:ext>
    </p:extLst>
  </p:cSld>
  <p:clrMapOvr>
    <a:masterClrMapping/>
  </p:clrMapOvr>
  <p:transition/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creen Shot 2017-10-05 at 10.57.11 A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347200" y="1830054"/>
            <a:ext cx="5856496" cy="5866145"/>
          </a:xfrm>
          <a:prstGeom prst="rect">
            <a:avLst/>
          </a:prstGeom>
        </p:spPr>
      </p:pic>
      <p:pic>
        <p:nvPicPr>
          <p:cNvPr id="4" name="Picture 3" descr="Smart_48x69 English[3]_Page_5.png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226368" y="0"/>
            <a:ext cx="6358832" cy="9144000"/>
          </a:xfrm>
          <a:prstGeom prst="rect">
            <a:avLst/>
          </a:prstGeom>
        </p:spPr>
      </p:pic>
      <p:sp>
        <p:nvSpPr>
          <p:cNvPr id="5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4681200" y="152400"/>
            <a:ext cx="2133600" cy="365125"/>
          </a:xfrm>
          <a:prstGeom prst="rect">
            <a:avLst/>
          </a:prstGeom>
        </p:spPr>
        <p:txBody>
          <a:bodyPr/>
          <a:lstStyle>
            <a:lvl1pPr>
              <a:defRPr sz="1600"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E527648D-7B85-4EBF-B9FC-AAE4D8B9CF45}" type="slidenum"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414141"/>
                </a:solidFill>
                <a:effectLst/>
                <a:uLnTx/>
                <a:uFillTx/>
                <a:latin typeface="Lucida Grande" charset="0"/>
                <a:sym typeface="Lucida Grande" charset="0"/>
              </a:rPr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36</a:t>
            </a:fld>
            <a:endParaRPr kumimoji="0" lang="en-US" sz="1600" b="0" i="0" u="none" strike="noStrike" kern="1200" cap="none" spc="0" normalizeH="0" baseline="0" noProof="0">
              <a:ln>
                <a:noFill/>
              </a:ln>
              <a:solidFill>
                <a:srgbClr val="414141"/>
              </a:solidFill>
              <a:effectLst/>
              <a:uLnTx/>
              <a:uFillTx/>
              <a:latin typeface="Lucida Grande" charset="0"/>
              <a:sym typeface="Lucida Grande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7997059"/>
      </p:ext>
    </p:extLst>
  </p:cSld>
  <p:clrMapOvr>
    <a:masterClrMapping/>
  </p:clrMapOvr>
  <p:transition/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Screen Shot 2017-10-05 at 1.04.32 AM.png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080000" y="4572000"/>
            <a:ext cx="7416851" cy="4297680"/>
          </a:xfrm>
          <a:prstGeom prst="rect">
            <a:avLst/>
          </a:prstGeom>
        </p:spPr>
      </p:pic>
      <p:pic>
        <p:nvPicPr>
          <p:cNvPr id="5" name="Picture 4" descr="Screen Shot 2017-10-05 at 1.04.14 AM.png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251200" y="304800"/>
            <a:ext cx="10047383" cy="4114800"/>
          </a:xfrm>
          <a:prstGeom prst="rect">
            <a:avLst/>
          </a:prstGeom>
        </p:spPr>
      </p:pic>
      <p:sp>
        <p:nvSpPr>
          <p:cNvPr id="4" name="Title 1"/>
          <p:cNvSpPr>
            <a:spLocks noGrp="1"/>
          </p:cNvSpPr>
          <p:nvPr>
            <p:ph type="title"/>
          </p:nvPr>
        </p:nvSpPr>
        <p:spPr>
          <a:xfrm>
            <a:off x="12547600" y="7666038"/>
            <a:ext cx="2286000" cy="2011362"/>
          </a:xfrm>
        </p:spPr>
        <p:txBody>
          <a:bodyPr/>
          <a:lstStyle/>
          <a:p>
            <a:pPr algn="ctr"/>
            <a:r>
              <a:rPr lang="en-US" sz="1600" dirty="0" err="1"/>
              <a:t>Pumptopper</a:t>
            </a:r>
            <a:r>
              <a:rPr lang="en-US" sz="1600" dirty="0"/>
              <a:t> Layouts</a:t>
            </a:r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4681200" y="152400"/>
            <a:ext cx="2133600" cy="365125"/>
          </a:xfrm>
          <a:prstGeom prst="rect">
            <a:avLst/>
          </a:prstGeom>
        </p:spPr>
        <p:txBody>
          <a:bodyPr/>
          <a:lstStyle>
            <a:lvl1pPr>
              <a:defRPr sz="1600"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E527648D-7B85-4EBF-B9FC-AAE4D8B9CF45}" type="slidenum"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414141"/>
                </a:solidFill>
                <a:effectLst/>
                <a:uLnTx/>
                <a:uFillTx/>
                <a:latin typeface="Lucida Grande" charset="0"/>
                <a:sym typeface="Lucida Grande" charset="0"/>
              </a:rPr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37</a:t>
            </a:fld>
            <a:endParaRPr kumimoji="0" lang="en-US" sz="1600" b="0" i="0" u="none" strike="noStrike" kern="1200" cap="none" spc="0" normalizeH="0" baseline="0" noProof="0">
              <a:ln>
                <a:noFill/>
              </a:ln>
              <a:solidFill>
                <a:srgbClr val="414141"/>
              </a:solidFill>
              <a:effectLst/>
              <a:uLnTx/>
              <a:uFillTx/>
              <a:latin typeface="Lucida Grande" charset="0"/>
              <a:sym typeface="Lucida Grande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4787839"/>
      </p:ext>
    </p:extLst>
  </p:cSld>
  <p:clrMapOvr>
    <a:masterClrMapping/>
  </p:clrMapOvr>
  <p:transition/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>
                <a:solidFill>
                  <a:schemeClr val="tx1"/>
                </a:solidFill>
              </a:rPr>
              <a:t>FY2018 PLANNING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803400" y="1816100"/>
            <a:ext cx="13258800" cy="5956300"/>
          </a:xfrm>
        </p:spPr>
        <p:txBody>
          <a:bodyPr/>
          <a:lstStyle/>
          <a:p>
            <a:pPr marL="39688" indent="0">
              <a:buNone/>
            </a:pPr>
            <a:r>
              <a:rPr lang="en-US" b="1" dirty="0">
                <a:solidFill>
                  <a:schemeClr val="tx1"/>
                </a:solidFill>
              </a:rPr>
              <a:t>BUDGET</a:t>
            </a:r>
          </a:p>
          <a:p>
            <a:r>
              <a:rPr lang="en-US" dirty="0">
                <a:solidFill>
                  <a:schemeClr val="tx1"/>
                </a:solidFill>
              </a:rPr>
              <a:t>MHSO: $250,000</a:t>
            </a:r>
          </a:p>
          <a:p>
            <a:r>
              <a:rPr lang="en-US" dirty="0">
                <a:solidFill>
                  <a:schemeClr val="tx1"/>
                </a:solidFill>
              </a:rPr>
              <a:t>VHSO: $175,000</a:t>
            </a:r>
          </a:p>
          <a:p>
            <a:r>
              <a:rPr lang="en-US" dirty="0">
                <a:solidFill>
                  <a:schemeClr val="tx1"/>
                </a:solidFill>
              </a:rPr>
              <a:t>WMATA: $150,000</a:t>
            </a:r>
          </a:p>
          <a:p>
            <a:r>
              <a:rPr lang="en-US" dirty="0">
                <a:solidFill>
                  <a:schemeClr val="tx1"/>
                </a:solidFill>
              </a:rPr>
              <a:t>DDOT: not available until spring</a:t>
            </a:r>
          </a:p>
          <a:p>
            <a:pPr marL="39688" indent="0">
              <a:buNone/>
            </a:pPr>
            <a:endParaRPr lang="en-US" b="1" dirty="0">
              <a:solidFill>
                <a:schemeClr val="tx1"/>
              </a:solidFill>
            </a:endParaRPr>
          </a:p>
          <a:p>
            <a:r>
              <a:rPr lang="en-US" b="1" dirty="0">
                <a:solidFill>
                  <a:schemeClr val="tx1"/>
                </a:solidFill>
              </a:rPr>
              <a:t>TOTAL ESTIMATED FY2017 FUNDS: </a:t>
            </a:r>
            <a:r>
              <a:rPr lang="en-US" dirty="0">
                <a:solidFill>
                  <a:schemeClr val="tx1"/>
                </a:solidFill>
              </a:rPr>
              <a:t>$575,000 - $775,000</a:t>
            </a:r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4681200" y="152400"/>
            <a:ext cx="2133600" cy="365125"/>
          </a:xfrm>
          <a:prstGeom prst="rect">
            <a:avLst/>
          </a:prstGeom>
        </p:spPr>
        <p:txBody>
          <a:bodyPr/>
          <a:lstStyle>
            <a:lvl1pPr>
              <a:defRPr sz="1600"/>
            </a:lvl1pPr>
          </a:lstStyle>
          <a:p>
            <a:fld id="{E527648D-7B85-4EBF-B9FC-AAE4D8B9CF45}" type="slidenum">
              <a:rPr lang="en-US" smtClean="0"/>
              <a:pPr/>
              <a:t>38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00573851"/>
      </p:ext>
    </p:extLst>
  </p:cSld>
  <p:clrMapOvr>
    <a:masterClrMapping/>
  </p:clrMapOvr>
  <p:transition/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>
                <a:solidFill>
                  <a:srgbClr val="414141"/>
                </a:solidFill>
              </a:rPr>
              <a:t>FY2018 PLANNING: FALL AT A GLANCE</a:t>
            </a:r>
          </a:p>
        </p:txBody>
      </p:sp>
      <p:graphicFrame>
        <p:nvGraphicFramePr>
          <p:cNvPr id="3" name="Table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187595559"/>
              </p:ext>
            </p:extLst>
          </p:nvPr>
        </p:nvGraphicFramePr>
        <p:xfrm>
          <a:off x="1651000" y="1629505"/>
          <a:ext cx="12953999" cy="6295295"/>
        </p:xfrm>
        <a:graphic>
          <a:graphicData uri="http://schemas.openxmlformats.org/drawingml/2006/table">
            <a:tbl>
              <a:tblPr/>
              <a:tblGrid>
                <a:gridCol w="676066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49641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4913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54369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520051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496412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449135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449135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  <a:gridCol w="449135">
                  <a:extLst>
                    <a:ext uri="{9D8B030D-6E8A-4147-A177-3AD203B41FA5}">
                      <a16:colId xmlns:a16="http://schemas.microsoft.com/office/drawing/2014/main" val="20008"/>
                    </a:ext>
                  </a:extLst>
                </a:gridCol>
                <a:gridCol w="449135">
                  <a:extLst>
                    <a:ext uri="{9D8B030D-6E8A-4147-A177-3AD203B41FA5}">
                      <a16:colId xmlns:a16="http://schemas.microsoft.com/office/drawing/2014/main" val="20009"/>
                    </a:ext>
                  </a:extLst>
                </a:gridCol>
                <a:gridCol w="425496">
                  <a:extLst>
                    <a:ext uri="{9D8B030D-6E8A-4147-A177-3AD203B41FA5}">
                      <a16:colId xmlns:a16="http://schemas.microsoft.com/office/drawing/2014/main" val="20010"/>
                    </a:ext>
                  </a:extLst>
                </a:gridCol>
                <a:gridCol w="472774">
                  <a:extLst>
                    <a:ext uri="{9D8B030D-6E8A-4147-A177-3AD203B41FA5}">
                      <a16:colId xmlns:a16="http://schemas.microsoft.com/office/drawing/2014/main" val="20011"/>
                    </a:ext>
                  </a:extLst>
                </a:gridCol>
                <a:gridCol w="496412">
                  <a:extLst>
                    <a:ext uri="{9D8B030D-6E8A-4147-A177-3AD203B41FA5}">
                      <a16:colId xmlns:a16="http://schemas.microsoft.com/office/drawing/2014/main" val="20012"/>
                    </a:ext>
                  </a:extLst>
                </a:gridCol>
                <a:gridCol w="496412">
                  <a:extLst>
                    <a:ext uri="{9D8B030D-6E8A-4147-A177-3AD203B41FA5}">
                      <a16:colId xmlns:a16="http://schemas.microsoft.com/office/drawing/2014/main" val="20013"/>
                    </a:ext>
                  </a:extLst>
                </a:gridCol>
              </a:tblGrid>
              <a:tr h="310423">
                <a:tc>
                  <a:txBody>
                    <a:bodyPr/>
                    <a:lstStyle/>
                    <a:p>
                      <a:pPr algn="ctr" fontAlgn="ctr"/>
                      <a:r>
                        <a:rPr lang="sk-SK" sz="1800" b="1" i="0" u="none" strike="noStrike" dirty="0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12700" marR="12700" marT="1270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5">
                  <a:txBody>
                    <a:bodyPr/>
                    <a:lstStyle/>
                    <a:p>
                      <a:pPr algn="ctr" fontAlgn="b"/>
                      <a:r>
                        <a:rPr lang="en-US" sz="18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October</a:t>
                      </a:r>
                    </a:p>
                  </a:txBody>
                  <a:tcPr marL="12700" marR="12700" marT="1270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gridSpan="4">
                  <a:txBody>
                    <a:bodyPr/>
                    <a:lstStyle/>
                    <a:p>
                      <a:pPr algn="ctr" fontAlgn="b"/>
                      <a:r>
                        <a:rPr lang="en-US" sz="18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November</a:t>
                      </a:r>
                    </a:p>
                  </a:txBody>
                  <a:tcPr marL="12700" marR="12700" marT="1270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gridSpan="4">
                  <a:txBody>
                    <a:bodyPr/>
                    <a:lstStyle/>
                    <a:p>
                      <a:pPr algn="ctr" fontAlgn="b"/>
                      <a:r>
                        <a:rPr lang="en-US" sz="18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December</a:t>
                      </a:r>
                    </a:p>
                  </a:txBody>
                  <a:tcPr marL="12700" marR="12700" marT="1270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10423">
                <a:tc>
                  <a:txBody>
                    <a:bodyPr/>
                    <a:lstStyle/>
                    <a:p>
                      <a:pPr algn="l" fontAlgn="ctr"/>
                      <a:r>
                        <a:rPr lang="en-US" sz="1800" b="1" i="0" u="none" strike="noStrike" dirty="0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PAID MEDIA</a:t>
                      </a:r>
                    </a:p>
                  </a:txBody>
                  <a:tcPr marL="12700" marR="12700" marT="1270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sk-SK" sz="15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 2</a:t>
                      </a:r>
                    </a:p>
                  </a:txBody>
                  <a:tcPr marL="12700" marR="12700" marT="1270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sk-SK" sz="15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 9</a:t>
                      </a:r>
                    </a:p>
                  </a:txBody>
                  <a:tcPr marL="12700" marR="12700" marT="1270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sk-SK" sz="15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 16</a:t>
                      </a:r>
                    </a:p>
                  </a:txBody>
                  <a:tcPr marL="12700" marR="12700" marT="1270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sk-SK" sz="15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23 </a:t>
                      </a:r>
                    </a:p>
                  </a:txBody>
                  <a:tcPr marL="12700" marR="12700" marT="1270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sk-SK" sz="15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 30</a:t>
                      </a:r>
                    </a:p>
                  </a:txBody>
                  <a:tcPr marL="12700" marR="12700" marT="1270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sk-SK" sz="15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7 </a:t>
                      </a:r>
                    </a:p>
                  </a:txBody>
                  <a:tcPr marL="12700" marR="12700" marT="1270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sk-SK" sz="15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14 </a:t>
                      </a:r>
                    </a:p>
                  </a:txBody>
                  <a:tcPr marL="12700" marR="12700" marT="1270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sk-SK" sz="15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21 </a:t>
                      </a:r>
                    </a:p>
                  </a:txBody>
                  <a:tcPr marL="12700" marR="12700" marT="1270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sk-SK" sz="15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28 </a:t>
                      </a:r>
                    </a:p>
                  </a:txBody>
                  <a:tcPr marL="12700" marR="12700" marT="1270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sk-SK" sz="15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 5</a:t>
                      </a:r>
                    </a:p>
                  </a:txBody>
                  <a:tcPr marL="12700" marR="12700" marT="1270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sk-SK" sz="15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12 </a:t>
                      </a:r>
                    </a:p>
                  </a:txBody>
                  <a:tcPr marL="12700" marR="12700" marT="1270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sk-SK" sz="15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 19</a:t>
                      </a:r>
                    </a:p>
                  </a:txBody>
                  <a:tcPr marL="12700" marR="12700" marT="1270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sk-SK" sz="15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26 </a:t>
                      </a:r>
                    </a:p>
                  </a:txBody>
                  <a:tcPr marL="12700" marR="12700" marT="1270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10423">
                <a:tc>
                  <a:txBody>
                    <a:bodyPr/>
                    <a:lstStyle/>
                    <a:p>
                      <a:pPr algn="l" fontAlgn="ctr"/>
                      <a:r>
                        <a:rPr lang="en-US" sz="18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Pumptoppers</a:t>
                      </a:r>
                    </a:p>
                  </a:txBody>
                  <a:tcPr marL="12700" marR="12700" marT="1270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sk-SK" sz="18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12700" marR="12700" marT="1270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sk-SK" sz="18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12700" marR="12700" marT="1270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sk-SK" sz="18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12700" marR="12700" marT="1270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sk-SK" sz="18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12700" marR="12700" marT="1270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sk-SK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12700" marR="12700" marT="1270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sk-SK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12700" marR="12700" marT="1270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6BA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sk-SK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12700" marR="12700" marT="1270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6BA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sk-SK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12700" marR="12700" marT="1270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6BA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sk-SK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12700" marR="12700" marT="1270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6BA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sk-SK" sz="18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12700" marR="12700" marT="1270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sk-SK" sz="18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12700" marR="12700" marT="1270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sk-SK" sz="18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12700" marR="12700" marT="1270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sk-SK" sz="18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12700" marR="12700" marT="1270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10423">
                <a:tc>
                  <a:txBody>
                    <a:bodyPr/>
                    <a:lstStyle/>
                    <a:p>
                      <a:pPr algn="l" fontAlgn="ctr"/>
                      <a:r>
                        <a:rPr lang="en-US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Exterior Bus Ads</a:t>
                      </a:r>
                    </a:p>
                  </a:txBody>
                  <a:tcPr marL="12700" marR="12700" marT="1270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sk-SK" sz="18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12700" marR="12700" marT="1270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sk-SK" sz="18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12700" marR="12700" marT="1270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sk-SK" sz="18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12700" marR="12700" marT="1270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sk-SK" sz="18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12700" marR="12700" marT="1270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sk-SK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12700" marR="12700" marT="1270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sk-SK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12700" marR="12700" marT="1270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27AB5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sk-SK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12700" marR="12700" marT="1270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27AB5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sk-SK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12700" marR="12700" marT="1270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27AB5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sk-SK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12700" marR="12700" marT="1270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27AB5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sk-SK" sz="18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12700" marR="12700" marT="1270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sk-SK" sz="18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12700" marR="12700" marT="1270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sk-SK" sz="18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12700" marR="12700" marT="1270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sk-SK" sz="18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12700" marR="12700" marT="1270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10423">
                <a:tc>
                  <a:txBody>
                    <a:bodyPr/>
                    <a:lstStyle/>
                    <a:p>
                      <a:pPr algn="l" fontAlgn="ctr"/>
                      <a:r>
                        <a:rPr lang="en-US" sz="18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Digital (YouTube, Twitter, Facebook, Mobile)</a:t>
                      </a:r>
                    </a:p>
                  </a:txBody>
                  <a:tcPr marL="12700" marR="12700" marT="1270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sk-SK" sz="18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12700" marR="12700" marT="1270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sk-SK" sz="18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12700" marR="12700" marT="1270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sk-SK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12700" marR="12700" marT="1270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sk-SK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12700" marR="12700" marT="1270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sk-SK" sz="1800" b="0" i="0" u="none" strike="noStrike" dirty="0">
                          <a:solidFill>
                            <a:srgbClr val="8064A2"/>
                          </a:solidFill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12700" marR="12700" marT="1270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6BA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sk-SK" sz="1800" b="0" i="0" u="none" strike="noStrike">
                          <a:solidFill>
                            <a:srgbClr val="8064A2"/>
                          </a:solidFill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12700" marR="12700" marT="1270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6BA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sk-SK" sz="1800" b="0" i="0" u="none" strike="noStrike" dirty="0">
                          <a:solidFill>
                            <a:srgbClr val="8064A2"/>
                          </a:solidFill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12700" marR="12700" marT="1270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6BA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sk-SK" sz="1800" b="0" i="0" u="none" strike="noStrike" dirty="0">
                          <a:solidFill>
                            <a:srgbClr val="8064A2"/>
                          </a:solidFill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12700" marR="12700" marT="1270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6BA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sk-SK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12700" marR="12700" marT="1270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6BA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sk-SK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12700" marR="12700" marT="1270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sk-SK" sz="18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12700" marR="12700" marT="1270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sk-SK" sz="18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12700" marR="12700" marT="1270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sk-SK" sz="18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12700" marR="12700" marT="1270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10423">
                <a:tc>
                  <a:txBody>
                    <a:bodyPr/>
                    <a:lstStyle/>
                    <a:p>
                      <a:pPr algn="l" fontAlgn="ctr"/>
                      <a:r>
                        <a:rPr lang="en-US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Digital</a:t>
                      </a:r>
                      <a:r>
                        <a:rPr lang="en-US" sz="1800" b="0" i="0" u="none" strike="noStrike" baseline="0" dirty="0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 </a:t>
                      </a:r>
                      <a:r>
                        <a:rPr lang="en-US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Shelters</a:t>
                      </a:r>
                    </a:p>
                  </a:txBody>
                  <a:tcPr marL="12700" marR="12700" marT="1270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sk-SK" sz="18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12700" marR="12700" marT="1270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sk-SK" sz="18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12700" marR="12700" marT="1270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sk-SK" sz="18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12700" marR="12700" marT="1270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sk-SK" sz="18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12700" marR="12700" marT="1270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sk-SK" sz="1800" b="0" i="0" u="none" strike="noStrike">
                          <a:solidFill>
                            <a:srgbClr val="8064A2"/>
                          </a:solidFill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12700" marR="12700" marT="1270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sk-SK" sz="1800" b="0" i="0" u="none" strike="noStrike" dirty="0">
                          <a:solidFill>
                            <a:srgbClr val="8064A2"/>
                          </a:solidFill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12700" marR="12700" marT="1270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27AB5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sk-SK" sz="1800" b="0" i="0" u="none" strike="noStrike" dirty="0">
                          <a:solidFill>
                            <a:srgbClr val="8064A2"/>
                          </a:solidFill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12700" marR="12700" marT="1270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27AB5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sk-SK" sz="1800" b="0" i="0" u="none" strike="noStrike" dirty="0">
                          <a:solidFill>
                            <a:srgbClr val="8064A2"/>
                          </a:solidFill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12700" marR="12700" marT="1270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sk-SK" sz="18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12700" marR="12700" marT="1270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sk-SK" sz="18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12700" marR="12700" marT="1270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sk-SK" sz="18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12700" marR="12700" marT="1270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sk-SK" sz="18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12700" marR="12700" marT="1270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sk-SK" sz="18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12700" marR="12700" marT="1270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10423">
                <a:tc>
                  <a:txBody>
                    <a:bodyPr/>
                    <a:lstStyle/>
                    <a:p>
                      <a:pPr algn="l" fontAlgn="ctr"/>
                      <a:r>
                        <a:rPr lang="en-US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Radio</a:t>
                      </a:r>
                    </a:p>
                  </a:txBody>
                  <a:tcPr marL="12700" marR="12700" marT="1270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sk-SK" sz="1800" b="1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12700" marR="12700" marT="1270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sk-SK" sz="18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12700" marR="12700" marT="1270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sk-SK" sz="18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12700" marR="12700" marT="1270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sk-SK" sz="18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12700" marR="12700" marT="1270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sk-SK" sz="18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12700" marR="12700" marT="1270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sk-SK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12700" marR="12700" marT="1270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6BA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sk-SK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12700" marR="12700" marT="1270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6BA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sk-SK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12700" marR="12700" marT="1270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sk-SK" sz="18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12700" marR="12700" marT="1270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sk-SK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12700" marR="12700" marT="1270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sk-SK" sz="18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12700" marR="12700" marT="1270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sk-SK" sz="18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12700" marR="12700" marT="1270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sk-SK" sz="18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12700" marR="12700" marT="1270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10423">
                <a:tc>
                  <a:txBody>
                    <a:bodyPr/>
                    <a:lstStyle/>
                    <a:p>
                      <a:pPr algn="ctr" fontAlgn="ctr"/>
                      <a:r>
                        <a:rPr lang="sk-SK" sz="1800" b="1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12700" marR="12700" marT="1270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sk-SK" sz="1800" b="1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12700" marR="12700" marT="1270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sk-SK" sz="18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12700" marR="12700" marT="1270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sk-SK" sz="18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12700" marR="12700" marT="1270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sk-SK" sz="18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12700" marR="12700" marT="1270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sk-SK" sz="18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12700" marR="12700" marT="1270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sk-SK" sz="18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12700" marR="12700" marT="1270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sk-SK" sz="18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12700" marR="12700" marT="1270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sk-SK" sz="18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12700" marR="12700" marT="1270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sk-SK" sz="18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12700" marR="12700" marT="1270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sk-SK" sz="18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12700" marR="12700" marT="1270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sk-SK" sz="18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12700" marR="12700" marT="1270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sk-SK" sz="18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12700" marR="12700" marT="1270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sk-SK" sz="18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12700" marR="12700" marT="1270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97258">
                <a:tc>
                  <a:txBody>
                    <a:bodyPr/>
                    <a:lstStyle/>
                    <a:p>
                      <a:pPr algn="l" fontAlgn="ctr"/>
                      <a:r>
                        <a:rPr lang="en-US" sz="1800" b="1" i="0" u="none" strike="noStrike" dirty="0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MEDIA RELATIONS</a:t>
                      </a:r>
                    </a:p>
                  </a:txBody>
                  <a:tcPr marL="12700" marR="12700" marT="1270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sk-SK" sz="1800" b="1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12700" marR="12700" marT="1270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sk-SK" sz="18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12700" marR="12700" marT="1270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sk-SK" sz="18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12700" marR="12700" marT="1270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sk-SK" sz="18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12700" marR="12700" marT="1270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sk-SK" sz="18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12700" marR="12700" marT="1270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sk-SK" sz="18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12700" marR="12700" marT="1270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sk-SK" sz="18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12700" marR="12700" marT="1270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sk-SK" sz="18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12700" marR="12700" marT="1270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sk-SK" sz="18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12700" marR="12700" marT="1270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sk-SK" sz="18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12700" marR="12700" marT="1270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sk-SK" sz="18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12700" marR="12700" marT="1270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sk-SK" sz="18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12700" marR="12700" marT="1270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sk-SK" sz="18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12700" marR="12700" marT="1270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10423">
                <a:tc>
                  <a:txBody>
                    <a:bodyPr/>
                    <a:lstStyle/>
                    <a:p>
                      <a:pPr algn="l" fontAlgn="ctr"/>
                      <a:r>
                        <a:rPr lang="en-US" sz="18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Kickoff Press Event</a:t>
                      </a:r>
                    </a:p>
                  </a:txBody>
                  <a:tcPr marL="12700" marR="12700" marT="1270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sk-SK" sz="18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12700" marR="12700" marT="1270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sk-SK" sz="18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12700" marR="12700" marT="1270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sk-SK" sz="18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12700" marR="12700" marT="1270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sk-SK" sz="1800" b="0" i="0" u="none" strike="noStrike" dirty="0">
                          <a:solidFill>
                            <a:srgbClr val="8DB4E2"/>
                          </a:solidFill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12700" marR="12700" marT="1270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sk-SK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12700" marR="12700" marT="1270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sk-SK" sz="18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12700" marR="12700" marT="1270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sk-SK" sz="18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12700" marR="12700" marT="1270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sk-SK" sz="18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12700" marR="12700" marT="1270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sk-SK" sz="18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12700" marR="12700" marT="1270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sk-SK" sz="18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12700" marR="12700" marT="1270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sk-SK" sz="18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12700" marR="12700" marT="1270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sk-SK" sz="18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12700" marR="12700" marT="1270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sk-SK" sz="18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12700" marR="12700" marT="1270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310423">
                <a:tc>
                  <a:txBody>
                    <a:bodyPr/>
                    <a:lstStyle/>
                    <a:p>
                      <a:pPr algn="l" fontAlgn="ctr"/>
                      <a:r>
                        <a:rPr lang="en-US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Media Tour</a:t>
                      </a:r>
                    </a:p>
                  </a:txBody>
                  <a:tcPr marL="12700" marR="12700" marT="1270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sk-SK" sz="18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12700" marR="12700" marT="1270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sk-SK" sz="18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12700" marR="12700" marT="1270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sk-SK" sz="18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12700" marR="12700" marT="1270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sk-SK" sz="1800" b="0" i="0" u="none" strike="noStrike" dirty="0">
                          <a:solidFill>
                            <a:srgbClr val="8DB4E2"/>
                          </a:solidFill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12700" marR="12700" marT="1270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sk-SK" sz="18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12700" marR="12700" marT="1270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85ADF8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sk-SK" sz="18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12700" marR="12700" marT="1270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85ADF8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sk-SK" sz="18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12700" marR="12700" marT="1270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85ADF8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sk-SK" sz="18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12700" marR="12700" marT="1270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85ADF8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sk-SK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12700" marR="12700" marT="1270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85ADF8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sk-SK" sz="18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12700" marR="12700" marT="1270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sk-SK" sz="18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12700" marR="12700" marT="1270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sk-SK" sz="18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12700" marR="12700" marT="1270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sk-SK" sz="18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12700" marR="12700" marT="1270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310423">
                <a:tc>
                  <a:txBody>
                    <a:bodyPr/>
                    <a:lstStyle/>
                    <a:p>
                      <a:pPr algn="l" fontAlgn="ctr"/>
                      <a:endParaRPr lang="en-US" sz="1800" b="0" i="0" u="none" strike="noStrike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12700" marR="12700" marT="12700" marB="0" anchor="ctr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sk-SK" sz="18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12700" marR="12700" marT="1270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sk-SK" sz="18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12700" marR="12700" marT="1270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sk-SK" sz="18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12700" marR="12700" marT="1270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sk-SK" sz="1800" b="0" i="0" u="none" strike="noStrike">
                          <a:solidFill>
                            <a:srgbClr val="8DB4E2"/>
                          </a:solidFill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12700" marR="12700" marT="1270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sk-SK" sz="18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12700" marR="12700" marT="1270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sk-SK" sz="18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12700" marR="12700" marT="1270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sk-SK" sz="18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12700" marR="12700" marT="1270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sk-SK" sz="18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12700" marR="12700" marT="1270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sk-SK" sz="18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12700" marR="12700" marT="1270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sk-SK" sz="18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12700" marR="12700" marT="1270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sk-SK" sz="18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12700" marR="12700" marT="1270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sk-SK" sz="18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12700" marR="12700" marT="1270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sk-SK" sz="18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12700" marR="12700" marT="1270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310423">
                <a:tc>
                  <a:txBody>
                    <a:bodyPr/>
                    <a:lstStyle/>
                    <a:p>
                      <a:pPr algn="l" fontAlgn="ctr"/>
                      <a:r>
                        <a:rPr lang="en-US" sz="1800" b="1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ENFORCEMENT COORDINATION</a:t>
                      </a:r>
                    </a:p>
                  </a:txBody>
                  <a:tcPr marL="12700" marR="12700" marT="1270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sk-SK" sz="18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12700" marR="12700" marT="1270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sk-SK" sz="18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12700" marR="12700" marT="1270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sk-SK" sz="18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12700" marR="12700" marT="1270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sk-SK" sz="18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12700" marR="12700" marT="1270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sk-SK" sz="18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12700" marR="12700" marT="1270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sk-SK" sz="18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12700" marR="12700" marT="1270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sk-SK" sz="18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12700" marR="12700" marT="1270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sk-SK" sz="18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12700" marR="12700" marT="1270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sk-SK" sz="18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12700" marR="12700" marT="1270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sk-SK" sz="18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12700" marR="12700" marT="1270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sk-SK" sz="18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12700" marR="12700" marT="1270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sk-SK" sz="18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12700" marR="12700" marT="1270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sk-SK" sz="18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12700" marR="12700" marT="1270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  <a:tr h="310423">
                <a:tc>
                  <a:txBody>
                    <a:bodyPr/>
                    <a:lstStyle/>
                    <a:p>
                      <a:pPr algn="l" fontAlgn="ctr"/>
                      <a:r>
                        <a:rPr lang="en-US" sz="18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Suggested Enforcement Dates</a:t>
                      </a:r>
                    </a:p>
                  </a:txBody>
                  <a:tcPr marL="12700" marR="12700" marT="1270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sk-SK" sz="18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12700" marR="12700" marT="1270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sk-SK" sz="18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12700" marR="12700" marT="1270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sk-SK" sz="18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12700" marR="12700" marT="1270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sk-SK" sz="1800" b="0" i="0" u="none" strike="noStrike">
                          <a:solidFill>
                            <a:srgbClr val="8DB4E2"/>
                          </a:solidFill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12700" marR="12700" marT="1270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sk-SK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12700" marR="12700" marT="1270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sk-SK" sz="18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12700" marR="12700" marT="1270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sk-SK" sz="18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12700" marR="12700" marT="1270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sk-SK" sz="18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12700" marR="12700" marT="1270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sk-SK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12700" marR="12700" marT="1270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sk-SK" sz="18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12700" marR="12700" marT="1270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sk-SK" sz="18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12700" marR="12700" marT="1270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sk-SK" sz="18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12700" marR="12700" marT="1270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sk-SK" sz="18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12700" marR="12700" marT="1270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13"/>
                  </a:ext>
                </a:extLst>
              </a:tr>
              <a:tr h="310423">
                <a:tc>
                  <a:txBody>
                    <a:bodyPr/>
                    <a:lstStyle/>
                    <a:p>
                      <a:pPr algn="l" fontAlgn="ctr"/>
                      <a:r>
                        <a:rPr lang="en-US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Enforcement Activations</a:t>
                      </a:r>
                    </a:p>
                  </a:txBody>
                  <a:tcPr marL="12700" marR="12700" marT="1270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sk-SK" sz="18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12700" marR="12700" marT="1270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sk-SK" sz="18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12700" marR="12700" marT="1270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sk-SK" sz="18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12700" marR="12700" marT="1270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sk-SK" sz="18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12700" marR="12700" marT="1270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sk-SK" sz="18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12700" marR="12700" marT="1270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sk-SK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12700" marR="12700" marT="1270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sk-SK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12700" marR="12700" marT="1270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sk-SK" sz="18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12700" marR="12700" marT="1270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sk-SK" sz="18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12700" marR="12700" marT="1270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sk-SK" sz="18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12700" marR="12700" marT="1270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sk-SK" sz="18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12700" marR="12700" marT="1270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sk-SK" sz="18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12700" marR="12700" marT="1270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sk-SK" sz="18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12700" marR="12700" marT="1270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14"/>
                  </a:ext>
                </a:extLst>
              </a:tr>
              <a:tr h="310423">
                <a:tc>
                  <a:txBody>
                    <a:bodyPr/>
                    <a:lstStyle/>
                    <a:p>
                      <a:pPr algn="l" fontAlgn="ctr"/>
                      <a:r>
                        <a:rPr lang="sk-SK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12700" marR="12700" marT="1270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sk-SK" sz="1800" b="1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12700" marR="12700" marT="1270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sk-SK" sz="18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12700" marR="12700" marT="1270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sk-SK" sz="18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12700" marR="12700" marT="1270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sk-SK" sz="18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12700" marR="12700" marT="1270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sk-SK" sz="18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12700" marR="12700" marT="1270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sk-SK" sz="18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12700" marR="12700" marT="1270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sk-SK" sz="18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12700" marR="12700" marT="1270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sk-SK" sz="18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12700" marR="12700" marT="1270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sk-SK" sz="18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12700" marR="12700" marT="1270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sk-SK" sz="18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12700" marR="12700" marT="1270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sk-SK" sz="18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12700" marR="12700" marT="1270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sk-SK" sz="18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12700" marR="12700" marT="1270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sk-SK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12700" marR="12700" marT="1270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15"/>
                  </a:ext>
                </a:extLst>
              </a:tr>
              <a:tr h="310423">
                <a:tc>
                  <a:txBody>
                    <a:bodyPr/>
                    <a:lstStyle/>
                    <a:p>
                      <a:pPr algn="l" fontAlgn="ctr"/>
                      <a:r>
                        <a:rPr lang="en-US" sz="1800" b="1" i="0" u="none" strike="noStrike" dirty="0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OUTREACH/PARTNERSHIPS</a:t>
                      </a:r>
                    </a:p>
                  </a:txBody>
                  <a:tcPr marL="12700" marR="12700" marT="1270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sk-SK" sz="1800" b="1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12700" marR="12700" marT="1270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sk-SK" sz="18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12700" marR="12700" marT="1270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sk-SK" sz="18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12700" marR="12700" marT="1270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sk-SK" sz="18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12700" marR="12700" marT="1270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sk-SK" sz="18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12700" marR="12700" marT="1270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sk-SK" sz="18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12700" marR="12700" marT="1270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sk-SK" sz="18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12700" marR="12700" marT="1270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sk-SK" sz="18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12700" marR="12700" marT="1270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sk-SK" sz="18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12700" marR="12700" marT="1270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sk-SK" sz="18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12700" marR="12700" marT="1270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sk-SK" sz="18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12700" marR="12700" marT="1270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sk-SK" sz="18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12700" marR="12700" marT="1270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sk-SK" sz="18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12700" marR="12700" marT="1270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16"/>
                  </a:ext>
                </a:extLst>
              </a:tr>
              <a:tr h="310423">
                <a:tc>
                  <a:txBody>
                    <a:bodyPr/>
                    <a:lstStyle/>
                    <a:p>
                      <a:pPr algn="l" fontAlgn="ctr"/>
                      <a:r>
                        <a:rPr lang="en-US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Partnership Development/Donated Media</a:t>
                      </a:r>
                    </a:p>
                  </a:txBody>
                  <a:tcPr marL="12700" marR="12700" marT="1270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sk-SK" sz="18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12700" marR="12700" marT="1270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sk-SK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12700" marR="12700" marT="1270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BBB59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sk-SK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12700" marR="12700" marT="1270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BBB59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sk-SK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12700" marR="12700" marT="1270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BBB59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sk-SK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12700" marR="12700" marT="1270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BBB59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sk-SK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12700" marR="12700" marT="1270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BBB59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sk-SK" sz="18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12700" marR="12700" marT="1270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BBB59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sk-SK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12700" marR="12700" marT="1270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BBB59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sk-SK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12700" marR="12700" marT="1270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BBB59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sk-SK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12700" marR="12700" marT="1270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BBB59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sk-SK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12700" marR="12700" marT="1270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BBB59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sk-SK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12700" marR="12700" marT="1270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BBB59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sk-SK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12700" marR="12700" marT="1270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BBB5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7"/>
                  </a:ext>
                </a:extLst>
              </a:tr>
              <a:tr h="310423">
                <a:tc>
                  <a:txBody>
                    <a:bodyPr/>
                    <a:lstStyle/>
                    <a:p>
                      <a:pPr algn="l" fontAlgn="ctr"/>
                      <a:r>
                        <a:rPr lang="en-US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Digital/Social Media</a:t>
                      </a:r>
                    </a:p>
                  </a:txBody>
                  <a:tcPr marL="12700" marR="12700" marT="1270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sk-SK" sz="18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12700" marR="12700" marT="1270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sk-SK" sz="18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12700" marR="12700" marT="1270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4D79B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sk-SK" sz="18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12700" marR="12700" marT="1270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4D79B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sk-SK" sz="18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12700" marR="12700" marT="1270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4D79B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sk-SK" sz="18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12700" marR="12700" marT="1270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4D79B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sk-SK" sz="18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12700" marR="12700" marT="1270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4D79B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sk-SK" sz="18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12700" marR="12700" marT="1270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4D79B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sk-SK" sz="18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12700" marR="12700" marT="1270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4D79B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sk-SK" sz="18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12700" marR="12700" marT="1270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4D79B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sk-SK" sz="18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12700" marR="12700" marT="1270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4D79B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sk-SK" sz="18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12700" marR="12700" marT="1270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4D79B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sk-SK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12700" marR="12700" marT="1270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4D79B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sk-SK" sz="18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12700" marR="12700" marT="1270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4D79B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8"/>
                  </a:ext>
                </a:extLst>
              </a:tr>
              <a:tr h="310423">
                <a:tc>
                  <a:txBody>
                    <a:bodyPr/>
                    <a:lstStyle/>
                    <a:p>
                      <a:pPr algn="l" fontAlgn="ctr"/>
                      <a:r>
                        <a:rPr lang="en-US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Street Teams</a:t>
                      </a:r>
                    </a:p>
                  </a:txBody>
                  <a:tcPr marL="12700" marR="12700" marT="1270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sk-SK" sz="18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12700" marR="12700" marT="1270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sk-SK" sz="18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12700" marR="12700" marT="1270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sk-SK" sz="18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12700" marR="12700" marT="1270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sk-SK" sz="18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12700" marR="12700" marT="1270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sk-SK" sz="18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12700" marR="12700" marT="1270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BBB5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sk-SK" sz="18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12700" marR="12700" marT="1270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BBB5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sk-SK" sz="18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12700" marR="12700" marT="1270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BBB5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sk-SK" sz="18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12700" marR="12700" marT="1270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sk-SK" sz="18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12700" marR="12700" marT="1270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sk-SK" sz="18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12700" marR="12700" marT="1270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sk-SK" sz="18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12700" marR="12700" marT="1270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sk-SK" sz="18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12700" marR="12700" marT="1270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sk-SK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12700" marR="12700" marT="1270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19"/>
                  </a:ext>
                </a:extLst>
              </a:tr>
            </a:tbl>
          </a:graphicData>
        </a:graphic>
      </p:graphicFrame>
      <p:sp>
        <p:nvSpPr>
          <p:cNvPr id="4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4681200" y="152400"/>
            <a:ext cx="2133600" cy="365125"/>
          </a:xfrm>
          <a:prstGeom prst="rect">
            <a:avLst/>
          </a:prstGeom>
        </p:spPr>
        <p:txBody>
          <a:bodyPr/>
          <a:lstStyle>
            <a:lvl1pPr>
              <a:defRPr sz="1600"/>
            </a:lvl1pPr>
          </a:lstStyle>
          <a:p>
            <a:fld id="{E527648D-7B85-4EBF-B9FC-AAE4D8B9CF45}" type="slidenum">
              <a:rPr lang="en-US" smtClean="0"/>
              <a:pPr/>
              <a:t>39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6886240"/>
      </p:ext>
    </p:extLst>
  </p:cSld>
  <p:clrMapOvr>
    <a:masterClrMapping/>
  </p:clrMapOvr>
  <p:transition/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08000" y="-228600"/>
            <a:ext cx="14630400" cy="2011362"/>
          </a:xfrm>
        </p:spPr>
        <p:txBody>
          <a:bodyPr/>
          <a:lstStyle/>
          <a:p>
            <a:r>
              <a:rPr lang="en-US" dirty="0">
                <a:solidFill>
                  <a:srgbClr val="414141"/>
                </a:solidFill>
              </a:rPr>
              <a:t>FALL BUDGET DRAFT/PLAN AT A GLANCE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193800" y="1739900"/>
            <a:ext cx="12649200" cy="5956300"/>
          </a:xfrm>
        </p:spPr>
        <p:txBody>
          <a:bodyPr numCol="1"/>
          <a:lstStyle/>
          <a:p>
            <a:r>
              <a:rPr lang="en-US" sz="3800" b="1" dirty="0">
                <a:solidFill>
                  <a:srgbClr val="414141"/>
                </a:solidFill>
              </a:rPr>
              <a:t>MEDIA RELATIONS/PRESS EVENT </a:t>
            </a:r>
            <a:r>
              <a:rPr lang="en-US" sz="3800" dirty="0">
                <a:solidFill>
                  <a:srgbClr val="414141"/>
                </a:solidFill>
              </a:rPr>
              <a:t>$44,500  </a:t>
            </a:r>
          </a:p>
          <a:p>
            <a:r>
              <a:rPr lang="en-US" sz="3800" b="1" dirty="0">
                <a:solidFill>
                  <a:srgbClr val="414141"/>
                </a:solidFill>
              </a:rPr>
              <a:t>ENFORCEMENT ACTIVATIONS: </a:t>
            </a:r>
            <a:r>
              <a:rPr lang="en-US" sz="3800" dirty="0">
                <a:solidFill>
                  <a:srgbClr val="414141"/>
                </a:solidFill>
              </a:rPr>
              <a:t>$10,500 </a:t>
            </a:r>
          </a:p>
          <a:p>
            <a:r>
              <a:rPr lang="en-US" sz="3800" b="1" dirty="0">
                <a:solidFill>
                  <a:srgbClr val="414141"/>
                </a:solidFill>
              </a:rPr>
              <a:t>MEDIA PLACEMENT: </a:t>
            </a:r>
            <a:r>
              <a:rPr lang="en-US" sz="3800" dirty="0">
                <a:solidFill>
                  <a:srgbClr val="414141"/>
                </a:solidFill>
              </a:rPr>
              <a:t>$207,050</a:t>
            </a:r>
          </a:p>
          <a:p>
            <a:r>
              <a:rPr lang="en-US" sz="3800" b="1" dirty="0">
                <a:solidFill>
                  <a:srgbClr val="414141"/>
                </a:solidFill>
              </a:rPr>
              <a:t>STREET TEAMS: </a:t>
            </a:r>
            <a:r>
              <a:rPr lang="en-US" sz="3800" dirty="0">
                <a:solidFill>
                  <a:srgbClr val="414141"/>
                </a:solidFill>
              </a:rPr>
              <a:t>$10,000</a:t>
            </a:r>
          </a:p>
          <a:p>
            <a:r>
              <a:rPr lang="en-US" sz="3800" b="1" dirty="0">
                <a:solidFill>
                  <a:srgbClr val="414141"/>
                </a:solidFill>
              </a:rPr>
              <a:t>ACCOUNT STRATEGY/PARTNERSHIPS: </a:t>
            </a:r>
            <a:r>
              <a:rPr lang="en-US" sz="3800" dirty="0">
                <a:solidFill>
                  <a:srgbClr val="414141"/>
                </a:solidFill>
              </a:rPr>
              <a:t>$49,500</a:t>
            </a:r>
          </a:p>
          <a:p>
            <a:r>
              <a:rPr lang="en-US" sz="3800" b="1" dirty="0">
                <a:solidFill>
                  <a:srgbClr val="414141"/>
                </a:solidFill>
              </a:rPr>
              <a:t>DIGITAL: </a:t>
            </a:r>
            <a:r>
              <a:rPr lang="en-US" sz="3800" dirty="0">
                <a:solidFill>
                  <a:srgbClr val="414141"/>
                </a:solidFill>
              </a:rPr>
              <a:t>$54,500</a:t>
            </a:r>
          </a:p>
          <a:p>
            <a:r>
              <a:rPr lang="en-US" sz="3800" b="1" dirty="0">
                <a:solidFill>
                  <a:srgbClr val="414141"/>
                </a:solidFill>
              </a:rPr>
              <a:t>CREATIVE/COLLATERAL/PRODUCTION: </a:t>
            </a:r>
            <a:r>
              <a:rPr lang="en-US" sz="3800" dirty="0">
                <a:solidFill>
                  <a:srgbClr val="414141"/>
                </a:solidFill>
              </a:rPr>
              <a:t>$68,500</a:t>
            </a:r>
          </a:p>
          <a:p>
            <a:pPr marL="39688" indent="0" algn="r">
              <a:buNone/>
            </a:pPr>
            <a:r>
              <a:rPr lang="en-US" sz="3800" b="1" u="sng" dirty="0">
                <a:solidFill>
                  <a:srgbClr val="414141"/>
                </a:solidFill>
              </a:rPr>
              <a:t>TOTAL FALL BUDGET $444,550</a:t>
            </a:r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4681200" y="152400"/>
            <a:ext cx="2133600" cy="365125"/>
          </a:xfrm>
          <a:prstGeom prst="rect">
            <a:avLst/>
          </a:prstGeom>
        </p:spPr>
        <p:txBody>
          <a:bodyPr/>
          <a:lstStyle>
            <a:lvl1pPr>
              <a:defRPr sz="1600"/>
            </a:lvl1pPr>
          </a:lstStyle>
          <a:p>
            <a:fld id="{E527648D-7B85-4EBF-B9FC-AAE4D8B9CF45}" type="slidenum">
              <a:rPr lang="en-US" smtClean="0"/>
              <a:pPr/>
              <a:t>40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69668437"/>
      </p:ext>
    </p:extLst>
  </p:cSld>
  <p:clrMapOvr>
    <a:masterClrMapping/>
  </p:clrMapOvr>
  <p:transition/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>
                <a:solidFill>
                  <a:srgbClr val="414141"/>
                </a:solidFill>
              </a:rPr>
              <a:t>PAID MEDIA PLAN OPTIONS</a:t>
            </a:r>
          </a:p>
        </p:txBody>
      </p:sp>
      <p:graphicFrame>
        <p:nvGraphicFramePr>
          <p:cNvPr id="6" name="Object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679790604"/>
              </p:ext>
            </p:extLst>
          </p:nvPr>
        </p:nvGraphicFramePr>
        <p:xfrm>
          <a:off x="1422400" y="1939925"/>
          <a:ext cx="13411200" cy="59197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67" name="Document" r:id="rId3" imgW="6388100" imgH="2819400" progId="Word.Document.12">
                  <p:embed/>
                </p:oleObj>
              </mc:Choice>
              <mc:Fallback>
                <p:oleObj name="Document" r:id="rId3" imgW="6388100" imgH="2819400" progId="Word.Document.12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1422400" y="1939925"/>
                        <a:ext cx="13411200" cy="5919788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4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4681200" y="152400"/>
            <a:ext cx="2133600" cy="365125"/>
          </a:xfrm>
          <a:prstGeom prst="rect">
            <a:avLst/>
          </a:prstGeom>
        </p:spPr>
        <p:txBody>
          <a:bodyPr/>
          <a:lstStyle>
            <a:lvl1pPr>
              <a:defRPr sz="1600"/>
            </a:lvl1pPr>
          </a:lstStyle>
          <a:p>
            <a:fld id="{E527648D-7B85-4EBF-B9FC-AAE4D8B9CF45}" type="slidenum">
              <a:rPr lang="en-US" smtClean="0"/>
              <a:pPr/>
              <a:t>41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86447254"/>
      </p:ext>
    </p:extLst>
  </p:cSld>
  <p:clrMapOvr>
    <a:masterClrMapping/>
  </p:clrMapOvr>
  <p:transition/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1"/>
          <p:cNvSpPr txBox="1">
            <a:spLocks/>
          </p:cNvSpPr>
          <p:nvPr/>
        </p:nvSpPr>
        <p:spPr>
          <a:xfrm>
            <a:off x="471488" y="373063"/>
            <a:ext cx="12561887" cy="954087"/>
          </a:xfrm>
          <a:prstGeom prst="rect">
            <a:avLst/>
          </a:prstGeom>
        </p:spPr>
        <p:txBody>
          <a:bodyPr lIns="145143" tIns="72571" rIns="145143" bIns="72571"/>
          <a:lstStyle>
            <a:lvl1pPr algn="l" defTabSz="914400" rtl="0" eaLnBrk="1" latinLnBrk="0" hangingPunct="1">
              <a:lnSpc>
                <a:spcPct val="85000"/>
              </a:lnSpc>
              <a:spcBef>
                <a:spcPct val="0"/>
              </a:spcBef>
              <a:buNone/>
              <a:defRPr sz="4400" kern="1200" cap="all" baseline="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</a:lstStyle>
          <a:p>
            <a:pPr fontAlgn="auto">
              <a:spcAft>
                <a:spcPts val="0"/>
              </a:spcAft>
              <a:defRPr/>
            </a:pPr>
            <a:r>
              <a:rPr lang="en-US" sz="5700" b="1" dirty="0">
                <a:solidFill>
                  <a:srgbClr val="363636"/>
                </a:solidFill>
                <a:latin typeface="Calibri"/>
                <a:cs typeface="Calibri"/>
              </a:rPr>
              <a:t>FALL CAMPAIGN PR</a:t>
            </a:r>
          </a:p>
        </p:txBody>
      </p:sp>
      <p:sp>
        <p:nvSpPr>
          <p:cNvPr id="2" name="Rectangle 1"/>
          <p:cNvSpPr/>
          <p:nvPr/>
        </p:nvSpPr>
        <p:spPr>
          <a:xfrm>
            <a:off x="889000" y="1295400"/>
            <a:ext cx="6629400" cy="461664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571500" indent="-571500" algn="l">
              <a:buFont typeface="Arial"/>
              <a:buChar char="•"/>
            </a:pPr>
            <a:r>
              <a:rPr lang="en-US" sz="4200" dirty="0">
                <a:latin typeface="Calibri"/>
                <a:cs typeface="Calibri"/>
              </a:rPr>
              <a:t>Launch: 11/3 at 10:30am</a:t>
            </a:r>
          </a:p>
          <a:p>
            <a:pPr marL="571500" indent="-571500" algn="l">
              <a:buFont typeface="Arial"/>
              <a:buChar char="•"/>
            </a:pPr>
            <a:r>
              <a:rPr lang="en-US" sz="4200" dirty="0">
                <a:latin typeface="Calibri"/>
                <a:cs typeface="Calibri"/>
              </a:rPr>
              <a:t>Location: Old Town Square in City of Fairfax, VA</a:t>
            </a:r>
          </a:p>
          <a:p>
            <a:pPr marL="571500" indent="-571500" algn="l">
              <a:buFont typeface="Arial"/>
              <a:buChar char="•"/>
            </a:pPr>
            <a:r>
              <a:rPr lang="en-US" sz="4200" dirty="0">
                <a:latin typeface="Calibri"/>
                <a:cs typeface="Calibri"/>
              </a:rPr>
              <a:t>Speakers</a:t>
            </a:r>
          </a:p>
          <a:p>
            <a:pPr marL="571500" indent="-571500" algn="l">
              <a:buFont typeface="Arial"/>
              <a:buChar char="•"/>
            </a:pPr>
            <a:r>
              <a:rPr lang="en-US" sz="4200" dirty="0">
                <a:latin typeface="Calibri"/>
                <a:cs typeface="Calibri"/>
              </a:rPr>
              <a:t>Media tour </a:t>
            </a:r>
          </a:p>
          <a:p>
            <a:pPr marL="571500" indent="-571500" algn="l">
              <a:buFont typeface="Arial"/>
              <a:buChar char="•"/>
            </a:pPr>
            <a:r>
              <a:rPr lang="en-US" sz="4200" dirty="0">
                <a:latin typeface="Calibri"/>
                <a:cs typeface="Calibri"/>
              </a:rPr>
              <a:t>Enforcement: 11/6 – 12/3</a:t>
            </a:r>
          </a:p>
          <a:p>
            <a:pPr algn="l"/>
            <a:endParaRPr lang="en-US" sz="4200" dirty="0">
              <a:latin typeface="Calibri"/>
              <a:cs typeface="Calibri"/>
            </a:endParaRPr>
          </a:p>
        </p:txBody>
      </p:sp>
      <p:pic>
        <p:nvPicPr>
          <p:cNvPr id="4" name="Picture 3" descr="Screen Shot 2017-09-26 at 1.22.31 PM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823200" y="622300"/>
            <a:ext cx="8102600" cy="6083300"/>
          </a:xfrm>
          <a:prstGeom prst="rect">
            <a:avLst/>
          </a:prstGeom>
        </p:spPr>
      </p:pic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4681200" y="152400"/>
            <a:ext cx="2133600" cy="365125"/>
          </a:xfrm>
          <a:prstGeom prst="rect">
            <a:avLst/>
          </a:prstGeom>
        </p:spPr>
        <p:txBody>
          <a:bodyPr/>
          <a:lstStyle>
            <a:lvl1pPr>
              <a:defRPr sz="1600"/>
            </a:lvl1pPr>
          </a:lstStyle>
          <a:p>
            <a:fld id="{E527648D-7B85-4EBF-B9FC-AAE4D8B9CF45}" type="slidenum">
              <a:rPr lang="en-US" smtClean="0"/>
              <a:pPr/>
              <a:t>42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495777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xmlns:p14="http://schemas.microsoft.com/office/powerpoint/2010/main" spd="med">
        <p:fade/>
      </p:transition>
    </mc:Fallback>
  </mc:AlternateContent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1"/>
          <p:cNvSpPr txBox="1">
            <a:spLocks/>
          </p:cNvSpPr>
          <p:nvPr/>
        </p:nvSpPr>
        <p:spPr>
          <a:xfrm>
            <a:off x="431800" y="3048000"/>
            <a:ext cx="15352712" cy="2057400"/>
          </a:xfrm>
          <a:prstGeom prst="rect">
            <a:avLst/>
          </a:prstGeom>
        </p:spPr>
        <p:txBody>
          <a:bodyPr lIns="145143" tIns="72571" rIns="145143" bIns="72571"/>
          <a:lstStyle>
            <a:lvl1pPr algn="l" defTabSz="914400" rtl="0" eaLnBrk="1" latinLnBrk="0" hangingPunct="1">
              <a:lnSpc>
                <a:spcPct val="85000"/>
              </a:lnSpc>
              <a:spcBef>
                <a:spcPct val="0"/>
              </a:spcBef>
              <a:buNone/>
              <a:defRPr sz="4400" kern="1200" cap="all" baseline="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 fontAlgn="auto">
              <a:spcAft>
                <a:spcPts val="0"/>
              </a:spcAft>
              <a:defRPr/>
            </a:pPr>
            <a:r>
              <a:rPr lang="en-US" sz="5700" b="1" dirty="0">
                <a:solidFill>
                  <a:srgbClr val="363636"/>
                </a:solidFill>
                <a:latin typeface="Calibri"/>
                <a:cs typeface="Calibri"/>
              </a:rPr>
              <a:t>DONATED MEDIA ORDERS: </a:t>
            </a:r>
          </a:p>
          <a:p>
            <a:pPr algn="ctr" fontAlgn="auto">
              <a:spcAft>
                <a:spcPts val="0"/>
              </a:spcAft>
              <a:defRPr/>
            </a:pPr>
            <a:r>
              <a:rPr lang="en-US" sz="5700" b="1" dirty="0">
                <a:solidFill>
                  <a:srgbClr val="363636"/>
                </a:solidFill>
                <a:latin typeface="Calibri"/>
                <a:cs typeface="Calibri"/>
              </a:rPr>
              <a:t>10/11 DEADLINE</a:t>
            </a:r>
          </a:p>
        </p:txBody>
      </p:sp>
      <p:sp>
        <p:nvSpPr>
          <p:cNvPr id="3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4681200" y="152400"/>
            <a:ext cx="2133600" cy="365125"/>
          </a:xfrm>
          <a:prstGeom prst="rect">
            <a:avLst/>
          </a:prstGeom>
        </p:spPr>
        <p:txBody>
          <a:bodyPr/>
          <a:lstStyle>
            <a:lvl1pPr>
              <a:defRPr sz="1600"/>
            </a:lvl1pPr>
          </a:lstStyle>
          <a:p>
            <a:fld id="{E527648D-7B85-4EBF-B9FC-AAE4D8B9CF45}" type="slidenum">
              <a:rPr lang="en-US" smtClean="0"/>
              <a:pPr/>
              <a:t>43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699383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xmlns:p14="http://schemas.microsoft.com/office/powerpoint/2010/main" spd="med">
        <p:fade/>
      </p:transition>
    </mc:Fallback>
  </mc:AlternateContent>
</p:sld>
</file>

<file path=ppt/theme/theme1.xml><?xml version="1.0" encoding="utf-8"?>
<a:theme xmlns:a="http://schemas.openxmlformats.org/drawingml/2006/main" name="1_Office Theme">
  <a:themeElements>
    <a:clrScheme name="">
      <a:dk1>
        <a:srgbClr val="414141"/>
      </a:dk1>
      <a:lt1>
        <a:srgbClr val="FFFFFF"/>
      </a:lt1>
      <a:dk2>
        <a:srgbClr val="000000"/>
      </a:dk2>
      <a:lt2>
        <a:srgbClr val="808080"/>
      </a:lt2>
      <a:accent1>
        <a:srgbClr val="6C7472"/>
      </a:accent1>
      <a:accent2>
        <a:srgbClr val="333399"/>
      </a:accent2>
      <a:accent3>
        <a:srgbClr val="FFFFFF"/>
      </a:accent3>
      <a:accent4>
        <a:srgbClr val="363636"/>
      </a:accent4>
      <a:accent5>
        <a:srgbClr val="BABCBC"/>
      </a:accent5>
      <a:accent6>
        <a:srgbClr val="2D2D8A"/>
      </a:accent6>
      <a:hlink>
        <a:srgbClr val="009999"/>
      </a:hlink>
      <a:folHlink>
        <a:srgbClr val="99CC00"/>
      </a:folHlink>
    </a:clrScheme>
    <a:fontScheme name="1_Office Theme">
      <a:majorFont>
        <a:latin typeface="Gill Sans MT"/>
        <a:ea typeface="ヒラギノ角ゴ ProN W3"/>
        <a:cs typeface="ヒラギノ角ゴ ProN W3"/>
      </a:majorFont>
      <a:minorFont>
        <a:latin typeface="Gill Sans MT"/>
        <a:ea typeface="ヒラギノ角ゴ ProN W3"/>
        <a:cs typeface="ヒラギノ角ゴ ProN W3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6C7472"/>
        </a:solidFill>
        <a:ln>
          <a:noFill/>
        </a:ln>
        <a:effectLst/>
        <a:extLst>
          <a:ext uri="{91240B29-F687-4f45-9708-019B960494DF}">
            <a14:hiddenLine xmlns:a14="http://schemas.microsoft.com/office/drawing/2010/main" xmlns="" w="12700" cap="flat" cmpd="sng" algn="ctr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14:hiddenLine>
          </a:ext>
          <a:ext uri="{AF507438-7753-43e0-B8FC-AC1667EBCBE1}">
            <a14:hiddenEffects xmlns:a14="http://schemas.microsoft.com/office/drawing/2010/main" xmlns="">
              <a:effectLst>
                <a:outerShdw blurRad="63500" dist="38099" dir="2700000" algn="ctr" rotWithShape="0">
                  <a:schemeClr val="bg2">
                    <a:alpha val="74998"/>
                  </a:schemeClr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3600" b="0" i="0" u="none" strike="noStrike" cap="none" normalizeH="0" baseline="0">
            <a:ln>
              <a:noFill/>
            </a:ln>
            <a:solidFill>
              <a:srgbClr val="414141"/>
            </a:solidFill>
            <a:effectLst/>
            <a:latin typeface="Lucida Grande" charset="0"/>
            <a:ea typeface=".Aqua かな" charset="0"/>
            <a:cs typeface=".Aqua かな" charset="0"/>
            <a:sym typeface="Lucida Grande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6C7472"/>
        </a:solidFill>
        <a:ln>
          <a:noFill/>
        </a:ln>
        <a:effectLst/>
        <a:extLst>
          <a:ext uri="{91240B29-F687-4f45-9708-019B960494DF}">
            <a14:hiddenLine xmlns:a14="http://schemas.microsoft.com/office/drawing/2010/main" xmlns="" w="12700" cap="flat" cmpd="sng" algn="ctr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14:hiddenLine>
          </a:ext>
          <a:ext uri="{AF507438-7753-43e0-B8FC-AC1667EBCBE1}">
            <a14:hiddenEffects xmlns:a14="http://schemas.microsoft.com/office/drawing/2010/main" xmlns="">
              <a:effectLst>
                <a:outerShdw blurRad="63500" dist="38099" dir="2700000" algn="ctr" rotWithShape="0">
                  <a:schemeClr val="bg2">
                    <a:alpha val="74998"/>
                  </a:schemeClr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3600" b="0" i="0" u="none" strike="noStrike" cap="none" normalizeH="0" baseline="0">
            <a:ln>
              <a:noFill/>
            </a:ln>
            <a:solidFill>
              <a:srgbClr val="414141"/>
            </a:solidFill>
            <a:effectLst/>
            <a:latin typeface="Lucida Grande" charset="0"/>
            <a:ea typeface=".Aqua かな" charset="0"/>
            <a:cs typeface=".Aqua かな" charset="0"/>
            <a:sym typeface="Lucida Grande" charset="0"/>
          </a:defRPr>
        </a:defPPr>
      </a:lstStyle>
    </a:lnDef>
  </a:objectDefaults>
  <a:extraClrSchemeLst>
    <a:extraClrScheme>
      <a:clrScheme name="1_Office Theme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Theme">
  <a:themeElements>
    <a:clrScheme name="">
      <a:dk1>
        <a:srgbClr val="414141"/>
      </a:dk1>
      <a:lt1>
        <a:srgbClr val="FFFFFF"/>
      </a:lt1>
      <a:dk2>
        <a:srgbClr val="000000"/>
      </a:dk2>
      <a:lt2>
        <a:srgbClr val="808080"/>
      </a:lt2>
      <a:accent1>
        <a:srgbClr val="6C7472"/>
      </a:accent1>
      <a:accent2>
        <a:srgbClr val="333399"/>
      </a:accent2>
      <a:accent3>
        <a:srgbClr val="FFFFFF"/>
      </a:accent3>
      <a:accent4>
        <a:srgbClr val="363636"/>
      </a:accent4>
      <a:accent5>
        <a:srgbClr val="BABCBC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 Theme">
      <a:majorFont>
        <a:latin typeface="Calibri"/>
        <a:ea typeface="ヒラギノ角ゴ ProN W3"/>
        <a:cs typeface="ヒラギノ角ゴ ProN W3"/>
      </a:majorFont>
      <a:minorFont>
        <a:latin typeface="Calibri"/>
        <a:ea typeface="ヒラギノ角ゴ ProN W3"/>
        <a:cs typeface="ヒラギノ角ゴ ProN W3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6C7472"/>
        </a:solidFill>
        <a:ln>
          <a:noFill/>
        </a:ln>
        <a:effectLst/>
        <a:extLst>
          <a:ext uri="{91240B29-F687-4f45-9708-019B960494DF}">
            <a14:hiddenLine xmlns:a14="http://schemas.microsoft.com/office/drawing/2010/main" xmlns="" w="12700" cap="flat" cmpd="sng" algn="ctr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14:hiddenLine>
          </a:ext>
          <a:ext uri="{AF507438-7753-43e0-B8FC-AC1667EBCBE1}">
            <a14:hiddenEffects xmlns:a14="http://schemas.microsoft.com/office/drawing/2010/main" xmlns="">
              <a:effectLst>
                <a:outerShdw blurRad="63500" dist="38099" dir="2700000" algn="ctr" rotWithShape="0">
                  <a:schemeClr val="bg2">
                    <a:alpha val="74998"/>
                  </a:schemeClr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3600" b="0" i="0" u="none" strike="noStrike" cap="none" normalizeH="0" baseline="0">
            <a:ln>
              <a:noFill/>
            </a:ln>
            <a:solidFill>
              <a:srgbClr val="414141"/>
            </a:solidFill>
            <a:effectLst/>
            <a:latin typeface="Lucida Grande" charset="0"/>
            <a:ea typeface=".Aqua かな" charset="0"/>
            <a:cs typeface=".Aqua かな" charset="0"/>
            <a:sym typeface="Lucida Grande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6C7472"/>
        </a:solidFill>
        <a:ln>
          <a:noFill/>
        </a:ln>
        <a:effectLst/>
        <a:extLst>
          <a:ext uri="{91240B29-F687-4f45-9708-019B960494DF}">
            <a14:hiddenLine xmlns:a14="http://schemas.microsoft.com/office/drawing/2010/main" xmlns="" w="12700" cap="flat" cmpd="sng" algn="ctr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14:hiddenLine>
          </a:ext>
          <a:ext uri="{AF507438-7753-43e0-B8FC-AC1667EBCBE1}">
            <a14:hiddenEffects xmlns:a14="http://schemas.microsoft.com/office/drawing/2010/main" xmlns="">
              <a:effectLst>
                <a:outerShdw blurRad="63500" dist="38099" dir="2700000" algn="ctr" rotWithShape="0">
                  <a:schemeClr val="bg2">
                    <a:alpha val="74998"/>
                  </a:schemeClr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3600" b="0" i="0" u="none" strike="noStrike" cap="none" normalizeH="0" baseline="0">
            <a:ln>
              <a:noFill/>
            </a:ln>
            <a:solidFill>
              <a:srgbClr val="414141"/>
            </a:solidFill>
            <a:effectLst/>
            <a:latin typeface="Lucida Grande" charset="0"/>
            <a:ea typeface=".Aqua かな" charset="0"/>
            <a:cs typeface=".Aqua かな" charset="0"/>
            <a:sym typeface="Lucida Grande" charset="0"/>
          </a:defRPr>
        </a:defPPr>
      </a:lstStyle>
    </a:lnDef>
  </a:objectDefaults>
  <a:extraClrSchemeLst>
    <a:extraClrScheme>
      <a:clrScheme name="Office Theme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2_Office Theme">
  <a:themeElements>
    <a:clrScheme name="Custom 2">
      <a:dk1>
        <a:srgbClr val="000000"/>
      </a:dk1>
      <a:lt1>
        <a:sysClr val="window" lastClr="FFFFFF"/>
      </a:lt1>
      <a:dk2>
        <a:srgbClr val="0087CD"/>
      </a:dk2>
      <a:lt2>
        <a:srgbClr val="B0D235"/>
      </a:lt2>
      <a:accent1>
        <a:srgbClr val="2F6B97"/>
      </a:accent1>
      <a:accent2>
        <a:srgbClr val="EA4249"/>
      </a:accent2>
      <a:accent3>
        <a:srgbClr val="FAA434"/>
      </a:accent3>
      <a:accent4>
        <a:srgbClr val="546670"/>
      </a:accent4>
      <a:accent5>
        <a:srgbClr val="FFFFFF"/>
      </a:accent5>
      <a:accent6>
        <a:srgbClr val="FFFFFF"/>
      </a:accent6>
      <a:hlink>
        <a:srgbClr val="0000FF"/>
      </a:hlink>
      <a:folHlink>
        <a:srgbClr val="FFFFFF"/>
      </a:folHlink>
    </a:clrScheme>
    <a:fontScheme name="Angles">
      <a:majorFont>
        <a:latin typeface="Franklin Gothic Medium"/>
        <a:ea typeface=""/>
        <a:cs typeface=""/>
        <a:font script="Jpan" typeface="HG創英角ｺﾞｼｯｸUB"/>
        <a:font script="Hang" typeface="돋움"/>
        <a:font script="Hans" typeface="微软雅黑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Franklin Gothic Book"/>
        <a:ea typeface=""/>
        <a:cs typeface=""/>
        <a:font script="Jpan" typeface="ＭＳ Ｐゴシック"/>
        <a:font script="Hang" typeface="맑은 고딕"/>
        <a:font script="Hans" typeface="华文隶书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Presentation6" id="{F48AD6FC-6DF6-4118-ADAE-8DBADEA5DE96}" vid="{616B84BF-0FE6-440D-92AD-B06A1C4F1781}"/>
    </a:ext>
  </a:extLst>
</a:theme>
</file>

<file path=ppt/theme/theme4.xml><?xml version="1.0" encoding="utf-8"?>
<a:theme xmlns:a="http://schemas.openxmlformats.org/drawingml/2006/main" name="3_Office Theme">
  <a:themeElements>
    <a:clrScheme name="Custom 2">
      <a:dk1>
        <a:srgbClr val="000000"/>
      </a:dk1>
      <a:lt1>
        <a:sysClr val="window" lastClr="FFFFFF"/>
      </a:lt1>
      <a:dk2>
        <a:srgbClr val="0087CD"/>
      </a:dk2>
      <a:lt2>
        <a:srgbClr val="B0D235"/>
      </a:lt2>
      <a:accent1>
        <a:srgbClr val="2F6B97"/>
      </a:accent1>
      <a:accent2>
        <a:srgbClr val="EA4249"/>
      </a:accent2>
      <a:accent3>
        <a:srgbClr val="FAA434"/>
      </a:accent3>
      <a:accent4>
        <a:srgbClr val="546670"/>
      </a:accent4>
      <a:accent5>
        <a:srgbClr val="FFFFFF"/>
      </a:accent5>
      <a:accent6>
        <a:srgbClr val="FFFFFF"/>
      </a:accent6>
      <a:hlink>
        <a:srgbClr val="0000FF"/>
      </a:hlink>
      <a:folHlink>
        <a:srgbClr val="FFFFFF"/>
      </a:folHlink>
    </a:clrScheme>
    <a:fontScheme name="Angles">
      <a:majorFont>
        <a:latin typeface="Franklin Gothic Medium"/>
        <a:ea typeface=""/>
        <a:cs typeface=""/>
        <a:font script="Jpan" typeface="HG創英角ｺﾞｼｯｸUB"/>
        <a:font script="Hang" typeface="돋움"/>
        <a:font script="Hans" typeface="微软雅黑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Franklin Gothic Book"/>
        <a:ea typeface=""/>
        <a:cs typeface=""/>
        <a:font script="Jpan" typeface="ＭＳ Ｐゴシック"/>
        <a:font script="Hang" typeface="맑은 고딕"/>
        <a:font script="Hans" typeface="华文隶书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Presentation6" id="{F48AD6FC-6DF6-4118-ADAE-8DBADEA5DE96}" vid="{616B84BF-0FE6-440D-92AD-B06A1C4F1781}"/>
    </a:ext>
  </a:extLst>
</a:theme>
</file>

<file path=ppt/theme/theme5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6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12467</TotalTime>
  <Pages>0</Pages>
  <Words>1139</Words>
  <Characters>0</Characters>
  <Application>Microsoft Office PowerPoint</Application>
  <PresentationFormat>Custom</PresentationFormat>
  <Lines>0</Lines>
  <Paragraphs>500</Paragraphs>
  <Slides>43</Slides>
  <Notes>15</Notes>
  <HiddenSlides>0</HiddenSlides>
  <MMClips>0</MMClips>
  <ScaleCrop>false</ScaleCrop>
  <HeadingPairs>
    <vt:vector size="8" baseType="variant">
      <vt:variant>
        <vt:lpstr>Fonts Used</vt:lpstr>
      </vt:variant>
      <vt:variant>
        <vt:i4>16</vt:i4>
      </vt:variant>
      <vt:variant>
        <vt:lpstr>Theme</vt:lpstr>
      </vt:variant>
      <vt:variant>
        <vt:i4>4</vt:i4>
      </vt:variant>
      <vt:variant>
        <vt:lpstr>Embedded OLE Servers</vt:lpstr>
      </vt:variant>
      <vt:variant>
        <vt:i4>1</vt:i4>
      </vt:variant>
      <vt:variant>
        <vt:lpstr>Slide Titles</vt:lpstr>
      </vt:variant>
      <vt:variant>
        <vt:i4>43</vt:i4>
      </vt:variant>
    </vt:vector>
  </HeadingPairs>
  <TitlesOfParts>
    <vt:vector size="64" baseType="lpstr">
      <vt:lpstr>ＭＳ Ｐゴシック</vt:lpstr>
      <vt:lpstr>ＭＳ Ｐゴシック</vt:lpstr>
      <vt:lpstr>.Aqua かな</vt:lpstr>
      <vt:lpstr>Arial</vt:lpstr>
      <vt:lpstr>Calibri</vt:lpstr>
      <vt:lpstr>Ebrima</vt:lpstr>
      <vt:lpstr>Franklin Gothic Book</vt:lpstr>
      <vt:lpstr>Franklin Gothic Medium</vt:lpstr>
      <vt:lpstr>Futura</vt:lpstr>
      <vt:lpstr>Geneva</vt:lpstr>
      <vt:lpstr>Gill Sans Light</vt:lpstr>
      <vt:lpstr>Gill Sans MT</vt:lpstr>
      <vt:lpstr>Lucida Grande</vt:lpstr>
      <vt:lpstr>Times New Roman</vt:lpstr>
      <vt:lpstr>Zapf Dingbats</vt:lpstr>
      <vt:lpstr>ヒラギノ角ゴ ProN W3</vt:lpstr>
      <vt:lpstr>1_Office Theme</vt:lpstr>
      <vt:lpstr>Office Theme</vt:lpstr>
      <vt:lpstr>2_Office Theme</vt:lpstr>
      <vt:lpstr>3_Office Theme</vt:lpstr>
      <vt:lpstr>Document</vt:lpstr>
      <vt:lpstr>PowerPoint Presentation</vt:lpstr>
      <vt:lpstr>PowerPoint Presentation</vt:lpstr>
      <vt:lpstr>PowerPoint Presentation</vt:lpstr>
      <vt:lpstr>FY2017 RECAP</vt:lpstr>
      <vt:lpstr>PAID MEDIA: OUTDOOR</vt:lpstr>
      <vt:lpstr>PAID MEDIA: OUTDOOR</vt:lpstr>
      <vt:lpstr>PAID MEDIA: TELEVISION</vt:lpstr>
      <vt:lpstr>PAID MEDIA: DIGITAL</vt:lpstr>
      <vt:lpstr>PowerPoint Presentation</vt:lpstr>
      <vt:lpstr>MEDIA RELATIONS: FALL LAUNCH EVENT</vt:lpstr>
      <vt:lpstr>MEDIA RELATIONS: SPRING LAUNCH EVENT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Strictness Of Enforcing Laws For Pedestrians</vt:lpstr>
      <vt:lpstr>Strictness Of Enforcing Laws For Drivers</vt:lpstr>
      <vt:lpstr>Frequency:  Not Waiting For Signal</vt:lpstr>
      <vt:lpstr>Perceived Safety of Streets For Pedestrians &amp; Bicyclists</vt:lpstr>
      <vt:lpstr>NEW ADS FOR FY 2018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Pumptopper Layouts</vt:lpstr>
      <vt:lpstr>FY2018 PLANNING</vt:lpstr>
      <vt:lpstr>FY2018 PLANNING: FALL AT A GLANCE</vt:lpstr>
      <vt:lpstr>FALL BUDGET DRAFT/PLAN AT A GLANCE</vt:lpstr>
      <vt:lpstr>PAID MEDIA PLAN OPTIONS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Donor Registry Campaign</dc:title>
  <dc:subject/>
  <dc:creator>Jitin Hingorani</dc:creator>
  <cp:keywords/>
  <dc:description/>
  <cp:lastModifiedBy>Michael Farrell</cp:lastModifiedBy>
  <cp:revision>215</cp:revision>
  <cp:lastPrinted>2017-10-11T21:43:09Z</cp:lastPrinted>
  <dcterms:modified xsi:type="dcterms:W3CDTF">2017-10-11T22:43:54Z</dcterms:modified>
</cp:coreProperties>
</file>