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4" d="100"/>
          <a:sy n="94" d="100"/>
        </p:scale>
        <p:origin x="1138" y="8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ael Farrell" userId="dc5f569c-3383-4da4-b8e3-c85044534c89" providerId="ADAL" clId="{FE54F824-9D09-4A70-86C0-A76B5A3676BE}"/>
    <pc:docChg chg="undo custSel modSld">
      <pc:chgData name="Michael Farrell" userId="dc5f569c-3383-4da4-b8e3-c85044534c89" providerId="ADAL" clId="{FE54F824-9D09-4A70-86C0-A76B5A3676BE}" dt="2018-10-10T20:00:59.557" v="1394" actId="20577"/>
      <pc:docMkLst>
        <pc:docMk/>
      </pc:docMkLst>
      <pc:sldChg chg="addSp delSp modSp">
        <pc:chgData name="Michael Farrell" userId="dc5f569c-3383-4da4-b8e3-c85044534c89" providerId="ADAL" clId="{FE54F824-9D09-4A70-86C0-A76B5A3676BE}" dt="2018-10-10T20:00:59.557" v="1394" actId="20577"/>
        <pc:sldMkLst>
          <pc:docMk/>
          <pc:sldMk cId="2969669744" sldId="256"/>
        </pc:sldMkLst>
        <pc:spChg chg="add del mod">
          <ac:chgData name="Michael Farrell" userId="dc5f569c-3383-4da4-b8e3-c85044534c89" providerId="ADAL" clId="{FE54F824-9D09-4A70-86C0-A76B5A3676BE}" dt="2018-10-10T19:35:03.752" v="1296"/>
          <ac:spMkLst>
            <pc:docMk/>
            <pc:sldMk cId="2969669744" sldId="256"/>
            <ac:spMk id="3" creationId="{A236977A-505D-4A5E-8DFF-A3F3FB617B6C}"/>
          </ac:spMkLst>
        </pc:spChg>
        <pc:spChg chg="mod">
          <ac:chgData name="Michael Farrell" userId="dc5f569c-3383-4da4-b8e3-c85044534c89" providerId="ADAL" clId="{FE54F824-9D09-4A70-86C0-A76B5A3676BE}" dt="2018-10-10T19:59:23.380" v="1336" actId="20577"/>
          <ac:spMkLst>
            <pc:docMk/>
            <pc:sldMk cId="2969669744" sldId="256"/>
            <ac:spMk id="4" creationId="{00000000-0000-0000-0000-000000000000}"/>
          </ac:spMkLst>
        </pc:spChg>
        <pc:spChg chg="mod">
          <ac:chgData name="Michael Farrell" userId="dc5f569c-3383-4da4-b8e3-c85044534c89" providerId="ADAL" clId="{FE54F824-9D09-4A70-86C0-A76B5A3676BE}" dt="2018-10-10T20:00:59.557" v="1394" actId="20577"/>
          <ac:spMkLst>
            <pc:docMk/>
            <pc:sldMk cId="2969669744" sldId="256"/>
            <ac:spMk id="5" creationId="{00000000-0000-0000-0000-000000000000}"/>
          </ac:spMkLst>
        </pc:spChg>
        <pc:spChg chg="mod">
          <ac:chgData name="Michael Farrell" userId="dc5f569c-3383-4da4-b8e3-c85044534c89" providerId="ADAL" clId="{FE54F824-9D09-4A70-86C0-A76B5A3676BE}" dt="2018-10-10T19:09:02.556" v="71" actId="20577"/>
          <ac:spMkLst>
            <pc:docMk/>
            <pc:sldMk cId="2969669744" sldId="256"/>
            <ac:spMk id="6" creationId="{00000000-0000-0000-0000-000000000000}"/>
          </ac:spMkLst>
        </pc:spChg>
        <pc:spChg chg="mod">
          <ac:chgData name="Michael Farrell" userId="dc5f569c-3383-4da4-b8e3-c85044534c89" providerId="ADAL" clId="{FE54F824-9D09-4A70-86C0-A76B5A3676BE}" dt="2018-10-10T19:35:35.014" v="1302" actId="1076"/>
          <ac:spMkLst>
            <pc:docMk/>
            <pc:sldMk cId="2969669744" sldId="256"/>
            <ac:spMk id="8" creationId="{00000000-0000-0000-0000-000000000000}"/>
          </ac:spMkLst>
        </pc:spChg>
        <pc:spChg chg="add mod">
          <ac:chgData name="Michael Farrell" userId="dc5f569c-3383-4da4-b8e3-c85044534c89" providerId="ADAL" clId="{FE54F824-9D09-4A70-86C0-A76B5A3676BE}" dt="2018-10-10T19:35:23.790" v="1299" actId="1076"/>
          <ac:spMkLst>
            <pc:docMk/>
            <pc:sldMk cId="2969669744" sldId="256"/>
            <ac:spMk id="10" creationId="{79BC0341-50A3-4215-AFCE-4008EFA837A3}"/>
          </ac:spMkLst>
        </pc:spChg>
        <pc:spChg chg="mod">
          <ac:chgData name="Michael Farrell" userId="dc5f569c-3383-4da4-b8e3-c85044534c89" providerId="ADAL" clId="{FE54F824-9D09-4A70-86C0-A76B5A3676BE}" dt="2018-10-10T19:13:57.005" v="415" actId="1076"/>
          <ac:spMkLst>
            <pc:docMk/>
            <pc:sldMk cId="2969669744" sldId="256"/>
            <ac:spMk id="12" creationId="{00000000-0000-0000-0000-000000000000}"/>
          </ac:spMkLst>
        </pc:spChg>
        <pc:spChg chg="del mod">
          <ac:chgData name="Michael Farrell" userId="dc5f569c-3383-4da4-b8e3-c85044534c89" providerId="ADAL" clId="{FE54F824-9D09-4A70-86C0-A76B5A3676BE}" dt="2018-10-10T19:36:34.970" v="1307"/>
          <ac:spMkLst>
            <pc:docMk/>
            <pc:sldMk cId="2969669744" sldId="256"/>
            <ac:spMk id="15" creationId="{00000000-0000-0000-0000-000000000000}"/>
          </ac:spMkLst>
        </pc:spChg>
        <pc:spChg chg="del mod">
          <ac:chgData name="Michael Farrell" userId="dc5f569c-3383-4da4-b8e3-c85044534c89" providerId="ADAL" clId="{FE54F824-9D09-4A70-86C0-A76B5A3676BE}" dt="2018-10-10T19:36:34.970" v="1309"/>
          <ac:spMkLst>
            <pc:docMk/>
            <pc:sldMk cId="2969669744" sldId="256"/>
            <ac:spMk id="16" creationId="{00000000-0000-0000-0000-000000000000}"/>
          </ac:spMkLst>
        </pc:spChg>
        <pc:picChg chg="add mod">
          <ac:chgData name="Michael Farrell" userId="dc5f569c-3383-4da4-b8e3-c85044534c89" providerId="ADAL" clId="{FE54F824-9D09-4A70-86C0-A76B5A3676BE}" dt="2018-10-10T19:37:11.126" v="1311" actId="1076"/>
          <ac:picMkLst>
            <pc:docMk/>
            <pc:sldMk cId="2969669744" sldId="256"/>
            <ac:picMk id="2" creationId="{24A0E9BF-EBD8-4CF5-B112-595021F1BDCF}"/>
          </ac:picMkLst>
        </pc:picChg>
        <pc:picChg chg="del">
          <ac:chgData name="Michael Farrell" userId="dc5f569c-3383-4da4-b8e3-c85044534c89" providerId="ADAL" clId="{FE54F824-9D09-4A70-86C0-A76B5A3676BE}" dt="2018-10-10T19:12:27.944" v="393"/>
          <ac:picMkLst>
            <pc:docMk/>
            <pc:sldMk cId="2969669744" sldId="256"/>
            <ac:picMk id="7" creationId="{00000000-0000-0000-0000-000000000000}"/>
          </ac:picMkLst>
        </pc:picChg>
        <pc:picChg chg="add mod">
          <ac:chgData name="Michael Farrell" userId="dc5f569c-3383-4da4-b8e3-c85044534c89" providerId="ADAL" clId="{FE54F824-9D09-4A70-86C0-A76B5A3676BE}" dt="2018-10-10T19:37:02.750" v="1310" actId="1076"/>
          <ac:picMkLst>
            <pc:docMk/>
            <pc:sldMk cId="2969669744" sldId="256"/>
            <ac:picMk id="9" creationId="{F361166D-B226-45E4-98C5-1B14FDE91FA5}"/>
          </ac:picMkLst>
        </pc:picChg>
        <pc:picChg chg="del">
          <ac:chgData name="Michael Farrell" userId="dc5f569c-3383-4da4-b8e3-c85044534c89" providerId="ADAL" clId="{FE54F824-9D09-4A70-86C0-A76B5A3676BE}" dt="2018-10-10T19:08:12.306" v="60"/>
          <ac:picMkLst>
            <pc:docMk/>
            <pc:sldMk cId="2969669744" sldId="256"/>
            <ac:picMk id="14" creationId="{00000000-0000-0000-0000-000000000000}"/>
          </ac:picMkLst>
        </pc:picChg>
        <pc:picChg chg="del">
          <ac:chgData name="Michael Farrell" userId="dc5f569c-3383-4da4-b8e3-c85044534c89" providerId="ADAL" clId="{FE54F824-9D09-4A70-86C0-A76B5A3676BE}" dt="2018-10-10T19:12:24.093" v="392"/>
          <ac:picMkLst>
            <pc:docMk/>
            <pc:sldMk cId="2969669744" sldId="256"/>
            <ac:picMk id="1028" creationId="{00000000-0000-0000-0000-00000000000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9149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192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9309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904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26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8815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1128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74903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7257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86992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252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DF8015-10A1-47D0-9D2C-CF074A0BCB1B}" type="datetimeFigureOut">
              <a:rPr lang="en-US" smtClean="0"/>
              <a:t>10/10/2018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7F0B2B-CF56-4740-B8B1-03A57CBCB75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3893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mwcog.org/events/2018/10/31/dockless-bike-and-scooter-share-workshop/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66700" y="991122"/>
            <a:ext cx="8458200" cy="2590800"/>
          </a:xfrm>
          <a:noFill/>
        </p:spPr>
        <p:txBody>
          <a:bodyPr>
            <a:normAutofit fontScale="90000"/>
          </a:bodyPr>
          <a:lstStyle/>
          <a:p>
            <a:r>
              <a:rPr lang="en-US" sz="4000" dirty="0">
                <a:latin typeface="Franklin Gothic Book" panose="020B0503020102020204" pitchFamily="34" charset="0"/>
              </a:rPr>
              <a:t>Save the Date:  </a:t>
            </a:r>
            <a:r>
              <a:rPr lang="en-US" sz="4000" dirty="0" err="1">
                <a:latin typeface="Franklin Gothic Book" panose="020B0503020102020204" pitchFamily="34" charset="0"/>
              </a:rPr>
              <a:t>Dockless</a:t>
            </a:r>
            <a:r>
              <a:rPr lang="en-US" sz="4000" dirty="0">
                <a:latin typeface="Franklin Gothic Book" panose="020B0503020102020204" pitchFamily="34" charset="0"/>
              </a:rPr>
              <a:t> Vehicle Workshop</a:t>
            </a:r>
            <a:br>
              <a:rPr lang="en-US" dirty="0">
                <a:latin typeface="Franklin Gothic Book" panose="020B0503020102020204" pitchFamily="34" charset="0"/>
              </a:rPr>
            </a:br>
            <a:r>
              <a:rPr lang="en-US" sz="2000" dirty="0">
                <a:latin typeface="Franklin Gothic Book" panose="020B0503020102020204" pitchFamily="34" charset="0"/>
              </a:rPr>
              <a:t> </a:t>
            </a:r>
            <a:r>
              <a:rPr lang="en-US" sz="2700" dirty="0">
                <a:latin typeface="Franklin Gothic Book" panose="020B0503020102020204" pitchFamily="34" charset="0"/>
              </a:rPr>
              <a:t>October 31, 2018</a:t>
            </a:r>
            <a:br>
              <a:rPr lang="en-US" sz="2700" dirty="0">
                <a:latin typeface="Franklin Gothic Book" panose="020B0503020102020204" pitchFamily="34" charset="0"/>
              </a:rPr>
            </a:br>
            <a:r>
              <a:rPr lang="en-US" sz="2000" dirty="0">
                <a:latin typeface="Franklin Gothic Book" panose="020B0503020102020204" pitchFamily="34" charset="0"/>
              </a:rPr>
              <a:t>12:30 p.m. – 3:30 p.m.</a:t>
            </a:r>
            <a:br>
              <a:rPr lang="en-US" sz="2000" dirty="0">
                <a:latin typeface="Franklin Gothic Book" panose="020B0503020102020204" pitchFamily="34" charset="0"/>
              </a:rPr>
            </a:br>
            <a:r>
              <a:rPr lang="en-US" sz="1300" dirty="0">
                <a:latin typeface="Franklin Gothic Book" panose="020B0503020102020204" pitchFamily="34" charset="0"/>
              </a:rPr>
              <a:t>Lunch at Noon </a:t>
            </a:r>
            <a:br>
              <a:rPr lang="en-US" sz="1300" dirty="0">
                <a:latin typeface="Franklin Gothic Book" panose="020B0503020102020204" pitchFamily="34" charset="0"/>
              </a:rPr>
            </a:br>
            <a:br>
              <a:rPr lang="en-US" sz="1300" dirty="0">
                <a:latin typeface="Franklin Gothic Book" panose="020B0503020102020204" pitchFamily="34" charset="0"/>
              </a:rPr>
            </a:br>
            <a:r>
              <a:rPr lang="en-US" sz="1300" dirty="0">
                <a:latin typeface="Franklin Gothic Book" panose="020B0503020102020204" pitchFamily="34" charset="0"/>
              </a:rPr>
              <a:t>Walter A. </a:t>
            </a:r>
            <a:r>
              <a:rPr lang="en-US" sz="1300" dirty="0" err="1">
                <a:latin typeface="Franklin Gothic Book" panose="020B0503020102020204" pitchFamily="34" charset="0"/>
              </a:rPr>
              <a:t>Scheiber</a:t>
            </a:r>
            <a:r>
              <a:rPr lang="en-US" sz="1300" dirty="0">
                <a:latin typeface="Franklin Gothic Book" panose="020B0503020102020204" pitchFamily="34" charset="0"/>
              </a:rPr>
              <a:t> Board Room</a:t>
            </a:r>
            <a:br>
              <a:rPr lang="en-US" sz="1300" dirty="0">
                <a:latin typeface="Franklin Gothic Book" panose="020B0503020102020204" pitchFamily="34" charset="0"/>
              </a:rPr>
            </a:br>
            <a:r>
              <a:rPr lang="en-US" sz="1300" dirty="0">
                <a:latin typeface="Franklin Gothic Book" panose="020B0503020102020204" pitchFamily="34" charset="0"/>
              </a:rPr>
              <a:t>Third Floor</a:t>
            </a:r>
            <a:br>
              <a:rPr lang="en-US" sz="1300" dirty="0">
                <a:latin typeface="Franklin Gothic Book" panose="020B0503020102020204" pitchFamily="34" charset="0"/>
              </a:rPr>
            </a:br>
            <a:r>
              <a:rPr lang="en-US" sz="1300" dirty="0">
                <a:latin typeface="Franklin Gothic Book" panose="020B0503020102020204" pitchFamily="34" charset="0"/>
              </a:rPr>
              <a:t>Metropolitan Washington Council of Governments</a:t>
            </a:r>
            <a:br>
              <a:rPr lang="en-US" sz="1300" dirty="0">
                <a:latin typeface="Franklin Gothic Book" panose="020B0503020102020204" pitchFamily="34" charset="0"/>
              </a:rPr>
            </a:br>
            <a:r>
              <a:rPr lang="en-US" sz="1300" dirty="0">
                <a:latin typeface="Franklin Gothic Book" panose="020B0503020102020204" pitchFamily="34" charset="0"/>
              </a:rPr>
              <a:t>777 North Capitol Street NE, Suite 300</a:t>
            </a:r>
            <a:br>
              <a:rPr lang="en-US" sz="1300" dirty="0">
                <a:latin typeface="Franklin Gothic Book" panose="020B0503020102020204" pitchFamily="34" charset="0"/>
              </a:rPr>
            </a:br>
            <a:r>
              <a:rPr lang="en-US" sz="1300" dirty="0">
                <a:latin typeface="Franklin Gothic Book" panose="020B0503020102020204" pitchFamily="34" charset="0"/>
              </a:rPr>
              <a:t>Washington, DC</a:t>
            </a:r>
            <a:br>
              <a:rPr lang="en-US" sz="1300" dirty="0">
                <a:latin typeface="Franklin Gothic Book" panose="020B0503020102020204" pitchFamily="34" charset="0"/>
              </a:rPr>
            </a:br>
            <a:br>
              <a:rPr lang="en-US" sz="1300" dirty="0">
                <a:latin typeface="Franklin Gothic Book" panose="020B0503020102020204" pitchFamily="34" charset="0"/>
              </a:rPr>
            </a:br>
            <a:br>
              <a:rPr lang="en-US" sz="2000" dirty="0"/>
            </a:br>
            <a:endParaRPr lang="en-US" sz="2000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>
          <a:xfrm>
            <a:off x="391886" y="3798159"/>
            <a:ext cx="8360227" cy="2452259"/>
          </a:xfrm>
          <a:noFill/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1800" dirty="0">
                <a:latin typeface="Franklin Gothic Book" panose="020B0503020102020204" pitchFamily="34" charset="0"/>
              </a:rPr>
              <a:t>DOT and Planning Staff will discuss:</a:t>
            </a:r>
          </a:p>
          <a:p>
            <a:r>
              <a:rPr lang="en-US" sz="1800" dirty="0">
                <a:latin typeface="Franklin Gothic Book" panose="020B0503020102020204" pitchFamily="34" charset="0"/>
              </a:rPr>
              <a:t>The evolution of </a:t>
            </a:r>
            <a:r>
              <a:rPr lang="en-US" sz="1800" dirty="0" err="1">
                <a:latin typeface="Franklin Gothic Book" panose="020B0503020102020204" pitchFamily="34" charset="0"/>
              </a:rPr>
              <a:t>Dockless</a:t>
            </a:r>
            <a:r>
              <a:rPr lang="en-US" sz="1800" dirty="0">
                <a:latin typeface="Franklin Gothic Book" panose="020B0503020102020204" pitchFamily="34" charset="0"/>
              </a:rPr>
              <a:t> Vehicle (Bike and Electric Scooter) Share in the District of Columbia, Montgomery County, Arlington, and Baltimore</a:t>
            </a:r>
          </a:p>
          <a:p>
            <a:r>
              <a:rPr lang="en-US" sz="1800" dirty="0">
                <a:latin typeface="Franklin Gothic Book" panose="020B0503020102020204" pitchFamily="34" charset="0"/>
              </a:rPr>
              <a:t>Results of Pilot Permit Programs</a:t>
            </a:r>
          </a:p>
          <a:p>
            <a:r>
              <a:rPr lang="en-US" sz="1800" dirty="0">
                <a:latin typeface="Franklin Gothic Book" panose="020B0503020102020204" pitchFamily="34" charset="0"/>
              </a:rPr>
              <a:t>Regional Coordination and Implications for Adjoining Jurisdictions</a:t>
            </a:r>
          </a:p>
          <a:p>
            <a:r>
              <a:rPr lang="en-US" sz="1800" dirty="0">
                <a:latin typeface="Franklin Gothic Book" panose="020B0503020102020204" pitchFamily="34" charset="0"/>
              </a:rPr>
              <a:t>Lessons learned and plans </a:t>
            </a:r>
            <a:r>
              <a:rPr lang="en-US" sz="1800">
                <a:latin typeface="Franklin Gothic Book" panose="020B0503020102020204" pitchFamily="34" charset="0"/>
              </a:rPr>
              <a:t>going forward</a:t>
            </a:r>
            <a:endParaRPr lang="en-US" sz="1800" dirty="0">
              <a:latin typeface="Franklin Gothic Book" panose="020B0503020102020204" pitchFamily="34" charset="0"/>
            </a:endParaRPr>
          </a:p>
          <a:p>
            <a:endParaRPr lang="en-US" sz="1800" dirty="0">
              <a:latin typeface="Franklin Gothic Book" panose="020B0503020102020204" pitchFamily="34" charset="0"/>
            </a:endParaRPr>
          </a:p>
          <a:p>
            <a:endParaRPr lang="en-US" sz="1000" dirty="0">
              <a:latin typeface="Franklin Gothic Book" panose="020B0503020102020204" pitchFamily="34" charset="0"/>
            </a:endParaRPr>
          </a:p>
          <a:p>
            <a:pPr marL="0" indent="0" algn="ctr">
              <a:buNone/>
            </a:pPr>
            <a:r>
              <a:rPr lang="en-US" sz="1800" dirty="0">
                <a:latin typeface="Franklin Gothic Book" panose="020B0503020102020204" pitchFamily="34" charset="0"/>
              </a:rPr>
              <a:t>This is a free event, open to the public </a:t>
            </a:r>
          </a:p>
          <a:p>
            <a:pPr marL="0" indent="0" algn="ctr">
              <a:buNone/>
            </a:pPr>
            <a:r>
              <a:rPr lang="en-US" sz="1800" dirty="0">
                <a:latin typeface="Franklin Gothic Book" panose="020B0503020102020204" pitchFamily="34" charset="0"/>
              </a:rPr>
              <a:t>Pre-registration is required  </a:t>
            </a:r>
          </a:p>
          <a:p>
            <a:pPr marL="0" indent="0" algn="ctr">
              <a:buNone/>
            </a:pPr>
            <a:r>
              <a:rPr lang="en-US" sz="1800" dirty="0">
                <a:latin typeface="Franklin Gothic Book" panose="020B0503020102020204" pitchFamily="34" charset="0"/>
              </a:rPr>
              <a:t>Register </a:t>
            </a:r>
            <a:r>
              <a:rPr lang="en-US" sz="1800" dirty="0">
                <a:latin typeface="Franklin Gothic Book" panose="020B0503020102020204" pitchFamily="34" charset="0"/>
                <a:hlinkClick r:id="rId2"/>
              </a:rPr>
              <a:t>HERE</a:t>
            </a:r>
            <a:endParaRPr lang="en-US" sz="1800" dirty="0">
              <a:latin typeface="Franklin Gothic Book" panose="020B0503020102020204" pitchFamily="34" charset="0"/>
            </a:endParaRPr>
          </a:p>
          <a:p>
            <a:pPr marL="0" indent="0">
              <a:buNone/>
            </a:pPr>
            <a:endParaRPr lang="en-US" sz="1800" dirty="0">
              <a:latin typeface="Franklin Gothic Book" panose="020B0503020102020204" pitchFamily="34" charset="0"/>
            </a:endParaRPr>
          </a:p>
          <a:p>
            <a:pPr marL="0" indent="0">
              <a:buNone/>
            </a:pPr>
            <a:endParaRPr lang="en-US" sz="1800" dirty="0">
              <a:latin typeface="Franklin Gothic Book" panose="020B0503020102020204" pitchFamily="34" charset="0"/>
            </a:endParaRPr>
          </a:p>
          <a:p>
            <a:pPr marL="0" indent="0">
              <a:buNone/>
            </a:pPr>
            <a:endParaRPr lang="en-US" sz="1800" dirty="0">
              <a:latin typeface="Franklin Gothic Book" panose="020B0503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54197" y="3186087"/>
            <a:ext cx="1107149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/>
              <a:t>Image:  DDOT</a:t>
            </a:r>
          </a:p>
        </p:txBody>
      </p:sp>
      <p:sp>
        <p:nvSpPr>
          <p:cNvPr id="6" name="Rectangle 5"/>
          <p:cNvSpPr/>
          <p:nvPr/>
        </p:nvSpPr>
        <p:spPr>
          <a:xfrm>
            <a:off x="457200" y="894480"/>
            <a:ext cx="2895600" cy="338554"/>
          </a:xfrm>
          <a:prstGeom prst="rect">
            <a:avLst/>
          </a:prstGeom>
          <a:noFill/>
          <a:ln w="38100">
            <a:noFill/>
          </a:ln>
        </p:spPr>
        <p:txBody>
          <a:bodyPr wrap="square">
            <a:spAutoFit/>
          </a:bodyPr>
          <a:lstStyle/>
          <a:p>
            <a:r>
              <a:rPr lang="en-US" sz="1600" i="1" dirty="0">
                <a:solidFill>
                  <a:srgbClr val="000000"/>
                </a:solidFill>
                <a:latin typeface="Franklin Gothic Book" panose="020B0503020102020204" pitchFamily="34" charset="0"/>
              </a:rPr>
              <a:t>“</a:t>
            </a:r>
            <a:endParaRPr lang="en-US" sz="1600" i="1" dirty="0">
              <a:latin typeface="Franklin Gothic Book" panose="020B0503020102020204" pitchFamily="34" charset="0"/>
            </a:endParaRPr>
          </a:p>
        </p:txBody>
      </p:sp>
      <p:sp>
        <p:nvSpPr>
          <p:cNvPr id="12" name="AutoShape 3"/>
          <p:cNvSpPr>
            <a:spLocks noChangeAspect="1" noChangeArrowheads="1" noTextEdit="1"/>
          </p:cNvSpPr>
          <p:nvPr/>
        </p:nvSpPr>
        <p:spPr bwMode="auto">
          <a:xfrm>
            <a:off x="6424158" y="607582"/>
            <a:ext cx="2398713" cy="1403350"/>
          </a:xfrm>
          <a:prstGeom prst="rect">
            <a:avLst/>
          </a:prstGeom>
          <a:solidFill>
            <a:schemeClr val="tx2">
              <a:lumMod val="20000"/>
              <a:lumOff val="80000"/>
              <a:alpha val="17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4A0E9BF-EBD8-4CF5-B112-595021F1BD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5381" y="1164302"/>
            <a:ext cx="2437490" cy="199516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361166D-B226-45E4-98C5-1B14FDE91F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2079" y="1155331"/>
            <a:ext cx="2554842" cy="198237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9BC0341-50A3-4215-AFCE-4008EFA837A3}"/>
              </a:ext>
            </a:extLst>
          </p:cNvPr>
          <p:cNvSpPr txBox="1"/>
          <p:nvPr/>
        </p:nvSpPr>
        <p:spPr>
          <a:xfrm>
            <a:off x="492578" y="3186027"/>
            <a:ext cx="20488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Image:  National Park Service</a:t>
            </a:r>
          </a:p>
        </p:txBody>
      </p:sp>
    </p:spTree>
    <p:extLst>
      <p:ext uri="{BB962C8B-B14F-4D97-AF65-F5344CB8AC3E}">
        <p14:creationId xmlns:p14="http://schemas.microsoft.com/office/powerpoint/2010/main" val="29696697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744</TotalTime>
  <Words>81</Words>
  <Application>Microsoft Office PowerPoint</Application>
  <PresentationFormat>On-screen Show (4:3)</PresentationFormat>
  <Paragraphs>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Franklin Gothic Book</vt:lpstr>
      <vt:lpstr>Office Theme</vt:lpstr>
      <vt:lpstr>Save the Date:  Dockless Vehicle Workshop  October 31, 2018 12:30 p.m. – 3:30 p.m. Lunch at Noon   Walter A. Scheiber Board Room Third Floor Metropolitan Washington Council of Governments 777 North Capitol Street NE, Suite 300 Washington, DC 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Save the Date:  Creating Pedestrian Spaces Workshop  April 28th, 2015</dc:title>
  <dc:creator>mfarrell</dc:creator>
  <cp:lastModifiedBy>Michael Farrell</cp:lastModifiedBy>
  <cp:revision>24</cp:revision>
  <dcterms:created xsi:type="dcterms:W3CDTF">2015-04-02T21:03:07Z</dcterms:created>
  <dcterms:modified xsi:type="dcterms:W3CDTF">2018-10-10T20:01:06Z</dcterms:modified>
</cp:coreProperties>
</file>