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86.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93.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8.xml" ContentType="application/vnd.openxmlformats-officedocument.presentationml.slideMaster+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Layouts/slideLayout87.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Override PartName="/ppt/slideLayouts/slideLayout90.xml" ContentType="application/vnd.openxmlformats-officedocument.presentationml.slideLayout+xml"/>
  <Override PartName="/ppt/slideLayouts/slideLayout92.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Masters/slideMaster7.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Masters/slideMaster5.xml" ContentType="application/vnd.openxmlformats-officedocument.presentationml.slideMaster+xml"/>
  <Override PartName="/ppt/slides/slide8.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50" r:id="rId2"/>
    <p:sldMasterId id="2147483806" r:id="rId3"/>
    <p:sldMasterId id="2147483937" r:id="rId4"/>
    <p:sldMasterId id="2147484083" r:id="rId5"/>
    <p:sldMasterId id="2147484357" r:id="rId6"/>
    <p:sldMasterId id="2147484370" r:id="rId7"/>
    <p:sldMasterId id="2147484423" r:id="rId8"/>
  </p:sldMasterIdLst>
  <p:notesMasterIdLst>
    <p:notesMasterId r:id="rId26"/>
  </p:notesMasterIdLst>
  <p:handoutMasterIdLst>
    <p:handoutMasterId r:id="rId27"/>
  </p:handoutMasterIdLst>
  <p:sldIdLst>
    <p:sldId id="1590" r:id="rId9"/>
    <p:sldId id="1779" r:id="rId10"/>
    <p:sldId id="1780" r:id="rId11"/>
    <p:sldId id="1785" r:id="rId12"/>
    <p:sldId id="1781" r:id="rId13"/>
    <p:sldId id="1786" r:id="rId14"/>
    <p:sldId id="1784" r:id="rId15"/>
    <p:sldId id="1789" r:id="rId16"/>
    <p:sldId id="1790" r:id="rId17"/>
    <p:sldId id="1787" r:id="rId18"/>
    <p:sldId id="1772" r:id="rId19"/>
    <p:sldId id="1757" r:id="rId20"/>
    <p:sldId id="1766" r:id="rId21"/>
    <p:sldId id="1791" r:id="rId22"/>
    <p:sldId id="1768" r:id="rId23"/>
    <p:sldId id="1773" r:id="rId24"/>
    <p:sldId id="1733" r:id="rId25"/>
  </p:sldIdLst>
  <p:sldSz cx="9144000" cy="6858000" type="screen4x3"/>
  <p:notesSz cx="7010400" cy="9296400"/>
  <p:defaultTextStyle>
    <a:defPPr>
      <a:defRPr lang="en-US"/>
    </a:defPPr>
    <a:lvl1pPr algn="l" rtl="0" eaLnBrk="0" fontAlgn="base" hangingPunct="0">
      <a:spcBef>
        <a:spcPct val="0"/>
      </a:spcBef>
      <a:spcAft>
        <a:spcPct val="0"/>
      </a:spcAft>
      <a:defRPr sz="20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0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0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0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000" kern="1200">
        <a:solidFill>
          <a:schemeClr val="tx1"/>
        </a:solidFill>
        <a:latin typeface="Times New Roman" pitchFamily="18" charset="0"/>
        <a:ea typeface="+mn-ea"/>
        <a:cs typeface="+mn-cs"/>
      </a:defRPr>
    </a:lvl5pPr>
    <a:lvl6pPr marL="2286000" algn="l" defTabSz="914400" rtl="0" eaLnBrk="1" latinLnBrk="0" hangingPunct="1">
      <a:defRPr sz="2000" kern="1200">
        <a:solidFill>
          <a:schemeClr val="tx1"/>
        </a:solidFill>
        <a:latin typeface="Times New Roman" pitchFamily="18" charset="0"/>
        <a:ea typeface="+mn-ea"/>
        <a:cs typeface="+mn-cs"/>
      </a:defRPr>
    </a:lvl6pPr>
    <a:lvl7pPr marL="2743200" algn="l" defTabSz="914400" rtl="0" eaLnBrk="1" latinLnBrk="0" hangingPunct="1">
      <a:defRPr sz="2000" kern="1200">
        <a:solidFill>
          <a:schemeClr val="tx1"/>
        </a:solidFill>
        <a:latin typeface="Times New Roman" pitchFamily="18" charset="0"/>
        <a:ea typeface="+mn-ea"/>
        <a:cs typeface="+mn-cs"/>
      </a:defRPr>
    </a:lvl7pPr>
    <a:lvl8pPr marL="3200400" algn="l" defTabSz="914400" rtl="0" eaLnBrk="1" latinLnBrk="0" hangingPunct="1">
      <a:defRPr sz="2000" kern="1200">
        <a:solidFill>
          <a:schemeClr val="tx1"/>
        </a:solidFill>
        <a:latin typeface="Times New Roman" pitchFamily="18" charset="0"/>
        <a:ea typeface="+mn-ea"/>
        <a:cs typeface="+mn-cs"/>
      </a:defRPr>
    </a:lvl8pPr>
    <a:lvl9pPr marL="3657600" algn="l" defTabSz="914400" rtl="0" eaLnBrk="1" latinLnBrk="0" hangingPunct="1">
      <a:defRPr sz="20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FFCC99"/>
    <a:srgbClr val="CC9900"/>
    <a:srgbClr val="99CCFF"/>
    <a:srgbClr val="CC99FF"/>
    <a:srgbClr val="FF33CC"/>
    <a:srgbClr val="FF7C80"/>
    <a:srgbClr val="FFFF99"/>
    <a:srgbClr val="CCFF99"/>
    <a:srgbClr val="66FF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700" autoAdjust="0"/>
    <p:restoredTop sz="98473" autoAdjust="0"/>
  </p:normalViewPr>
  <p:slideViewPr>
    <p:cSldViewPr snapToGrid="0">
      <p:cViewPr>
        <p:scale>
          <a:sx n="90" d="100"/>
          <a:sy n="90" d="100"/>
        </p:scale>
        <p:origin x="-1194" y="-474"/>
      </p:cViewPr>
      <p:guideLst>
        <p:guide orient="horz" pos="4301"/>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100" d="100"/>
          <a:sy n="100" d="100"/>
        </p:scale>
        <p:origin x="-966" y="822"/>
      </p:cViewPr>
      <p:guideLst>
        <p:guide orient="horz" pos="2928"/>
        <p:guide pos="2209"/>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3.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handoutMaster" Target="handoutMasters/handoutMaster1.xml"/><Relationship Id="rId30"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3" y="3"/>
            <a:ext cx="3038475" cy="468313"/>
          </a:xfrm>
          <a:prstGeom prst="rect">
            <a:avLst/>
          </a:prstGeom>
          <a:noFill/>
          <a:ln w="9525">
            <a:noFill/>
            <a:miter lim="800000"/>
            <a:headEnd/>
            <a:tailEnd/>
          </a:ln>
          <a:effectLst/>
        </p:spPr>
        <p:txBody>
          <a:bodyPr vert="horz" wrap="square" lIns="90515" tIns="45263" rIns="90515" bIns="45263" numCol="1" anchor="t" anchorCtr="0" compatLnSpc="1">
            <a:prstTxWarp prst="textNoShape">
              <a:avLst/>
            </a:prstTxWarp>
          </a:bodyPr>
          <a:lstStyle>
            <a:lvl1pPr defTabSz="898252">
              <a:defRPr sz="1200" smtClean="0"/>
            </a:lvl1pPr>
          </a:lstStyle>
          <a:p>
            <a:pPr>
              <a:defRPr/>
            </a:pPr>
            <a:endParaRPr lang="en-US" dirty="0"/>
          </a:p>
        </p:txBody>
      </p:sp>
      <p:sp>
        <p:nvSpPr>
          <p:cNvPr id="18435" name="Rectangle 3"/>
          <p:cNvSpPr>
            <a:spLocks noGrp="1" noChangeArrowheads="1"/>
          </p:cNvSpPr>
          <p:nvPr>
            <p:ph type="dt" sz="quarter" idx="1"/>
          </p:nvPr>
        </p:nvSpPr>
        <p:spPr bwMode="auto">
          <a:xfrm>
            <a:off x="3971928" y="3"/>
            <a:ext cx="3038475" cy="468313"/>
          </a:xfrm>
          <a:prstGeom prst="rect">
            <a:avLst/>
          </a:prstGeom>
          <a:noFill/>
          <a:ln w="9525">
            <a:noFill/>
            <a:miter lim="800000"/>
            <a:headEnd/>
            <a:tailEnd/>
          </a:ln>
          <a:effectLst/>
        </p:spPr>
        <p:txBody>
          <a:bodyPr vert="horz" wrap="square" lIns="90515" tIns="45263" rIns="90515" bIns="45263" numCol="1" anchor="t" anchorCtr="0" compatLnSpc="1">
            <a:prstTxWarp prst="textNoShape">
              <a:avLst/>
            </a:prstTxWarp>
          </a:bodyPr>
          <a:lstStyle>
            <a:lvl1pPr algn="r" defTabSz="898252">
              <a:defRPr sz="1200" smtClean="0"/>
            </a:lvl1pPr>
          </a:lstStyle>
          <a:p>
            <a:pPr>
              <a:defRPr/>
            </a:pPr>
            <a:endParaRPr lang="en-US" dirty="0"/>
          </a:p>
        </p:txBody>
      </p:sp>
      <p:sp>
        <p:nvSpPr>
          <p:cNvPr id="18436" name="Rectangle 4"/>
          <p:cNvSpPr>
            <a:spLocks noGrp="1" noChangeArrowheads="1"/>
          </p:cNvSpPr>
          <p:nvPr>
            <p:ph type="ftr" sz="quarter" idx="2"/>
          </p:nvPr>
        </p:nvSpPr>
        <p:spPr bwMode="auto">
          <a:xfrm>
            <a:off x="3" y="8828088"/>
            <a:ext cx="3038475" cy="468312"/>
          </a:xfrm>
          <a:prstGeom prst="rect">
            <a:avLst/>
          </a:prstGeom>
          <a:noFill/>
          <a:ln w="9525">
            <a:noFill/>
            <a:miter lim="800000"/>
            <a:headEnd/>
            <a:tailEnd/>
          </a:ln>
          <a:effectLst/>
        </p:spPr>
        <p:txBody>
          <a:bodyPr vert="horz" wrap="square" lIns="90515" tIns="45263" rIns="90515" bIns="45263" numCol="1" anchor="b" anchorCtr="0" compatLnSpc="1">
            <a:prstTxWarp prst="textNoShape">
              <a:avLst/>
            </a:prstTxWarp>
          </a:bodyPr>
          <a:lstStyle>
            <a:lvl1pPr defTabSz="898252">
              <a:defRPr sz="1200" smtClean="0"/>
            </a:lvl1pPr>
          </a:lstStyle>
          <a:p>
            <a:pPr>
              <a:defRPr/>
            </a:pPr>
            <a:endParaRPr lang="en-US" dirty="0"/>
          </a:p>
        </p:txBody>
      </p:sp>
      <p:sp>
        <p:nvSpPr>
          <p:cNvPr id="18437" name="Rectangle 5"/>
          <p:cNvSpPr>
            <a:spLocks noGrp="1" noChangeArrowheads="1"/>
          </p:cNvSpPr>
          <p:nvPr>
            <p:ph type="sldNum" sz="quarter" idx="3"/>
          </p:nvPr>
        </p:nvSpPr>
        <p:spPr bwMode="auto">
          <a:xfrm>
            <a:off x="3971928" y="8828088"/>
            <a:ext cx="3038475" cy="468312"/>
          </a:xfrm>
          <a:prstGeom prst="rect">
            <a:avLst/>
          </a:prstGeom>
          <a:noFill/>
          <a:ln w="9525">
            <a:noFill/>
            <a:miter lim="800000"/>
            <a:headEnd/>
            <a:tailEnd/>
          </a:ln>
          <a:effectLst/>
        </p:spPr>
        <p:txBody>
          <a:bodyPr vert="horz" wrap="square" lIns="90515" tIns="45263" rIns="90515" bIns="45263" numCol="1" anchor="b" anchorCtr="0" compatLnSpc="1">
            <a:prstTxWarp prst="textNoShape">
              <a:avLst/>
            </a:prstTxWarp>
          </a:bodyPr>
          <a:lstStyle>
            <a:lvl1pPr algn="r" defTabSz="898252">
              <a:defRPr sz="1200" smtClean="0"/>
            </a:lvl1pPr>
          </a:lstStyle>
          <a:p>
            <a:pPr>
              <a:defRPr/>
            </a:pPr>
            <a:fld id="{9C599788-E756-4343-85DC-BAFE83B071ED}" type="slidenum">
              <a:rPr lang="en-US"/>
              <a:pPr>
                <a:defRPr/>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990603" y="5933408"/>
            <a:ext cx="184684" cy="399801"/>
          </a:xfrm>
          <a:prstGeom prst="rect">
            <a:avLst/>
          </a:prstGeom>
          <a:noFill/>
          <a:ln w="12700">
            <a:noFill/>
            <a:miter lim="800000"/>
            <a:headEnd/>
            <a:tailEnd/>
          </a:ln>
          <a:effectLst/>
        </p:spPr>
        <p:txBody>
          <a:bodyPr wrap="none" lIns="91413" tIns="45705" rIns="91413" bIns="45705" anchor="ctr">
            <a:spAutoFit/>
          </a:bodyPr>
          <a:lstStyle/>
          <a:p>
            <a:pPr>
              <a:defRPr/>
            </a:pPr>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p:cNvSpPr>
          <p:nvPr>
            <p:ph type="sldImg"/>
          </p:nvPr>
        </p:nvSpPr>
        <p:spPr bwMode="auto">
          <a:xfrm>
            <a:off x="1152525" y="688975"/>
            <a:ext cx="4706938" cy="3530600"/>
          </a:xfrm>
          <a:prstGeom prst="rect">
            <a:avLst/>
          </a:prstGeom>
          <a:solidFill>
            <a:srgbClr val="FFFFFF"/>
          </a:solidFill>
          <a:ln>
            <a:solidFill>
              <a:srgbClr val="000000"/>
            </a:solidFill>
            <a:miter lim="800000"/>
            <a:headEnd/>
            <a:tailEnd/>
          </a:ln>
        </p:spPr>
      </p:sp>
      <p:sp>
        <p:nvSpPr>
          <p:cNvPr id="38915" name="Rectangle 3"/>
          <p:cNvSpPr>
            <a:spLocks noGrp="1" noChangeArrowheads="1"/>
          </p:cNvSpPr>
          <p:nvPr>
            <p:ph type="body" idx="1"/>
          </p:nvPr>
        </p:nvSpPr>
        <p:spPr bwMode="auto">
          <a:xfrm>
            <a:off x="609600" y="4494213"/>
            <a:ext cx="5715000" cy="4114800"/>
          </a:xfrm>
          <a:prstGeom prst="rect">
            <a:avLst/>
          </a:prstGeom>
          <a:solidFill>
            <a:srgbClr val="FFFFFF"/>
          </a:solidFill>
          <a:ln>
            <a:miter lim="800000"/>
            <a:headEnd/>
            <a:tailEnd/>
          </a:ln>
        </p:spPr>
        <p:txBody>
          <a:bodyPr lIns="91446" tIns="45723" rIns="91446" bIns="45723"/>
          <a:lstStyle/>
          <a:p>
            <a:pPr>
              <a:buFontTx/>
              <a:buChar char="•"/>
            </a:pPr>
            <a:r>
              <a:rPr lang="en-US" sz="1400" b="1" dirty="0" smtClean="0">
                <a:latin typeface="Arial" charset="0"/>
              </a:rPr>
              <a: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xfrm>
            <a:off x="3970339" y="8829676"/>
            <a:ext cx="3038475" cy="465138"/>
          </a:xfrm>
          <a:prstGeom prst="rect">
            <a:avLst/>
          </a:prstGeom>
          <a:noFill/>
        </p:spPr>
        <p:txBody>
          <a:bodyPr lIns="91431" tIns="45715" rIns="91431" bIns="45715"/>
          <a:lstStyle/>
          <a:p>
            <a:fld id="{2A0276C7-C2F4-467B-B73F-3158CB7FAA77}" type="slidenum">
              <a:rPr lang="en-US" smtClean="0">
                <a:solidFill>
                  <a:prstClr val="black"/>
                </a:solidFill>
              </a:rPr>
              <a:pPr/>
              <a:t>2</a:t>
            </a:fld>
            <a:endParaRPr lang="en-US" dirty="0" smtClean="0">
              <a:solidFill>
                <a:prstClr val="black"/>
              </a:solidFill>
            </a:endParaRPr>
          </a:p>
        </p:txBody>
      </p:sp>
      <p:sp>
        <p:nvSpPr>
          <p:cNvPr id="17411" name="Rectangle 2"/>
          <p:cNvSpPr>
            <a:spLocks noGrp="1" noRot="1" noChangeAspect="1" noChangeArrowheads="1" noTextEdit="1"/>
          </p:cNvSpPr>
          <p:nvPr>
            <p:ph type="sldImg"/>
          </p:nvPr>
        </p:nvSpPr>
        <p:spPr>
          <a:xfrm>
            <a:off x="1198563" y="692150"/>
            <a:ext cx="4619625" cy="3463925"/>
          </a:xfrm>
          <a:prstGeom prst="rect">
            <a:avLst/>
          </a:prstGeom>
          <a:ln/>
        </p:spPr>
      </p:sp>
      <p:sp>
        <p:nvSpPr>
          <p:cNvPr id="17412" name="Rectangle 3"/>
          <p:cNvSpPr>
            <a:spLocks noGrp="1" noChangeArrowheads="1"/>
          </p:cNvSpPr>
          <p:nvPr>
            <p:ph type="body" idx="1"/>
          </p:nvPr>
        </p:nvSpPr>
        <p:spPr>
          <a:xfrm>
            <a:off x="935039" y="4416426"/>
            <a:ext cx="5140325" cy="4183063"/>
          </a:xfrm>
          <a:prstGeom prst="rect">
            <a:avLst/>
          </a:prstGeom>
          <a:noFill/>
          <a:ln/>
        </p:spPr>
        <p:txBody>
          <a:bodyPr lIns="91431" tIns="45715" rIns="91431" bIns="45715"/>
          <a:lstStyle/>
          <a:p>
            <a:pPr eaLnBrk="1" hangingPunct="1"/>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xfrm>
            <a:off x="3970346" y="8829683"/>
            <a:ext cx="3038475" cy="465138"/>
          </a:xfrm>
          <a:prstGeom prst="rect">
            <a:avLst/>
          </a:prstGeom>
          <a:noFill/>
        </p:spPr>
        <p:txBody>
          <a:bodyPr lIns="91368" tIns="45680" rIns="91368" bIns="45680"/>
          <a:lstStyle/>
          <a:p>
            <a:fld id="{7C2D6477-827D-458C-8441-3911AEAB1583}" type="slidenum">
              <a:rPr lang="en-US" smtClean="0">
                <a:solidFill>
                  <a:prstClr val="black"/>
                </a:solidFill>
              </a:rPr>
              <a:pPr/>
              <a:t>3</a:t>
            </a:fld>
            <a:endParaRPr lang="en-US" dirty="0" smtClean="0">
              <a:solidFill>
                <a:prstClr val="black"/>
              </a:solidFill>
            </a:endParaRPr>
          </a:p>
        </p:txBody>
      </p:sp>
      <p:sp>
        <p:nvSpPr>
          <p:cNvPr id="54275" name="Rectangle 2"/>
          <p:cNvSpPr>
            <a:spLocks noGrp="1" noRot="1" noChangeAspect="1" noChangeArrowheads="1" noTextEdit="1"/>
          </p:cNvSpPr>
          <p:nvPr>
            <p:ph type="sldImg"/>
          </p:nvPr>
        </p:nvSpPr>
        <p:spPr>
          <a:xfrm>
            <a:off x="1181100" y="696913"/>
            <a:ext cx="4648200" cy="3486150"/>
          </a:xfrm>
          <a:prstGeom prst="rect">
            <a:avLst/>
          </a:prstGeom>
          <a:ln/>
        </p:spPr>
      </p:sp>
      <p:sp>
        <p:nvSpPr>
          <p:cNvPr id="54276" name="Rectangle 3"/>
          <p:cNvSpPr>
            <a:spLocks noGrp="1" noChangeArrowheads="1"/>
          </p:cNvSpPr>
          <p:nvPr>
            <p:ph type="body" idx="1"/>
          </p:nvPr>
        </p:nvSpPr>
        <p:spPr>
          <a:xfrm>
            <a:off x="701675" y="4416433"/>
            <a:ext cx="5607050" cy="4183063"/>
          </a:xfrm>
          <a:prstGeom prst="rect">
            <a:avLst/>
          </a:prstGeom>
          <a:noFill/>
          <a:ln/>
        </p:spPr>
        <p:txBody>
          <a:bodyPr lIns="91368" tIns="45680" rIns="91368" bIns="45680"/>
          <a:lstStyle/>
          <a:p>
            <a:pPr eaLnBrk="1" hangingPunct="1"/>
            <a:r>
              <a:rPr lang="en-US" dirty="0" smtClean="0"/>
              <a:t>Cover the Primary Agency responsibility which under the NRF…not sure if it goes back to “Lead Federal Agency”</a:t>
            </a:r>
          </a:p>
          <a:p>
            <a:pPr eaLnBrk="1" hangingPunct="1"/>
            <a:endParaRPr lang="en-US" dirty="0" smtClean="0"/>
          </a:p>
          <a:p>
            <a:pPr eaLnBrk="1" hangingPunct="1"/>
            <a:r>
              <a:rPr lang="en-US" dirty="0" smtClean="0"/>
              <a:t>Cover what USSS, FBI an FEMA are responsible for…not just for NSSEs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2688" y="698500"/>
            <a:ext cx="4645025" cy="3484563"/>
          </a:xfrm>
          <a:prstGeom prst="rect">
            <a:avLst/>
          </a:prstGeom>
          <a:noFill/>
          <a:ln w="12700">
            <a:solidFill>
              <a:prstClr val="black"/>
            </a:solidFill>
          </a:ln>
        </p:spPr>
      </p:sp>
      <p:sp>
        <p:nvSpPr>
          <p:cNvPr id="3" name="Notes Placeholder 2"/>
          <p:cNvSpPr>
            <a:spLocks noGrp="1"/>
          </p:cNvSpPr>
          <p:nvPr>
            <p:ph type="body" idx="1"/>
          </p:nvPr>
        </p:nvSpPr>
        <p:spPr>
          <a:xfrm>
            <a:off x="700723" y="4415079"/>
            <a:ext cx="5608954" cy="4183539"/>
          </a:xfrm>
          <a:prstGeom prst="rect">
            <a:avLst/>
          </a:prstGeom>
        </p:spPr>
        <p:txBody>
          <a:bodyPr lIns="91310" tIns="45655" rIns="91310" bIns="45655">
            <a:normAutofit/>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bwMode="auto">
          <a:xfrm>
            <a:off x="1182688" y="696913"/>
            <a:ext cx="4648200" cy="3486150"/>
          </a:xfrm>
          <a:prstGeom prst="rect">
            <a:avLst/>
          </a:prstGeom>
          <a:noFill/>
          <a:ln>
            <a:solidFill>
              <a:srgbClr val="000000"/>
            </a:solidFill>
            <a:miter lim="800000"/>
            <a:headEnd/>
            <a:tailEnd/>
          </a:ln>
        </p:spPr>
      </p:sp>
      <p:sp>
        <p:nvSpPr>
          <p:cNvPr id="61443" name="Rectangle 3"/>
          <p:cNvSpPr>
            <a:spLocks noGrp="1" noChangeArrowheads="1"/>
          </p:cNvSpPr>
          <p:nvPr>
            <p:ph type="body" idx="1"/>
          </p:nvPr>
        </p:nvSpPr>
        <p:spPr bwMode="auto">
          <a:xfrm>
            <a:off x="701675" y="4416428"/>
            <a:ext cx="5607050" cy="4183063"/>
          </a:xfrm>
          <a:prstGeom prst="rect">
            <a:avLst/>
          </a:prstGeom>
          <a:noFill/>
          <a:ln>
            <a:miter lim="800000"/>
            <a:headEnd/>
            <a:tailEnd/>
          </a:ln>
        </p:spPr>
        <p:txBody>
          <a:bodyPr lIns="91472" tIns="45734" rIns="91472" bIns="45734"/>
          <a:lstStyle/>
          <a:p>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2688" y="698500"/>
            <a:ext cx="4645025" cy="3484563"/>
          </a:xfrm>
          <a:prstGeom prst="rect">
            <a:avLst/>
          </a:prstGeom>
        </p:spPr>
      </p:sp>
      <p:sp>
        <p:nvSpPr>
          <p:cNvPr id="3" name="Notes Placeholder 2"/>
          <p:cNvSpPr>
            <a:spLocks noGrp="1"/>
          </p:cNvSpPr>
          <p:nvPr>
            <p:ph type="body" idx="1"/>
          </p:nvPr>
        </p:nvSpPr>
        <p:spPr>
          <a:xfrm>
            <a:off x="700723" y="4415078"/>
            <a:ext cx="5608954" cy="4183539"/>
          </a:xfrm>
          <a:prstGeom prst="rect">
            <a:avLst/>
          </a:prstGeom>
        </p:spPr>
        <p:txBody>
          <a:bodyPr lIns="91320" tIns="45660" rIns="91320" bIns="45660">
            <a:normAutofit fontScale="85000" lnSpcReduction="20000"/>
          </a:bodyPr>
          <a:lstStyle/>
          <a:p>
            <a:r>
              <a:rPr lang="en-US" dirty="0" smtClean="0"/>
              <a:t>The overall DoD concept of support for the Inauguration encompasses 4 major lines of effort.  Working from left to right, they include:</a:t>
            </a:r>
          </a:p>
          <a:p>
            <a:endParaRPr lang="en-US" dirty="0" smtClean="0"/>
          </a:p>
          <a:p>
            <a:r>
              <a:rPr lang="en-US" dirty="0" smtClean="0"/>
              <a:t>      Support to the President-Elect, as requested by the Presidential Inaugural Committee (PIC), including support from military bands and honor guards, the street honor cordon, and VIP escorts for opening ceremonies, galas, dinners, balls, the Inaugural Parade, and at the White House Reviewing Stand.  </a:t>
            </a:r>
          </a:p>
          <a:p>
            <a:endParaRPr lang="en-US" dirty="0" smtClean="0"/>
          </a:p>
          <a:p>
            <a:r>
              <a:rPr lang="en-US" dirty="0" smtClean="0"/>
              <a:t>      Support to the U.S. Congress, as requested by the Joint Congressional Committee on Inaugural Ceremonies (JCCIC), including military band, honor guard, escort and usher support for the Swearing-In Ceremony, Congressional Luncheon, and Pass in Review on the East Front of the U.S. Capitol.</a:t>
            </a:r>
          </a:p>
          <a:p>
            <a:endParaRPr lang="en-US" dirty="0" smtClean="0"/>
          </a:p>
          <a:p>
            <a:r>
              <a:rPr lang="en-US" dirty="0" smtClean="0"/>
              <a:t>	Requests in these 2 lines of effort normally fall within the  DoD Guidelines, and are approved by the JTF-NCR Commander.</a:t>
            </a:r>
          </a:p>
          <a:p>
            <a:endParaRPr lang="en-US" dirty="0" smtClean="0"/>
          </a:p>
          <a:p>
            <a:r>
              <a:rPr lang="en-US" dirty="0" smtClean="0"/>
              <a:t>      The 3</a:t>
            </a:r>
            <a:r>
              <a:rPr lang="en-US" baseline="30000" dirty="0" smtClean="0"/>
              <a:t>rd</a:t>
            </a:r>
            <a:r>
              <a:rPr lang="en-US" dirty="0" smtClean="0"/>
              <a:t> line of effort includes support to Secret Service and Capitol Police as Primary Federal Agencies.  This support, typically DoD-unique communications, medical, EOD, and CBRN capabilities, is requested by the PFA through the DoD Executive Secretariat, and must be approved by the Secretary of Defense.</a:t>
            </a:r>
          </a:p>
          <a:p>
            <a:endParaRPr lang="en-US" dirty="0" smtClean="0"/>
          </a:p>
          <a:p>
            <a:r>
              <a:rPr lang="en-US" dirty="0" smtClean="0"/>
              <a:t>      The 4</a:t>
            </a:r>
            <a:r>
              <a:rPr lang="en-US" baseline="30000" dirty="0" smtClean="0"/>
              <a:t>th</a:t>
            </a:r>
            <a:r>
              <a:rPr lang="en-US" dirty="0" smtClean="0"/>
              <a:t> line of effort involves National Guard forces in Title 32 status.  In this capacity, National Guard forces can perform domestic law enforcement and law enforcement support functions that Active Duty forces cannot.  As such, they have historically been requested by DC HSEMA, Secret Service, Capitol Police and Park Police to assist with traffic and crowd control, and to provide CBRN capabilities able to respond quickly across jurisdictional lines. The Secretary of the Army is the approval authority for National Guard support, which is then provided by DC National Guard, supplemented by other Guard forces provided through a memorandum of agreement between DC and the states. </a:t>
            </a:r>
          </a:p>
          <a:p>
            <a:endParaRPr lang="en-US" dirty="0" smtClean="0"/>
          </a:p>
          <a:p>
            <a:endParaRPr lang="en-US" dirty="0"/>
          </a:p>
        </p:txBody>
      </p:sp>
      <p:sp>
        <p:nvSpPr>
          <p:cNvPr id="4" name="Slide Number Placeholder 3"/>
          <p:cNvSpPr>
            <a:spLocks noGrp="1"/>
          </p:cNvSpPr>
          <p:nvPr>
            <p:ph type="sldNum" sz="quarter" idx="10"/>
          </p:nvPr>
        </p:nvSpPr>
        <p:spPr>
          <a:xfrm>
            <a:off x="3971292" y="8830153"/>
            <a:ext cx="3037523" cy="464662"/>
          </a:xfrm>
          <a:prstGeom prst="rect">
            <a:avLst/>
          </a:prstGeom>
        </p:spPr>
        <p:txBody>
          <a:bodyPr lIns="91320" tIns="45660" rIns="91320" bIns="45660"/>
          <a:lstStyle/>
          <a:p>
            <a:pPr>
              <a:defRPr/>
            </a:pPr>
            <a:fld id="{6BCE223F-090D-407F-97CC-B7740A2C7CAC}" type="slidenum">
              <a:rPr lang="en-US" smtClean="0">
                <a:solidFill>
                  <a:prstClr val="black"/>
                </a:solidFill>
              </a:rPr>
              <a:pPr>
                <a:defRPr/>
              </a:pPr>
              <a:t>15</a:t>
            </a:fld>
            <a:endParaRPr lang="en-US"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749F3B88-0A82-4681-B53F-4AA36680E149}"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5236B100-3603-4D1D-9575-0CE16385442C}"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7"/>
          <p:cNvSpPr>
            <a:spLocks noGrp="1" noChangeArrowheads="1"/>
          </p:cNvSpPr>
          <p:nvPr>
            <p:ph type="sldNum" sz="quarter" idx="10"/>
          </p:nvPr>
        </p:nvSpPr>
        <p:spPr>
          <a:ln/>
        </p:spPr>
        <p:txBody>
          <a:bodyPr/>
          <a:lstStyle>
            <a:lvl1pPr>
              <a:defRPr/>
            </a:lvl1pPr>
          </a:lstStyle>
          <a:p>
            <a:pPr>
              <a:defRPr/>
            </a:pPr>
            <a:fld id="{486FF624-5E64-4A06-81F1-8595BFD1A31B}"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7"/>
          <p:cNvSpPr>
            <a:spLocks noGrp="1" noChangeArrowheads="1"/>
          </p:cNvSpPr>
          <p:nvPr>
            <p:ph type="sldNum" sz="quarter" idx="10"/>
          </p:nvPr>
        </p:nvSpPr>
        <p:spPr>
          <a:ln/>
        </p:spPr>
        <p:txBody>
          <a:bodyPr/>
          <a:lstStyle>
            <a:lvl1pPr>
              <a:defRPr/>
            </a:lvl1pPr>
          </a:lstStyle>
          <a:p>
            <a:pPr>
              <a:defRPr/>
            </a:pPr>
            <a:fld id="{B56CDBE0-0149-4C47-A3E2-48FC99D0AC3A}"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7"/>
          <p:cNvSpPr>
            <a:spLocks noGrp="1" noChangeArrowheads="1"/>
          </p:cNvSpPr>
          <p:nvPr>
            <p:ph type="sldNum" sz="quarter" idx="10"/>
          </p:nvPr>
        </p:nvSpPr>
        <p:spPr>
          <a:ln/>
        </p:spPr>
        <p:txBody>
          <a:bodyPr/>
          <a:lstStyle>
            <a:lvl1pPr>
              <a:defRPr/>
            </a:lvl1pPr>
          </a:lstStyle>
          <a:p>
            <a:pPr>
              <a:defRPr/>
            </a:pPr>
            <a:fld id="{4176F901-A189-4F30-9AC8-BB30BD247A64}"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77"/>
          <p:cNvSpPr>
            <a:spLocks noGrp="1" noChangeArrowheads="1"/>
          </p:cNvSpPr>
          <p:nvPr>
            <p:ph type="sldNum" sz="quarter" idx="10"/>
          </p:nvPr>
        </p:nvSpPr>
        <p:spPr>
          <a:ln/>
        </p:spPr>
        <p:txBody>
          <a:bodyPr/>
          <a:lstStyle>
            <a:lvl1pPr>
              <a:defRPr/>
            </a:lvl1pPr>
          </a:lstStyle>
          <a:p>
            <a:pPr>
              <a:defRPr/>
            </a:pPr>
            <a:fld id="{277CFF17-A312-4A6C-A8B9-5AF9BB9EC323}"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7"/>
          <p:cNvSpPr>
            <a:spLocks noGrp="1" noChangeArrowheads="1"/>
          </p:cNvSpPr>
          <p:nvPr>
            <p:ph type="sldNum" sz="quarter" idx="10"/>
          </p:nvPr>
        </p:nvSpPr>
        <p:spPr>
          <a:ln/>
        </p:spPr>
        <p:txBody>
          <a:bodyPr/>
          <a:lstStyle>
            <a:lvl1pPr>
              <a:defRPr/>
            </a:lvl1pPr>
          </a:lstStyle>
          <a:p>
            <a:pPr>
              <a:defRPr/>
            </a:pPr>
            <a:fld id="{AAAD9F75-763B-42C2-A3D9-EF6C4DC89F36}"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7"/>
          <p:cNvSpPr>
            <a:spLocks noGrp="1" noChangeArrowheads="1"/>
          </p:cNvSpPr>
          <p:nvPr>
            <p:ph type="sldNum" sz="quarter" idx="10"/>
          </p:nvPr>
        </p:nvSpPr>
        <p:spPr>
          <a:ln/>
        </p:spPr>
        <p:txBody>
          <a:bodyPr/>
          <a:lstStyle>
            <a:lvl1pPr>
              <a:defRPr/>
            </a:lvl1pPr>
          </a:lstStyle>
          <a:p>
            <a:pPr>
              <a:defRPr/>
            </a:pPr>
            <a:fld id="{990F87AC-C57F-4241-9A28-374806FA1D2B}"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7"/>
          <p:cNvSpPr>
            <a:spLocks noGrp="1" noChangeArrowheads="1"/>
          </p:cNvSpPr>
          <p:nvPr>
            <p:ph type="sldNum" sz="quarter" idx="10"/>
          </p:nvPr>
        </p:nvSpPr>
        <p:spPr>
          <a:ln/>
        </p:spPr>
        <p:txBody>
          <a:bodyPr/>
          <a:lstStyle>
            <a:lvl1pPr>
              <a:defRPr/>
            </a:lvl1pPr>
          </a:lstStyle>
          <a:p>
            <a:pPr>
              <a:defRPr/>
            </a:pPr>
            <a:fld id="{EDE46066-51E4-4CFB-81F1-DA84E80CEF92}"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BF17E892-326A-4AD5-96B9-13AA0A392146}"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C4BA8ED9-3FFA-4C4F-AE5A-60022881D85A}"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7"/>
          <p:cNvSpPr>
            <a:spLocks noGrp="1" noChangeArrowheads="1"/>
          </p:cNvSpPr>
          <p:nvPr>
            <p:ph type="sldNum" sz="quarter" idx="10"/>
          </p:nvPr>
        </p:nvSpPr>
        <p:spPr>
          <a:ln/>
        </p:spPr>
        <p:txBody>
          <a:bodyPr/>
          <a:lstStyle>
            <a:lvl1pPr>
              <a:defRPr/>
            </a:lvl1pPr>
          </a:lstStyle>
          <a:p>
            <a:pPr>
              <a:defRPr/>
            </a:pPr>
            <a:fld id="{E0187A4C-F501-42EE-9AD3-31BE1E002DCB}" type="slidenum">
              <a:rPr lang="en-US"/>
              <a:pPr>
                <a:defRPr/>
              </a:pPr>
              <a:t>‹#›</a:t>
            </a:fld>
            <a:endParaRPr lang="en-US"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dirty="0">
              <a:solidFill>
                <a:srgbClr val="000000"/>
              </a:solidFill>
            </a:endParaRPr>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dirty="0">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A97387C-DAC5-499E-8723-19D79FC48202}" type="slidenum">
              <a:rPr lang="en-US">
                <a:solidFill>
                  <a:srgbClr val="000000"/>
                </a:solidFill>
              </a:rPr>
              <a:pPr>
                <a:defRPr/>
              </a:pPr>
              <a:t>‹#›</a:t>
            </a:fld>
            <a:endParaRPr lang="en-US" dirty="0">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86200" y="2133600"/>
            <a:ext cx="5105400" cy="1470025"/>
          </a:xfrm>
        </p:spPr>
        <p:txBody>
          <a:bodyPr/>
          <a:lstStyle>
            <a:lvl1pPr>
              <a:defRPr>
                <a:effectLst>
                  <a:outerShdw blurRad="38100" dist="38100" dir="2700000" algn="tl">
                    <a:srgbClr val="000000">
                      <a:alpha val="43137"/>
                    </a:srgbClr>
                  </a:outerShdw>
                </a:effectLst>
                <a:latin typeface="Times New Roman" pitchFamily="18" charset="0"/>
                <a:cs typeface="Times New Roman" pitchFamily="18" charset="0"/>
              </a:defRPr>
            </a:lvl1pPr>
          </a:lstStyle>
          <a:p>
            <a:r>
              <a:rPr lang="en-US" smtClean="0"/>
              <a:t>Click to edit Master title style</a:t>
            </a:r>
            <a:endParaRPr lang="en-US"/>
          </a:p>
        </p:txBody>
      </p:sp>
      <p:sp>
        <p:nvSpPr>
          <p:cNvPr id="3" name="Subtitle 2"/>
          <p:cNvSpPr>
            <a:spLocks noGrp="1"/>
          </p:cNvSpPr>
          <p:nvPr>
            <p:ph type="subTitle" idx="1"/>
          </p:nvPr>
        </p:nvSpPr>
        <p:spPr>
          <a:xfrm>
            <a:off x="4267200" y="3886200"/>
            <a:ext cx="472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
        <p:nvSpPr>
          <p:cNvPr id="9" name="Rectangle 8"/>
          <p:cNvSpPr/>
          <p:nvPr userDrawn="1"/>
        </p:nvSpPr>
        <p:spPr>
          <a:xfrm>
            <a:off x="0" y="0"/>
            <a:ext cx="3200400" cy="152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800" dirty="0">
              <a:solidFill>
                <a:prstClr val="white"/>
              </a:solidFill>
            </a:endParaRPr>
          </a:p>
        </p:txBody>
      </p:sp>
      <p:pic>
        <p:nvPicPr>
          <p:cNvPr id="7" name="Picture 4" descr="Master Intro"/>
          <p:cNvPicPr>
            <a:picLocks noChangeAspect="1" noChangeArrowheads="1"/>
          </p:cNvPicPr>
          <p:nvPr userDrawn="1"/>
        </p:nvPicPr>
        <p:blipFill>
          <a:blip r:embed="rId2" cstate="print">
            <a:clrChange>
              <a:clrFrom>
                <a:srgbClr val="FFFFFF"/>
              </a:clrFrom>
              <a:clrTo>
                <a:srgbClr val="FFFFFF">
                  <a:alpha val="0"/>
                </a:srgbClr>
              </a:clrTo>
            </a:clrChange>
          </a:blip>
          <a:srcRect/>
          <a:stretch>
            <a:fillRect/>
          </a:stretch>
        </p:blipFill>
        <p:spPr bwMode="auto">
          <a:xfrm>
            <a:off x="0" y="0"/>
            <a:ext cx="3325813" cy="6858000"/>
          </a:xfrm>
          <a:prstGeom prst="rect">
            <a:avLst/>
          </a:prstGeom>
          <a:noFill/>
          <a:ln w="9525">
            <a:noFill/>
            <a:miter lim="800000"/>
            <a:headEnd/>
            <a:tailEnd/>
          </a:ln>
          <a:effectLst>
            <a:outerShdw blurRad="50800" dist="63500" dir="8100000" algn="tr" rotWithShape="0">
              <a:prstClr val="black">
                <a:alpha val="40000"/>
              </a:prstClr>
            </a:outerShdw>
          </a:effectLst>
        </p:spPr>
      </p:pic>
      <p:pic>
        <p:nvPicPr>
          <p:cNvPr id="8" name="Picture 5" descr="MDWCrest"/>
          <p:cNvPicPr>
            <a:picLocks noChangeAspect="1" noChangeArrowheads="1"/>
          </p:cNvPicPr>
          <p:nvPr userDrawn="1"/>
        </p:nvPicPr>
        <p:blipFill>
          <a:blip r:embed="rId3" cstate="print"/>
          <a:srcRect/>
          <a:stretch>
            <a:fillRect/>
          </a:stretch>
        </p:blipFill>
        <p:spPr bwMode="auto">
          <a:xfrm>
            <a:off x="1381125" y="3429000"/>
            <a:ext cx="2667000" cy="3276600"/>
          </a:xfrm>
          <a:prstGeom prst="rect">
            <a:avLst/>
          </a:prstGeom>
          <a:noFill/>
          <a:ln w="9525">
            <a:noFill/>
            <a:miter lim="800000"/>
            <a:headEnd/>
            <a:tailEnd/>
          </a:ln>
          <a:effectLst>
            <a:outerShdw blurRad="50800" dist="63500" dir="8100000" algn="tr" rotWithShape="0">
              <a:prstClr val="black">
                <a:alpha val="40000"/>
              </a:prstClr>
            </a:outerShdw>
          </a:effectLst>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eaLnBrk="1" fontAlgn="auto" hangingPunct="1">
              <a:spcBef>
                <a:spcPts val="0"/>
              </a:spcBef>
              <a:spcAft>
                <a:spcPts val="0"/>
              </a:spcAft>
            </a:pPr>
            <a:fld id="{C22902AB-EC4E-4B36-8F75-A61905B8DE7A}" type="datetimeFigureOut">
              <a:rPr lang="en-US" sz="1800" smtClean="0">
                <a:solidFill>
                  <a:prstClr val="black"/>
                </a:solidFill>
                <a:latin typeface="Calibri"/>
              </a:rPr>
              <a:pPr eaLnBrk="1" fontAlgn="auto" hangingPunct="1">
                <a:spcBef>
                  <a:spcPts val="0"/>
                </a:spcBef>
                <a:spcAft>
                  <a:spcPts val="0"/>
                </a:spcAft>
              </a:pPr>
              <a:t>2/12/2013</a:t>
            </a:fld>
            <a:endParaRPr lang="en-US" sz="1800" dirty="0">
              <a:solidFill>
                <a:prstClr val="black"/>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A701F10-196E-46F2-93F0-6AE5A1B9749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749F3B88-0A82-4681-B53F-4AA36680E149}"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5236B100-3603-4D1D-9575-0CE16385442C}"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7"/>
          <p:cNvSpPr>
            <a:spLocks noGrp="1" noChangeArrowheads="1"/>
          </p:cNvSpPr>
          <p:nvPr>
            <p:ph type="sldNum" sz="quarter" idx="10"/>
          </p:nvPr>
        </p:nvSpPr>
        <p:spPr>
          <a:ln/>
        </p:spPr>
        <p:txBody>
          <a:bodyPr/>
          <a:lstStyle>
            <a:lvl1pPr>
              <a:defRPr/>
            </a:lvl1pPr>
          </a:lstStyle>
          <a:p>
            <a:pPr>
              <a:defRPr/>
            </a:pPr>
            <a:fld id="{486FF624-5E64-4A06-81F1-8595BFD1A31B}"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7"/>
          <p:cNvSpPr>
            <a:spLocks noGrp="1" noChangeArrowheads="1"/>
          </p:cNvSpPr>
          <p:nvPr>
            <p:ph type="sldNum" sz="quarter" idx="10"/>
          </p:nvPr>
        </p:nvSpPr>
        <p:spPr>
          <a:ln/>
        </p:spPr>
        <p:txBody>
          <a:bodyPr/>
          <a:lstStyle>
            <a:lvl1pPr>
              <a:defRPr/>
            </a:lvl1pPr>
          </a:lstStyle>
          <a:p>
            <a:pPr>
              <a:defRPr/>
            </a:pPr>
            <a:fld id="{B56CDBE0-0149-4C47-A3E2-48FC99D0AC3A}"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7"/>
          <p:cNvSpPr>
            <a:spLocks noGrp="1" noChangeArrowheads="1"/>
          </p:cNvSpPr>
          <p:nvPr>
            <p:ph type="sldNum" sz="quarter" idx="10"/>
          </p:nvPr>
        </p:nvSpPr>
        <p:spPr>
          <a:ln/>
        </p:spPr>
        <p:txBody>
          <a:bodyPr/>
          <a:lstStyle>
            <a:lvl1pPr>
              <a:defRPr/>
            </a:lvl1pPr>
          </a:lstStyle>
          <a:p>
            <a:pPr>
              <a:defRPr/>
            </a:pPr>
            <a:fld id="{4176F901-A189-4F30-9AC8-BB30BD247A64}"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77"/>
          <p:cNvSpPr>
            <a:spLocks noGrp="1" noChangeArrowheads="1"/>
          </p:cNvSpPr>
          <p:nvPr>
            <p:ph type="sldNum" sz="quarter" idx="10"/>
          </p:nvPr>
        </p:nvSpPr>
        <p:spPr>
          <a:ln/>
        </p:spPr>
        <p:txBody>
          <a:bodyPr/>
          <a:lstStyle>
            <a:lvl1pPr>
              <a:defRPr/>
            </a:lvl1pPr>
          </a:lstStyle>
          <a:p>
            <a:pPr>
              <a:defRPr/>
            </a:pPr>
            <a:fld id="{277CFF17-A312-4A6C-A8B9-5AF9BB9EC323}"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7"/>
          <p:cNvSpPr>
            <a:spLocks noGrp="1" noChangeArrowheads="1"/>
          </p:cNvSpPr>
          <p:nvPr>
            <p:ph type="sldNum" sz="quarter" idx="10"/>
          </p:nvPr>
        </p:nvSpPr>
        <p:spPr>
          <a:ln/>
        </p:spPr>
        <p:txBody>
          <a:bodyPr/>
          <a:lstStyle>
            <a:lvl1pPr>
              <a:defRPr/>
            </a:lvl1pPr>
          </a:lstStyle>
          <a:p>
            <a:pPr>
              <a:defRPr/>
            </a:pPr>
            <a:fld id="{AAAD9F75-763B-42C2-A3D9-EF6C4DC89F36}"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7"/>
          <p:cNvSpPr>
            <a:spLocks noGrp="1" noChangeArrowheads="1"/>
          </p:cNvSpPr>
          <p:nvPr>
            <p:ph type="sldNum" sz="quarter" idx="10"/>
          </p:nvPr>
        </p:nvSpPr>
        <p:spPr>
          <a:ln/>
        </p:spPr>
        <p:txBody>
          <a:bodyPr/>
          <a:lstStyle>
            <a:lvl1pPr>
              <a:defRPr/>
            </a:lvl1pPr>
          </a:lstStyle>
          <a:p>
            <a:pPr>
              <a:defRPr/>
            </a:pPr>
            <a:fld id="{990F87AC-C57F-4241-9A28-374806FA1D2B}"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7"/>
          <p:cNvSpPr>
            <a:spLocks noGrp="1" noChangeArrowheads="1"/>
          </p:cNvSpPr>
          <p:nvPr>
            <p:ph type="sldNum" sz="quarter" idx="10"/>
          </p:nvPr>
        </p:nvSpPr>
        <p:spPr>
          <a:ln/>
        </p:spPr>
        <p:txBody>
          <a:bodyPr/>
          <a:lstStyle>
            <a:lvl1pPr>
              <a:defRPr/>
            </a:lvl1pPr>
          </a:lstStyle>
          <a:p>
            <a:pPr>
              <a:defRPr/>
            </a:pPr>
            <a:fld id="{EDE46066-51E4-4CFB-81F1-DA84E80CEF92}"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BF17E892-326A-4AD5-96B9-13AA0A392146}"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C4BA8ED9-3FFA-4C4F-AE5A-60022881D85A}"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7"/>
          <p:cNvSpPr>
            <a:spLocks noGrp="1" noChangeArrowheads="1"/>
          </p:cNvSpPr>
          <p:nvPr>
            <p:ph type="sldNum" sz="quarter" idx="10"/>
          </p:nvPr>
        </p:nvSpPr>
        <p:spPr>
          <a:ln/>
        </p:spPr>
        <p:txBody>
          <a:bodyPr/>
          <a:lstStyle>
            <a:lvl1pPr>
              <a:defRPr/>
            </a:lvl1pPr>
          </a:lstStyle>
          <a:p>
            <a:pPr>
              <a:defRPr/>
            </a:pPr>
            <a:fld id="{E0187A4C-F501-42EE-9AD3-31BE1E002DCB}"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749F3B88-0A82-4681-B53F-4AA36680E149}"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5236B100-3603-4D1D-9575-0CE16385442C}"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486FF624-5E64-4A06-81F1-8595BFD1A31B}"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B56CDBE0-0149-4C47-A3E2-48FC99D0AC3A}"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4176F901-A189-4F30-9AC8-BB30BD247A64}"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277CFF17-A312-4A6C-A8B9-5AF9BB9EC323}"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AAAD9F75-763B-42C2-A3D9-EF6C4DC89F36}"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990F87AC-C57F-4241-9A28-374806FA1D2B}"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EDE46066-51E4-4CFB-81F1-DA84E80CEF92}"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BF17E892-326A-4AD5-96B9-13AA0A392146}"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C4BA8ED9-3FFA-4C4F-AE5A-60022881D85A}"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7"/>
          <p:cNvSpPr>
            <a:spLocks noGrp="1" noChangeArrowheads="1"/>
          </p:cNvSpPr>
          <p:nvPr>
            <p:ph type="sldNum" sz="quarter" idx="10"/>
          </p:nvPr>
        </p:nvSpPr>
        <p:spPr>
          <a:xfrm>
            <a:off x="6248400" y="6565900"/>
            <a:ext cx="2895600" cy="457200"/>
          </a:xfrm>
          <a:prstGeom prst="rect">
            <a:avLst/>
          </a:prstGeom>
          <a:ln/>
        </p:spPr>
        <p:txBody>
          <a:bodyPr/>
          <a:lstStyle>
            <a:lvl1pPr>
              <a:defRPr/>
            </a:lvl1pPr>
          </a:lstStyle>
          <a:p>
            <a:pPr>
              <a:defRPr/>
            </a:pPr>
            <a:fld id="{E0187A4C-F501-42EE-9AD3-31BE1E002DCB}"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749F3B88-0A82-4681-B53F-4AA36680E149}"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5236B100-3603-4D1D-9575-0CE16385442C}"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7"/>
          <p:cNvSpPr>
            <a:spLocks noGrp="1" noChangeArrowheads="1"/>
          </p:cNvSpPr>
          <p:nvPr>
            <p:ph type="sldNum" sz="quarter" idx="10"/>
          </p:nvPr>
        </p:nvSpPr>
        <p:spPr>
          <a:ln/>
        </p:spPr>
        <p:txBody>
          <a:bodyPr/>
          <a:lstStyle>
            <a:lvl1pPr>
              <a:defRPr/>
            </a:lvl1pPr>
          </a:lstStyle>
          <a:p>
            <a:pPr>
              <a:defRPr/>
            </a:pPr>
            <a:fld id="{486FF624-5E64-4A06-81F1-8595BFD1A31B}"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7"/>
          <p:cNvSpPr>
            <a:spLocks noGrp="1" noChangeArrowheads="1"/>
          </p:cNvSpPr>
          <p:nvPr>
            <p:ph type="sldNum" sz="quarter" idx="10"/>
          </p:nvPr>
        </p:nvSpPr>
        <p:spPr>
          <a:ln/>
        </p:spPr>
        <p:txBody>
          <a:bodyPr/>
          <a:lstStyle>
            <a:lvl1pPr>
              <a:defRPr/>
            </a:lvl1pPr>
          </a:lstStyle>
          <a:p>
            <a:pPr>
              <a:defRPr/>
            </a:pPr>
            <a:fld id="{B56CDBE0-0149-4C47-A3E2-48FC99D0AC3A}"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7"/>
          <p:cNvSpPr>
            <a:spLocks noGrp="1" noChangeArrowheads="1"/>
          </p:cNvSpPr>
          <p:nvPr>
            <p:ph type="sldNum" sz="quarter" idx="10"/>
          </p:nvPr>
        </p:nvSpPr>
        <p:spPr>
          <a:ln/>
        </p:spPr>
        <p:txBody>
          <a:bodyPr/>
          <a:lstStyle>
            <a:lvl1pPr>
              <a:defRPr/>
            </a:lvl1pPr>
          </a:lstStyle>
          <a:p>
            <a:pPr>
              <a:defRPr/>
            </a:pPr>
            <a:fld id="{4176F901-A189-4F30-9AC8-BB30BD247A64}"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77"/>
          <p:cNvSpPr>
            <a:spLocks noGrp="1" noChangeArrowheads="1"/>
          </p:cNvSpPr>
          <p:nvPr>
            <p:ph type="sldNum" sz="quarter" idx="10"/>
          </p:nvPr>
        </p:nvSpPr>
        <p:spPr>
          <a:ln/>
        </p:spPr>
        <p:txBody>
          <a:bodyPr/>
          <a:lstStyle>
            <a:lvl1pPr>
              <a:defRPr/>
            </a:lvl1pPr>
          </a:lstStyle>
          <a:p>
            <a:pPr>
              <a:defRPr/>
            </a:pPr>
            <a:fld id="{277CFF17-A312-4A6C-A8B9-5AF9BB9EC323}"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7"/>
          <p:cNvSpPr>
            <a:spLocks noGrp="1" noChangeArrowheads="1"/>
          </p:cNvSpPr>
          <p:nvPr>
            <p:ph type="sldNum" sz="quarter" idx="10"/>
          </p:nvPr>
        </p:nvSpPr>
        <p:spPr>
          <a:ln/>
        </p:spPr>
        <p:txBody>
          <a:bodyPr/>
          <a:lstStyle>
            <a:lvl1pPr>
              <a:defRPr/>
            </a:lvl1pPr>
          </a:lstStyle>
          <a:p>
            <a:pPr>
              <a:defRPr/>
            </a:pPr>
            <a:fld id="{AAAD9F75-763B-42C2-A3D9-EF6C4DC89F36}"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7"/>
          <p:cNvSpPr>
            <a:spLocks noGrp="1" noChangeArrowheads="1"/>
          </p:cNvSpPr>
          <p:nvPr>
            <p:ph type="sldNum" sz="quarter" idx="10"/>
          </p:nvPr>
        </p:nvSpPr>
        <p:spPr>
          <a:ln/>
        </p:spPr>
        <p:txBody>
          <a:bodyPr/>
          <a:lstStyle>
            <a:lvl1pPr>
              <a:defRPr/>
            </a:lvl1pPr>
          </a:lstStyle>
          <a:p>
            <a:pPr>
              <a:defRPr/>
            </a:pPr>
            <a:fld id="{990F87AC-C57F-4241-9A28-374806FA1D2B}"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7"/>
          <p:cNvSpPr>
            <a:spLocks noGrp="1" noChangeArrowheads="1"/>
          </p:cNvSpPr>
          <p:nvPr>
            <p:ph type="sldNum" sz="quarter" idx="10"/>
          </p:nvPr>
        </p:nvSpPr>
        <p:spPr>
          <a:ln/>
        </p:spPr>
        <p:txBody>
          <a:bodyPr/>
          <a:lstStyle>
            <a:lvl1pPr>
              <a:defRPr/>
            </a:lvl1pPr>
          </a:lstStyle>
          <a:p>
            <a:pPr>
              <a:defRPr/>
            </a:pPr>
            <a:fld id="{EDE46066-51E4-4CFB-81F1-DA84E80CEF92}"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BF17E892-326A-4AD5-96B9-13AA0A392146}"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7"/>
          <p:cNvSpPr>
            <a:spLocks noGrp="1" noChangeArrowheads="1"/>
          </p:cNvSpPr>
          <p:nvPr>
            <p:ph type="sldNum" sz="quarter" idx="10"/>
          </p:nvPr>
        </p:nvSpPr>
        <p:spPr>
          <a:ln/>
        </p:spPr>
        <p:txBody>
          <a:bodyPr/>
          <a:lstStyle>
            <a:lvl1pPr>
              <a:defRPr/>
            </a:lvl1pPr>
          </a:lstStyle>
          <a:p>
            <a:pPr>
              <a:defRPr/>
            </a:pPr>
            <a:fld id="{C4BA8ED9-3FFA-4C4F-AE5A-60022881D85A}"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7"/>
          <p:cNvSpPr>
            <a:spLocks noGrp="1" noChangeArrowheads="1"/>
          </p:cNvSpPr>
          <p:nvPr>
            <p:ph type="sldNum" sz="quarter" idx="10"/>
          </p:nvPr>
        </p:nvSpPr>
        <p:spPr>
          <a:ln/>
        </p:spPr>
        <p:txBody>
          <a:bodyPr/>
          <a:lstStyle>
            <a:lvl1pPr>
              <a:defRPr/>
            </a:lvl1pPr>
          </a:lstStyle>
          <a:p>
            <a:pPr>
              <a:defRPr/>
            </a:pPr>
            <a:fld id="{E0187A4C-F501-42EE-9AD3-31BE1E002DCB}"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AB9E5123-BB64-4EE3-9A3F-E79E896B04AF}"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EDF9E392-A673-4A0C-A32F-810465156B7A}"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0476F7C6-5981-4F45-9A93-6A591039B74D}"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9F3D5E09-E48A-4FA2-869B-BA185977423F}"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424A58B2-C167-4C0E-8617-1C669E0604E1}"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D373EF86-9401-46BE-8B49-AF74939ED037}"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2F8B4930-E29A-4B5C-8250-9EC4352AF7E6}"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3D63DE50-5BBD-4DF4-9DDF-863D4DE2F7B8}"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D1861EE4-C3A3-4782-A6CD-3D4B4AD053DC}"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24280FDE-6D5E-4D02-9619-5A8D9FA2A888}"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8B02B87C-A9B1-49C0-80CF-3B01E0B51723}" type="slidenum">
              <a:rPr lang="en-US">
                <a:solidFill>
                  <a:srgbClr val="000000"/>
                </a:solidFill>
              </a:rPr>
              <a:pPr/>
              <a:t>‹#›</a:t>
            </a:fld>
            <a:endParaRPr lang="en-US" dirty="0">
              <a:solidFill>
                <a:srgbClr val="000000"/>
              </a:solidFill>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8229600" cy="1143000"/>
          </a:xfrm>
        </p:spPr>
        <p:txBody>
          <a:bodyPr/>
          <a:lstStyle>
            <a:lvl1pPr>
              <a:defRPr>
                <a:latin typeface="+mn-lt"/>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04800"/>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0"/>
            <a:ext cx="4495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495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81000"/>
            <a:ext cx="8229600" cy="1143000"/>
          </a:xfr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81000"/>
            <a:ext cx="8229600" cy="1143000"/>
          </a:xfrm>
        </p:spPr>
        <p:txBody>
          <a:bodyPr/>
          <a:lstStyle/>
          <a:p>
            <a:r>
              <a:rPr lang="en-US" dirty="0" smtClean="0"/>
              <a:t>Click to edit Master title style</a:t>
            </a:r>
            <a:endParaRPr lang="en-US" dirty="0"/>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04800"/>
            <a:ext cx="8229600" cy="1143000"/>
          </a:xfr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1066800" y="5181600"/>
            <a:ext cx="2133600" cy="476250"/>
          </a:xfrm>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7"/>
            <a:ext cx="2286000" cy="6202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76200"/>
            <a:ext cx="6705600" cy="6202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990600" y="5943600"/>
            <a:ext cx="2133600" cy="476250"/>
          </a:xfrm>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Rectangle 77"/>
          <p:cNvSpPr>
            <a:spLocks noGrp="1" noChangeArrowheads="1"/>
          </p:cNvSpPr>
          <p:nvPr>
            <p:ph type="sldNum" sz="quarter" idx="10"/>
          </p:nvPr>
        </p:nvSpPr>
        <p:spPr>
          <a:ln/>
        </p:spPr>
        <p:txBody>
          <a:bodyPr/>
          <a:lstStyle>
            <a:lvl1pPr>
              <a:defRPr/>
            </a:lvl1pPr>
          </a:lstStyle>
          <a:p>
            <a:pPr>
              <a:defRPr/>
            </a:pPr>
            <a:fld id="{AAAD9F75-763B-42C2-A3D9-EF6C4DC89F36}" type="slidenum">
              <a:rPr lang="en-US">
                <a:solidFill>
                  <a:srgbClr val="000000"/>
                </a:solidFill>
              </a:rPr>
              <a:pPr>
                <a:defRPr/>
              </a:pPr>
              <a:t>‹#›</a:t>
            </a:fld>
            <a:endParaRPr lang="en-US" dirty="0">
              <a:solidFill>
                <a:srgbClr val="000000"/>
              </a:solidFill>
            </a:endParaRPr>
          </a:p>
        </p:txBody>
      </p:sp>
    </p:spTree>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A97387C-DAC5-499E-8723-19D79FC48202}" type="slidenum">
              <a:rPr lang="en-US">
                <a:solidFill>
                  <a:srgbClr val="000000"/>
                </a:solidFill>
              </a:rPr>
              <a:pPr>
                <a:defRPr/>
              </a:pPr>
              <a:t>‹#›</a:t>
            </a:fld>
            <a:endParaRPr lang="en-US" dirty="0">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2.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3.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image" Target="../media/image1.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image" Target="../media/image1.jpe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theme" Target="../theme/theme6.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image" Target="../media/image1.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image" Target="../media/image6.jpeg"/><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heme" Target="../theme/theme7.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slideLayout" Target="../slideLayouts/slideLayout95.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5" Type="http://schemas.openxmlformats.org/officeDocument/2006/relationships/image" Target="../media/image7.png"/><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7" name="Text Box 73"/>
          <p:cNvSpPr txBox="1">
            <a:spLocks noChangeArrowheads="1"/>
          </p:cNvSpPr>
          <p:nvPr/>
        </p:nvSpPr>
        <p:spPr bwMode="auto">
          <a:xfrm>
            <a:off x="2362200" y="6324600"/>
            <a:ext cx="3276600" cy="274638"/>
          </a:xfrm>
          <a:prstGeom prst="rect">
            <a:avLst/>
          </a:prstGeom>
          <a:noFill/>
          <a:ln w="12700">
            <a:noFill/>
            <a:miter lim="800000"/>
            <a:headEnd type="none" w="sm" len="sm"/>
            <a:tailEnd type="none" w="sm" len="sm"/>
          </a:ln>
          <a:effectLst/>
        </p:spPr>
        <p:txBody>
          <a:bodyPr>
            <a:spAutoFit/>
          </a:bodyPr>
          <a:lstStyle/>
          <a:p>
            <a:pPr>
              <a:spcBef>
                <a:spcPct val="50000"/>
              </a:spcBef>
              <a:defRPr/>
            </a:pPr>
            <a:endParaRPr lang="en-US" sz="1200" dirty="0"/>
          </a:p>
        </p:txBody>
      </p:sp>
      <p:sp>
        <p:nvSpPr>
          <p:cNvPr id="1099" name="Text Box 75"/>
          <p:cNvSpPr txBox="1">
            <a:spLocks noChangeArrowheads="1"/>
          </p:cNvSpPr>
          <p:nvPr/>
        </p:nvSpPr>
        <p:spPr bwMode="auto">
          <a:xfrm>
            <a:off x="-3175" y="6623050"/>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sp>
        <p:nvSpPr>
          <p:cNvPr id="1101" name="Rectangle 77"/>
          <p:cNvSpPr>
            <a:spLocks noGrp="1" noChangeArrowheads="1"/>
          </p:cNvSpPr>
          <p:nvPr>
            <p:ph type="sldNum" sz="quarter" idx="4"/>
          </p:nvPr>
        </p:nvSpPr>
        <p:spPr bwMode="auto">
          <a:xfrm>
            <a:off x="6248400" y="65659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800" smtClean="0"/>
            </a:lvl1pPr>
          </a:lstStyle>
          <a:p>
            <a:pPr>
              <a:defRPr/>
            </a:pPr>
            <a:fld id="{81FE0028-54B6-4608-8D1A-8FEA8FFEC4C0}" type="slidenum">
              <a:rPr lang="en-US"/>
              <a:pPr>
                <a:defRPr/>
              </a:pPr>
              <a:t>‹#›</a:t>
            </a:fld>
            <a:endParaRPr lang="en-US" dirty="0"/>
          </a:p>
        </p:txBody>
      </p:sp>
      <p:sp>
        <p:nvSpPr>
          <p:cNvPr id="1148" name="Text Box 124"/>
          <p:cNvSpPr txBox="1">
            <a:spLocks noChangeArrowheads="1"/>
          </p:cNvSpPr>
          <p:nvPr/>
        </p:nvSpPr>
        <p:spPr bwMode="auto">
          <a:xfrm>
            <a:off x="7265988" y="-15875"/>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grpSp>
        <p:nvGrpSpPr>
          <p:cNvPr id="3074" name="Group 127"/>
          <p:cNvGrpSpPr>
            <a:grpSpLocks/>
          </p:cNvGrpSpPr>
          <p:nvPr/>
        </p:nvGrpSpPr>
        <p:grpSpPr bwMode="auto">
          <a:xfrm>
            <a:off x="0" y="25400"/>
            <a:ext cx="9144000" cy="1333500"/>
            <a:chOff x="0" y="16"/>
            <a:chExt cx="5760" cy="856"/>
          </a:xfrm>
        </p:grpSpPr>
        <p:grpSp>
          <p:nvGrpSpPr>
            <p:cNvPr id="3079" name="Group 128"/>
            <p:cNvGrpSpPr>
              <a:grpSpLocks/>
            </p:cNvGrpSpPr>
            <p:nvPr userDrawn="1"/>
          </p:nvGrpSpPr>
          <p:grpSpPr bwMode="auto">
            <a:xfrm>
              <a:off x="0" y="580"/>
              <a:ext cx="5760" cy="118"/>
              <a:chOff x="38" y="1056"/>
              <a:chExt cx="5590" cy="202"/>
            </a:xfrm>
          </p:grpSpPr>
          <p:sp>
            <p:nvSpPr>
              <p:cNvPr id="1153" name="Rectangle 129"/>
              <p:cNvSpPr>
                <a:spLocks noChangeArrowheads="1"/>
              </p:cNvSpPr>
              <p:nvPr userDrawn="1"/>
            </p:nvSpPr>
            <p:spPr bwMode="auto">
              <a:xfrm>
                <a:off x="5510" y="1055"/>
                <a:ext cx="118" cy="202"/>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154" name="Rectangle 130"/>
              <p:cNvSpPr>
                <a:spLocks noChangeArrowheads="1"/>
              </p:cNvSpPr>
              <p:nvPr userDrawn="1"/>
            </p:nvSpPr>
            <p:spPr bwMode="auto">
              <a:xfrm>
                <a:off x="5125" y="1055"/>
                <a:ext cx="145" cy="202"/>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155" name="Rectangle 131"/>
              <p:cNvSpPr>
                <a:spLocks noChangeArrowheads="1"/>
              </p:cNvSpPr>
              <p:nvPr userDrawn="1"/>
            </p:nvSpPr>
            <p:spPr bwMode="auto">
              <a:xfrm>
                <a:off x="4660" y="1055"/>
                <a:ext cx="178" cy="202"/>
              </a:xfrm>
              <a:prstGeom prst="rect">
                <a:avLst/>
              </a:prstGeom>
              <a:solidFill>
                <a:srgbClr val="003399"/>
              </a:solidFill>
              <a:ln w="9525">
                <a:noFill/>
                <a:miter lim="800000"/>
                <a:headEnd/>
                <a:tailEnd/>
              </a:ln>
              <a:effectLst/>
            </p:spPr>
            <p:txBody>
              <a:bodyPr wrap="none" anchor="ctr"/>
              <a:lstStyle/>
              <a:p>
                <a:pPr>
                  <a:defRPr/>
                </a:pPr>
                <a:endParaRPr lang="en-US" dirty="0"/>
              </a:p>
            </p:txBody>
          </p:sp>
          <p:grpSp>
            <p:nvGrpSpPr>
              <p:cNvPr id="3084" name="Group 132"/>
              <p:cNvGrpSpPr>
                <a:grpSpLocks/>
              </p:cNvGrpSpPr>
              <p:nvPr userDrawn="1"/>
            </p:nvGrpSpPr>
            <p:grpSpPr bwMode="auto">
              <a:xfrm>
                <a:off x="3494" y="1056"/>
                <a:ext cx="1125" cy="202"/>
                <a:chOff x="3539" y="686"/>
                <a:chExt cx="1092" cy="189"/>
              </a:xfrm>
            </p:grpSpPr>
            <p:sp>
              <p:nvSpPr>
                <p:cNvPr id="1157" name="Rectangle 133"/>
                <p:cNvSpPr>
                  <a:spLocks noChangeArrowheads="1"/>
                </p:cNvSpPr>
                <p:nvPr/>
              </p:nvSpPr>
              <p:spPr bwMode="auto">
                <a:xfrm>
                  <a:off x="3884" y="685"/>
                  <a:ext cx="228" cy="189"/>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158" name="Rectangle 134"/>
                <p:cNvSpPr>
                  <a:spLocks noChangeArrowheads="1"/>
                </p:cNvSpPr>
                <p:nvPr/>
              </p:nvSpPr>
              <p:spPr bwMode="auto">
                <a:xfrm>
                  <a:off x="4431" y="685"/>
                  <a:ext cx="200" cy="189"/>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159" name="Rectangle 135"/>
                <p:cNvSpPr>
                  <a:spLocks noChangeArrowheads="1"/>
                </p:cNvSpPr>
                <p:nvPr/>
              </p:nvSpPr>
              <p:spPr bwMode="auto">
                <a:xfrm>
                  <a:off x="4163" y="685"/>
                  <a:ext cx="228" cy="189"/>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160" name="Rectangle 136"/>
                <p:cNvSpPr>
                  <a:spLocks noChangeArrowheads="1"/>
                </p:cNvSpPr>
                <p:nvPr/>
              </p:nvSpPr>
              <p:spPr bwMode="auto">
                <a:xfrm>
                  <a:off x="3539" y="685"/>
                  <a:ext cx="288" cy="189"/>
                </a:xfrm>
                <a:prstGeom prst="rect">
                  <a:avLst/>
                </a:prstGeom>
                <a:solidFill>
                  <a:srgbClr val="003399"/>
                </a:solidFill>
                <a:ln w="9525">
                  <a:noFill/>
                  <a:miter lim="800000"/>
                  <a:headEnd/>
                  <a:tailEnd/>
                </a:ln>
                <a:effectLst/>
              </p:spPr>
              <p:txBody>
                <a:bodyPr wrap="none" anchor="ctr"/>
                <a:lstStyle/>
                <a:p>
                  <a:pPr>
                    <a:defRPr/>
                  </a:pPr>
                  <a:endParaRPr lang="en-US" dirty="0"/>
                </a:p>
              </p:txBody>
            </p:sp>
          </p:grpSp>
          <p:grpSp>
            <p:nvGrpSpPr>
              <p:cNvPr id="3085" name="Group 137"/>
              <p:cNvGrpSpPr>
                <a:grpSpLocks/>
              </p:cNvGrpSpPr>
              <p:nvPr userDrawn="1"/>
            </p:nvGrpSpPr>
            <p:grpSpPr bwMode="auto">
              <a:xfrm>
                <a:off x="303" y="1056"/>
                <a:ext cx="3143" cy="202"/>
                <a:chOff x="611" y="686"/>
                <a:chExt cx="2880" cy="189"/>
              </a:xfrm>
            </p:grpSpPr>
            <p:sp>
              <p:nvSpPr>
                <p:cNvPr id="1162" name="Rectangle 138"/>
                <p:cNvSpPr>
                  <a:spLocks noChangeArrowheads="1"/>
                </p:cNvSpPr>
                <p:nvPr/>
              </p:nvSpPr>
              <p:spPr bwMode="auto">
                <a:xfrm>
                  <a:off x="3176" y="685"/>
                  <a:ext cx="316" cy="189"/>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163" name="Rectangle 139"/>
                <p:cNvSpPr>
                  <a:spLocks noChangeArrowheads="1"/>
                </p:cNvSpPr>
                <p:nvPr/>
              </p:nvSpPr>
              <p:spPr bwMode="auto">
                <a:xfrm>
                  <a:off x="611" y="685"/>
                  <a:ext cx="2526" cy="189"/>
                </a:xfrm>
                <a:prstGeom prst="rect">
                  <a:avLst/>
                </a:prstGeom>
                <a:solidFill>
                  <a:srgbClr val="003399"/>
                </a:solidFill>
                <a:ln w="9525">
                  <a:noFill/>
                  <a:miter lim="800000"/>
                  <a:headEnd/>
                  <a:tailEnd/>
                </a:ln>
                <a:effectLst/>
              </p:spPr>
              <p:txBody>
                <a:bodyPr wrap="none" anchor="ctr"/>
                <a:lstStyle/>
                <a:p>
                  <a:pPr>
                    <a:defRPr/>
                  </a:pPr>
                  <a:endParaRPr lang="en-US" dirty="0"/>
                </a:p>
              </p:txBody>
            </p:sp>
          </p:grpSp>
          <p:sp>
            <p:nvSpPr>
              <p:cNvPr id="1164" name="Rectangle 140"/>
              <p:cNvSpPr>
                <a:spLocks noChangeArrowheads="1"/>
              </p:cNvSpPr>
              <p:nvPr userDrawn="1"/>
            </p:nvSpPr>
            <p:spPr bwMode="auto">
              <a:xfrm>
                <a:off x="5317" y="1055"/>
                <a:ext cx="145" cy="202"/>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165" name="Rectangle 141"/>
              <p:cNvSpPr>
                <a:spLocks noChangeArrowheads="1"/>
              </p:cNvSpPr>
              <p:nvPr userDrawn="1"/>
            </p:nvSpPr>
            <p:spPr bwMode="auto">
              <a:xfrm>
                <a:off x="4886" y="1055"/>
                <a:ext cx="179" cy="202"/>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166" name="Rectangle 142"/>
              <p:cNvSpPr>
                <a:spLocks noChangeArrowheads="1"/>
              </p:cNvSpPr>
              <p:nvPr userDrawn="1"/>
            </p:nvSpPr>
            <p:spPr bwMode="auto">
              <a:xfrm>
                <a:off x="38" y="1055"/>
                <a:ext cx="227" cy="202"/>
              </a:xfrm>
              <a:prstGeom prst="rect">
                <a:avLst/>
              </a:prstGeom>
              <a:solidFill>
                <a:srgbClr val="003399"/>
              </a:solidFill>
              <a:ln w="9525">
                <a:noFill/>
                <a:miter lim="800000"/>
                <a:headEnd/>
                <a:tailEnd/>
              </a:ln>
              <a:effectLst/>
            </p:spPr>
            <p:txBody>
              <a:bodyPr wrap="none" anchor="ctr"/>
              <a:lstStyle/>
              <a:p>
                <a:pPr>
                  <a:defRPr/>
                </a:pPr>
                <a:endParaRPr lang="en-US" dirty="0"/>
              </a:p>
            </p:txBody>
          </p:sp>
        </p:grpSp>
        <p:pic>
          <p:nvPicPr>
            <p:cNvPr id="3080" name="Picture 143" descr="JFHQ-NCR_Logo-3_25_04"/>
            <p:cNvPicPr>
              <a:picLocks noChangeAspect="1" noChangeArrowheads="1"/>
            </p:cNvPicPr>
            <p:nvPr userDrawn="1"/>
          </p:nvPicPr>
          <p:blipFill>
            <a:blip r:embed="rId15" cstate="print"/>
            <a:srcRect/>
            <a:stretch>
              <a:fillRect/>
            </a:stretch>
          </p:blipFill>
          <p:spPr bwMode="auto">
            <a:xfrm>
              <a:off x="64" y="16"/>
              <a:ext cx="864" cy="856"/>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4452"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3200" b="1">
          <a:solidFill>
            <a:schemeClr val="accent2"/>
          </a:solidFill>
          <a:latin typeface="+mj-lt"/>
          <a:ea typeface="+mj-ea"/>
          <a:cs typeface="+mj-cs"/>
        </a:defRPr>
      </a:lvl1pPr>
      <a:lvl2pPr algn="ctr" rtl="0" eaLnBrk="0" fontAlgn="base" hangingPunct="0">
        <a:spcBef>
          <a:spcPct val="0"/>
        </a:spcBef>
        <a:spcAft>
          <a:spcPct val="0"/>
        </a:spcAft>
        <a:defRPr sz="3200" b="1">
          <a:solidFill>
            <a:schemeClr val="accent2"/>
          </a:solidFill>
          <a:latin typeface="Times New Roman" pitchFamily="18" charset="0"/>
        </a:defRPr>
      </a:lvl2pPr>
      <a:lvl3pPr algn="ctr" rtl="0" eaLnBrk="0" fontAlgn="base" hangingPunct="0">
        <a:spcBef>
          <a:spcPct val="0"/>
        </a:spcBef>
        <a:spcAft>
          <a:spcPct val="0"/>
        </a:spcAft>
        <a:defRPr sz="3200" b="1">
          <a:solidFill>
            <a:schemeClr val="accent2"/>
          </a:solidFill>
          <a:latin typeface="Times New Roman" pitchFamily="18" charset="0"/>
        </a:defRPr>
      </a:lvl3pPr>
      <a:lvl4pPr algn="ctr" rtl="0" eaLnBrk="0" fontAlgn="base" hangingPunct="0">
        <a:spcBef>
          <a:spcPct val="0"/>
        </a:spcBef>
        <a:spcAft>
          <a:spcPct val="0"/>
        </a:spcAft>
        <a:defRPr sz="3200" b="1">
          <a:solidFill>
            <a:schemeClr val="accent2"/>
          </a:solidFill>
          <a:latin typeface="Times New Roman" pitchFamily="18" charset="0"/>
        </a:defRPr>
      </a:lvl4pPr>
      <a:lvl5pPr algn="ctr" rtl="0" eaLnBrk="0" fontAlgn="base" hangingPunct="0">
        <a:spcBef>
          <a:spcPct val="0"/>
        </a:spcBef>
        <a:spcAft>
          <a:spcPct val="0"/>
        </a:spcAft>
        <a:defRPr sz="3200" b="1">
          <a:solidFill>
            <a:schemeClr val="accent2"/>
          </a:solidFill>
          <a:latin typeface="Times New Roman" pitchFamily="18" charset="0"/>
        </a:defRPr>
      </a:lvl5pPr>
      <a:lvl6pPr marL="457200" algn="ctr" rtl="0" eaLnBrk="0" fontAlgn="base" hangingPunct="0">
        <a:spcBef>
          <a:spcPct val="0"/>
        </a:spcBef>
        <a:spcAft>
          <a:spcPct val="0"/>
        </a:spcAft>
        <a:defRPr sz="3200" b="1">
          <a:solidFill>
            <a:schemeClr val="accent2"/>
          </a:solidFill>
          <a:latin typeface="Times New Roman" pitchFamily="18" charset="0"/>
        </a:defRPr>
      </a:lvl6pPr>
      <a:lvl7pPr marL="914400" algn="ctr" rtl="0" eaLnBrk="0" fontAlgn="base" hangingPunct="0">
        <a:spcBef>
          <a:spcPct val="0"/>
        </a:spcBef>
        <a:spcAft>
          <a:spcPct val="0"/>
        </a:spcAft>
        <a:defRPr sz="3200" b="1">
          <a:solidFill>
            <a:schemeClr val="accent2"/>
          </a:solidFill>
          <a:latin typeface="Times New Roman" pitchFamily="18" charset="0"/>
        </a:defRPr>
      </a:lvl7pPr>
      <a:lvl8pPr marL="1371600" algn="ctr" rtl="0" eaLnBrk="0" fontAlgn="base" hangingPunct="0">
        <a:spcBef>
          <a:spcPct val="0"/>
        </a:spcBef>
        <a:spcAft>
          <a:spcPct val="0"/>
        </a:spcAft>
        <a:defRPr sz="3200" b="1">
          <a:solidFill>
            <a:schemeClr val="accent2"/>
          </a:solidFill>
          <a:latin typeface="Times New Roman" pitchFamily="18" charset="0"/>
        </a:defRPr>
      </a:lvl8pPr>
      <a:lvl9pPr marL="1828800" algn="ctr" rtl="0" eaLnBrk="0" fontAlgn="base" hangingPunct="0">
        <a:spcBef>
          <a:spcPct val="0"/>
        </a:spcBef>
        <a:spcAft>
          <a:spcPct val="0"/>
        </a:spcAft>
        <a:defRPr sz="3200" b="1">
          <a:solidFill>
            <a:schemeClr val="accent2"/>
          </a:solidFill>
          <a:latin typeface="Times New Roman" pitchFamily="18"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b="1">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916930" name="Text Box 2"/>
          <p:cNvSpPr txBox="1">
            <a:spLocks noChangeArrowheads="1"/>
          </p:cNvSpPr>
          <p:nvPr/>
        </p:nvSpPr>
        <p:spPr bwMode="auto">
          <a:xfrm>
            <a:off x="2362200" y="6324600"/>
            <a:ext cx="3276600" cy="274638"/>
          </a:xfrm>
          <a:prstGeom prst="rect">
            <a:avLst/>
          </a:prstGeom>
          <a:noFill/>
          <a:ln w="12700">
            <a:noFill/>
            <a:miter lim="800000"/>
            <a:headEnd type="none" w="sm" len="sm"/>
            <a:tailEnd type="none" w="sm" len="sm"/>
          </a:ln>
          <a:effectLst/>
        </p:spPr>
        <p:txBody>
          <a:bodyPr>
            <a:spAutoFit/>
          </a:bodyPr>
          <a:lstStyle/>
          <a:p>
            <a:pPr>
              <a:spcBef>
                <a:spcPct val="50000"/>
              </a:spcBef>
              <a:defRPr/>
            </a:pPr>
            <a:endParaRPr lang="en-US" sz="1200" dirty="0"/>
          </a:p>
        </p:txBody>
      </p:sp>
      <p:sp>
        <p:nvSpPr>
          <p:cNvPr id="1916931" name="Text Box 3"/>
          <p:cNvSpPr txBox="1">
            <a:spLocks noChangeArrowheads="1"/>
          </p:cNvSpPr>
          <p:nvPr/>
        </p:nvSpPr>
        <p:spPr bwMode="auto">
          <a:xfrm>
            <a:off x="979488" y="6553200"/>
            <a:ext cx="184150" cy="304800"/>
          </a:xfrm>
          <a:prstGeom prst="rect">
            <a:avLst/>
          </a:prstGeom>
          <a:noFill/>
          <a:ln w="12700">
            <a:noFill/>
            <a:miter lim="800000"/>
            <a:headEnd/>
            <a:tailEnd/>
          </a:ln>
          <a:effectLst/>
        </p:spPr>
        <p:txBody>
          <a:bodyPr wrap="none">
            <a:spAutoFit/>
          </a:bodyPr>
          <a:lstStyle/>
          <a:p>
            <a:pPr algn="ctr">
              <a:defRPr/>
            </a:pPr>
            <a:endParaRPr lang="en-US" sz="1400" b="1" dirty="0">
              <a:solidFill>
                <a:srgbClr val="FF0000"/>
              </a:solidFill>
            </a:endParaRPr>
          </a:p>
        </p:txBody>
      </p:sp>
      <p:sp>
        <p:nvSpPr>
          <p:cNvPr id="1916932" name="Text Box 4"/>
          <p:cNvSpPr txBox="1">
            <a:spLocks noChangeArrowheads="1"/>
          </p:cNvSpPr>
          <p:nvPr/>
        </p:nvSpPr>
        <p:spPr bwMode="auto">
          <a:xfrm>
            <a:off x="7086600" y="0"/>
            <a:ext cx="2071688" cy="304800"/>
          </a:xfrm>
          <a:prstGeom prst="rect">
            <a:avLst/>
          </a:prstGeom>
          <a:noFill/>
          <a:ln w="12700">
            <a:noFill/>
            <a:miter lim="800000"/>
            <a:headEnd/>
            <a:tailEnd/>
          </a:ln>
          <a:effectLst/>
        </p:spPr>
        <p:txBody>
          <a:bodyPr wrap="none">
            <a:spAutoFit/>
          </a:bodyPr>
          <a:lstStyle/>
          <a:p>
            <a:pPr algn="ctr">
              <a:defRPr/>
            </a:pPr>
            <a:r>
              <a:rPr lang="en-US" sz="1400" b="1" dirty="0">
                <a:solidFill>
                  <a:srgbClr val="33CC33"/>
                </a:solidFill>
              </a:rPr>
              <a:t>UNCLASSIFIED/FOUO</a:t>
            </a:r>
          </a:p>
        </p:txBody>
      </p:sp>
      <p:sp>
        <p:nvSpPr>
          <p:cNvPr id="1916949" name="Text Box 21"/>
          <p:cNvSpPr txBox="1">
            <a:spLocks noChangeArrowheads="1"/>
          </p:cNvSpPr>
          <p:nvPr/>
        </p:nvSpPr>
        <p:spPr bwMode="auto">
          <a:xfrm>
            <a:off x="-14288" y="6629400"/>
            <a:ext cx="2071688" cy="304800"/>
          </a:xfrm>
          <a:prstGeom prst="rect">
            <a:avLst/>
          </a:prstGeom>
          <a:noFill/>
          <a:ln w="12700">
            <a:noFill/>
            <a:miter lim="800000"/>
            <a:headEnd/>
            <a:tailEnd/>
          </a:ln>
          <a:effectLst/>
        </p:spPr>
        <p:txBody>
          <a:bodyPr wrap="none">
            <a:spAutoFit/>
          </a:bodyPr>
          <a:lstStyle/>
          <a:p>
            <a:pPr algn="ctr">
              <a:defRPr/>
            </a:pPr>
            <a:r>
              <a:rPr lang="en-US" sz="1400" b="1" dirty="0">
                <a:solidFill>
                  <a:srgbClr val="33CC33"/>
                </a:solidFill>
              </a:rPr>
              <a:t>UNCLASSIFIED/FOUO</a:t>
            </a:r>
          </a:p>
        </p:txBody>
      </p:sp>
      <p:grpSp>
        <p:nvGrpSpPr>
          <p:cNvPr id="5125" name="Group 5"/>
          <p:cNvGrpSpPr>
            <a:grpSpLocks/>
          </p:cNvGrpSpPr>
          <p:nvPr/>
        </p:nvGrpSpPr>
        <p:grpSpPr bwMode="auto">
          <a:xfrm>
            <a:off x="0" y="685800"/>
            <a:ext cx="9144000" cy="184150"/>
            <a:chOff x="38" y="1056"/>
            <a:chExt cx="5590" cy="202"/>
          </a:xfrm>
        </p:grpSpPr>
        <p:sp>
          <p:nvSpPr>
            <p:cNvPr id="1916934" name="Rectangle 6"/>
            <p:cNvSpPr>
              <a:spLocks noChangeArrowheads="1"/>
            </p:cNvSpPr>
            <p:nvPr userDrawn="1"/>
          </p:nvSpPr>
          <p:spPr bwMode="auto">
            <a:xfrm>
              <a:off x="5510" y="1056"/>
              <a:ext cx="118" cy="202"/>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916935" name="Rectangle 7"/>
            <p:cNvSpPr>
              <a:spLocks noChangeArrowheads="1"/>
            </p:cNvSpPr>
            <p:nvPr userDrawn="1"/>
          </p:nvSpPr>
          <p:spPr bwMode="auto">
            <a:xfrm>
              <a:off x="5125" y="1056"/>
              <a:ext cx="145" cy="202"/>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916936" name="Rectangle 8"/>
            <p:cNvSpPr>
              <a:spLocks noChangeArrowheads="1"/>
            </p:cNvSpPr>
            <p:nvPr userDrawn="1"/>
          </p:nvSpPr>
          <p:spPr bwMode="auto">
            <a:xfrm>
              <a:off x="4660" y="1056"/>
              <a:ext cx="178" cy="202"/>
            </a:xfrm>
            <a:prstGeom prst="rect">
              <a:avLst/>
            </a:prstGeom>
            <a:solidFill>
              <a:srgbClr val="003399"/>
            </a:solidFill>
            <a:ln w="9525">
              <a:noFill/>
              <a:miter lim="800000"/>
              <a:headEnd/>
              <a:tailEnd/>
            </a:ln>
            <a:effectLst/>
          </p:spPr>
          <p:txBody>
            <a:bodyPr wrap="none" anchor="ctr"/>
            <a:lstStyle/>
            <a:p>
              <a:pPr>
                <a:defRPr/>
              </a:pPr>
              <a:endParaRPr lang="en-US" dirty="0"/>
            </a:p>
          </p:txBody>
        </p:sp>
        <p:grpSp>
          <p:nvGrpSpPr>
            <p:cNvPr id="5131" name="Group 9"/>
            <p:cNvGrpSpPr>
              <a:grpSpLocks/>
            </p:cNvGrpSpPr>
            <p:nvPr userDrawn="1"/>
          </p:nvGrpSpPr>
          <p:grpSpPr bwMode="auto">
            <a:xfrm>
              <a:off x="3494" y="1056"/>
              <a:ext cx="1125" cy="202"/>
              <a:chOff x="3539" y="686"/>
              <a:chExt cx="1092" cy="189"/>
            </a:xfrm>
          </p:grpSpPr>
          <p:sp>
            <p:nvSpPr>
              <p:cNvPr id="1916938" name="Rectangle 10"/>
              <p:cNvSpPr>
                <a:spLocks noChangeArrowheads="1"/>
              </p:cNvSpPr>
              <p:nvPr/>
            </p:nvSpPr>
            <p:spPr bwMode="auto">
              <a:xfrm>
                <a:off x="3884" y="686"/>
                <a:ext cx="228" cy="189"/>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916939" name="Rectangle 11"/>
              <p:cNvSpPr>
                <a:spLocks noChangeArrowheads="1"/>
              </p:cNvSpPr>
              <p:nvPr/>
            </p:nvSpPr>
            <p:spPr bwMode="auto">
              <a:xfrm>
                <a:off x="4431" y="686"/>
                <a:ext cx="200" cy="189"/>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916940" name="Rectangle 12"/>
              <p:cNvSpPr>
                <a:spLocks noChangeArrowheads="1"/>
              </p:cNvSpPr>
              <p:nvPr/>
            </p:nvSpPr>
            <p:spPr bwMode="auto">
              <a:xfrm>
                <a:off x="4163" y="686"/>
                <a:ext cx="228" cy="189"/>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916941" name="Rectangle 13"/>
              <p:cNvSpPr>
                <a:spLocks noChangeArrowheads="1"/>
              </p:cNvSpPr>
              <p:nvPr/>
            </p:nvSpPr>
            <p:spPr bwMode="auto">
              <a:xfrm>
                <a:off x="3539" y="686"/>
                <a:ext cx="288" cy="189"/>
              </a:xfrm>
              <a:prstGeom prst="rect">
                <a:avLst/>
              </a:prstGeom>
              <a:solidFill>
                <a:srgbClr val="003399"/>
              </a:solidFill>
              <a:ln w="9525">
                <a:noFill/>
                <a:miter lim="800000"/>
                <a:headEnd/>
                <a:tailEnd/>
              </a:ln>
              <a:effectLst/>
            </p:spPr>
            <p:txBody>
              <a:bodyPr wrap="none" anchor="ctr"/>
              <a:lstStyle/>
              <a:p>
                <a:pPr>
                  <a:defRPr/>
                </a:pPr>
                <a:endParaRPr lang="en-US" dirty="0"/>
              </a:p>
            </p:txBody>
          </p:sp>
        </p:grpSp>
        <p:grpSp>
          <p:nvGrpSpPr>
            <p:cNvPr id="5132" name="Group 14"/>
            <p:cNvGrpSpPr>
              <a:grpSpLocks/>
            </p:cNvGrpSpPr>
            <p:nvPr userDrawn="1"/>
          </p:nvGrpSpPr>
          <p:grpSpPr bwMode="auto">
            <a:xfrm>
              <a:off x="303" y="1056"/>
              <a:ext cx="3143" cy="202"/>
              <a:chOff x="611" y="686"/>
              <a:chExt cx="2880" cy="189"/>
            </a:xfrm>
          </p:grpSpPr>
          <p:sp>
            <p:nvSpPr>
              <p:cNvPr id="1916943" name="Rectangle 15"/>
              <p:cNvSpPr>
                <a:spLocks noChangeArrowheads="1"/>
              </p:cNvSpPr>
              <p:nvPr/>
            </p:nvSpPr>
            <p:spPr bwMode="auto">
              <a:xfrm>
                <a:off x="3176" y="686"/>
                <a:ext cx="316" cy="189"/>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916944" name="Rectangle 16"/>
              <p:cNvSpPr>
                <a:spLocks noChangeArrowheads="1"/>
              </p:cNvSpPr>
              <p:nvPr/>
            </p:nvSpPr>
            <p:spPr bwMode="auto">
              <a:xfrm>
                <a:off x="611" y="686"/>
                <a:ext cx="2526" cy="189"/>
              </a:xfrm>
              <a:prstGeom prst="rect">
                <a:avLst/>
              </a:prstGeom>
              <a:solidFill>
                <a:srgbClr val="003399"/>
              </a:solidFill>
              <a:ln w="9525">
                <a:noFill/>
                <a:miter lim="800000"/>
                <a:headEnd/>
                <a:tailEnd/>
              </a:ln>
              <a:effectLst/>
            </p:spPr>
            <p:txBody>
              <a:bodyPr wrap="none" anchor="ctr"/>
              <a:lstStyle/>
              <a:p>
                <a:pPr>
                  <a:defRPr/>
                </a:pPr>
                <a:endParaRPr lang="en-US" dirty="0"/>
              </a:p>
            </p:txBody>
          </p:sp>
        </p:grpSp>
        <p:sp>
          <p:nvSpPr>
            <p:cNvPr id="1916945" name="Rectangle 17"/>
            <p:cNvSpPr>
              <a:spLocks noChangeArrowheads="1"/>
            </p:cNvSpPr>
            <p:nvPr userDrawn="1"/>
          </p:nvSpPr>
          <p:spPr bwMode="auto">
            <a:xfrm>
              <a:off x="5317" y="1056"/>
              <a:ext cx="145" cy="202"/>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916946" name="Rectangle 18"/>
            <p:cNvSpPr>
              <a:spLocks noChangeArrowheads="1"/>
            </p:cNvSpPr>
            <p:nvPr userDrawn="1"/>
          </p:nvSpPr>
          <p:spPr bwMode="auto">
            <a:xfrm>
              <a:off x="4886" y="1056"/>
              <a:ext cx="179" cy="202"/>
            </a:xfrm>
            <a:prstGeom prst="rect">
              <a:avLst/>
            </a:prstGeom>
            <a:solidFill>
              <a:srgbClr val="003399"/>
            </a:solidFill>
            <a:ln w="9525">
              <a:noFill/>
              <a:miter lim="800000"/>
              <a:headEnd/>
              <a:tailEnd/>
            </a:ln>
            <a:effectLst/>
          </p:spPr>
          <p:txBody>
            <a:bodyPr wrap="none" anchor="ctr"/>
            <a:lstStyle/>
            <a:p>
              <a:pPr>
                <a:defRPr/>
              </a:pPr>
              <a:endParaRPr lang="en-US" dirty="0"/>
            </a:p>
          </p:txBody>
        </p:sp>
        <p:sp>
          <p:nvSpPr>
            <p:cNvPr id="1916947" name="Rectangle 19"/>
            <p:cNvSpPr>
              <a:spLocks noChangeArrowheads="1"/>
            </p:cNvSpPr>
            <p:nvPr userDrawn="1"/>
          </p:nvSpPr>
          <p:spPr bwMode="auto">
            <a:xfrm>
              <a:off x="38" y="1056"/>
              <a:ext cx="227" cy="202"/>
            </a:xfrm>
            <a:prstGeom prst="rect">
              <a:avLst/>
            </a:prstGeom>
            <a:solidFill>
              <a:srgbClr val="003399"/>
            </a:solidFill>
            <a:ln w="9525">
              <a:noFill/>
              <a:miter lim="800000"/>
              <a:headEnd/>
              <a:tailEnd/>
            </a:ln>
            <a:effectLst/>
          </p:spPr>
          <p:txBody>
            <a:bodyPr wrap="none" anchor="ctr"/>
            <a:lstStyle/>
            <a:p>
              <a:pPr>
                <a:defRPr/>
              </a:pPr>
              <a:endParaRPr lang="en-US" dirty="0"/>
            </a:p>
          </p:txBody>
        </p:sp>
      </p:grpSp>
      <p:pic>
        <p:nvPicPr>
          <p:cNvPr id="5126" name="Picture 20" descr="JFHQ-NCR_Logo-3_25_04"/>
          <p:cNvPicPr>
            <a:picLocks noChangeAspect="1" noChangeArrowheads="1"/>
          </p:cNvPicPr>
          <p:nvPr/>
        </p:nvPicPr>
        <p:blipFill>
          <a:blip r:embed="rId13" cstate="print"/>
          <a:srcRect/>
          <a:stretch>
            <a:fillRect/>
          </a:stretch>
        </p:blipFill>
        <p:spPr bwMode="auto">
          <a:xfrm>
            <a:off x="101600" y="0"/>
            <a:ext cx="1193800" cy="12192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iming>
    <p:tnLst>
      <p:par>
        <p:cTn id="1" dur="indefinite" restart="never" nodeType="tmRoot"/>
      </p:par>
    </p:tnLst>
  </p:timing>
  <p:txStyles>
    <p:titleStyle>
      <a:lvl1pPr algn="ctr" rtl="0" eaLnBrk="0" fontAlgn="base" hangingPunct="0">
        <a:spcBef>
          <a:spcPct val="0"/>
        </a:spcBef>
        <a:spcAft>
          <a:spcPct val="0"/>
        </a:spcAft>
        <a:defRPr sz="3200" b="1">
          <a:solidFill>
            <a:schemeClr val="accent2"/>
          </a:solidFill>
          <a:latin typeface="+mj-lt"/>
          <a:ea typeface="+mj-ea"/>
          <a:cs typeface="+mj-cs"/>
        </a:defRPr>
      </a:lvl1pPr>
      <a:lvl2pPr algn="ctr" rtl="0" eaLnBrk="0" fontAlgn="base" hangingPunct="0">
        <a:spcBef>
          <a:spcPct val="0"/>
        </a:spcBef>
        <a:spcAft>
          <a:spcPct val="0"/>
        </a:spcAft>
        <a:defRPr sz="3200" b="1">
          <a:solidFill>
            <a:schemeClr val="accent2"/>
          </a:solidFill>
          <a:latin typeface="Times New Roman" pitchFamily="18" charset="0"/>
        </a:defRPr>
      </a:lvl2pPr>
      <a:lvl3pPr algn="ctr" rtl="0" eaLnBrk="0" fontAlgn="base" hangingPunct="0">
        <a:spcBef>
          <a:spcPct val="0"/>
        </a:spcBef>
        <a:spcAft>
          <a:spcPct val="0"/>
        </a:spcAft>
        <a:defRPr sz="3200" b="1">
          <a:solidFill>
            <a:schemeClr val="accent2"/>
          </a:solidFill>
          <a:latin typeface="Times New Roman" pitchFamily="18" charset="0"/>
        </a:defRPr>
      </a:lvl3pPr>
      <a:lvl4pPr algn="ctr" rtl="0" eaLnBrk="0" fontAlgn="base" hangingPunct="0">
        <a:spcBef>
          <a:spcPct val="0"/>
        </a:spcBef>
        <a:spcAft>
          <a:spcPct val="0"/>
        </a:spcAft>
        <a:defRPr sz="3200" b="1">
          <a:solidFill>
            <a:schemeClr val="accent2"/>
          </a:solidFill>
          <a:latin typeface="Times New Roman" pitchFamily="18" charset="0"/>
        </a:defRPr>
      </a:lvl4pPr>
      <a:lvl5pPr algn="ctr" rtl="0" eaLnBrk="0" fontAlgn="base" hangingPunct="0">
        <a:spcBef>
          <a:spcPct val="0"/>
        </a:spcBef>
        <a:spcAft>
          <a:spcPct val="0"/>
        </a:spcAft>
        <a:defRPr sz="3200" b="1">
          <a:solidFill>
            <a:schemeClr val="accent2"/>
          </a:solidFill>
          <a:latin typeface="Times New Roman" pitchFamily="18" charset="0"/>
        </a:defRPr>
      </a:lvl5pPr>
      <a:lvl6pPr marL="457200" algn="ctr" rtl="0" fontAlgn="base">
        <a:spcBef>
          <a:spcPct val="0"/>
        </a:spcBef>
        <a:spcAft>
          <a:spcPct val="0"/>
        </a:spcAft>
        <a:defRPr sz="3200" b="1">
          <a:solidFill>
            <a:schemeClr val="accent2"/>
          </a:solidFill>
          <a:latin typeface="Times New Roman" pitchFamily="18" charset="0"/>
        </a:defRPr>
      </a:lvl6pPr>
      <a:lvl7pPr marL="914400" algn="ctr" rtl="0" fontAlgn="base">
        <a:spcBef>
          <a:spcPct val="0"/>
        </a:spcBef>
        <a:spcAft>
          <a:spcPct val="0"/>
        </a:spcAft>
        <a:defRPr sz="3200" b="1">
          <a:solidFill>
            <a:schemeClr val="accent2"/>
          </a:solidFill>
          <a:latin typeface="Times New Roman" pitchFamily="18" charset="0"/>
        </a:defRPr>
      </a:lvl7pPr>
      <a:lvl8pPr marL="1371600" algn="ctr" rtl="0" fontAlgn="base">
        <a:spcBef>
          <a:spcPct val="0"/>
        </a:spcBef>
        <a:spcAft>
          <a:spcPct val="0"/>
        </a:spcAft>
        <a:defRPr sz="3200" b="1">
          <a:solidFill>
            <a:schemeClr val="accent2"/>
          </a:solidFill>
          <a:latin typeface="Times New Roman" pitchFamily="18" charset="0"/>
        </a:defRPr>
      </a:lvl8pPr>
      <a:lvl9pPr marL="1828800" algn="ctr" rtl="0" fontAlgn="base">
        <a:spcBef>
          <a:spcPct val="0"/>
        </a:spcBef>
        <a:spcAft>
          <a:spcPct val="0"/>
        </a:spcAft>
        <a:defRPr sz="3200" b="1">
          <a:solidFill>
            <a:schemeClr val="accent2"/>
          </a:solidFill>
          <a:latin typeface="Times New Roman" pitchFamily="18"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b="1">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90800" y="304800"/>
            <a:ext cx="6553200" cy="487362"/>
          </a:xfrm>
          <a:prstGeom prst="rect">
            <a:avLst/>
          </a:prstGeom>
        </p:spPr>
        <p:txBody>
          <a:bodyPr vert="horz" lIns="91440" tIns="45720" rIns="91440" bIns="45720" rtlCol="0" anchor="ctr">
            <a:no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dirty="0">
              <a:solidFill>
                <a:prstClr val="black">
                  <a:tint val="75000"/>
                </a:prstClr>
              </a:solidFill>
              <a:latin typeface="Calibri"/>
            </a:endParaRPr>
          </a:p>
        </p:txBody>
      </p:sp>
      <p:sp>
        <p:nvSpPr>
          <p:cNvPr id="6" name="Slide Number Placeholder 5"/>
          <p:cNvSpPr>
            <a:spLocks noGrp="1"/>
          </p:cNvSpPr>
          <p:nvPr>
            <p:ph type="sldNum" sz="quarter" idx="4"/>
          </p:nvPr>
        </p:nvSpPr>
        <p:spPr>
          <a:xfrm>
            <a:off x="8763000" y="6553200"/>
            <a:ext cx="381000" cy="304800"/>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9A701F10-196E-46F2-93F0-6AE5A1B9749A}" type="slidenum">
              <a:rPr lang="en-US" smtClean="0">
                <a:solidFill>
                  <a:prstClr val="black">
                    <a:tint val="75000"/>
                  </a:prstClr>
                </a:solidFill>
                <a:latin typeface="Calibri"/>
              </a:rPr>
              <a:pPr eaLnBrk="1" fontAlgn="auto" hangingPunct="1">
                <a:spcBef>
                  <a:spcPts val="0"/>
                </a:spcBef>
                <a:spcAft>
                  <a:spcPts val="0"/>
                </a:spcAft>
              </a:pPr>
              <a:t>‹#›</a:t>
            </a:fld>
            <a:endParaRPr lang="en-US" dirty="0">
              <a:solidFill>
                <a:prstClr val="black">
                  <a:tint val="75000"/>
                </a:prstClr>
              </a:solidFill>
              <a:latin typeface="Calibri"/>
            </a:endParaRPr>
          </a:p>
        </p:txBody>
      </p:sp>
      <p:sp>
        <p:nvSpPr>
          <p:cNvPr id="26" name="Text Box 24"/>
          <p:cNvSpPr txBox="1">
            <a:spLocks noChangeArrowheads="1"/>
          </p:cNvSpPr>
          <p:nvPr/>
        </p:nvSpPr>
        <p:spPr bwMode="auto">
          <a:xfrm>
            <a:off x="7162800" y="0"/>
            <a:ext cx="1981199" cy="338542"/>
          </a:xfrm>
          <a:prstGeom prst="rect">
            <a:avLst/>
          </a:prstGeom>
          <a:noFill/>
          <a:ln w="9525">
            <a:noFill/>
            <a:miter lim="800000"/>
            <a:headEnd/>
            <a:tailEnd/>
          </a:ln>
        </p:spPr>
        <p:txBody>
          <a:bodyPr wrap="square" lIns="91428" tIns="45714" rIns="91428" bIns="45714">
            <a:spAutoFit/>
          </a:bodyPr>
          <a:lstStyle/>
          <a:p>
            <a:pPr algn="r" fontAlgn="auto">
              <a:spcBef>
                <a:spcPct val="50000"/>
              </a:spcBef>
              <a:spcAft>
                <a:spcPts val="0"/>
              </a:spcAft>
            </a:pPr>
            <a:r>
              <a:rPr lang="en-US" sz="1600" b="1" dirty="0">
                <a:solidFill>
                  <a:srgbClr val="009900"/>
                </a:solidFill>
                <a:latin typeface="Calibri" pitchFamily="34" charset="0"/>
              </a:rPr>
              <a:t>UNCLASSIFIED/FOUO</a:t>
            </a:r>
          </a:p>
        </p:txBody>
      </p:sp>
      <p:sp>
        <p:nvSpPr>
          <p:cNvPr id="27" name="Text Box 24"/>
          <p:cNvSpPr txBox="1">
            <a:spLocks noChangeArrowheads="1"/>
          </p:cNvSpPr>
          <p:nvPr/>
        </p:nvSpPr>
        <p:spPr bwMode="auto">
          <a:xfrm>
            <a:off x="0" y="6519458"/>
            <a:ext cx="1981199" cy="338542"/>
          </a:xfrm>
          <a:prstGeom prst="rect">
            <a:avLst/>
          </a:prstGeom>
          <a:noFill/>
          <a:ln w="9525">
            <a:noFill/>
            <a:miter lim="800000"/>
            <a:headEnd/>
            <a:tailEnd/>
          </a:ln>
        </p:spPr>
        <p:txBody>
          <a:bodyPr wrap="square" lIns="91428" tIns="45714" rIns="91428" bIns="45714">
            <a:spAutoFit/>
          </a:bodyPr>
          <a:lstStyle/>
          <a:p>
            <a:pPr algn="r" fontAlgn="auto">
              <a:spcBef>
                <a:spcPct val="50000"/>
              </a:spcBef>
              <a:spcAft>
                <a:spcPts val="0"/>
              </a:spcAft>
            </a:pPr>
            <a:r>
              <a:rPr lang="en-US" sz="1600" b="1" dirty="0">
                <a:solidFill>
                  <a:srgbClr val="009900"/>
                </a:solidFill>
                <a:latin typeface="Calibri" pitchFamily="34" charset="0"/>
              </a:rPr>
              <a:t>UNCLASSIFIED/FOUO</a:t>
            </a:r>
          </a:p>
        </p:txBody>
      </p:sp>
      <p:grpSp>
        <p:nvGrpSpPr>
          <p:cNvPr id="4" name="Group 22"/>
          <p:cNvGrpSpPr/>
          <p:nvPr/>
        </p:nvGrpSpPr>
        <p:grpSpPr>
          <a:xfrm>
            <a:off x="-1" y="0"/>
            <a:ext cx="9177339" cy="1371600"/>
            <a:chOff x="-1" y="0"/>
            <a:chExt cx="9177339" cy="1371600"/>
          </a:xfrm>
        </p:grpSpPr>
        <p:grpSp>
          <p:nvGrpSpPr>
            <p:cNvPr id="7" name="Group 104"/>
            <p:cNvGrpSpPr>
              <a:grpSpLocks/>
            </p:cNvGrpSpPr>
            <p:nvPr/>
          </p:nvGrpSpPr>
          <p:grpSpPr bwMode="auto">
            <a:xfrm>
              <a:off x="-1" y="874719"/>
              <a:ext cx="9177339" cy="184150"/>
              <a:chOff x="38" y="1056"/>
              <a:chExt cx="5590" cy="202"/>
            </a:xfrm>
          </p:grpSpPr>
          <p:sp>
            <p:nvSpPr>
              <p:cNvPr id="12" name="Rectangle 105"/>
              <p:cNvSpPr>
                <a:spLocks noChangeArrowheads="1"/>
              </p:cNvSpPr>
              <p:nvPr/>
            </p:nvSpPr>
            <p:spPr bwMode="auto">
              <a:xfrm>
                <a:off x="5510" y="1056"/>
                <a:ext cx="118" cy="202"/>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sp>
            <p:nvSpPr>
              <p:cNvPr id="13" name="Rectangle 106"/>
              <p:cNvSpPr>
                <a:spLocks noChangeArrowheads="1"/>
              </p:cNvSpPr>
              <p:nvPr/>
            </p:nvSpPr>
            <p:spPr bwMode="auto">
              <a:xfrm>
                <a:off x="5125" y="1056"/>
                <a:ext cx="145" cy="202"/>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sp>
            <p:nvSpPr>
              <p:cNvPr id="14" name="Rectangle 107"/>
              <p:cNvSpPr>
                <a:spLocks noChangeArrowheads="1"/>
              </p:cNvSpPr>
              <p:nvPr/>
            </p:nvSpPr>
            <p:spPr bwMode="auto">
              <a:xfrm>
                <a:off x="4660" y="1056"/>
                <a:ext cx="178" cy="202"/>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grpSp>
            <p:nvGrpSpPr>
              <p:cNvPr id="8" name="Group 108"/>
              <p:cNvGrpSpPr>
                <a:grpSpLocks/>
              </p:cNvGrpSpPr>
              <p:nvPr/>
            </p:nvGrpSpPr>
            <p:grpSpPr bwMode="auto">
              <a:xfrm>
                <a:off x="3497" y="1056"/>
                <a:ext cx="1126" cy="202"/>
                <a:chOff x="3539" y="686"/>
                <a:chExt cx="1092" cy="189"/>
              </a:xfrm>
            </p:grpSpPr>
            <p:sp>
              <p:nvSpPr>
                <p:cNvPr id="22" name="Rectangle 109"/>
                <p:cNvSpPr>
                  <a:spLocks noChangeArrowheads="1"/>
                </p:cNvSpPr>
                <p:nvPr/>
              </p:nvSpPr>
              <p:spPr bwMode="auto">
                <a:xfrm>
                  <a:off x="3884" y="686"/>
                  <a:ext cx="228" cy="189"/>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sp>
              <p:nvSpPr>
                <p:cNvPr id="23" name="Rectangle 110"/>
                <p:cNvSpPr>
                  <a:spLocks noChangeArrowheads="1"/>
                </p:cNvSpPr>
                <p:nvPr/>
              </p:nvSpPr>
              <p:spPr bwMode="auto">
                <a:xfrm>
                  <a:off x="4431" y="686"/>
                  <a:ext cx="200" cy="189"/>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sp>
              <p:nvSpPr>
                <p:cNvPr id="24" name="Rectangle 111"/>
                <p:cNvSpPr>
                  <a:spLocks noChangeArrowheads="1"/>
                </p:cNvSpPr>
                <p:nvPr/>
              </p:nvSpPr>
              <p:spPr bwMode="auto">
                <a:xfrm>
                  <a:off x="4164" y="686"/>
                  <a:ext cx="228" cy="189"/>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sp>
              <p:nvSpPr>
                <p:cNvPr id="25" name="Rectangle 112"/>
                <p:cNvSpPr>
                  <a:spLocks noChangeArrowheads="1"/>
                </p:cNvSpPr>
                <p:nvPr/>
              </p:nvSpPr>
              <p:spPr bwMode="auto">
                <a:xfrm>
                  <a:off x="3539" y="686"/>
                  <a:ext cx="288" cy="189"/>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grpSp>
          <p:grpSp>
            <p:nvGrpSpPr>
              <p:cNvPr id="10" name="Group 113"/>
              <p:cNvGrpSpPr>
                <a:grpSpLocks/>
              </p:cNvGrpSpPr>
              <p:nvPr/>
            </p:nvGrpSpPr>
            <p:grpSpPr bwMode="auto">
              <a:xfrm>
                <a:off x="304" y="1056"/>
                <a:ext cx="3144" cy="202"/>
                <a:chOff x="611" y="686"/>
                <a:chExt cx="2880" cy="189"/>
              </a:xfrm>
            </p:grpSpPr>
            <p:sp>
              <p:nvSpPr>
                <p:cNvPr id="20" name="Rectangle 114"/>
                <p:cNvSpPr>
                  <a:spLocks noChangeArrowheads="1"/>
                </p:cNvSpPr>
                <p:nvPr/>
              </p:nvSpPr>
              <p:spPr bwMode="auto">
                <a:xfrm>
                  <a:off x="3175" y="686"/>
                  <a:ext cx="316" cy="189"/>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sp>
              <p:nvSpPr>
                <p:cNvPr id="21" name="Rectangle 115"/>
                <p:cNvSpPr>
                  <a:spLocks noChangeArrowheads="1"/>
                </p:cNvSpPr>
                <p:nvPr/>
              </p:nvSpPr>
              <p:spPr bwMode="auto">
                <a:xfrm>
                  <a:off x="611" y="686"/>
                  <a:ext cx="2525" cy="189"/>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grpSp>
          <p:sp>
            <p:nvSpPr>
              <p:cNvPr id="17" name="Rectangle 116"/>
              <p:cNvSpPr>
                <a:spLocks noChangeArrowheads="1"/>
              </p:cNvSpPr>
              <p:nvPr/>
            </p:nvSpPr>
            <p:spPr bwMode="auto">
              <a:xfrm>
                <a:off x="5317" y="1056"/>
                <a:ext cx="145" cy="202"/>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sp>
            <p:nvSpPr>
              <p:cNvPr id="18" name="Rectangle 117"/>
              <p:cNvSpPr>
                <a:spLocks noChangeArrowheads="1"/>
              </p:cNvSpPr>
              <p:nvPr/>
            </p:nvSpPr>
            <p:spPr bwMode="auto">
              <a:xfrm>
                <a:off x="4886" y="1056"/>
                <a:ext cx="178" cy="202"/>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sp>
            <p:nvSpPr>
              <p:cNvPr id="19" name="Rectangle 118"/>
              <p:cNvSpPr>
                <a:spLocks noChangeArrowheads="1"/>
              </p:cNvSpPr>
              <p:nvPr/>
            </p:nvSpPr>
            <p:spPr bwMode="auto">
              <a:xfrm>
                <a:off x="38" y="1056"/>
                <a:ext cx="227" cy="202"/>
              </a:xfrm>
              <a:prstGeom prst="rect">
                <a:avLst/>
              </a:prstGeom>
              <a:solidFill>
                <a:srgbClr val="003399"/>
              </a:solidFill>
              <a:ln w="9525">
                <a:noFill/>
                <a:miter lim="800000"/>
                <a:headEnd/>
                <a:tailEnd/>
              </a:ln>
            </p:spPr>
            <p:txBody>
              <a:bodyPr wrap="none" anchor="ctr"/>
              <a:lstStyle/>
              <a:p>
                <a:pPr eaLnBrk="1" fontAlgn="auto" hangingPunct="1">
                  <a:spcBef>
                    <a:spcPts val="0"/>
                  </a:spcBef>
                  <a:spcAft>
                    <a:spcPts val="0"/>
                  </a:spcAft>
                </a:pPr>
                <a:endParaRPr lang="en-US" sz="1800" dirty="0">
                  <a:solidFill>
                    <a:prstClr val="black"/>
                  </a:solidFill>
                  <a:latin typeface="Calibri" pitchFamily="34" charset="0"/>
                </a:endParaRPr>
              </a:p>
            </p:txBody>
          </p:sp>
        </p:grpSp>
        <p:pic>
          <p:nvPicPr>
            <p:cNvPr id="9" name="Picture 21" descr="Crest (Transparent Background).BMP"/>
            <p:cNvPicPr>
              <a:picLocks noChangeAspect="1"/>
            </p:cNvPicPr>
            <p:nvPr/>
          </p:nvPicPr>
          <p:blipFill>
            <a:blip r:embed="rId13" cstate="print">
              <a:clrChange>
                <a:clrFrom>
                  <a:srgbClr val="FFFFFF"/>
                </a:clrFrom>
                <a:clrTo>
                  <a:srgbClr val="FFFFFF">
                    <a:alpha val="0"/>
                  </a:srgbClr>
                </a:clrTo>
              </a:clrChange>
            </a:blip>
            <a:srcRect/>
            <a:stretch>
              <a:fillRect/>
            </a:stretch>
          </p:blipFill>
          <p:spPr bwMode="auto">
            <a:xfrm>
              <a:off x="60960" y="0"/>
              <a:ext cx="1380714" cy="1371600"/>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txStyles>
    <p:titleStyle>
      <a:lvl1pPr algn="r" defTabSz="914400" rtl="0" eaLnBrk="1" latinLnBrk="0" hangingPunct="1">
        <a:spcBef>
          <a:spcPct val="0"/>
        </a:spcBef>
        <a:buNone/>
        <a:defRPr sz="3200" i="1"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7" name="Text Box 73"/>
          <p:cNvSpPr txBox="1">
            <a:spLocks noChangeArrowheads="1"/>
          </p:cNvSpPr>
          <p:nvPr/>
        </p:nvSpPr>
        <p:spPr bwMode="auto">
          <a:xfrm>
            <a:off x="2362200" y="6324600"/>
            <a:ext cx="3276600" cy="274638"/>
          </a:xfrm>
          <a:prstGeom prst="rect">
            <a:avLst/>
          </a:prstGeom>
          <a:noFill/>
          <a:ln w="12700">
            <a:noFill/>
            <a:miter lim="800000"/>
            <a:headEnd type="none" w="sm" len="sm"/>
            <a:tailEnd type="none" w="sm" len="sm"/>
          </a:ln>
          <a:effectLst/>
        </p:spPr>
        <p:txBody>
          <a:bodyPr>
            <a:spAutoFit/>
          </a:bodyPr>
          <a:lstStyle/>
          <a:p>
            <a:pPr>
              <a:spcBef>
                <a:spcPct val="50000"/>
              </a:spcBef>
              <a:defRPr/>
            </a:pPr>
            <a:endParaRPr lang="en-US" sz="1200" dirty="0">
              <a:solidFill>
                <a:srgbClr val="000000"/>
              </a:solidFill>
            </a:endParaRPr>
          </a:p>
        </p:txBody>
      </p:sp>
      <p:sp>
        <p:nvSpPr>
          <p:cNvPr id="1099" name="Text Box 75"/>
          <p:cNvSpPr txBox="1">
            <a:spLocks noChangeArrowheads="1"/>
          </p:cNvSpPr>
          <p:nvPr/>
        </p:nvSpPr>
        <p:spPr bwMode="auto">
          <a:xfrm>
            <a:off x="-3175" y="6623050"/>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sp>
        <p:nvSpPr>
          <p:cNvPr id="1101" name="Rectangle 77"/>
          <p:cNvSpPr>
            <a:spLocks noGrp="1" noChangeArrowheads="1"/>
          </p:cNvSpPr>
          <p:nvPr>
            <p:ph type="sldNum" sz="quarter" idx="4"/>
          </p:nvPr>
        </p:nvSpPr>
        <p:spPr bwMode="auto">
          <a:xfrm>
            <a:off x="6248400" y="65659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800" smtClean="0"/>
            </a:lvl1pPr>
          </a:lstStyle>
          <a:p>
            <a:pPr>
              <a:defRPr/>
            </a:pPr>
            <a:fld id="{81FE0028-54B6-4608-8D1A-8FEA8FFEC4C0}" type="slidenum">
              <a:rPr lang="en-US">
                <a:solidFill>
                  <a:srgbClr val="000000"/>
                </a:solidFill>
              </a:rPr>
              <a:pPr>
                <a:defRPr/>
              </a:pPr>
              <a:t>‹#›</a:t>
            </a:fld>
            <a:endParaRPr lang="en-US" dirty="0">
              <a:solidFill>
                <a:srgbClr val="000000"/>
              </a:solidFill>
            </a:endParaRPr>
          </a:p>
        </p:txBody>
      </p:sp>
      <p:sp>
        <p:nvSpPr>
          <p:cNvPr id="1148" name="Text Box 124"/>
          <p:cNvSpPr txBox="1">
            <a:spLocks noChangeArrowheads="1"/>
          </p:cNvSpPr>
          <p:nvPr/>
        </p:nvSpPr>
        <p:spPr bwMode="auto">
          <a:xfrm>
            <a:off x="7265988" y="-15875"/>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grpSp>
        <p:nvGrpSpPr>
          <p:cNvPr id="2" name="Group 127"/>
          <p:cNvGrpSpPr>
            <a:grpSpLocks/>
          </p:cNvGrpSpPr>
          <p:nvPr/>
        </p:nvGrpSpPr>
        <p:grpSpPr bwMode="auto">
          <a:xfrm>
            <a:off x="0" y="25400"/>
            <a:ext cx="9144000" cy="1333500"/>
            <a:chOff x="0" y="16"/>
            <a:chExt cx="5760" cy="856"/>
          </a:xfrm>
        </p:grpSpPr>
        <p:grpSp>
          <p:nvGrpSpPr>
            <p:cNvPr id="3" name="Group 128"/>
            <p:cNvGrpSpPr>
              <a:grpSpLocks/>
            </p:cNvGrpSpPr>
            <p:nvPr userDrawn="1"/>
          </p:nvGrpSpPr>
          <p:grpSpPr bwMode="auto">
            <a:xfrm>
              <a:off x="0" y="580"/>
              <a:ext cx="5760" cy="118"/>
              <a:chOff x="38" y="1056"/>
              <a:chExt cx="5590" cy="202"/>
            </a:xfrm>
          </p:grpSpPr>
          <p:sp>
            <p:nvSpPr>
              <p:cNvPr id="1153" name="Rectangle 129"/>
              <p:cNvSpPr>
                <a:spLocks noChangeArrowheads="1"/>
              </p:cNvSpPr>
              <p:nvPr userDrawn="1"/>
            </p:nvSpPr>
            <p:spPr bwMode="auto">
              <a:xfrm>
                <a:off x="5510" y="1055"/>
                <a:ext cx="118"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4" name="Rectangle 130"/>
              <p:cNvSpPr>
                <a:spLocks noChangeArrowheads="1"/>
              </p:cNvSpPr>
              <p:nvPr userDrawn="1"/>
            </p:nvSpPr>
            <p:spPr bwMode="auto">
              <a:xfrm>
                <a:off x="5125" y="1055"/>
                <a:ext cx="145"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5" name="Rectangle 131"/>
              <p:cNvSpPr>
                <a:spLocks noChangeArrowheads="1"/>
              </p:cNvSpPr>
              <p:nvPr userDrawn="1"/>
            </p:nvSpPr>
            <p:spPr bwMode="auto">
              <a:xfrm>
                <a:off x="4660" y="1055"/>
                <a:ext cx="178"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nvGrpSpPr>
              <p:cNvPr id="4" name="Group 132"/>
              <p:cNvGrpSpPr>
                <a:grpSpLocks/>
              </p:cNvGrpSpPr>
              <p:nvPr userDrawn="1"/>
            </p:nvGrpSpPr>
            <p:grpSpPr bwMode="auto">
              <a:xfrm>
                <a:off x="3494" y="1056"/>
                <a:ext cx="1125" cy="202"/>
                <a:chOff x="3539" y="686"/>
                <a:chExt cx="1092" cy="189"/>
              </a:xfrm>
            </p:grpSpPr>
            <p:sp>
              <p:nvSpPr>
                <p:cNvPr id="1157" name="Rectangle 133"/>
                <p:cNvSpPr>
                  <a:spLocks noChangeArrowheads="1"/>
                </p:cNvSpPr>
                <p:nvPr/>
              </p:nvSpPr>
              <p:spPr bwMode="auto">
                <a:xfrm>
                  <a:off x="3884" y="685"/>
                  <a:ext cx="228"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8" name="Rectangle 134"/>
                <p:cNvSpPr>
                  <a:spLocks noChangeArrowheads="1"/>
                </p:cNvSpPr>
                <p:nvPr/>
              </p:nvSpPr>
              <p:spPr bwMode="auto">
                <a:xfrm>
                  <a:off x="4431" y="685"/>
                  <a:ext cx="200"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9" name="Rectangle 135"/>
                <p:cNvSpPr>
                  <a:spLocks noChangeArrowheads="1"/>
                </p:cNvSpPr>
                <p:nvPr/>
              </p:nvSpPr>
              <p:spPr bwMode="auto">
                <a:xfrm>
                  <a:off x="4163" y="685"/>
                  <a:ext cx="228"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0" name="Rectangle 136"/>
                <p:cNvSpPr>
                  <a:spLocks noChangeArrowheads="1"/>
                </p:cNvSpPr>
                <p:nvPr/>
              </p:nvSpPr>
              <p:spPr bwMode="auto">
                <a:xfrm>
                  <a:off x="3539" y="685"/>
                  <a:ext cx="288"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grpSp>
            <p:nvGrpSpPr>
              <p:cNvPr id="5" name="Group 137"/>
              <p:cNvGrpSpPr>
                <a:grpSpLocks/>
              </p:cNvGrpSpPr>
              <p:nvPr userDrawn="1"/>
            </p:nvGrpSpPr>
            <p:grpSpPr bwMode="auto">
              <a:xfrm>
                <a:off x="303" y="1056"/>
                <a:ext cx="3143" cy="202"/>
                <a:chOff x="611" y="686"/>
                <a:chExt cx="2880" cy="189"/>
              </a:xfrm>
            </p:grpSpPr>
            <p:sp>
              <p:nvSpPr>
                <p:cNvPr id="1162" name="Rectangle 138"/>
                <p:cNvSpPr>
                  <a:spLocks noChangeArrowheads="1"/>
                </p:cNvSpPr>
                <p:nvPr/>
              </p:nvSpPr>
              <p:spPr bwMode="auto">
                <a:xfrm>
                  <a:off x="3176" y="685"/>
                  <a:ext cx="316"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3" name="Rectangle 139"/>
                <p:cNvSpPr>
                  <a:spLocks noChangeArrowheads="1"/>
                </p:cNvSpPr>
                <p:nvPr/>
              </p:nvSpPr>
              <p:spPr bwMode="auto">
                <a:xfrm>
                  <a:off x="611" y="685"/>
                  <a:ext cx="2526"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sp>
            <p:nvSpPr>
              <p:cNvPr id="1164" name="Rectangle 140"/>
              <p:cNvSpPr>
                <a:spLocks noChangeArrowheads="1"/>
              </p:cNvSpPr>
              <p:nvPr userDrawn="1"/>
            </p:nvSpPr>
            <p:spPr bwMode="auto">
              <a:xfrm>
                <a:off x="5317" y="1055"/>
                <a:ext cx="145"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5" name="Rectangle 141"/>
              <p:cNvSpPr>
                <a:spLocks noChangeArrowheads="1"/>
              </p:cNvSpPr>
              <p:nvPr userDrawn="1"/>
            </p:nvSpPr>
            <p:spPr bwMode="auto">
              <a:xfrm>
                <a:off x="4886" y="1055"/>
                <a:ext cx="179"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6" name="Rectangle 142"/>
              <p:cNvSpPr>
                <a:spLocks noChangeArrowheads="1"/>
              </p:cNvSpPr>
              <p:nvPr userDrawn="1"/>
            </p:nvSpPr>
            <p:spPr bwMode="auto">
              <a:xfrm>
                <a:off x="38" y="1055"/>
                <a:ext cx="227"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pic>
          <p:nvPicPr>
            <p:cNvPr id="3080" name="Picture 143" descr="JFHQ-NCR_Logo-3_25_04"/>
            <p:cNvPicPr>
              <a:picLocks noChangeAspect="1" noChangeArrowheads="1"/>
            </p:cNvPicPr>
            <p:nvPr userDrawn="1"/>
          </p:nvPicPr>
          <p:blipFill>
            <a:blip r:embed="rId14" cstate="print"/>
            <a:srcRect/>
            <a:stretch>
              <a:fillRect/>
            </a:stretch>
          </p:blipFill>
          <p:spPr bwMode="auto">
            <a:xfrm>
              <a:off x="64" y="16"/>
              <a:ext cx="864" cy="856"/>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 id="214748394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3200" b="1">
          <a:solidFill>
            <a:schemeClr val="accent2"/>
          </a:solidFill>
          <a:latin typeface="+mj-lt"/>
          <a:ea typeface="+mj-ea"/>
          <a:cs typeface="+mj-cs"/>
        </a:defRPr>
      </a:lvl1pPr>
      <a:lvl2pPr algn="ctr" rtl="0" eaLnBrk="0" fontAlgn="base" hangingPunct="0">
        <a:spcBef>
          <a:spcPct val="0"/>
        </a:spcBef>
        <a:spcAft>
          <a:spcPct val="0"/>
        </a:spcAft>
        <a:defRPr sz="3200" b="1">
          <a:solidFill>
            <a:schemeClr val="accent2"/>
          </a:solidFill>
          <a:latin typeface="Times New Roman" pitchFamily="18" charset="0"/>
        </a:defRPr>
      </a:lvl2pPr>
      <a:lvl3pPr algn="ctr" rtl="0" eaLnBrk="0" fontAlgn="base" hangingPunct="0">
        <a:spcBef>
          <a:spcPct val="0"/>
        </a:spcBef>
        <a:spcAft>
          <a:spcPct val="0"/>
        </a:spcAft>
        <a:defRPr sz="3200" b="1">
          <a:solidFill>
            <a:schemeClr val="accent2"/>
          </a:solidFill>
          <a:latin typeface="Times New Roman" pitchFamily="18" charset="0"/>
        </a:defRPr>
      </a:lvl3pPr>
      <a:lvl4pPr algn="ctr" rtl="0" eaLnBrk="0" fontAlgn="base" hangingPunct="0">
        <a:spcBef>
          <a:spcPct val="0"/>
        </a:spcBef>
        <a:spcAft>
          <a:spcPct val="0"/>
        </a:spcAft>
        <a:defRPr sz="3200" b="1">
          <a:solidFill>
            <a:schemeClr val="accent2"/>
          </a:solidFill>
          <a:latin typeface="Times New Roman" pitchFamily="18" charset="0"/>
        </a:defRPr>
      </a:lvl4pPr>
      <a:lvl5pPr algn="ctr" rtl="0" eaLnBrk="0" fontAlgn="base" hangingPunct="0">
        <a:spcBef>
          <a:spcPct val="0"/>
        </a:spcBef>
        <a:spcAft>
          <a:spcPct val="0"/>
        </a:spcAft>
        <a:defRPr sz="3200" b="1">
          <a:solidFill>
            <a:schemeClr val="accent2"/>
          </a:solidFill>
          <a:latin typeface="Times New Roman" pitchFamily="18" charset="0"/>
        </a:defRPr>
      </a:lvl5pPr>
      <a:lvl6pPr marL="457200" algn="ctr" rtl="0" eaLnBrk="0" fontAlgn="base" hangingPunct="0">
        <a:spcBef>
          <a:spcPct val="0"/>
        </a:spcBef>
        <a:spcAft>
          <a:spcPct val="0"/>
        </a:spcAft>
        <a:defRPr sz="3200" b="1">
          <a:solidFill>
            <a:schemeClr val="accent2"/>
          </a:solidFill>
          <a:latin typeface="Times New Roman" pitchFamily="18" charset="0"/>
        </a:defRPr>
      </a:lvl6pPr>
      <a:lvl7pPr marL="914400" algn="ctr" rtl="0" eaLnBrk="0" fontAlgn="base" hangingPunct="0">
        <a:spcBef>
          <a:spcPct val="0"/>
        </a:spcBef>
        <a:spcAft>
          <a:spcPct val="0"/>
        </a:spcAft>
        <a:defRPr sz="3200" b="1">
          <a:solidFill>
            <a:schemeClr val="accent2"/>
          </a:solidFill>
          <a:latin typeface="Times New Roman" pitchFamily="18" charset="0"/>
        </a:defRPr>
      </a:lvl7pPr>
      <a:lvl8pPr marL="1371600" algn="ctr" rtl="0" eaLnBrk="0" fontAlgn="base" hangingPunct="0">
        <a:spcBef>
          <a:spcPct val="0"/>
        </a:spcBef>
        <a:spcAft>
          <a:spcPct val="0"/>
        </a:spcAft>
        <a:defRPr sz="3200" b="1">
          <a:solidFill>
            <a:schemeClr val="accent2"/>
          </a:solidFill>
          <a:latin typeface="Times New Roman" pitchFamily="18" charset="0"/>
        </a:defRPr>
      </a:lvl8pPr>
      <a:lvl9pPr marL="1828800" algn="ctr" rtl="0" eaLnBrk="0" fontAlgn="base" hangingPunct="0">
        <a:spcBef>
          <a:spcPct val="0"/>
        </a:spcBef>
        <a:spcAft>
          <a:spcPct val="0"/>
        </a:spcAft>
        <a:defRPr sz="3200" b="1">
          <a:solidFill>
            <a:schemeClr val="accent2"/>
          </a:solidFill>
          <a:latin typeface="Times New Roman" pitchFamily="18"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b="1">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7" name="Text Box 73"/>
          <p:cNvSpPr txBox="1">
            <a:spLocks noChangeArrowheads="1"/>
          </p:cNvSpPr>
          <p:nvPr/>
        </p:nvSpPr>
        <p:spPr bwMode="auto">
          <a:xfrm>
            <a:off x="2362200" y="6324600"/>
            <a:ext cx="3276600" cy="274638"/>
          </a:xfrm>
          <a:prstGeom prst="rect">
            <a:avLst/>
          </a:prstGeom>
          <a:noFill/>
          <a:ln w="12700">
            <a:noFill/>
            <a:miter lim="800000"/>
            <a:headEnd type="none" w="sm" len="sm"/>
            <a:tailEnd type="none" w="sm" len="sm"/>
          </a:ln>
          <a:effectLst/>
        </p:spPr>
        <p:txBody>
          <a:bodyPr>
            <a:spAutoFit/>
          </a:bodyPr>
          <a:lstStyle/>
          <a:p>
            <a:pPr>
              <a:spcBef>
                <a:spcPct val="50000"/>
              </a:spcBef>
              <a:defRPr/>
            </a:pPr>
            <a:endParaRPr lang="en-US" sz="1200" dirty="0">
              <a:solidFill>
                <a:srgbClr val="000000"/>
              </a:solidFill>
            </a:endParaRPr>
          </a:p>
        </p:txBody>
      </p:sp>
      <p:sp>
        <p:nvSpPr>
          <p:cNvPr id="1099" name="Text Box 75"/>
          <p:cNvSpPr txBox="1">
            <a:spLocks noChangeArrowheads="1"/>
          </p:cNvSpPr>
          <p:nvPr/>
        </p:nvSpPr>
        <p:spPr bwMode="auto">
          <a:xfrm>
            <a:off x="-3175" y="6623050"/>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sp>
        <p:nvSpPr>
          <p:cNvPr id="1148" name="Text Box 124"/>
          <p:cNvSpPr txBox="1">
            <a:spLocks noChangeArrowheads="1"/>
          </p:cNvSpPr>
          <p:nvPr/>
        </p:nvSpPr>
        <p:spPr bwMode="auto">
          <a:xfrm>
            <a:off x="7265988" y="-15875"/>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grpSp>
        <p:nvGrpSpPr>
          <p:cNvPr id="2" name="Group 127"/>
          <p:cNvGrpSpPr>
            <a:grpSpLocks/>
          </p:cNvGrpSpPr>
          <p:nvPr/>
        </p:nvGrpSpPr>
        <p:grpSpPr bwMode="auto">
          <a:xfrm>
            <a:off x="0" y="25400"/>
            <a:ext cx="9144000" cy="1333500"/>
            <a:chOff x="0" y="16"/>
            <a:chExt cx="5760" cy="856"/>
          </a:xfrm>
        </p:grpSpPr>
        <p:grpSp>
          <p:nvGrpSpPr>
            <p:cNvPr id="3" name="Group 128"/>
            <p:cNvGrpSpPr>
              <a:grpSpLocks/>
            </p:cNvGrpSpPr>
            <p:nvPr userDrawn="1"/>
          </p:nvGrpSpPr>
          <p:grpSpPr bwMode="auto">
            <a:xfrm>
              <a:off x="0" y="580"/>
              <a:ext cx="5760" cy="118"/>
              <a:chOff x="38" y="1056"/>
              <a:chExt cx="5590" cy="202"/>
            </a:xfrm>
          </p:grpSpPr>
          <p:sp>
            <p:nvSpPr>
              <p:cNvPr id="1153" name="Rectangle 129"/>
              <p:cNvSpPr>
                <a:spLocks noChangeArrowheads="1"/>
              </p:cNvSpPr>
              <p:nvPr userDrawn="1"/>
            </p:nvSpPr>
            <p:spPr bwMode="auto">
              <a:xfrm>
                <a:off x="5510" y="1055"/>
                <a:ext cx="118"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4" name="Rectangle 130"/>
              <p:cNvSpPr>
                <a:spLocks noChangeArrowheads="1"/>
              </p:cNvSpPr>
              <p:nvPr userDrawn="1"/>
            </p:nvSpPr>
            <p:spPr bwMode="auto">
              <a:xfrm>
                <a:off x="5125" y="1055"/>
                <a:ext cx="145"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5" name="Rectangle 131"/>
              <p:cNvSpPr>
                <a:spLocks noChangeArrowheads="1"/>
              </p:cNvSpPr>
              <p:nvPr userDrawn="1"/>
            </p:nvSpPr>
            <p:spPr bwMode="auto">
              <a:xfrm>
                <a:off x="4660" y="1055"/>
                <a:ext cx="178"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nvGrpSpPr>
              <p:cNvPr id="4" name="Group 132"/>
              <p:cNvGrpSpPr>
                <a:grpSpLocks/>
              </p:cNvGrpSpPr>
              <p:nvPr userDrawn="1"/>
            </p:nvGrpSpPr>
            <p:grpSpPr bwMode="auto">
              <a:xfrm>
                <a:off x="3494" y="1056"/>
                <a:ext cx="1125" cy="202"/>
                <a:chOff x="3539" y="686"/>
                <a:chExt cx="1092" cy="189"/>
              </a:xfrm>
            </p:grpSpPr>
            <p:sp>
              <p:nvSpPr>
                <p:cNvPr id="1157" name="Rectangle 133"/>
                <p:cNvSpPr>
                  <a:spLocks noChangeArrowheads="1"/>
                </p:cNvSpPr>
                <p:nvPr/>
              </p:nvSpPr>
              <p:spPr bwMode="auto">
                <a:xfrm>
                  <a:off x="3884" y="685"/>
                  <a:ext cx="228"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8" name="Rectangle 134"/>
                <p:cNvSpPr>
                  <a:spLocks noChangeArrowheads="1"/>
                </p:cNvSpPr>
                <p:nvPr/>
              </p:nvSpPr>
              <p:spPr bwMode="auto">
                <a:xfrm>
                  <a:off x="4431" y="685"/>
                  <a:ext cx="200"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9" name="Rectangle 135"/>
                <p:cNvSpPr>
                  <a:spLocks noChangeArrowheads="1"/>
                </p:cNvSpPr>
                <p:nvPr/>
              </p:nvSpPr>
              <p:spPr bwMode="auto">
                <a:xfrm>
                  <a:off x="4163" y="685"/>
                  <a:ext cx="228"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0" name="Rectangle 136"/>
                <p:cNvSpPr>
                  <a:spLocks noChangeArrowheads="1"/>
                </p:cNvSpPr>
                <p:nvPr/>
              </p:nvSpPr>
              <p:spPr bwMode="auto">
                <a:xfrm>
                  <a:off x="3539" y="685"/>
                  <a:ext cx="288"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grpSp>
            <p:nvGrpSpPr>
              <p:cNvPr id="5" name="Group 137"/>
              <p:cNvGrpSpPr>
                <a:grpSpLocks/>
              </p:cNvGrpSpPr>
              <p:nvPr userDrawn="1"/>
            </p:nvGrpSpPr>
            <p:grpSpPr bwMode="auto">
              <a:xfrm>
                <a:off x="303" y="1056"/>
                <a:ext cx="3143" cy="202"/>
                <a:chOff x="611" y="686"/>
                <a:chExt cx="2880" cy="189"/>
              </a:xfrm>
            </p:grpSpPr>
            <p:sp>
              <p:nvSpPr>
                <p:cNvPr id="1162" name="Rectangle 138"/>
                <p:cNvSpPr>
                  <a:spLocks noChangeArrowheads="1"/>
                </p:cNvSpPr>
                <p:nvPr/>
              </p:nvSpPr>
              <p:spPr bwMode="auto">
                <a:xfrm>
                  <a:off x="3176" y="685"/>
                  <a:ext cx="316"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3" name="Rectangle 139"/>
                <p:cNvSpPr>
                  <a:spLocks noChangeArrowheads="1"/>
                </p:cNvSpPr>
                <p:nvPr/>
              </p:nvSpPr>
              <p:spPr bwMode="auto">
                <a:xfrm>
                  <a:off x="611" y="685"/>
                  <a:ext cx="2526"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sp>
            <p:nvSpPr>
              <p:cNvPr id="1164" name="Rectangle 140"/>
              <p:cNvSpPr>
                <a:spLocks noChangeArrowheads="1"/>
              </p:cNvSpPr>
              <p:nvPr userDrawn="1"/>
            </p:nvSpPr>
            <p:spPr bwMode="auto">
              <a:xfrm>
                <a:off x="5317" y="1055"/>
                <a:ext cx="145"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5" name="Rectangle 141"/>
              <p:cNvSpPr>
                <a:spLocks noChangeArrowheads="1"/>
              </p:cNvSpPr>
              <p:nvPr userDrawn="1"/>
            </p:nvSpPr>
            <p:spPr bwMode="auto">
              <a:xfrm>
                <a:off x="4886" y="1055"/>
                <a:ext cx="179"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6" name="Rectangle 142"/>
              <p:cNvSpPr>
                <a:spLocks noChangeArrowheads="1"/>
              </p:cNvSpPr>
              <p:nvPr userDrawn="1"/>
            </p:nvSpPr>
            <p:spPr bwMode="auto">
              <a:xfrm>
                <a:off x="38" y="1055"/>
                <a:ext cx="227"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pic>
          <p:nvPicPr>
            <p:cNvPr id="3080" name="Picture 143" descr="JFHQ-NCR_Logo-3_25_04"/>
            <p:cNvPicPr>
              <a:picLocks noChangeAspect="1" noChangeArrowheads="1"/>
            </p:cNvPicPr>
            <p:nvPr userDrawn="1"/>
          </p:nvPicPr>
          <p:blipFill>
            <a:blip r:embed="rId14" cstate="print"/>
            <a:srcRect/>
            <a:stretch>
              <a:fillRect/>
            </a:stretch>
          </p:blipFill>
          <p:spPr bwMode="auto">
            <a:xfrm>
              <a:off x="64" y="16"/>
              <a:ext cx="864" cy="856"/>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4084" r:id="rId1"/>
    <p:sldLayoutId id="2147484085" r:id="rId2"/>
    <p:sldLayoutId id="2147484086" r:id="rId3"/>
    <p:sldLayoutId id="2147484087" r:id="rId4"/>
    <p:sldLayoutId id="2147484088" r:id="rId5"/>
    <p:sldLayoutId id="2147484089" r:id="rId6"/>
    <p:sldLayoutId id="2147484090" r:id="rId7"/>
    <p:sldLayoutId id="2147484091" r:id="rId8"/>
    <p:sldLayoutId id="2147484092" r:id="rId9"/>
    <p:sldLayoutId id="2147484093" r:id="rId10"/>
    <p:sldLayoutId id="2147484094" r:id="rId11"/>
    <p:sldLayoutId id="2147484095"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3200" b="1">
          <a:solidFill>
            <a:schemeClr val="accent2"/>
          </a:solidFill>
          <a:latin typeface="+mj-lt"/>
          <a:ea typeface="+mj-ea"/>
          <a:cs typeface="+mj-cs"/>
        </a:defRPr>
      </a:lvl1pPr>
      <a:lvl2pPr algn="ctr" rtl="0" eaLnBrk="0" fontAlgn="base" hangingPunct="0">
        <a:spcBef>
          <a:spcPct val="0"/>
        </a:spcBef>
        <a:spcAft>
          <a:spcPct val="0"/>
        </a:spcAft>
        <a:defRPr sz="3200" b="1">
          <a:solidFill>
            <a:schemeClr val="accent2"/>
          </a:solidFill>
          <a:latin typeface="Times New Roman" pitchFamily="18" charset="0"/>
        </a:defRPr>
      </a:lvl2pPr>
      <a:lvl3pPr algn="ctr" rtl="0" eaLnBrk="0" fontAlgn="base" hangingPunct="0">
        <a:spcBef>
          <a:spcPct val="0"/>
        </a:spcBef>
        <a:spcAft>
          <a:spcPct val="0"/>
        </a:spcAft>
        <a:defRPr sz="3200" b="1">
          <a:solidFill>
            <a:schemeClr val="accent2"/>
          </a:solidFill>
          <a:latin typeface="Times New Roman" pitchFamily="18" charset="0"/>
        </a:defRPr>
      </a:lvl3pPr>
      <a:lvl4pPr algn="ctr" rtl="0" eaLnBrk="0" fontAlgn="base" hangingPunct="0">
        <a:spcBef>
          <a:spcPct val="0"/>
        </a:spcBef>
        <a:spcAft>
          <a:spcPct val="0"/>
        </a:spcAft>
        <a:defRPr sz="3200" b="1">
          <a:solidFill>
            <a:schemeClr val="accent2"/>
          </a:solidFill>
          <a:latin typeface="Times New Roman" pitchFamily="18" charset="0"/>
        </a:defRPr>
      </a:lvl4pPr>
      <a:lvl5pPr algn="ctr" rtl="0" eaLnBrk="0" fontAlgn="base" hangingPunct="0">
        <a:spcBef>
          <a:spcPct val="0"/>
        </a:spcBef>
        <a:spcAft>
          <a:spcPct val="0"/>
        </a:spcAft>
        <a:defRPr sz="3200" b="1">
          <a:solidFill>
            <a:schemeClr val="accent2"/>
          </a:solidFill>
          <a:latin typeface="Times New Roman" pitchFamily="18" charset="0"/>
        </a:defRPr>
      </a:lvl5pPr>
      <a:lvl6pPr marL="457200" algn="ctr" rtl="0" eaLnBrk="0" fontAlgn="base" hangingPunct="0">
        <a:spcBef>
          <a:spcPct val="0"/>
        </a:spcBef>
        <a:spcAft>
          <a:spcPct val="0"/>
        </a:spcAft>
        <a:defRPr sz="3200" b="1">
          <a:solidFill>
            <a:schemeClr val="accent2"/>
          </a:solidFill>
          <a:latin typeface="Times New Roman" pitchFamily="18" charset="0"/>
        </a:defRPr>
      </a:lvl6pPr>
      <a:lvl7pPr marL="914400" algn="ctr" rtl="0" eaLnBrk="0" fontAlgn="base" hangingPunct="0">
        <a:spcBef>
          <a:spcPct val="0"/>
        </a:spcBef>
        <a:spcAft>
          <a:spcPct val="0"/>
        </a:spcAft>
        <a:defRPr sz="3200" b="1">
          <a:solidFill>
            <a:schemeClr val="accent2"/>
          </a:solidFill>
          <a:latin typeface="Times New Roman" pitchFamily="18" charset="0"/>
        </a:defRPr>
      </a:lvl7pPr>
      <a:lvl8pPr marL="1371600" algn="ctr" rtl="0" eaLnBrk="0" fontAlgn="base" hangingPunct="0">
        <a:spcBef>
          <a:spcPct val="0"/>
        </a:spcBef>
        <a:spcAft>
          <a:spcPct val="0"/>
        </a:spcAft>
        <a:defRPr sz="3200" b="1">
          <a:solidFill>
            <a:schemeClr val="accent2"/>
          </a:solidFill>
          <a:latin typeface="Times New Roman" pitchFamily="18" charset="0"/>
        </a:defRPr>
      </a:lvl8pPr>
      <a:lvl9pPr marL="1828800" algn="ctr" rtl="0" eaLnBrk="0" fontAlgn="base" hangingPunct="0">
        <a:spcBef>
          <a:spcPct val="0"/>
        </a:spcBef>
        <a:spcAft>
          <a:spcPct val="0"/>
        </a:spcAft>
        <a:defRPr sz="3200" b="1">
          <a:solidFill>
            <a:schemeClr val="accent2"/>
          </a:solidFill>
          <a:latin typeface="Times New Roman" pitchFamily="18"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b="1">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97" name="Text Box 73"/>
          <p:cNvSpPr txBox="1">
            <a:spLocks noChangeArrowheads="1"/>
          </p:cNvSpPr>
          <p:nvPr/>
        </p:nvSpPr>
        <p:spPr bwMode="auto">
          <a:xfrm>
            <a:off x="2362200" y="6324600"/>
            <a:ext cx="3276600" cy="274638"/>
          </a:xfrm>
          <a:prstGeom prst="rect">
            <a:avLst/>
          </a:prstGeom>
          <a:noFill/>
          <a:ln w="12700">
            <a:noFill/>
            <a:miter lim="800000"/>
            <a:headEnd type="none" w="sm" len="sm"/>
            <a:tailEnd type="none" w="sm" len="sm"/>
          </a:ln>
          <a:effectLst/>
        </p:spPr>
        <p:txBody>
          <a:bodyPr>
            <a:spAutoFit/>
          </a:bodyPr>
          <a:lstStyle/>
          <a:p>
            <a:pPr>
              <a:spcBef>
                <a:spcPct val="50000"/>
              </a:spcBef>
              <a:defRPr/>
            </a:pPr>
            <a:endParaRPr lang="en-US" sz="1200" dirty="0">
              <a:solidFill>
                <a:srgbClr val="000000"/>
              </a:solidFill>
            </a:endParaRPr>
          </a:p>
        </p:txBody>
      </p:sp>
      <p:sp>
        <p:nvSpPr>
          <p:cNvPr id="1099" name="Text Box 75"/>
          <p:cNvSpPr txBox="1">
            <a:spLocks noChangeArrowheads="1"/>
          </p:cNvSpPr>
          <p:nvPr/>
        </p:nvSpPr>
        <p:spPr bwMode="auto">
          <a:xfrm>
            <a:off x="-3175" y="6623050"/>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sp>
        <p:nvSpPr>
          <p:cNvPr id="1101" name="Rectangle 77"/>
          <p:cNvSpPr>
            <a:spLocks noGrp="1" noChangeArrowheads="1"/>
          </p:cNvSpPr>
          <p:nvPr>
            <p:ph type="sldNum" sz="quarter" idx="4"/>
          </p:nvPr>
        </p:nvSpPr>
        <p:spPr bwMode="auto">
          <a:xfrm>
            <a:off x="6248400" y="65659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800" smtClean="0"/>
            </a:lvl1pPr>
          </a:lstStyle>
          <a:p>
            <a:pPr>
              <a:defRPr/>
            </a:pPr>
            <a:fld id="{81FE0028-54B6-4608-8D1A-8FEA8FFEC4C0}" type="slidenum">
              <a:rPr lang="en-US">
                <a:solidFill>
                  <a:srgbClr val="000000"/>
                </a:solidFill>
              </a:rPr>
              <a:pPr>
                <a:defRPr/>
              </a:pPr>
              <a:t>‹#›</a:t>
            </a:fld>
            <a:endParaRPr lang="en-US" dirty="0">
              <a:solidFill>
                <a:srgbClr val="000000"/>
              </a:solidFill>
            </a:endParaRPr>
          </a:p>
        </p:txBody>
      </p:sp>
      <p:sp>
        <p:nvSpPr>
          <p:cNvPr id="1148" name="Text Box 124"/>
          <p:cNvSpPr txBox="1">
            <a:spLocks noChangeArrowheads="1"/>
          </p:cNvSpPr>
          <p:nvPr/>
        </p:nvSpPr>
        <p:spPr bwMode="auto">
          <a:xfrm>
            <a:off x="7265988" y="-15875"/>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grpSp>
        <p:nvGrpSpPr>
          <p:cNvPr id="2" name="Group 127"/>
          <p:cNvGrpSpPr>
            <a:grpSpLocks/>
          </p:cNvGrpSpPr>
          <p:nvPr/>
        </p:nvGrpSpPr>
        <p:grpSpPr bwMode="auto">
          <a:xfrm>
            <a:off x="0" y="25400"/>
            <a:ext cx="9144000" cy="1333500"/>
            <a:chOff x="0" y="16"/>
            <a:chExt cx="5760" cy="856"/>
          </a:xfrm>
        </p:grpSpPr>
        <p:grpSp>
          <p:nvGrpSpPr>
            <p:cNvPr id="3" name="Group 128"/>
            <p:cNvGrpSpPr>
              <a:grpSpLocks/>
            </p:cNvGrpSpPr>
            <p:nvPr userDrawn="1"/>
          </p:nvGrpSpPr>
          <p:grpSpPr bwMode="auto">
            <a:xfrm>
              <a:off x="0" y="580"/>
              <a:ext cx="5760" cy="118"/>
              <a:chOff x="38" y="1056"/>
              <a:chExt cx="5590" cy="202"/>
            </a:xfrm>
          </p:grpSpPr>
          <p:sp>
            <p:nvSpPr>
              <p:cNvPr id="1153" name="Rectangle 129"/>
              <p:cNvSpPr>
                <a:spLocks noChangeArrowheads="1"/>
              </p:cNvSpPr>
              <p:nvPr userDrawn="1"/>
            </p:nvSpPr>
            <p:spPr bwMode="auto">
              <a:xfrm>
                <a:off x="5510" y="1055"/>
                <a:ext cx="118"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4" name="Rectangle 130"/>
              <p:cNvSpPr>
                <a:spLocks noChangeArrowheads="1"/>
              </p:cNvSpPr>
              <p:nvPr userDrawn="1"/>
            </p:nvSpPr>
            <p:spPr bwMode="auto">
              <a:xfrm>
                <a:off x="5125" y="1055"/>
                <a:ext cx="145"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5" name="Rectangle 131"/>
              <p:cNvSpPr>
                <a:spLocks noChangeArrowheads="1"/>
              </p:cNvSpPr>
              <p:nvPr userDrawn="1"/>
            </p:nvSpPr>
            <p:spPr bwMode="auto">
              <a:xfrm>
                <a:off x="4660" y="1055"/>
                <a:ext cx="178"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nvGrpSpPr>
              <p:cNvPr id="4" name="Group 132"/>
              <p:cNvGrpSpPr>
                <a:grpSpLocks/>
              </p:cNvGrpSpPr>
              <p:nvPr userDrawn="1"/>
            </p:nvGrpSpPr>
            <p:grpSpPr bwMode="auto">
              <a:xfrm>
                <a:off x="3494" y="1056"/>
                <a:ext cx="1125" cy="202"/>
                <a:chOff x="3539" y="686"/>
                <a:chExt cx="1092" cy="189"/>
              </a:xfrm>
            </p:grpSpPr>
            <p:sp>
              <p:nvSpPr>
                <p:cNvPr id="1157" name="Rectangle 133"/>
                <p:cNvSpPr>
                  <a:spLocks noChangeArrowheads="1"/>
                </p:cNvSpPr>
                <p:nvPr/>
              </p:nvSpPr>
              <p:spPr bwMode="auto">
                <a:xfrm>
                  <a:off x="3884" y="685"/>
                  <a:ext cx="228"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8" name="Rectangle 134"/>
                <p:cNvSpPr>
                  <a:spLocks noChangeArrowheads="1"/>
                </p:cNvSpPr>
                <p:nvPr/>
              </p:nvSpPr>
              <p:spPr bwMode="auto">
                <a:xfrm>
                  <a:off x="4431" y="685"/>
                  <a:ext cx="200"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59" name="Rectangle 135"/>
                <p:cNvSpPr>
                  <a:spLocks noChangeArrowheads="1"/>
                </p:cNvSpPr>
                <p:nvPr/>
              </p:nvSpPr>
              <p:spPr bwMode="auto">
                <a:xfrm>
                  <a:off x="4163" y="685"/>
                  <a:ext cx="228"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0" name="Rectangle 136"/>
                <p:cNvSpPr>
                  <a:spLocks noChangeArrowheads="1"/>
                </p:cNvSpPr>
                <p:nvPr/>
              </p:nvSpPr>
              <p:spPr bwMode="auto">
                <a:xfrm>
                  <a:off x="3539" y="685"/>
                  <a:ext cx="288"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grpSp>
            <p:nvGrpSpPr>
              <p:cNvPr id="5" name="Group 137"/>
              <p:cNvGrpSpPr>
                <a:grpSpLocks/>
              </p:cNvGrpSpPr>
              <p:nvPr userDrawn="1"/>
            </p:nvGrpSpPr>
            <p:grpSpPr bwMode="auto">
              <a:xfrm>
                <a:off x="303" y="1056"/>
                <a:ext cx="3143" cy="202"/>
                <a:chOff x="611" y="686"/>
                <a:chExt cx="2880" cy="189"/>
              </a:xfrm>
            </p:grpSpPr>
            <p:sp>
              <p:nvSpPr>
                <p:cNvPr id="1162" name="Rectangle 138"/>
                <p:cNvSpPr>
                  <a:spLocks noChangeArrowheads="1"/>
                </p:cNvSpPr>
                <p:nvPr/>
              </p:nvSpPr>
              <p:spPr bwMode="auto">
                <a:xfrm>
                  <a:off x="3176" y="685"/>
                  <a:ext cx="316"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3" name="Rectangle 139"/>
                <p:cNvSpPr>
                  <a:spLocks noChangeArrowheads="1"/>
                </p:cNvSpPr>
                <p:nvPr/>
              </p:nvSpPr>
              <p:spPr bwMode="auto">
                <a:xfrm>
                  <a:off x="611" y="685"/>
                  <a:ext cx="2526" cy="189"/>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sp>
            <p:nvSpPr>
              <p:cNvPr id="1164" name="Rectangle 140"/>
              <p:cNvSpPr>
                <a:spLocks noChangeArrowheads="1"/>
              </p:cNvSpPr>
              <p:nvPr userDrawn="1"/>
            </p:nvSpPr>
            <p:spPr bwMode="auto">
              <a:xfrm>
                <a:off x="5317" y="1055"/>
                <a:ext cx="145"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5" name="Rectangle 141"/>
              <p:cNvSpPr>
                <a:spLocks noChangeArrowheads="1"/>
              </p:cNvSpPr>
              <p:nvPr userDrawn="1"/>
            </p:nvSpPr>
            <p:spPr bwMode="auto">
              <a:xfrm>
                <a:off x="4886" y="1055"/>
                <a:ext cx="179"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sp>
            <p:nvSpPr>
              <p:cNvPr id="1166" name="Rectangle 142"/>
              <p:cNvSpPr>
                <a:spLocks noChangeArrowheads="1"/>
              </p:cNvSpPr>
              <p:nvPr userDrawn="1"/>
            </p:nvSpPr>
            <p:spPr bwMode="auto">
              <a:xfrm>
                <a:off x="38" y="1055"/>
                <a:ext cx="227" cy="202"/>
              </a:xfrm>
              <a:prstGeom prst="rect">
                <a:avLst/>
              </a:prstGeom>
              <a:solidFill>
                <a:srgbClr val="003399"/>
              </a:solidFill>
              <a:ln w="9525">
                <a:noFill/>
                <a:miter lim="800000"/>
                <a:headEnd/>
                <a:tailEnd/>
              </a:ln>
              <a:effectLst/>
            </p:spPr>
            <p:txBody>
              <a:bodyPr wrap="none" anchor="ctr"/>
              <a:lstStyle/>
              <a:p>
                <a:pPr>
                  <a:defRPr/>
                </a:pPr>
                <a:endParaRPr lang="en-US" dirty="0">
                  <a:solidFill>
                    <a:srgbClr val="000000"/>
                  </a:solidFill>
                </a:endParaRPr>
              </a:p>
            </p:txBody>
          </p:sp>
        </p:grpSp>
        <p:pic>
          <p:nvPicPr>
            <p:cNvPr id="3080" name="Picture 143" descr="JFHQ-NCR_Logo-3_25_04"/>
            <p:cNvPicPr>
              <a:picLocks noChangeAspect="1" noChangeArrowheads="1"/>
            </p:cNvPicPr>
            <p:nvPr userDrawn="1"/>
          </p:nvPicPr>
          <p:blipFill>
            <a:blip r:embed="rId14" cstate="print"/>
            <a:srcRect/>
            <a:stretch>
              <a:fillRect/>
            </a:stretch>
          </p:blipFill>
          <p:spPr bwMode="auto">
            <a:xfrm>
              <a:off x="64" y="16"/>
              <a:ext cx="864" cy="856"/>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4358" r:id="rId1"/>
    <p:sldLayoutId id="2147484359" r:id="rId2"/>
    <p:sldLayoutId id="2147484360" r:id="rId3"/>
    <p:sldLayoutId id="2147484361" r:id="rId4"/>
    <p:sldLayoutId id="2147484362" r:id="rId5"/>
    <p:sldLayoutId id="2147484363" r:id="rId6"/>
    <p:sldLayoutId id="2147484364" r:id="rId7"/>
    <p:sldLayoutId id="2147484365" r:id="rId8"/>
    <p:sldLayoutId id="2147484366" r:id="rId9"/>
    <p:sldLayoutId id="2147484367" r:id="rId10"/>
    <p:sldLayoutId id="2147484368" r:id="rId11"/>
    <p:sldLayoutId id="214748436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3200" b="1">
          <a:solidFill>
            <a:schemeClr val="accent2"/>
          </a:solidFill>
          <a:latin typeface="+mj-lt"/>
          <a:ea typeface="+mj-ea"/>
          <a:cs typeface="+mj-cs"/>
        </a:defRPr>
      </a:lvl1pPr>
      <a:lvl2pPr algn="ctr" rtl="0" eaLnBrk="0" fontAlgn="base" hangingPunct="0">
        <a:spcBef>
          <a:spcPct val="0"/>
        </a:spcBef>
        <a:spcAft>
          <a:spcPct val="0"/>
        </a:spcAft>
        <a:defRPr sz="3200" b="1">
          <a:solidFill>
            <a:schemeClr val="accent2"/>
          </a:solidFill>
          <a:latin typeface="Times New Roman" pitchFamily="18" charset="0"/>
        </a:defRPr>
      </a:lvl2pPr>
      <a:lvl3pPr algn="ctr" rtl="0" eaLnBrk="0" fontAlgn="base" hangingPunct="0">
        <a:spcBef>
          <a:spcPct val="0"/>
        </a:spcBef>
        <a:spcAft>
          <a:spcPct val="0"/>
        </a:spcAft>
        <a:defRPr sz="3200" b="1">
          <a:solidFill>
            <a:schemeClr val="accent2"/>
          </a:solidFill>
          <a:latin typeface="Times New Roman" pitchFamily="18" charset="0"/>
        </a:defRPr>
      </a:lvl3pPr>
      <a:lvl4pPr algn="ctr" rtl="0" eaLnBrk="0" fontAlgn="base" hangingPunct="0">
        <a:spcBef>
          <a:spcPct val="0"/>
        </a:spcBef>
        <a:spcAft>
          <a:spcPct val="0"/>
        </a:spcAft>
        <a:defRPr sz="3200" b="1">
          <a:solidFill>
            <a:schemeClr val="accent2"/>
          </a:solidFill>
          <a:latin typeface="Times New Roman" pitchFamily="18" charset="0"/>
        </a:defRPr>
      </a:lvl4pPr>
      <a:lvl5pPr algn="ctr" rtl="0" eaLnBrk="0" fontAlgn="base" hangingPunct="0">
        <a:spcBef>
          <a:spcPct val="0"/>
        </a:spcBef>
        <a:spcAft>
          <a:spcPct val="0"/>
        </a:spcAft>
        <a:defRPr sz="3200" b="1">
          <a:solidFill>
            <a:schemeClr val="accent2"/>
          </a:solidFill>
          <a:latin typeface="Times New Roman" pitchFamily="18" charset="0"/>
        </a:defRPr>
      </a:lvl5pPr>
      <a:lvl6pPr marL="457200" algn="ctr" rtl="0" eaLnBrk="0" fontAlgn="base" hangingPunct="0">
        <a:spcBef>
          <a:spcPct val="0"/>
        </a:spcBef>
        <a:spcAft>
          <a:spcPct val="0"/>
        </a:spcAft>
        <a:defRPr sz="3200" b="1">
          <a:solidFill>
            <a:schemeClr val="accent2"/>
          </a:solidFill>
          <a:latin typeface="Times New Roman" pitchFamily="18" charset="0"/>
        </a:defRPr>
      </a:lvl6pPr>
      <a:lvl7pPr marL="914400" algn="ctr" rtl="0" eaLnBrk="0" fontAlgn="base" hangingPunct="0">
        <a:spcBef>
          <a:spcPct val="0"/>
        </a:spcBef>
        <a:spcAft>
          <a:spcPct val="0"/>
        </a:spcAft>
        <a:defRPr sz="3200" b="1">
          <a:solidFill>
            <a:schemeClr val="accent2"/>
          </a:solidFill>
          <a:latin typeface="Times New Roman" pitchFamily="18" charset="0"/>
        </a:defRPr>
      </a:lvl7pPr>
      <a:lvl8pPr marL="1371600" algn="ctr" rtl="0" eaLnBrk="0" fontAlgn="base" hangingPunct="0">
        <a:spcBef>
          <a:spcPct val="0"/>
        </a:spcBef>
        <a:spcAft>
          <a:spcPct val="0"/>
        </a:spcAft>
        <a:defRPr sz="3200" b="1">
          <a:solidFill>
            <a:schemeClr val="accent2"/>
          </a:solidFill>
          <a:latin typeface="Times New Roman" pitchFamily="18" charset="0"/>
        </a:defRPr>
      </a:lvl8pPr>
      <a:lvl9pPr marL="1828800" algn="ctr" rtl="0" eaLnBrk="0" fontAlgn="base" hangingPunct="0">
        <a:spcBef>
          <a:spcPct val="0"/>
        </a:spcBef>
        <a:spcAft>
          <a:spcPct val="0"/>
        </a:spcAft>
        <a:defRPr sz="3200" b="1">
          <a:solidFill>
            <a:schemeClr val="accent2"/>
          </a:solidFill>
          <a:latin typeface="Times New Roman" pitchFamily="18"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b="1">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27"/>
          <p:cNvGrpSpPr>
            <a:grpSpLocks/>
          </p:cNvGrpSpPr>
          <p:nvPr userDrawn="1"/>
        </p:nvGrpSpPr>
        <p:grpSpPr bwMode="auto">
          <a:xfrm>
            <a:off x="0" y="25400"/>
            <a:ext cx="9144000" cy="1333500"/>
            <a:chOff x="0" y="16"/>
            <a:chExt cx="5760" cy="856"/>
          </a:xfrm>
        </p:grpSpPr>
        <p:grpSp>
          <p:nvGrpSpPr>
            <p:cNvPr id="3" name="Group 128"/>
            <p:cNvGrpSpPr>
              <a:grpSpLocks/>
            </p:cNvGrpSpPr>
            <p:nvPr userDrawn="1"/>
          </p:nvGrpSpPr>
          <p:grpSpPr bwMode="auto">
            <a:xfrm>
              <a:off x="0" y="580"/>
              <a:ext cx="5760" cy="118"/>
              <a:chOff x="38" y="1056"/>
              <a:chExt cx="5590" cy="202"/>
            </a:xfrm>
          </p:grpSpPr>
          <p:sp>
            <p:nvSpPr>
              <p:cNvPr id="1153" name="Rectangle 129"/>
              <p:cNvSpPr>
                <a:spLocks noChangeArrowheads="1"/>
              </p:cNvSpPr>
              <p:nvPr userDrawn="1"/>
            </p:nvSpPr>
            <p:spPr bwMode="auto">
              <a:xfrm>
                <a:off x="5510" y="1056"/>
                <a:ext cx="118" cy="202"/>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sp>
            <p:nvSpPr>
              <p:cNvPr id="1154" name="Rectangle 130"/>
              <p:cNvSpPr>
                <a:spLocks noChangeArrowheads="1"/>
              </p:cNvSpPr>
              <p:nvPr userDrawn="1"/>
            </p:nvSpPr>
            <p:spPr bwMode="auto">
              <a:xfrm>
                <a:off x="5125" y="1056"/>
                <a:ext cx="145" cy="202"/>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sp>
            <p:nvSpPr>
              <p:cNvPr id="1155" name="Rectangle 131"/>
              <p:cNvSpPr>
                <a:spLocks noChangeArrowheads="1"/>
              </p:cNvSpPr>
              <p:nvPr userDrawn="1"/>
            </p:nvSpPr>
            <p:spPr bwMode="auto">
              <a:xfrm>
                <a:off x="4660" y="1056"/>
                <a:ext cx="178" cy="202"/>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grpSp>
            <p:nvGrpSpPr>
              <p:cNvPr id="4" name="Group 132"/>
              <p:cNvGrpSpPr>
                <a:grpSpLocks/>
              </p:cNvGrpSpPr>
              <p:nvPr userDrawn="1"/>
            </p:nvGrpSpPr>
            <p:grpSpPr bwMode="auto">
              <a:xfrm>
                <a:off x="3494" y="1056"/>
                <a:ext cx="1125" cy="202"/>
                <a:chOff x="3539" y="686"/>
                <a:chExt cx="1092" cy="189"/>
              </a:xfrm>
            </p:grpSpPr>
            <p:sp>
              <p:nvSpPr>
                <p:cNvPr id="1157" name="Rectangle 133"/>
                <p:cNvSpPr>
                  <a:spLocks noChangeArrowheads="1"/>
                </p:cNvSpPr>
                <p:nvPr/>
              </p:nvSpPr>
              <p:spPr bwMode="auto">
                <a:xfrm>
                  <a:off x="3884" y="686"/>
                  <a:ext cx="228" cy="189"/>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sp>
              <p:nvSpPr>
                <p:cNvPr id="1158" name="Rectangle 134"/>
                <p:cNvSpPr>
                  <a:spLocks noChangeArrowheads="1"/>
                </p:cNvSpPr>
                <p:nvPr/>
              </p:nvSpPr>
              <p:spPr bwMode="auto">
                <a:xfrm>
                  <a:off x="4431" y="686"/>
                  <a:ext cx="200" cy="189"/>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sp>
              <p:nvSpPr>
                <p:cNvPr id="1159" name="Rectangle 135"/>
                <p:cNvSpPr>
                  <a:spLocks noChangeArrowheads="1"/>
                </p:cNvSpPr>
                <p:nvPr/>
              </p:nvSpPr>
              <p:spPr bwMode="auto">
                <a:xfrm>
                  <a:off x="4164" y="686"/>
                  <a:ext cx="228" cy="189"/>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sp>
              <p:nvSpPr>
                <p:cNvPr id="1160" name="Rectangle 136"/>
                <p:cNvSpPr>
                  <a:spLocks noChangeArrowheads="1"/>
                </p:cNvSpPr>
                <p:nvPr/>
              </p:nvSpPr>
              <p:spPr bwMode="auto">
                <a:xfrm>
                  <a:off x="3539" y="686"/>
                  <a:ext cx="288" cy="189"/>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grpSp>
          <p:grpSp>
            <p:nvGrpSpPr>
              <p:cNvPr id="5" name="Group 137"/>
              <p:cNvGrpSpPr>
                <a:grpSpLocks/>
              </p:cNvGrpSpPr>
              <p:nvPr userDrawn="1"/>
            </p:nvGrpSpPr>
            <p:grpSpPr bwMode="auto">
              <a:xfrm>
                <a:off x="303" y="1056"/>
                <a:ext cx="3143" cy="202"/>
                <a:chOff x="611" y="686"/>
                <a:chExt cx="2880" cy="189"/>
              </a:xfrm>
            </p:grpSpPr>
            <p:sp>
              <p:nvSpPr>
                <p:cNvPr id="1162" name="Rectangle 138"/>
                <p:cNvSpPr>
                  <a:spLocks noChangeArrowheads="1"/>
                </p:cNvSpPr>
                <p:nvPr/>
              </p:nvSpPr>
              <p:spPr bwMode="auto">
                <a:xfrm>
                  <a:off x="3175" y="686"/>
                  <a:ext cx="316" cy="189"/>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sp>
              <p:nvSpPr>
                <p:cNvPr id="1163" name="Rectangle 139"/>
                <p:cNvSpPr>
                  <a:spLocks noChangeArrowheads="1"/>
                </p:cNvSpPr>
                <p:nvPr/>
              </p:nvSpPr>
              <p:spPr bwMode="auto">
                <a:xfrm>
                  <a:off x="611" y="686"/>
                  <a:ext cx="2525" cy="189"/>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grpSp>
          <p:sp>
            <p:nvSpPr>
              <p:cNvPr id="1164" name="Rectangle 140"/>
              <p:cNvSpPr>
                <a:spLocks noChangeArrowheads="1"/>
              </p:cNvSpPr>
              <p:nvPr userDrawn="1"/>
            </p:nvSpPr>
            <p:spPr bwMode="auto">
              <a:xfrm>
                <a:off x="5317" y="1056"/>
                <a:ext cx="145" cy="202"/>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sp>
            <p:nvSpPr>
              <p:cNvPr id="1165" name="Rectangle 141"/>
              <p:cNvSpPr>
                <a:spLocks noChangeArrowheads="1"/>
              </p:cNvSpPr>
              <p:nvPr userDrawn="1"/>
            </p:nvSpPr>
            <p:spPr bwMode="auto">
              <a:xfrm>
                <a:off x="4886" y="1056"/>
                <a:ext cx="178" cy="202"/>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sp>
            <p:nvSpPr>
              <p:cNvPr id="1166" name="Rectangle 142"/>
              <p:cNvSpPr>
                <a:spLocks noChangeArrowheads="1"/>
              </p:cNvSpPr>
              <p:nvPr userDrawn="1"/>
            </p:nvSpPr>
            <p:spPr bwMode="auto">
              <a:xfrm>
                <a:off x="38" y="1056"/>
                <a:ext cx="227" cy="202"/>
              </a:xfrm>
              <a:prstGeom prst="rect">
                <a:avLst/>
              </a:prstGeom>
              <a:solidFill>
                <a:srgbClr val="003399"/>
              </a:solidFill>
              <a:ln w="9525">
                <a:noFill/>
                <a:miter lim="800000"/>
                <a:headEnd/>
                <a:tailEnd/>
              </a:ln>
              <a:effectLst/>
            </p:spPr>
            <p:txBody>
              <a:bodyPr wrap="none" anchor="ctr"/>
              <a:lstStyle/>
              <a:p>
                <a:endParaRPr lang="en-US" dirty="0" smtClean="0">
                  <a:solidFill>
                    <a:srgbClr val="000000"/>
                  </a:solidFill>
                </a:endParaRPr>
              </a:p>
            </p:txBody>
          </p:sp>
        </p:grpSp>
        <p:pic>
          <p:nvPicPr>
            <p:cNvPr id="1167" name="Picture 143" descr="JFHQ-NCR_Logo-3_25_04"/>
            <p:cNvPicPr>
              <a:picLocks noChangeAspect="1" noChangeArrowheads="1"/>
            </p:cNvPicPr>
            <p:nvPr userDrawn="1"/>
          </p:nvPicPr>
          <p:blipFill>
            <a:blip r:embed="rId13" cstate="print"/>
            <a:srcRect/>
            <a:stretch>
              <a:fillRect/>
            </a:stretch>
          </p:blipFill>
          <p:spPr bwMode="auto">
            <a:xfrm>
              <a:off x="64" y="16"/>
              <a:ext cx="864" cy="856"/>
            </a:xfrm>
            <a:prstGeom prst="rect">
              <a:avLst/>
            </a:prstGeom>
            <a:noFill/>
          </p:spPr>
        </p:pic>
      </p:grpSp>
      <p:sp>
        <p:nvSpPr>
          <p:cNvPr id="1097" name="Text Box 73"/>
          <p:cNvSpPr txBox="1">
            <a:spLocks noChangeArrowheads="1"/>
          </p:cNvSpPr>
          <p:nvPr userDrawn="1"/>
        </p:nvSpPr>
        <p:spPr bwMode="auto">
          <a:xfrm>
            <a:off x="2362200" y="6324600"/>
            <a:ext cx="3276600" cy="274638"/>
          </a:xfrm>
          <a:prstGeom prst="rect">
            <a:avLst/>
          </a:prstGeom>
          <a:noFill/>
          <a:ln w="12700">
            <a:noFill/>
            <a:miter lim="800000"/>
            <a:headEnd type="none" w="sm" len="sm"/>
            <a:tailEnd type="none" w="sm" len="sm"/>
          </a:ln>
          <a:effectLst/>
        </p:spPr>
        <p:txBody>
          <a:bodyPr>
            <a:spAutoFit/>
          </a:bodyPr>
          <a:lstStyle/>
          <a:p>
            <a:pPr>
              <a:spcBef>
                <a:spcPct val="50000"/>
              </a:spcBef>
            </a:pPr>
            <a:endParaRPr lang="en-US" sz="1200" dirty="0" smtClean="0">
              <a:solidFill>
                <a:srgbClr val="000000"/>
              </a:solidFill>
            </a:endParaRPr>
          </a:p>
        </p:txBody>
      </p:sp>
      <p:sp>
        <p:nvSpPr>
          <p:cNvPr id="1101" name="Rectangle 77"/>
          <p:cNvSpPr>
            <a:spLocks noGrp="1" noChangeArrowheads="1"/>
          </p:cNvSpPr>
          <p:nvPr>
            <p:ph type="sldNum" sz="quarter" idx="4"/>
          </p:nvPr>
        </p:nvSpPr>
        <p:spPr bwMode="auto">
          <a:xfrm>
            <a:off x="6248400" y="65659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800"/>
            </a:lvl1pPr>
          </a:lstStyle>
          <a:p>
            <a:fld id="{B75E1A62-6CCA-4629-8739-EE531975983B}" type="slidenum">
              <a:rPr lang="en-US" smtClean="0">
                <a:solidFill>
                  <a:srgbClr val="000000"/>
                </a:solidFill>
              </a:rPr>
              <a:pPr/>
              <a:t>‹#›</a:t>
            </a:fld>
            <a:endParaRPr lang="en-US" dirty="0" smtClean="0">
              <a:solidFill>
                <a:srgbClr val="000000"/>
              </a:solidFill>
            </a:endParaRPr>
          </a:p>
        </p:txBody>
      </p:sp>
      <p:sp>
        <p:nvSpPr>
          <p:cNvPr id="27" name="Text Box 75"/>
          <p:cNvSpPr txBox="1">
            <a:spLocks noChangeArrowheads="1"/>
          </p:cNvSpPr>
          <p:nvPr userDrawn="1"/>
        </p:nvSpPr>
        <p:spPr bwMode="auto">
          <a:xfrm>
            <a:off x="-3175" y="6623050"/>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sp>
        <p:nvSpPr>
          <p:cNvPr id="28" name="Text Box 124"/>
          <p:cNvSpPr txBox="1">
            <a:spLocks noChangeArrowheads="1"/>
          </p:cNvSpPr>
          <p:nvPr userDrawn="1"/>
        </p:nvSpPr>
        <p:spPr bwMode="auto">
          <a:xfrm>
            <a:off x="7265988" y="-15875"/>
            <a:ext cx="1879600" cy="274638"/>
          </a:xfrm>
          <a:prstGeom prst="rect">
            <a:avLst/>
          </a:prstGeom>
          <a:noFill/>
          <a:ln w="12700">
            <a:noFill/>
            <a:miter lim="800000"/>
            <a:headEnd/>
            <a:tailEnd/>
          </a:ln>
          <a:effectLst/>
        </p:spPr>
        <p:txBody>
          <a:bodyPr wrap="none">
            <a:spAutoFit/>
          </a:bodyPr>
          <a:lstStyle/>
          <a:p>
            <a:pPr algn="ctr">
              <a:defRPr/>
            </a:pPr>
            <a:r>
              <a:rPr lang="en-US" sz="1200" b="1" dirty="0">
                <a:solidFill>
                  <a:srgbClr val="009900"/>
                </a:solidFill>
                <a:latin typeface="Arial" charset="0"/>
              </a:rPr>
              <a:t>UNCLASSIFIED / FOUO</a:t>
            </a:r>
          </a:p>
        </p:txBody>
      </p:sp>
    </p:spTree>
  </p:cSld>
  <p:clrMap bg1="lt1" tx1="dk1" bg2="lt2" tx2="dk2" accent1="accent1" accent2="accent2" accent3="accent3" accent4="accent4" accent5="accent5" accent6="accent6" hlink="hlink" folHlink="folHlink"/>
  <p:sldLayoutIdLst>
    <p:sldLayoutId id="2147484371" r:id="rId1"/>
    <p:sldLayoutId id="2147484372" r:id="rId2"/>
    <p:sldLayoutId id="2147484373" r:id="rId3"/>
    <p:sldLayoutId id="2147484374" r:id="rId4"/>
    <p:sldLayoutId id="2147484375" r:id="rId5"/>
    <p:sldLayoutId id="2147484376" r:id="rId6"/>
    <p:sldLayoutId id="2147484377" r:id="rId7"/>
    <p:sldLayoutId id="2147484378" r:id="rId8"/>
    <p:sldLayoutId id="2147484379" r:id="rId9"/>
    <p:sldLayoutId id="2147484380" r:id="rId10"/>
    <p:sldLayoutId id="2147484381" r:id="rId11"/>
  </p:sldLayoutIdLst>
  <p:hf hdr="0" ftr="0" dt="0"/>
  <p:txStyles>
    <p:titleStyle>
      <a:lvl1pPr algn="ctr" rtl="0" eaLnBrk="0" fontAlgn="base" hangingPunct="0">
        <a:spcBef>
          <a:spcPct val="0"/>
        </a:spcBef>
        <a:spcAft>
          <a:spcPct val="0"/>
        </a:spcAft>
        <a:defRPr sz="3200" b="1">
          <a:solidFill>
            <a:schemeClr val="accent2"/>
          </a:solidFill>
          <a:latin typeface="+mj-lt"/>
          <a:ea typeface="+mj-ea"/>
          <a:cs typeface="+mj-cs"/>
        </a:defRPr>
      </a:lvl1pPr>
      <a:lvl2pPr algn="ctr" rtl="0" eaLnBrk="0" fontAlgn="base" hangingPunct="0">
        <a:spcBef>
          <a:spcPct val="0"/>
        </a:spcBef>
        <a:spcAft>
          <a:spcPct val="0"/>
        </a:spcAft>
        <a:defRPr sz="3200" b="1">
          <a:solidFill>
            <a:schemeClr val="accent2"/>
          </a:solidFill>
          <a:latin typeface="Times New Roman" pitchFamily="18" charset="0"/>
        </a:defRPr>
      </a:lvl2pPr>
      <a:lvl3pPr algn="ctr" rtl="0" eaLnBrk="0" fontAlgn="base" hangingPunct="0">
        <a:spcBef>
          <a:spcPct val="0"/>
        </a:spcBef>
        <a:spcAft>
          <a:spcPct val="0"/>
        </a:spcAft>
        <a:defRPr sz="3200" b="1">
          <a:solidFill>
            <a:schemeClr val="accent2"/>
          </a:solidFill>
          <a:latin typeface="Times New Roman" pitchFamily="18" charset="0"/>
        </a:defRPr>
      </a:lvl3pPr>
      <a:lvl4pPr algn="ctr" rtl="0" eaLnBrk="0" fontAlgn="base" hangingPunct="0">
        <a:spcBef>
          <a:spcPct val="0"/>
        </a:spcBef>
        <a:spcAft>
          <a:spcPct val="0"/>
        </a:spcAft>
        <a:defRPr sz="3200" b="1">
          <a:solidFill>
            <a:schemeClr val="accent2"/>
          </a:solidFill>
          <a:latin typeface="Times New Roman" pitchFamily="18" charset="0"/>
        </a:defRPr>
      </a:lvl4pPr>
      <a:lvl5pPr algn="ctr" rtl="0" eaLnBrk="0" fontAlgn="base" hangingPunct="0">
        <a:spcBef>
          <a:spcPct val="0"/>
        </a:spcBef>
        <a:spcAft>
          <a:spcPct val="0"/>
        </a:spcAft>
        <a:defRPr sz="3200" b="1">
          <a:solidFill>
            <a:schemeClr val="accent2"/>
          </a:solidFill>
          <a:latin typeface="Times New Roman" pitchFamily="18" charset="0"/>
        </a:defRPr>
      </a:lvl5pPr>
      <a:lvl6pPr marL="457200" algn="ctr" rtl="0" eaLnBrk="0" fontAlgn="base" hangingPunct="0">
        <a:spcBef>
          <a:spcPct val="0"/>
        </a:spcBef>
        <a:spcAft>
          <a:spcPct val="0"/>
        </a:spcAft>
        <a:defRPr sz="3200" b="1">
          <a:solidFill>
            <a:schemeClr val="accent2"/>
          </a:solidFill>
          <a:latin typeface="Times New Roman" pitchFamily="18" charset="0"/>
        </a:defRPr>
      </a:lvl6pPr>
      <a:lvl7pPr marL="914400" algn="ctr" rtl="0" eaLnBrk="0" fontAlgn="base" hangingPunct="0">
        <a:spcBef>
          <a:spcPct val="0"/>
        </a:spcBef>
        <a:spcAft>
          <a:spcPct val="0"/>
        </a:spcAft>
        <a:defRPr sz="3200" b="1">
          <a:solidFill>
            <a:schemeClr val="accent2"/>
          </a:solidFill>
          <a:latin typeface="Times New Roman" pitchFamily="18" charset="0"/>
        </a:defRPr>
      </a:lvl7pPr>
      <a:lvl8pPr marL="1371600" algn="ctr" rtl="0" eaLnBrk="0" fontAlgn="base" hangingPunct="0">
        <a:spcBef>
          <a:spcPct val="0"/>
        </a:spcBef>
        <a:spcAft>
          <a:spcPct val="0"/>
        </a:spcAft>
        <a:defRPr sz="3200" b="1">
          <a:solidFill>
            <a:schemeClr val="accent2"/>
          </a:solidFill>
          <a:latin typeface="Times New Roman" pitchFamily="18" charset="0"/>
        </a:defRPr>
      </a:lvl8pPr>
      <a:lvl9pPr marL="1828800" algn="ctr" rtl="0" eaLnBrk="0" fontAlgn="base" hangingPunct="0">
        <a:spcBef>
          <a:spcPct val="0"/>
        </a:spcBef>
        <a:spcAft>
          <a:spcPct val="0"/>
        </a:spcAft>
        <a:defRPr sz="3200" b="1">
          <a:solidFill>
            <a:schemeClr val="accent2"/>
          </a:solidFill>
          <a:latin typeface="Times New Roman" pitchFamily="18"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b="1">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838200" y="6096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2051" name="Rectangle 3"/>
          <p:cNvSpPr>
            <a:spLocks noGrp="1" noChangeArrowheads="1"/>
          </p:cNvSpPr>
          <p:nvPr>
            <p:ph type="body" idx="1"/>
          </p:nvPr>
        </p:nvSpPr>
        <p:spPr bwMode="auto">
          <a:xfrm>
            <a:off x="0" y="1600200"/>
            <a:ext cx="91440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5565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1" hangingPunct="1">
              <a:defRPr/>
            </a:pPr>
            <a:endParaRPr lang="en-US" dirty="0">
              <a:solidFill>
                <a:srgbClr val="000000"/>
              </a:solidFill>
              <a:latin typeface="Arial" charset="0"/>
            </a:endParaRPr>
          </a:p>
        </p:txBody>
      </p:sp>
      <p:sp>
        <p:nvSpPr>
          <p:cNvPr id="15565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1" hangingPunct="1">
              <a:defRPr/>
            </a:pPr>
            <a:endParaRPr lang="en-US" dirty="0">
              <a:solidFill>
                <a:srgbClr val="000000"/>
              </a:solidFill>
              <a:latin typeface="Arial" charset="0"/>
            </a:endParaRPr>
          </a:p>
        </p:txBody>
      </p:sp>
      <p:sp>
        <p:nvSpPr>
          <p:cNvPr id="15565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1" hangingPunct="1">
              <a:defRPr/>
            </a:pPr>
            <a:endParaRPr lang="en-US" dirty="0">
              <a:solidFill>
                <a:srgbClr val="000000"/>
              </a:solidFill>
              <a:latin typeface="Arial" charset="0"/>
            </a:endParaRPr>
          </a:p>
        </p:txBody>
      </p:sp>
      <p:grpSp>
        <p:nvGrpSpPr>
          <p:cNvPr id="2" name="Group 9"/>
          <p:cNvGrpSpPr>
            <a:grpSpLocks/>
          </p:cNvGrpSpPr>
          <p:nvPr/>
        </p:nvGrpSpPr>
        <p:grpSpPr bwMode="auto">
          <a:xfrm>
            <a:off x="0" y="762000"/>
            <a:ext cx="9144000" cy="152400"/>
            <a:chOff x="38" y="1056"/>
            <a:chExt cx="5590" cy="202"/>
          </a:xfrm>
        </p:grpSpPr>
        <p:sp>
          <p:nvSpPr>
            <p:cNvPr id="155658" name="Rectangle 10"/>
            <p:cNvSpPr>
              <a:spLocks noChangeArrowheads="1"/>
            </p:cNvSpPr>
            <p:nvPr userDrawn="1"/>
          </p:nvSpPr>
          <p:spPr bwMode="auto">
            <a:xfrm>
              <a:off x="5510" y="1056"/>
              <a:ext cx="118" cy="202"/>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sp>
          <p:nvSpPr>
            <p:cNvPr id="155659" name="Rectangle 11"/>
            <p:cNvSpPr>
              <a:spLocks noChangeArrowheads="1"/>
            </p:cNvSpPr>
            <p:nvPr userDrawn="1"/>
          </p:nvSpPr>
          <p:spPr bwMode="auto">
            <a:xfrm>
              <a:off x="5125" y="1056"/>
              <a:ext cx="145" cy="202"/>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sp>
          <p:nvSpPr>
            <p:cNvPr id="155660" name="Rectangle 12"/>
            <p:cNvSpPr>
              <a:spLocks noChangeArrowheads="1"/>
            </p:cNvSpPr>
            <p:nvPr userDrawn="1"/>
          </p:nvSpPr>
          <p:spPr bwMode="auto">
            <a:xfrm>
              <a:off x="4659" y="1056"/>
              <a:ext cx="179" cy="202"/>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grpSp>
          <p:nvGrpSpPr>
            <p:cNvPr id="3" name="Group 13"/>
            <p:cNvGrpSpPr>
              <a:grpSpLocks/>
            </p:cNvGrpSpPr>
            <p:nvPr userDrawn="1"/>
          </p:nvGrpSpPr>
          <p:grpSpPr bwMode="auto">
            <a:xfrm>
              <a:off x="3494" y="1056"/>
              <a:ext cx="1125" cy="202"/>
              <a:chOff x="3539" y="686"/>
              <a:chExt cx="1092" cy="189"/>
            </a:xfrm>
          </p:grpSpPr>
          <p:sp>
            <p:nvSpPr>
              <p:cNvPr id="155662" name="Rectangle 14"/>
              <p:cNvSpPr>
                <a:spLocks noChangeArrowheads="1"/>
              </p:cNvSpPr>
              <p:nvPr userDrawn="1"/>
            </p:nvSpPr>
            <p:spPr bwMode="auto">
              <a:xfrm>
                <a:off x="3882" y="686"/>
                <a:ext cx="227" cy="189"/>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sp>
            <p:nvSpPr>
              <p:cNvPr id="155663" name="Rectangle 15"/>
              <p:cNvSpPr>
                <a:spLocks noChangeArrowheads="1"/>
              </p:cNvSpPr>
              <p:nvPr userDrawn="1"/>
            </p:nvSpPr>
            <p:spPr bwMode="auto">
              <a:xfrm>
                <a:off x="4431" y="686"/>
                <a:ext cx="200" cy="189"/>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sp>
            <p:nvSpPr>
              <p:cNvPr id="155664" name="Rectangle 16"/>
              <p:cNvSpPr>
                <a:spLocks noChangeArrowheads="1"/>
              </p:cNvSpPr>
              <p:nvPr userDrawn="1"/>
            </p:nvSpPr>
            <p:spPr bwMode="auto">
              <a:xfrm>
                <a:off x="4164" y="686"/>
                <a:ext cx="226" cy="189"/>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sp>
            <p:nvSpPr>
              <p:cNvPr id="155665" name="Rectangle 17"/>
              <p:cNvSpPr>
                <a:spLocks noChangeArrowheads="1"/>
              </p:cNvSpPr>
              <p:nvPr userDrawn="1"/>
            </p:nvSpPr>
            <p:spPr bwMode="auto">
              <a:xfrm>
                <a:off x="3539" y="686"/>
                <a:ext cx="288" cy="189"/>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grpSp>
        <p:grpSp>
          <p:nvGrpSpPr>
            <p:cNvPr id="4" name="Group 18"/>
            <p:cNvGrpSpPr>
              <a:grpSpLocks/>
            </p:cNvGrpSpPr>
            <p:nvPr userDrawn="1"/>
          </p:nvGrpSpPr>
          <p:grpSpPr bwMode="auto">
            <a:xfrm>
              <a:off x="303" y="1056"/>
              <a:ext cx="3143" cy="202"/>
              <a:chOff x="611" y="686"/>
              <a:chExt cx="2880" cy="189"/>
            </a:xfrm>
          </p:grpSpPr>
          <p:sp>
            <p:nvSpPr>
              <p:cNvPr id="155667" name="Rectangle 19"/>
              <p:cNvSpPr>
                <a:spLocks noChangeArrowheads="1"/>
              </p:cNvSpPr>
              <p:nvPr userDrawn="1"/>
            </p:nvSpPr>
            <p:spPr bwMode="auto">
              <a:xfrm>
                <a:off x="3175" y="686"/>
                <a:ext cx="316" cy="189"/>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sp>
            <p:nvSpPr>
              <p:cNvPr id="155668" name="Rectangle 20"/>
              <p:cNvSpPr>
                <a:spLocks noChangeArrowheads="1"/>
              </p:cNvSpPr>
              <p:nvPr userDrawn="1"/>
            </p:nvSpPr>
            <p:spPr bwMode="auto">
              <a:xfrm>
                <a:off x="611" y="686"/>
                <a:ext cx="2525" cy="189"/>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grpSp>
        <p:sp>
          <p:nvSpPr>
            <p:cNvPr id="155669" name="Rectangle 21"/>
            <p:cNvSpPr>
              <a:spLocks noChangeArrowheads="1"/>
            </p:cNvSpPr>
            <p:nvPr userDrawn="1"/>
          </p:nvSpPr>
          <p:spPr bwMode="auto">
            <a:xfrm>
              <a:off x="5317" y="1056"/>
              <a:ext cx="145" cy="202"/>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sp>
          <p:nvSpPr>
            <p:cNvPr id="155670" name="Rectangle 22"/>
            <p:cNvSpPr>
              <a:spLocks noChangeArrowheads="1"/>
            </p:cNvSpPr>
            <p:nvPr userDrawn="1"/>
          </p:nvSpPr>
          <p:spPr bwMode="auto">
            <a:xfrm>
              <a:off x="4885" y="1056"/>
              <a:ext cx="179" cy="202"/>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sp>
          <p:nvSpPr>
            <p:cNvPr id="155671" name="Rectangle 23"/>
            <p:cNvSpPr>
              <a:spLocks noChangeArrowheads="1"/>
            </p:cNvSpPr>
            <p:nvPr userDrawn="1"/>
          </p:nvSpPr>
          <p:spPr bwMode="auto">
            <a:xfrm>
              <a:off x="38" y="1056"/>
              <a:ext cx="227" cy="202"/>
            </a:xfrm>
            <a:prstGeom prst="rect">
              <a:avLst/>
            </a:prstGeom>
            <a:solidFill>
              <a:srgbClr val="003399"/>
            </a:solidFill>
            <a:ln w="9525">
              <a:noFill/>
              <a:miter lim="800000"/>
              <a:headEnd/>
              <a:tailEnd/>
            </a:ln>
            <a:effectLst/>
          </p:spPr>
          <p:txBody>
            <a:bodyPr wrap="none" anchor="ctr"/>
            <a:lstStyle/>
            <a:p>
              <a:pPr eaLnBrk="1" hangingPunct="1">
                <a:defRPr/>
              </a:pPr>
              <a:endParaRPr lang="en-US" sz="2400" dirty="0">
                <a:solidFill>
                  <a:srgbClr val="000000"/>
                </a:solidFill>
                <a:latin typeface="Arial" charset="0"/>
              </a:endParaRPr>
            </a:p>
          </p:txBody>
        </p:sp>
      </p:grpSp>
      <p:sp>
        <p:nvSpPr>
          <p:cNvPr id="155673" name="Text Box 25"/>
          <p:cNvSpPr txBox="1">
            <a:spLocks noChangeArrowheads="1"/>
          </p:cNvSpPr>
          <p:nvPr/>
        </p:nvSpPr>
        <p:spPr bwMode="auto">
          <a:xfrm>
            <a:off x="8787887" y="6583363"/>
            <a:ext cx="369887" cy="274637"/>
          </a:xfrm>
          <a:prstGeom prst="rect">
            <a:avLst/>
          </a:prstGeom>
          <a:noFill/>
          <a:ln w="9525">
            <a:noFill/>
            <a:miter lim="800000"/>
            <a:headEnd/>
            <a:tailEnd/>
          </a:ln>
          <a:effectLst/>
        </p:spPr>
        <p:txBody>
          <a:bodyPr wrap="none">
            <a:spAutoFit/>
          </a:bodyPr>
          <a:lstStyle/>
          <a:p>
            <a:pPr eaLnBrk="1" hangingPunct="1">
              <a:defRPr/>
            </a:pPr>
            <a:fld id="{B3A43943-E0F4-4DB4-A9EC-4D612DB46848}" type="slidenum">
              <a:rPr lang="en-US" sz="1200" b="1">
                <a:solidFill>
                  <a:srgbClr val="000000"/>
                </a:solidFill>
                <a:latin typeface="Arial" charset="0"/>
              </a:rPr>
              <a:pPr eaLnBrk="1" hangingPunct="1">
                <a:defRPr/>
              </a:pPr>
              <a:t>‹#›</a:t>
            </a:fld>
            <a:endParaRPr lang="en-US" sz="1200" b="1" dirty="0">
              <a:solidFill>
                <a:srgbClr val="000000"/>
              </a:solidFill>
              <a:latin typeface="Arial" charset="0"/>
            </a:endParaRPr>
          </a:p>
        </p:txBody>
      </p:sp>
      <p:sp>
        <p:nvSpPr>
          <p:cNvPr id="24" name="Text Box 3"/>
          <p:cNvSpPr txBox="1">
            <a:spLocks noChangeArrowheads="1"/>
          </p:cNvSpPr>
          <p:nvPr userDrawn="1"/>
        </p:nvSpPr>
        <p:spPr bwMode="auto">
          <a:xfrm>
            <a:off x="6451600" y="0"/>
            <a:ext cx="2692400" cy="307975"/>
          </a:xfrm>
          <a:prstGeom prst="rect">
            <a:avLst/>
          </a:prstGeom>
          <a:noFill/>
          <a:ln w="9525">
            <a:noFill/>
            <a:miter lim="800000"/>
            <a:headEnd/>
            <a:tailEnd/>
          </a:ln>
          <a:effectLst/>
        </p:spPr>
        <p:txBody>
          <a:bodyPr>
            <a:spAutoFit/>
          </a:bodyPr>
          <a:lstStyle/>
          <a:p>
            <a:pPr algn="r">
              <a:spcBef>
                <a:spcPct val="50000"/>
              </a:spcBef>
              <a:defRPr/>
            </a:pPr>
            <a:r>
              <a:rPr lang="en-US" sz="1400" b="1" dirty="0">
                <a:solidFill>
                  <a:srgbClr val="008000"/>
                </a:solidFill>
                <a:latin typeface="Arial" charset="0"/>
                <a:cs typeface="Arial" charset="0"/>
              </a:rPr>
              <a:t>            UNCLASSIFIED/FOUO</a:t>
            </a:r>
          </a:p>
        </p:txBody>
      </p:sp>
      <p:sp>
        <p:nvSpPr>
          <p:cNvPr id="25" name="Text Box 3"/>
          <p:cNvSpPr txBox="1">
            <a:spLocks noChangeArrowheads="1"/>
          </p:cNvSpPr>
          <p:nvPr userDrawn="1"/>
        </p:nvSpPr>
        <p:spPr bwMode="auto">
          <a:xfrm>
            <a:off x="-25400" y="6334780"/>
            <a:ext cx="2463800" cy="523220"/>
          </a:xfrm>
          <a:prstGeom prst="rect">
            <a:avLst/>
          </a:prstGeom>
          <a:noFill/>
          <a:ln w="9525">
            <a:noFill/>
            <a:miter lim="800000"/>
            <a:headEnd/>
            <a:tailEnd/>
          </a:ln>
          <a:effectLst/>
        </p:spPr>
        <p:txBody>
          <a:bodyPr wrap="square">
            <a:spAutoFit/>
          </a:bodyPr>
          <a:lstStyle/>
          <a:p>
            <a:pPr>
              <a:spcBef>
                <a:spcPct val="50000"/>
              </a:spcBef>
              <a:defRPr/>
            </a:pPr>
            <a:r>
              <a:rPr lang="en-US" sz="1400" b="1" dirty="0">
                <a:solidFill>
                  <a:srgbClr val="008000"/>
                </a:solidFill>
                <a:latin typeface="Arial" charset="0"/>
                <a:cs typeface="Arial" charset="0"/>
              </a:rPr>
              <a:t>            UNCLASSIFIED/FOUO</a:t>
            </a:r>
          </a:p>
        </p:txBody>
      </p:sp>
      <p:pic>
        <p:nvPicPr>
          <p:cNvPr id="26" name="Picture 25" descr="USSS3 LOGO.png"/>
          <p:cNvPicPr>
            <a:picLocks noChangeAspect="1"/>
          </p:cNvPicPr>
          <p:nvPr userDrawn="1"/>
        </p:nvPicPr>
        <p:blipFill>
          <a:blip r:embed="rId15" cstate="print"/>
          <a:stretch>
            <a:fillRect/>
          </a:stretch>
        </p:blipFill>
        <p:spPr>
          <a:xfrm>
            <a:off x="29028" y="14514"/>
            <a:ext cx="1239520" cy="1219200"/>
          </a:xfrm>
          <a:prstGeom prst="rect">
            <a:avLst/>
          </a:prstGeom>
        </p:spPr>
      </p:pic>
    </p:spTree>
  </p:cSld>
  <p:clrMap bg1="lt1" tx1="dk1" bg2="lt2" tx2="dk2" accent1="accent1" accent2="accent2" accent3="accent3" accent4="accent4" accent5="accent5" accent6="accent6" hlink="hlink" folHlink="folHlink"/>
  <p:sldLayoutIdLst>
    <p:sldLayoutId id="2147484424" r:id="rId1"/>
    <p:sldLayoutId id="2147484425" r:id="rId2"/>
    <p:sldLayoutId id="2147484426" r:id="rId3"/>
    <p:sldLayoutId id="2147484427" r:id="rId4"/>
    <p:sldLayoutId id="2147484428" r:id="rId5"/>
    <p:sldLayoutId id="2147484429" r:id="rId6"/>
    <p:sldLayoutId id="2147484430" r:id="rId7"/>
    <p:sldLayoutId id="2147484431" r:id="rId8"/>
    <p:sldLayoutId id="2147484432" r:id="rId9"/>
    <p:sldLayoutId id="2147484433" r:id="rId10"/>
    <p:sldLayoutId id="2147484434" r:id="rId11"/>
    <p:sldLayoutId id="2147484435" r:id="rId12"/>
    <p:sldLayoutId id="2147484436" r:id="rId13"/>
  </p:sldLayoutIdLst>
  <p:txStyles>
    <p:titleStyle>
      <a:lvl1pPr algn="r" rtl="0" eaLnBrk="0" fontAlgn="base" hangingPunct="0">
        <a:spcBef>
          <a:spcPct val="0"/>
        </a:spcBef>
        <a:spcAft>
          <a:spcPct val="0"/>
        </a:spcAft>
        <a:defRPr sz="3200" b="1" i="1">
          <a:solidFill>
            <a:schemeClr val="tx2"/>
          </a:solidFill>
          <a:latin typeface="+mn-lt"/>
          <a:ea typeface="+mj-ea"/>
          <a:cs typeface="+mj-cs"/>
        </a:defRPr>
      </a:lvl1pPr>
      <a:lvl2pPr algn="r" rtl="0" eaLnBrk="0" fontAlgn="base" hangingPunct="0">
        <a:spcBef>
          <a:spcPct val="0"/>
        </a:spcBef>
        <a:spcAft>
          <a:spcPct val="0"/>
        </a:spcAft>
        <a:defRPr sz="3200" b="1" i="1">
          <a:solidFill>
            <a:schemeClr val="tx2"/>
          </a:solidFill>
          <a:latin typeface="Times New Roman" pitchFamily="18" charset="0"/>
        </a:defRPr>
      </a:lvl2pPr>
      <a:lvl3pPr algn="r" rtl="0" eaLnBrk="0" fontAlgn="base" hangingPunct="0">
        <a:spcBef>
          <a:spcPct val="0"/>
        </a:spcBef>
        <a:spcAft>
          <a:spcPct val="0"/>
        </a:spcAft>
        <a:defRPr sz="3200" b="1" i="1">
          <a:solidFill>
            <a:schemeClr val="tx2"/>
          </a:solidFill>
          <a:latin typeface="Times New Roman" pitchFamily="18" charset="0"/>
        </a:defRPr>
      </a:lvl3pPr>
      <a:lvl4pPr algn="r" rtl="0" eaLnBrk="0" fontAlgn="base" hangingPunct="0">
        <a:spcBef>
          <a:spcPct val="0"/>
        </a:spcBef>
        <a:spcAft>
          <a:spcPct val="0"/>
        </a:spcAft>
        <a:defRPr sz="3200" b="1" i="1">
          <a:solidFill>
            <a:schemeClr val="tx2"/>
          </a:solidFill>
          <a:latin typeface="Times New Roman" pitchFamily="18" charset="0"/>
        </a:defRPr>
      </a:lvl4pPr>
      <a:lvl5pPr algn="r" rtl="0" eaLnBrk="0" fontAlgn="base" hangingPunct="0">
        <a:spcBef>
          <a:spcPct val="0"/>
        </a:spcBef>
        <a:spcAft>
          <a:spcPct val="0"/>
        </a:spcAft>
        <a:defRPr sz="3200" b="1" i="1">
          <a:solidFill>
            <a:schemeClr val="tx2"/>
          </a:solidFill>
          <a:latin typeface="Times New Roman" pitchFamily="18" charset="0"/>
        </a:defRPr>
      </a:lvl5pPr>
      <a:lvl6pPr marL="457200" algn="r" rtl="0" fontAlgn="base">
        <a:spcBef>
          <a:spcPct val="0"/>
        </a:spcBef>
        <a:spcAft>
          <a:spcPct val="0"/>
        </a:spcAft>
        <a:defRPr sz="3200" b="1" i="1">
          <a:solidFill>
            <a:schemeClr val="tx2"/>
          </a:solidFill>
          <a:latin typeface="Times New Roman" pitchFamily="18" charset="0"/>
        </a:defRPr>
      </a:lvl6pPr>
      <a:lvl7pPr marL="914400" algn="r" rtl="0" fontAlgn="base">
        <a:spcBef>
          <a:spcPct val="0"/>
        </a:spcBef>
        <a:spcAft>
          <a:spcPct val="0"/>
        </a:spcAft>
        <a:defRPr sz="3200" b="1" i="1">
          <a:solidFill>
            <a:schemeClr val="tx2"/>
          </a:solidFill>
          <a:latin typeface="Times New Roman" pitchFamily="18" charset="0"/>
        </a:defRPr>
      </a:lvl7pPr>
      <a:lvl8pPr marL="1371600" algn="r" rtl="0" fontAlgn="base">
        <a:spcBef>
          <a:spcPct val="0"/>
        </a:spcBef>
        <a:spcAft>
          <a:spcPct val="0"/>
        </a:spcAft>
        <a:defRPr sz="3200" b="1" i="1">
          <a:solidFill>
            <a:schemeClr val="tx2"/>
          </a:solidFill>
          <a:latin typeface="Times New Roman" pitchFamily="18" charset="0"/>
        </a:defRPr>
      </a:lvl8pPr>
      <a:lvl9pPr marL="1828800" algn="r" rtl="0" fontAlgn="base">
        <a:spcBef>
          <a:spcPct val="0"/>
        </a:spcBef>
        <a:spcAft>
          <a:spcPct val="0"/>
        </a:spcAft>
        <a:defRPr sz="3200" b="1" i="1">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13" Type="http://schemas.openxmlformats.org/officeDocument/2006/relationships/image" Target="../media/image18.jpeg"/><Relationship Id="rId3" Type="http://schemas.openxmlformats.org/officeDocument/2006/relationships/image" Target="../media/image8.jpeg"/><Relationship Id="rId7" Type="http://schemas.openxmlformats.org/officeDocument/2006/relationships/image" Target="../media/image12.jpeg"/><Relationship Id="rId12"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jpeg"/><Relationship Id="rId11" Type="http://schemas.openxmlformats.org/officeDocument/2006/relationships/image" Target="../media/image16.jpeg"/><Relationship Id="rId5" Type="http://schemas.openxmlformats.org/officeDocument/2006/relationships/image" Target="../media/image10.jpeg"/><Relationship Id="rId10" Type="http://schemas.openxmlformats.org/officeDocument/2006/relationships/image" Target="../media/image15.png"/><Relationship Id="rId4" Type="http://schemas.openxmlformats.org/officeDocument/2006/relationships/image" Target="../media/image9.jpeg"/><Relationship Id="rId9" Type="http://schemas.openxmlformats.org/officeDocument/2006/relationships/image" Target="../media/image14.jpeg"/><Relationship Id="rId14" Type="http://schemas.openxmlformats.org/officeDocument/2006/relationships/image" Target="../media/image19.jpeg"/></Relationships>
</file>

<file path=ppt/slides/_rels/slide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54.xml"/><Relationship Id="rId4" Type="http://schemas.openxmlformats.org/officeDocument/2006/relationships/image" Target="../media/image30.jpe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61.xml"/><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8" Type="http://schemas.openxmlformats.org/officeDocument/2006/relationships/hyperlink" Target="http://fems.dc.gov/DC/FEMS/Fire+and+EMS+Department" TargetMode="External"/><Relationship Id="rId13" Type="http://schemas.openxmlformats.org/officeDocument/2006/relationships/image" Target="../media/image40.jpeg"/><Relationship Id="rId18" Type="http://schemas.openxmlformats.org/officeDocument/2006/relationships/image" Target="../media/image44.jpeg"/><Relationship Id="rId26" Type="http://schemas.openxmlformats.org/officeDocument/2006/relationships/image" Target="../media/image52.jpeg"/><Relationship Id="rId39" Type="http://schemas.openxmlformats.org/officeDocument/2006/relationships/image" Target="../media/image63.gif"/><Relationship Id="rId3" Type="http://schemas.openxmlformats.org/officeDocument/2006/relationships/image" Target="../media/image34.jpeg"/><Relationship Id="rId21" Type="http://schemas.openxmlformats.org/officeDocument/2006/relationships/image" Target="../media/image47.jpeg"/><Relationship Id="rId34" Type="http://schemas.openxmlformats.org/officeDocument/2006/relationships/image" Target="../media/image59.png"/><Relationship Id="rId42" Type="http://schemas.openxmlformats.org/officeDocument/2006/relationships/image" Target="../media/image66.jpeg"/><Relationship Id="rId7" Type="http://schemas.openxmlformats.org/officeDocument/2006/relationships/image" Target="../media/image38.jpeg"/><Relationship Id="rId12" Type="http://schemas.openxmlformats.org/officeDocument/2006/relationships/image" Target="../media/image22.jpeg"/><Relationship Id="rId17" Type="http://schemas.openxmlformats.org/officeDocument/2006/relationships/image" Target="../media/image43.gif"/><Relationship Id="rId25" Type="http://schemas.openxmlformats.org/officeDocument/2006/relationships/image" Target="../media/image51.jpeg"/><Relationship Id="rId33" Type="http://schemas.openxmlformats.org/officeDocument/2006/relationships/image" Target="../media/image58.jpeg"/><Relationship Id="rId38" Type="http://schemas.openxmlformats.org/officeDocument/2006/relationships/hyperlink" Target="http://www.mwaa.com/default.htm" TargetMode="External"/><Relationship Id="rId2" Type="http://schemas.openxmlformats.org/officeDocument/2006/relationships/image" Target="../media/image33.jpeg"/><Relationship Id="rId16" Type="http://schemas.openxmlformats.org/officeDocument/2006/relationships/hyperlink" Target="http://www.arlingtonva.us/default.aspx" TargetMode="External"/><Relationship Id="rId20" Type="http://schemas.openxmlformats.org/officeDocument/2006/relationships/image" Target="../media/image46.jpeg"/><Relationship Id="rId29" Type="http://schemas.openxmlformats.org/officeDocument/2006/relationships/image" Target="../media/image55.gif"/><Relationship Id="rId41" Type="http://schemas.openxmlformats.org/officeDocument/2006/relationships/image" Target="../media/image65.png"/><Relationship Id="rId1" Type="http://schemas.openxmlformats.org/officeDocument/2006/relationships/slideLayout" Target="../slideLayouts/slideLayout7.xml"/><Relationship Id="rId6" Type="http://schemas.openxmlformats.org/officeDocument/2006/relationships/image" Target="../media/image37.jpeg"/><Relationship Id="rId11" Type="http://schemas.openxmlformats.org/officeDocument/2006/relationships/image" Target="../media/image23.jpeg"/><Relationship Id="rId24" Type="http://schemas.openxmlformats.org/officeDocument/2006/relationships/image" Target="../media/image50.jpeg"/><Relationship Id="rId32" Type="http://schemas.openxmlformats.org/officeDocument/2006/relationships/hyperlink" Target="http://upload.wikimedia.org/wikipedia/en/0/0f/Seal_=_Prince_William_County_Seal.jpg" TargetMode="External"/><Relationship Id="rId37" Type="http://schemas.openxmlformats.org/officeDocument/2006/relationships/image" Target="../media/image62.jpeg"/><Relationship Id="rId40" Type="http://schemas.openxmlformats.org/officeDocument/2006/relationships/image" Target="../media/image64.jpeg"/><Relationship Id="rId5" Type="http://schemas.openxmlformats.org/officeDocument/2006/relationships/image" Target="../media/image36.jpeg"/><Relationship Id="rId15" Type="http://schemas.openxmlformats.org/officeDocument/2006/relationships/image" Target="../media/image42.jpeg"/><Relationship Id="rId23" Type="http://schemas.openxmlformats.org/officeDocument/2006/relationships/image" Target="../media/image49.jpeg"/><Relationship Id="rId28" Type="http://schemas.openxmlformats.org/officeDocument/2006/relationships/image" Target="../media/image54.jpeg"/><Relationship Id="rId36" Type="http://schemas.openxmlformats.org/officeDocument/2006/relationships/image" Target="../media/image61.gif"/><Relationship Id="rId10" Type="http://schemas.openxmlformats.org/officeDocument/2006/relationships/image" Target="../media/image21.jpeg"/><Relationship Id="rId19" Type="http://schemas.openxmlformats.org/officeDocument/2006/relationships/image" Target="../media/image45.jpeg"/><Relationship Id="rId31" Type="http://schemas.openxmlformats.org/officeDocument/2006/relationships/image" Target="../media/image57.jpeg"/><Relationship Id="rId4" Type="http://schemas.openxmlformats.org/officeDocument/2006/relationships/image" Target="../media/image35.jpeg"/><Relationship Id="rId9" Type="http://schemas.openxmlformats.org/officeDocument/2006/relationships/image" Target="../media/image39.png"/><Relationship Id="rId14" Type="http://schemas.openxmlformats.org/officeDocument/2006/relationships/image" Target="../media/image41.jpeg"/><Relationship Id="rId22" Type="http://schemas.openxmlformats.org/officeDocument/2006/relationships/image" Target="../media/image48.jpeg"/><Relationship Id="rId27" Type="http://schemas.openxmlformats.org/officeDocument/2006/relationships/image" Target="../media/image53.jpeg"/><Relationship Id="rId30" Type="http://schemas.openxmlformats.org/officeDocument/2006/relationships/image" Target="../media/image56.jpeg"/><Relationship Id="rId35" Type="http://schemas.openxmlformats.org/officeDocument/2006/relationships/image" Target="../media/image6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4.xml"/></Relationships>
</file>

<file path=ppt/slides/_rels/slide16.xml.rels><?xml version="1.0" encoding="UTF-8" standalone="yes"?>
<Relationships xmlns="http://schemas.openxmlformats.org/package/2006/relationships"><Relationship Id="rId8" Type="http://schemas.openxmlformats.org/officeDocument/2006/relationships/image" Target="../media/image73.jpeg"/><Relationship Id="rId3" Type="http://schemas.openxmlformats.org/officeDocument/2006/relationships/image" Target="../media/image68.jpeg"/><Relationship Id="rId7" Type="http://schemas.openxmlformats.org/officeDocument/2006/relationships/image" Target="../media/image72.jpeg"/><Relationship Id="rId2" Type="http://schemas.openxmlformats.org/officeDocument/2006/relationships/image" Target="../media/image67.jpeg"/><Relationship Id="rId1" Type="http://schemas.openxmlformats.org/officeDocument/2006/relationships/slideLayout" Target="../slideLayouts/slideLayout49.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 Id="rId9" Type="http://schemas.openxmlformats.org/officeDocument/2006/relationships/image" Target="../media/image74.jpeg"/></Relationships>
</file>

<file path=ppt/slides/_rels/slide1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4191000" y="182563"/>
            <a:ext cx="3552825" cy="731837"/>
          </a:xfrm>
          <a:prstGeom prst="rect">
            <a:avLst/>
          </a:prstGeom>
          <a:noFill/>
          <a:ln w="9525">
            <a:noFill/>
            <a:miter lim="800000"/>
            <a:headEnd/>
            <a:tailEnd/>
          </a:ln>
        </p:spPr>
        <p:txBody>
          <a:bodyPr wrap="none">
            <a:spAutoFit/>
          </a:bodyPr>
          <a:lstStyle/>
          <a:p>
            <a:pPr algn="ctr" eaLnBrk="1" hangingPunct="1"/>
            <a:r>
              <a:rPr lang="en-US" sz="2400" b="1" dirty="0">
                <a:solidFill>
                  <a:srgbClr val="000000"/>
                </a:solidFill>
                <a:latin typeface="Arial" charset="0"/>
              </a:rPr>
              <a:t>This Brief is Classified:</a:t>
            </a:r>
          </a:p>
          <a:p>
            <a:pPr algn="ctr" eaLnBrk="1" hangingPunct="1"/>
            <a:r>
              <a:rPr lang="en-US" sz="1800" b="1" dirty="0">
                <a:solidFill>
                  <a:srgbClr val="3333CC"/>
                </a:solidFill>
                <a:latin typeface="Arial" charset="0"/>
              </a:rPr>
              <a:t>UNCLASSIFIED / FOUO</a:t>
            </a:r>
          </a:p>
        </p:txBody>
      </p:sp>
      <p:sp>
        <p:nvSpPr>
          <p:cNvPr id="6148" name="Text Box 6"/>
          <p:cNvSpPr txBox="1">
            <a:spLocks noChangeArrowheads="1"/>
          </p:cNvSpPr>
          <p:nvPr/>
        </p:nvSpPr>
        <p:spPr bwMode="auto">
          <a:xfrm>
            <a:off x="4864100" y="6583363"/>
            <a:ext cx="227013" cy="274637"/>
          </a:xfrm>
          <a:prstGeom prst="rect">
            <a:avLst/>
          </a:prstGeom>
          <a:noFill/>
          <a:ln w="9525">
            <a:noFill/>
            <a:miter lim="800000"/>
            <a:headEnd/>
            <a:tailEnd/>
          </a:ln>
        </p:spPr>
        <p:txBody>
          <a:bodyPr wrap="none">
            <a:spAutoFit/>
          </a:bodyPr>
          <a:lstStyle/>
          <a:p>
            <a:pPr algn="ctr" eaLnBrk="1" hangingPunct="1"/>
            <a:r>
              <a:rPr lang="en-US" sz="1200" b="1" dirty="0">
                <a:solidFill>
                  <a:srgbClr val="000099"/>
                </a:solidFill>
                <a:latin typeface="Arial" charset="0"/>
              </a:rPr>
              <a:t> </a:t>
            </a:r>
          </a:p>
        </p:txBody>
      </p:sp>
      <p:sp>
        <p:nvSpPr>
          <p:cNvPr id="6149" name="Text Box 7"/>
          <p:cNvSpPr txBox="1">
            <a:spLocks noChangeArrowheads="1"/>
          </p:cNvSpPr>
          <p:nvPr/>
        </p:nvSpPr>
        <p:spPr bwMode="auto">
          <a:xfrm>
            <a:off x="4246563" y="-66675"/>
            <a:ext cx="227012" cy="274638"/>
          </a:xfrm>
          <a:prstGeom prst="rect">
            <a:avLst/>
          </a:prstGeom>
          <a:noFill/>
          <a:ln w="9525">
            <a:noFill/>
            <a:miter lim="800000"/>
            <a:headEnd/>
            <a:tailEnd/>
          </a:ln>
        </p:spPr>
        <p:txBody>
          <a:bodyPr wrap="none">
            <a:spAutoFit/>
          </a:bodyPr>
          <a:lstStyle/>
          <a:p>
            <a:pPr algn="ctr" eaLnBrk="1" hangingPunct="1"/>
            <a:r>
              <a:rPr lang="en-US" sz="1200" b="1" dirty="0">
                <a:solidFill>
                  <a:srgbClr val="000099"/>
                </a:solidFill>
                <a:latin typeface="Arial" charset="0"/>
              </a:rPr>
              <a:t> </a:t>
            </a:r>
          </a:p>
        </p:txBody>
      </p:sp>
      <p:pic>
        <p:nvPicPr>
          <p:cNvPr id="6150" name="Picture 10" descr="Master Intro"/>
          <p:cNvPicPr>
            <a:picLocks noChangeAspect="1" noChangeArrowheads="1"/>
          </p:cNvPicPr>
          <p:nvPr/>
        </p:nvPicPr>
        <p:blipFill>
          <a:blip r:embed="rId3" cstate="print"/>
          <a:srcRect/>
          <a:stretch>
            <a:fillRect/>
          </a:stretch>
        </p:blipFill>
        <p:spPr bwMode="auto">
          <a:xfrm>
            <a:off x="57150" y="0"/>
            <a:ext cx="3325813" cy="6858000"/>
          </a:xfrm>
          <a:prstGeom prst="rect">
            <a:avLst/>
          </a:prstGeom>
          <a:noFill/>
          <a:ln w="9525">
            <a:noFill/>
            <a:miter lim="800000"/>
            <a:headEnd/>
            <a:tailEnd/>
          </a:ln>
        </p:spPr>
      </p:pic>
      <p:sp>
        <p:nvSpPr>
          <p:cNvPr id="6151" name="Text Box 1088"/>
          <p:cNvSpPr txBox="1">
            <a:spLocks noChangeArrowheads="1"/>
          </p:cNvSpPr>
          <p:nvPr/>
        </p:nvSpPr>
        <p:spPr bwMode="auto">
          <a:xfrm>
            <a:off x="5908675" y="6226884"/>
            <a:ext cx="3235325" cy="646331"/>
          </a:xfrm>
          <a:prstGeom prst="rect">
            <a:avLst/>
          </a:prstGeom>
          <a:noFill/>
          <a:ln w="9525">
            <a:noFill/>
            <a:miter lim="800000"/>
            <a:headEnd/>
            <a:tailEnd/>
          </a:ln>
        </p:spPr>
        <p:txBody>
          <a:bodyPr wrap="square">
            <a:spAutoFit/>
          </a:bodyPr>
          <a:lstStyle/>
          <a:p>
            <a:pPr eaLnBrk="1" hangingPunct="1"/>
            <a:r>
              <a:rPr lang="en-US" sz="1800" b="1" dirty="0" smtClean="0">
                <a:solidFill>
                  <a:srgbClr val="000000"/>
                </a:solidFill>
                <a:latin typeface="Arial" charset="0"/>
              </a:rPr>
              <a:t>MG  Michael S. Linnington</a:t>
            </a:r>
            <a:endParaRPr lang="en-US" sz="1800" b="1" dirty="0">
              <a:solidFill>
                <a:srgbClr val="000000"/>
              </a:solidFill>
              <a:latin typeface="Arial" charset="0"/>
            </a:endParaRPr>
          </a:p>
          <a:p>
            <a:pPr eaLnBrk="1" hangingPunct="1"/>
            <a:r>
              <a:rPr lang="en-US" sz="1800" b="1" dirty="0" smtClean="0">
                <a:solidFill>
                  <a:srgbClr val="000000"/>
                </a:solidFill>
                <a:latin typeface="Arial" charset="0"/>
              </a:rPr>
              <a:t>Commanding General</a:t>
            </a:r>
            <a:endParaRPr lang="en-US" sz="1800" b="1" dirty="0">
              <a:solidFill>
                <a:srgbClr val="000000"/>
              </a:solidFill>
              <a:latin typeface="Arial" charset="0"/>
            </a:endParaRPr>
          </a:p>
        </p:txBody>
      </p:sp>
      <p:pic>
        <p:nvPicPr>
          <p:cNvPr id="6152" name="Picture 1089" descr="MDWCrest"/>
          <p:cNvPicPr>
            <a:picLocks noChangeAspect="1" noChangeArrowheads="1"/>
          </p:cNvPicPr>
          <p:nvPr/>
        </p:nvPicPr>
        <p:blipFill>
          <a:blip r:embed="rId4" cstate="print"/>
          <a:srcRect/>
          <a:stretch>
            <a:fillRect/>
          </a:stretch>
        </p:blipFill>
        <p:spPr bwMode="auto">
          <a:xfrm>
            <a:off x="1400300" y="3429000"/>
            <a:ext cx="2667000" cy="3276600"/>
          </a:xfrm>
          <a:prstGeom prst="rect">
            <a:avLst/>
          </a:prstGeom>
          <a:noFill/>
          <a:ln w="9525">
            <a:noFill/>
            <a:miter lim="800000"/>
            <a:headEnd/>
            <a:tailEnd/>
          </a:ln>
        </p:spPr>
      </p:pic>
      <p:sp>
        <p:nvSpPr>
          <p:cNvPr id="940037" name="Text Box 5"/>
          <p:cNvSpPr txBox="1">
            <a:spLocks noChangeArrowheads="1"/>
          </p:cNvSpPr>
          <p:nvPr/>
        </p:nvSpPr>
        <p:spPr bwMode="auto">
          <a:xfrm>
            <a:off x="3496950" y="1089388"/>
            <a:ext cx="5765800" cy="5078313"/>
          </a:xfrm>
          <a:prstGeom prst="rect">
            <a:avLst/>
          </a:prstGeom>
          <a:noFill/>
          <a:ln w="38100">
            <a:noFill/>
            <a:miter lim="800000"/>
            <a:headEnd/>
            <a:tailEnd/>
          </a:ln>
          <a:effectLst/>
        </p:spPr>
        <p:txBody>
          <a:bodyPr wrap="square">
            <a:spAutoFit/>
          </a:bodyPr>
          <a:lstStyle/>
          <a:p>
            <a:pPr algn="ctr" eaLnBrk="1" hangingPunct="1">
              <a:lnSpc>
                <a:spcPct val="90000"/>
              </a:lnSpc>
              <a:defRPr/>
            </a:pPr>
            <a:r>
              <a:rPr lang="en-US" sz="3000" b="1" i="1" dirty="0">
                <a:solidFill>
                  <a:srgbClr val="000000"/>
                </a:solidFill>
                <a:effectLst>
                  <a:outerShdw blurRad="38100" dist="38100" dir="2700000" algn="tl">
                    <a:srgbClr val="C0C0C0"/>
                  </a:outerShdw>
                </a:effectLst>
              </a:rPr>
              <a:t>Joint Force Headquarters - National Capital Region</a:t>
            </a:r>
          </a:p>
          <a:p>
            <a:pPr algn="ctr" eaLnBrk="1" hangingPunct="1">
              <a:lnSpc>
                <a:spcPct val="90000"/>
              </a:lnSpc>
              <a:defRPr/>
            </a:pPr>
            <a:r>
              <a:rPr lang="en-US" sz="3000" b="1" i="1" dirty="0">
                <a:solidFill>
                  <a:srgbClr val="000000"/>
                </a:solidFill>
                <a:effectLst>
                  <a:outerShdw blurRad="38100" dist="38100" dir="2700000" algn="tl">
                    <a:srgbClr val="C0C0C0"/>
                  </a:outerShdw>
                </a:effectLst>
              </a:rPr>
              <a:t> (JFHQ-NCR)</a:t>
            </a:r>
          </a:p>
          <a:p>
            <a:pPr algn="ctr" eaLnBrk="1" hangingPunct="1">
              <a:lnSpc>
                <a:spcPct val="90000"/>
              </a:lnSpc>
              <a:defRPr/>
            </a:pPr>
            <a:r>
              <a:rPr lang="en-US" sz="3000" b="1" i="1" dirty="0">
                <a:solidFill>
                  <a:srgbClr val="000000"/>
                </a:solidFill>
                <a:effectLst>
                  <a:outerShdw blurRad="38100" dist="38100" dir="2700000" algn="tl">
                    <a:srgbClr val="C0C0C0"/>
                  </a:outerShdw>
                </a:effectLst>
              </a:rPr>
              <a:t>and </a:t>
            </a:r>
          </a:p>
          <a:p>
            <a:pPr algn="ctr" eaLnBrk="1" hangingPunct="1">
              <a:lnSpc>
                <a:spcPct val="90000"/>
              </a:lnSpc>
              <a:defRPr/>
            </a:pPr>
            <a:r>
              <a:rPr lang="en-US" sz="3000" b="1" i="1" dirty="0" smtClean="0">
                <a:solidFill>
                  <a:srgbClr val="000000"/>
                </a:solidFill>
                <a:effectLst>
                  <a:outerShdw blurRad="38100" dist="38100" dir="2700000" algn="tl">
                    <a:srgbClr val="C0C0C0"/>
                  </a:outerShdw>
                </a:effectLst>
              </a:rPr>
              <a:t>The United States Army</a:t>
            </a:r>
          </a:p>
          <a:p>
            <a:pPr algn="ctr" eaLnBrk="1" hangingPunct="1">
              <a:lnSpc>
                <a:spcPct val="90000"/>
              </a:lnSpc>
              <a:defRPr/>
            </a:pPr>
            <a:r>
              <a:rPr lang="en-US" sz="3000" b="1" i="1" dirty="0" smtClean="0">
                <a:solidFill>
                  <a:srgbClr val="000000"/>
                </a:solidFill>
                <a:effectLst>
                  <a:outerShdw blurRad="38100" dist="38100" dir="2700000" algn="tl">
                    <a:srgbClr val="C0C0C0"/>
                  </a:outerShdw>
                </a:effectLst>
              </a:rPr>
              <a:t>Military </a:t>
            </a:r>
            <a:r>
              <a:rPr lang="en-US" sz="3000" b="1" i="1" dirty="0">
                <a:solidFill>
                  <a:srgbClr val="000000"/>
                </a:solidFill>
                <a:effectLst>
                  <a:outerShdw blurRad="38100" dist="38100" dir="2700000" algn="tl">
                    <a:srgbClr val="C0C0C0"/>
                  </a:outerShdw>
                </a:effectLst>
              </a:rPr>
              <a:t>District of Washington </a:t>
            </a:r>
            <a:r>
              <a:rPr lang="en-US" sz="3000" b="1" i="1" dirty="0" smtClean="0">
                <a:solidFill>
                  <a:srgbClr val="000000"/>
                </a:solidFill>
                <a:effectLst>
                  <a:outerShdw blurRad="38100" dist="38100" dir="2700000" algn="tl">
                    <a:srgbClr val="C0C0C0"/>
                  </a:outerShdw>
                </a:effectLst>
              </a:rPr>
              <a:t>(USAMDW)</a:t>
            </a:r>
          </a:p>
          <a:p>
            <a:pPr algn="ctr" eaLnBrk="1" hangingPunct="1">
              <a:lnSpc>
                <a:spcPct val="90000"/>
              </a:lnSpc>
              <a:defRPr/>
            </a:pPr>
            <a:endParaRPr lang="en-US" sz="3000" b="1" i="1" dirty="0">
              <a:solidFill>
                <a:srgbClr val="000000"/>
              </a:solidFill>
              <a:effectLst>
                <a:outerShdw blurRad="38100" dist="38100" dir="2700000" algn="tl">
                  <a:srgbClr val="C0C0C0"/>
                </a:outerShdw>
              </a:effectLst>
            </a:endParaRPr>
          </a:p>
          <a:p>
            <a:pPr algn="ctr" eaLnBrk="1" hangingPunct="1">
              <a:lnSpc>
                <a:spcPct val="90000"/>
              </a:lnSpc>
              <a:defRPr/>
            </a:pPr>
            <a:r>
              <a:rPr lang="en-US" sz="3000" b="1" i="1" dirty="0" smtClean="0">
                <a:solidFill>
                  <a:srgbClr val="000000"/>
                </a:solidFill>
                <a:effectLst>
                  <a:outerShdw blurRad="38100" dist="38100" dir="2700000" algn="tl">
                    <a:srgbClr val="C0C0C0"/>
                  </a:outerShdw>
                </a:effectLst>
              </a:rPr>
              <a:t>   57</a:t>
            </a:r>
            <a:r>
              <a:rPr lang="en-US" sz="3000" b="1" i="1" baseline="30000" dirty="0" smtClean="0">
                <a:solidFill>
                  <a:srgbClr val="000000"/>
                </a:solidFill>
                <a:effectLst>
                  <a:outerShdw blurRad="38100" dist="38100" dir="2700000" algn="tl">
                    <a:srgbClr val="C0C0C0"/>
                  </a:outerShdw>
                </a:effectLst>
              </a:rPr>
              <a:t>th</a:t>
            </a:r>
            <a:r>
              <a:rPr lang="en-US" sz="3000" b="1" i="1" dirty="0" smtClean="0">
                <a:solidFill>
                  <a:srgbClr val="000000"/>
                </a:solidFill>
                <a:effectLst>
                  <a:outerShdw blurRad="38100" dist="38100" dir="2700000" algn="tl">
                    <a:srgbClr val="C0C0C0"/>
                  </a:outerShdw>
                </a:effectLst>
              </a:rPr>
              <a:t> Presidential Inauguration</a:t>
            </a:r>
          </a:p>
          <a:p>
            <a:pPr algn="ctr" eaLnBrk="1" hangingPunct="1">
              <a:lnSpc>
                <a:spcPct val="90000"/>
              </a:lnSpc>
              <a:defRPr/>
            </a:pPr>
            <a:endParaRPr lang="en-US" sz="3000" b="1" i="1" dirty="0" smtClean="0">
              <a:solidFill>
                <a:srgbClr val="000000"/>
              </a:solidFill>
              <a:effectLst>
                <a:outerShdw blurRad="38100" dist="38100" dir="2700000" algn="tl">
                  <a:srgbClr val="C0C0C0"/>
                </a:outerShdw>
              </a:effectLst>
            </a:endParaRPr>
          </a:p>
          <a:p>
            <a:pPr algn="ctr" eaLnBrk="1" hangingPunct="1">
              <a:lnSpc>
                <a:spcPct val="90000"/>
              </a:lnSpc>
              <a:defRPr/>
            </a:pPr>
            <a:r>
              <a:rPr lang="en-US" sz="3000" b="1" i="1" dirty="0" smtClean="0">
                <a:solidFill>
                  <a:srgbClr val="0000CC"/>
                </a:solidFill>
                <a:effectLst>
                  <a:outerShdw blurRad="38100" dist="38100" dir="2700000" algn="tl">
                    <a:srgbClr val="C0C0C0"/>
                  </a:outerShdw>
                </a:effectLst>
              </a:rPr>
              <a:t>Guardian</a:t>
            </a:r>
          </a:p>
          <a:p>
            <a:pPr algn="ctr" eaLnBrk="1" hangingPunct="1">
              <a:lnSpc>
                <a:spcPct val="90000"/>
              </a:lnSpc>
              <a:defRPr/>
            </a:pPr>
            <a:r>
              <a:rPr lang="en-US" sz="3000" b="1" i="1" dirty="0" smtClean="0">
                <a:solidFill>
                  <a:srgbClr val="0000CC"/>
                </a:solidFill>
                <a:effectLst>
                  <a:outerShdw blurRad="38100" dist="38100" dir="2700000" algn="tl">
                    <a:srgbClr val="C0C0C0"/>
                  </a:outerShdw>
                </a:effectLst>
              </a:rPr>
              <a:t>of the Nation’s Capital </a:t>
            </a:r>
            <a:endParaRPr lang="en-US" sz="3000" b="1" i="1" dirty="0">
              <a:solidFill>
                <a:srgbClr val="0000CC"/>
              </a:solidFill>
              <a:effectLst>
                <a:outerShdw blurRad="38100" dist="38100" dir="2700000" algn="tl">
                  <a:srgbClr val="C0C0C0"/>
                </a:outerShdw>
              </a:effectLst>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Title 1"/>
          <p:cNvSpPr>
            <a:spLocks noGrp="1"/>
          </p:cNvSpPr>
          <p:nvPr>
            <p:ph type="title"/>
          </p:nvPr>
        </p:nvSpPr>
        <p:spPr>
          <a:xfrm>
            <a:off x="889810" y="-258057"/>
            <a:ext cx="8229600" cy="1143000"/>
          </a:xfrm>
        </p:spPr>
        <p:txBody>
          <a:bodyPr/>
          <a:lstStyle/>
          <a:p>
            <a:pPr algn="r"/>
            <a:r>
              <a:rPr lang="en-US" dirty="0" smtClean="0">
                <a:solidFill>
                  <a:schemeClr val="tx1"/>
                </a:solidFill>
              </a:rPr>
              <a:t> </a:t>
            </a:r>
            <a:br>
              <a:rPr lang="en-US" dirty="0" smtClean="0">
                <a:solidFill>
                  <a:schemeClr val="tx1"/>
                </a:solidFill>
              </a:rPr>
            </a:br>
            <a:r>
              <a:rPr lang="en-US" i="1" dirty="0" smtClean="0">
                <a:solidFill>
                  <a:schemeClr val="tx1"/>
                </a:solidFill>
              </a:rPr>
              <a:t>Major Event Schedule ~ 57</a:t>
            </a:r>
            <a:r>
              <a:rPr lang="en-US" i="1" baseline="30000" dirty="0" smtClean="0">
                <a:solidFill>
                  <a:schemeClr val="tx1"/>
                </a:solidFill>
              </a:rPr>
              <a:t>th</a:t>
            </a:r>
            <a:r>
              <a:rPr lang="en-US" i="1" dirty="0" smtClean="0">
                <a:solidFill>
                  <a:schemeClr val="tx1"/>
                </a:solidFill>
              </a:rPr>
              <a:t> Inauguration </a:t>
            </a:r>
            <a:endParaRPr lang="en-US" i="1" dirty="0" smtClean="0">
              <a:solidFill>
                <a:schemeClr val="tx1"/>
              </a:solidFill>
              <a:latin typeface="+mn-lt"/>
            </a:endParaRPr>
          </a:p>
        </p:txBody>
      </p:sp>
      <p:grpSp>
        <p:nvGrpSpPr>
          <p:cNvPr id="2" name="Group 48"/>
          <p:cNvGrpSpPr/>
          <p:nvPr/>
        </p:nvGrpSpPr>
        <p:grpSpPr>
          <a:xfrm>
            <a:off x="214377" y="1161149"/>
            <a:ext cx="8730712" cy="5703396"/>
            <a:chOff x="143127" y="1089899"/>
            <a:chExt cx="8730712" cy="5703396"/>
          </a:xfrm>
        </p:grpSpPr>
        <p:sp>
          <p:nvSpPr>
            <p:cNvPr id="50" name="TextBox 49"/>
            <p:cNvSpPr txBox="1"/>
            <p:nvPr/>
          </p:nvSpPr>
          <p:spPr>
            <a:xfrm>
              <a:off x="1361109" y="1089914"/>
              <a:ext cx="1177254" cy="307777"/>
            </a:xfrm>
            <a:prstGeom prst="rect">
              <a:avLst/>
            </a:prstGeom>
            <a:solidFill>
              <a:srgbClr val="FFCC99"/>
            </a:solidFill>
            <a:ln>
              <a:solidFill>
                <a:schemeClr val="tx1"/>
              </a:solidFill>
            </a:ln>
          </p:spPr>
          <p:txBody>
            <a:bodyPr wrap="square" rtlCol="0">
              <a:spAutoFit/>
            </a:bodyPr>
            <a:lstStyle/>
            <a:p>
              <a:pPr algn="ctr"/>
              <a:r>
                <a:rPr lang="en-US" sz="1400" dirty="0" smtClean="0"/>
                <a:t>Thurs, 17 JAN</a:t>
              </a:r>
              <a:endParaRPr lang="en-US" sz="1400" dirty="0"/>
            </a:p>
          </p:txBody>
        </p:sp>
        <p:grpSp>
          <p:nvGrpSpPr>
            <p:cNvPr id="3" name="Group 49"/>
            <p:cNvGrpSpPr/>
            <p:nvPr/>
          </p:nvGrpSpPr>
          <p:grpSpPr>
            <a:xfrm>
              <a:off x="3951621" y="1416347"/>
              <a:ext cx="1097280" cy="1378052"/>
              <a:chOff x="3641697" y="1828800"/>
              <a:chExt cx="1097280" cy="1378052"/>
            </a:xfrm>
          </p:grpSpPr>
          <p:pic>
            <p:nvPicPr>
              <p:cNvPr id="102" name="Picture 101" descr="obama-homeless-shelter.jpg"/>
              <p:cNvPicPr>
                <a:picLocks noChangeAspect="1"/>
              </p:cNvPicPr>
              <p:nvPr/>
            </p:nvPicPr>
            <p:blipFill>
              <a:blip r:embed="rId3" cstate="print"/>
              <a:stretch>
                <a:fillRect/>
              </a:stretch>
            </p:blipFill>
            <p:spPr>
              <a:xfrm>
                <a:off x="3641697" y="1828800"/>
                <a:ext cx="1097280" cy="1041622"/>
              </a:xfrm>
              <a:prstGeom prst="rect">
                <a:avLst/>
              </a:prstGeom>
              <a:ln w="25400">
                <a:noFill/>
                <a:miter lim="800000"/>
              </a:ln>
            </p:spPr>
          </p:pic>
          <p:sp>
            <p:nvSpPr>
              <p:cNvPr id="103" name="TextBox 102"/>
              <p:cNvSpPr txBox="1"/>
              <p:nvPr/>
            </p:nvSpPr>
            <p:spPr>
              <a:xfrm>
                <a:off x="3641697" y="2868298"/>
                <a:ext cx="1097280" cy="338554"/>
              </a:xfrm>
              <a:prstGeom prst="rect">
                <a:avLst/>
              </a:prstGeom>
              <a:noFill/>
              <a:ln>
                <a:noFill/>
              </a:ln>
            </p:spPr>
            <p:txBody>
              <a:bodyPr wrap="square" rtlCol="0">
                <a:spAutoFit/>
              </a:bodyPr>
              <a:lstStyle/>
              <a:p>
                <a:pPr algn="ctr"/>
                <a:r>
                  <a:rPr lang="en-US" sz="800" dirty="0" smtClean="0"/>
                  <a:t>National Day of Service</a:t>
                </a:r>
                <a:endParaRPr lang="en-US" sz="800" dirty="0"/>
              </a:p>
            </p:txBody>
          </p:sp>
        </p:grpSp>
        <p:pic>
          <p:nvPicPr>
            <p:cNvPr id="52" name="Picture 3" descr="C:\Users\Fred reincarnated\Desktop\Girdwood_concert_small.jpg"/>
            <p:cNvPicPr>
              <a:picLocks noChangeAspect="1" noChangeArrowheads="1"/>
            </p:cNvPicPr>
            <p:nvPr/>
          </p:nvPicPr>
          <p:blipFill>
            <a:blip r:embed="rId4" cstate="print"/>
            <a:srcRect/>
            <a:stretch>
              <a:fillRect/>
            </a:stretch>
          </p:blipFill>
          <p:spPr bwMode="auto">
            <a:xfrm>
              <a:off x="3959923" y="2842730"/>
              <a:ext cx="1097059" cy="1026395"/>
            </a:xfrm>
            <a:prstGeom prst="rect">
              <a:avLst/>
            </a:prstGeom>
            <a:noFill/>
          </p:spPr>
        </p:pic>
        <p:sp>
          <p:nvSpPr>
            <p:cNvPr id="53" name="TextBox 52"/>
            <p:cNvSpPr txBox="1"/>
            <p:nvPr/>
          </p:nvSpPr>
          <p:spPr>
            <a:xfrm>
              <a:off x="3959959" y="3869915"/>
              <a:ext cx="1089117" cy="323165"/>
            </a:xfrm>
            <a:prstGeom prst="rect">
              <a:avLst/>
            </a:prstGeom>
            <a:noFill/>
            <a:ln>
              <a:noFill/>
            </a:ln>
          </p:spPr>
          <p:txBody>
            <a:bodyPr wrap="square" rtlCol="0">
              <a:spAutoFit/>
            </a:bodyPr>
            <a:lstStyle/>
            <a:p>
              <a:pPr algn="ctr"/>
              <a:r>
                <a:rPr lang="en-US" sz="800" dirty="0" smtClean="0"/>
                <a:t>Children’s Concert</a:t>
              </a:r>
            </a:p>
            <a:p>
              <a:pPr algn="ctr"/>
              <a:r>
                <a:rPr lang="en-US" sz="700" dirty="0" smtClean="0"/>
                <a:t>Convention Center</a:t>
              </a:r>
              <a:endParaRPr lang="en-US" sz="700" dirty="0"/>
            </a:p>
          </p:txBody>
        </p:sp>
        <p:grpSp>
          <p:nvGrpSpPr>
            <p:cNvPr id="4" name="Group 54"/>
            <p:cNvGrpSpPr/>
            <p:nvPr/>
          </p:nvGrpSpPr>
          <p:grpSpPr>
            <a:xfrm>
              <a:off x="5219903" y="1416347"/>
              <a:ext cx="1091095" cy="1378052"/>
              <a:chOff x="4951896" y="1828800"/>
              <a:chExt cx="1091095" cy="1378052"/>
            </a:xfrm>
          </p:grpSpPr>
          <p:pic>
            <p:nvPicPr>
              <p:cNvPr id="100" name="Picture 99" descr="0528_obama_secretary_of_defense.jpg"/>
              <p:cNvPicPr>
                <a:picLocks/>
              </p:cNvPicPr>
              <p:nvPr/>
            </p:nvPicPr>
            <p:blipFill>
              <a:blip r:embed="rId5" cstate="print"/>
              <a:stretch>
                <a:fillRect/>
              </a:stretch>
            </p:blipFill>
            <p:spPr>
              <a:xfrm>
                <a:off x="4959847" y="1828800"/>
                <a:ext cx="1083144" cy="1041621"/>
              </a:xfrm>
              <a:prstGeom prst="rect">
                <a:avLst/>
              </a:prstGeom>
              <a:ln w="25400">
                <a:noFill/>
                <a:miter lim="800000"/>
              </a:ln>
            </p:spPr>
          </p:pic>
          <p:sp>
            <p:nvSpPr>
              <p:cNvPr id="101" name="TextBox 100"/>
              <p:cNvSpPr txBox="1"/>
              <p:nvPr/>
            </p:nvSpPr>
            <p:spPr>
              <a:xfrm>
                <a:off x="4951896" y="2868298"/>
                <a:ext cx="1091095" cy="338554"/>
              </a:xfrm>
              <a:prstGeom prst="rect">
                <a:avLst/>
              </a:prstGeom>
              <a:solidFill>
                <a:schemeClr val="bg1"/>
              </a:solidFill>
              <a:ln>
                <a:noFill/>
              </a:ln>
            </p:spPr>
            <p:txBody>
              <a:bodyPr wrap="square" rtlCol="0">
                <a:spAutoFit/>
              </a:bodyPr>
              <a:lstStyle/>
              <a:p>
                <a:pPr algn="ctr"/>
                <a:r>
                  <a:rPr lang="en-US" sz="800" dirty="0" smtClean="0"/>
                  <a:t>Wreath Laying  Tomb of Unknowns </a:t>
                </a:r>
                <a:endParaRPr lang="en-US" sz="800" dirty="0"/>
              </a:p>
            </p:txBody>
          </p:sp>
        </p:grpSp>
        <p:sp>
          <p:nvSpPr>
            <p:cNvPr id="55" name="TextBox 54"/>
            <p:cNvSpPr txBox="1"/>
            <p:nvPr/>
          </p:nvSpPr>
          <p:spPr>
            <a:xfrm>
              <a:off x="5238132" y="3869125"/>
              <a:ext cx="1067251" cy="215444"/>
            </a:xfrm>
            <a:prstGeom prst="rect">
              <a:avLst/>
            </a:prstGeom>
            <a:noFill/>
            <a:ln>
              <a:noFill/>
            </a:ln>
          </p:spPr>
          <p:txBody>
            <a:bodyPr wrap="square" rtlCol="0">
              <a:spAutoFit/>
            </a:bodyPr>
            <a:lstStyle/>
            <a:p>
              <a:pPr algn="ctr"/>
              <a:r>
                <a:rPr lang="en-US" sz="800" dirty="0" smtClean="0"/>
                <a:t>Church Service     </a:t>
              </a:r>
              <a:endParaRPr lang="en-US" sz="800" dirty="0"/>
            </a:p>
          </p:txBody>
        </p:sp>
        <p:sp>
          <p:nvSpPr>
            <p:cNvPr id="56" name="TextBox 55"/>
            <p:cNvSpPr txBox="1"/>
            <p:nvPr/>
          </p:nvSpPr>
          <p:spPr>
            <a:xfrm>
              <a:off x="5224722" y="5194663"/>
              <a:ext cx="1052253" cy="215444"/>
            </a:xfrm>
            <a:prstGeom prst="rect">
              <a:avLst/>
            </a:prstGeom>
            <a:noFill/>
            <a:ln>
              <a:noFill/>
            </a:ln>
          </p:spPr>
          <p:txBody>
            <a:bodyPr wrap="square" rtlCol="0">
              <a:spAutoFit/>
            </a:bodyPr>
            <a:lstStyle/>
            <a:p>
              <a:pPr algn="ctr"/>
              <a:r>
                <a:rPr lang="en-US" sz="800" dirty="0" smtClean="0"/>
                <a:t>Oath of Office      </a:t>
              </a:r>
              <a:endParaRPr lang="en-US" sz="800" dirty="0"/>
            </a:p>
          </p:txBody>
        </p:sp>
        <p:pic>
          <p:nvPicPr>
            <p:cNvPr id="58" name="Picture 57" descr="Michelle-3.jpg"/>
            <p:cNvPicPr>
              <a:picLocks/>
            </p:cNvPicPr>
            <p:nvPr/>
          </p:nvPicPr>
          <p:blipFill>
            <a:blip r:embed="rId6" cstate="print"/>
            <a:srcRect b="39652"/>
            <a:stretch>
              <a:fillRect/>
            </a:stretch>
          </p:blipFill>
          <p:spPr>
            <a:xfrm>
              <a:off x="5220299" y="5458328"/>
              <a:ext cx="1063543" cy="1027579"/>
            </a:xfrm>
            <a:prstGeom prst="rect">
              <a:avLst/>
            </a:prstGeom>
            <a:ln w="25400">
              <a:noFill/>
              <a:miter lim="800000"/>
            </a:ln>
          </p:spPr>
        </p:pic>
        <p:sp>
          <p:nvSpPr>
            <p:cNvPr id="69" name="TextBox 68"/>
            <p:cNvSpPr txBox="1"/>
            <p:nvPr/>
          </p:nvSpPr>
          <p:spPr>
            <a:xfrm>
              <a:off x="2617982" y="1089899"/>
              <a:ext cx="1186515" cy="307777"/>
            </a:xfrm>
            <a:prstGeom prst="rect">
              <a:avLst/>
            </a:prstGeom>
            <a:solidFill>
              <a:srgbClr val="FFCC99"/>
            </a:solidFill>
            <a:ln>
              <a:solidFill>
                <a:schemeClr val="tx1"/>
              </a:solidFill>
            </a:ln>
          </p:spPr>
          <p:txBody>
            <a:bodyPr wrap="square" rtlCol="0">
              <a:spAutoFit/>
            </a:bodyPr>
            <a:lstStyle/>
            <a:p>
              <a:pPr algn="ctr"/>
              <a:r>
                <a:rPr lang="en-US" sz="1400" dirty="0" smtClean="0"/>
                <a:t>Fri, 18 JAN</a:t>
              </a:r>
              <a:endParaRPr lang="en-US" sz="1400" dirty="0"/>
            </a:p>
          </p:txBody>
        </p:sp>
        <p:sp>
          <p:nvSpPr>
            <p:cNvPr id="70" name="TextBox 69"/>
            <p:cNvSpPr txBox="1"/>
            <p:nvPr/>
          </p:nvSpPr>
          <p:spPr>
            <a:xfrm>
              <a:off x="3884116" y="1097854"/>
              <a:ext cx="1192872" cy="307777"/>
            </a:xfrm>
            <a:prstGeom prst="rect">
              <a:avLst/>
            </a:prstGeom>
            <a:solidFill>
              <a:srgbClr val="FFCC99"/>
            </a:solidFill>
            <a:ln>
              <a:solidFill>
                <a:schemeClr val="tx1"/>
              </a:solidFill>
            </a:ln>
          </p:spPr>
          <p:txBody>
            <a:bodyPr wrap="square" rtlCol="0">
              <a:spAutoFit/>
            </a:bodyPr>
            <a:lstStyle/>
            <a:p>
              <a:pPr algn="ctr"/>
              <a:r>
                <a:rPr lang="en-US" sz="1400" dirty="0" smtClean="0"/>
                <a:t>Sat, 19 JAN</a:t>
              </a:r>
              <a:endParaRPr lang="en-US" sz="1400" dirty="0"/>
            </a:p>
          </p:txBody>
        </p:sp>
        <p:sp>
          <p:nvSpPr>
            <p:cNvPr id="71" name="TextBox 70"/>
            <p:cNvSpPr txBox="1"/>
            <p:nvPr/>
          </p:nvSpPr>
          <p:spPr>
            <a:xfrm>
              <a:off x="5156607" y="1105806"/>
              <a:ext cx="1183330" cy="307777"/>
            </a:xfrm>
            <a:prstGeom prst="rect">
              <a:avLst/>
            </a:prstGeom>
            <a:solidFill>
              <a:srgbClr val="FFCC99"/>
            </a:solidFill>
            <a:ln>
              <a:solidFill>
                <a:schemeClr val="tx1"/>
              </a:solidFill>
            </a:ln>
          </p:spPr>
          <p:txBody>
            <a:bodyPr wrap="square" rtlCol="0">
              <a:spAutoFit/>
            </a:bodyPr>
            <a:lstStyle/>
            <a:p>
              <a:pPr algn="ctr"/>
              <a:r>
                <a:rPr lang="en-US" sz="1400" dirty="0" smtClean="0"/>
                <a:t>Sun, 20 JAN</a:t>
              </a:r>
              <a:endParaRPr lang="en-US" sz="1400" dirty="0"/>
            </a:p>
          </p:txBody>
        </p:sp>
        <p:sp>
          <p:nvSpPr>
            <p:cNvPr id="72" name="TextBox 71"/>
            <p:cNvSpPr txBox="1"/>
            <p:nvPr/>
          </p:nvSpPr>
          <p:spPr>
            <a:xfrm>
              <a:off x="6419556" y="1105805"/>
              <a:ext cx="1181740" cy="307777"/>
            </a:xfrm>
            <a:prstGeom prst="rect">
              <a:avLst/>
            </a:prstGeom>
            <a:solidFill>
              <a:srgbClr val="FFCC99"/>
            </a:solidFill>
            <a:ln>
              <a:solidFill>
                <a:schemeClr val="tx1"/>
              </a:solidFill>
            </a:ln>
          </p:spPr>
          <p:txBody>
            <a:bodyPr wrap="square" rtlCol="0">
              <a:spAutoFit/>
            </a:bodyPr>
            <a:lstStyle/>
            <a:p>
              <a:pPr algn="ctr"/>
              <a:r>
                <a:rPr lang="en-US" sz="1400" dirty="0" smtClean="0"/>
                <a:t>Mon, 21 JAN</a:t>
              </a:r>
              <a:endParaRPr lang="en-US" sz="1400" dirty="0"/>
            </a:p>
          </p:txBody>
        </p:sp>
        <p:sp>
          <p:nvSpPr>
            <p:cNvPr id="73" name="TextBox 72"/>
            <p:cNvSpPr txBox="1"/>
            <p:nvPr/>
          </p:nvSpPr>
          <p:spPr>
            <a:xfrm>
              <a:off x="7680915" y="1105806"/>
              <a:ext cx="1192924" cy="307777"/>
            </a:xfrm>
            <a:prstGeom prst="rect">
              <a:avLst/>
            </a:prstGeom>
            <a:solidFill>
              <a:srgbClr val="FFCC99"/>
            </a:solidFill>
            <a:ln>
              <a:solidFill>
                <a:schemeClr val="tx1"/>
              </a:solidFill>
            </a:ln>
          </p:spPr>
          <p:txBody>
            <a:bodyPr wrap="square" rtlCol="0">
              <a:spAutoFit/>
            </a:bodyPr>
            <a:lstStyle/>
            <a:p>
              <a:pPr algn="ctr"/>
              <a:r>
                <a:rPr lang="en-US" sz="1400" dirty="0" smtClean="0"/>
                <a:t>Tues, 22 JAN</a:t>
              </a:r>
              <a:endParaRPr lang="en-US" sz="1400" dirty="0"/>
            </a:p>
          </p:txBody>
        </p:sp>
        <p:grpSp>
          <p:nvGrpSpPr>
            <p:cNvPr id="5" name="Group 77"/>
            <p:cNvGrpSpPr/>
            <p:nvPr/>
          </p:nvGrpSpPr>
          <p:grpSpPr>
            <a:xfrm>
              <a:off x="1415057" y="1408396"/>
              <a:ext cx="1097280" cy="1378052"/>
              <a:chOff x="956365" y="1828800"/>
              <a:chExt cx="1097280" cy="1378052"/>
            </a:xfrm>
          </p:grpSpPr>
          <p:sp>
            <p:nvSpPr>
              <p:cNvPr id="98" name="TextBox 97"/>
              <p:cNvSpPr txBox="1"/>
              <p:nvPr/>
            </p:nvSpPr>
            <p:spPr>
              <a:xfrm>
                <a:off x="956365" y="2868298"/>
                <a:ext cx="1097280" cy="338554"/>
              </a:xfrm>
              <a:prstGeom prst="rect">
                <a:avLst/>
              </a:prstGeom>
              <a:noFill/>
              <a:ln>
                <a:noFill/>
              </a:ln>
            </p:spPr>
            <p:txBody>
              <a:bodyPr wrap="none" rtlCol="0">
                <a:spAutoFit/>
              </a:bodyPr>
              <a:lstStyle/>
              <a:p>
                <a:r>
                  <a:rPr lang="en-US" sz="800" dirty="0" smtClean="0"/>
                  <a:t>White House Brunch</a:t>
                </a:r>
              </a:p>
              <a:p>
                <a:pPr algn="ctr"/>
                <a:r>
                  <a:rPr lang="en-US" sz="800" dirty="0" smtClean="0"/>
                  <a:t> and reception</a:t>
                </a:r>
                <a:endParaRPr lang="en-US" sz="800" dirty="0"/>
              </a:p>
            </p:txBody>
          </p:sp>
          <p:pic>
            <p:nvPicPr>
              <p:cNvPr id="99" name="Picture 98" descr="state-dining-room-1977.jpg"/>
              <p:cNvPicPr>
                <a:picLocks/>
              </p:cNvPicPr>
              <p:nvPr/>
            </p:nvPicPr>
            <p:blipFill>
              <a:blip r:embed="rId7" cstate="print"/>
              <a:srcRect t="21053" b="12030"/>
              <a:stretch>
                <a:fillRect/>
              </a:stretch>
            </p:blipFill>
            <p:spPr>
              <a:xfrm>
                <a:off x="956365" y="1828800"/>
                <a:ext cx="1097280" cy="1053196"/>
              </a:xfrm>
              <a:prstGeom prst="rect">
                <a:avLst/>
              </a:prstGeom>
              <a:ln>
                <a:noFill/>
              </a:ln>
            </p:spPr>
          </p:pic>
        </p:grpSp>
        <p:grpSp>
          <p:nvGrpSpPr>
            <p:cNvPr id="6" name="Group 80"/>
            <p:cNvGrpSpPr/>
            <p:nvPr/>
          </p:nvGrpSpPr>
          <p:grpSpPr>
            <a:xfrm>
              <a:off x="2683339" y="1416347"/>
              <a:ext cx="1097280" cy="1378052"/>
              <a:chOff x="2384950" y="1828800"/>
              <a:chExt cx="1097280" cy="1378052"/>
            </a:xfrm>
          </p:grpSpPr>
          <p:sp>
            <p:nvSpPr>
              <p:cNvPr id="96" name="TextBox 95"/>
              <p:cNvSpPr txBox="1"/>
              <p:nvPr/>
            </p:nvSpPr>
            <p:spPr>
              <a:xfrm>
                <a:off x="2384950" y="2868298"/>
                <a:ext cx="1097280" cy="338554"/>
              </a:xfrm>
              <a:prstGeom prst="rect">
                <a:avLst/>
              </a:prstGeom>
              <a:noFill/>
              <a:ln>
                <a:noFill/>
              </a:ln>
            </p:spPr>
            <p:txBody>
              <a:bodyPr wrap="none" rtlCol="0">
                <a:spAutoFit/>
              </a:bodyPr>
              <a:lstStyle/>
              <a:p>
                <a:r>
                  <a:rPr lang="en-US" sz="800" dirty="0" smtClean="0"/>
                  <a:t>White House Brunch</a:t>
                </a:r>
              </a:p>
              <a:p>
                <a:pPr algn="ctr"/>
                <a:r>
                  <a:rPr lang="en-US" sz="800" dirty="0" smtClean="0"/>
                  <a:t> and reception</a:t>
                </a:r>
                <a:endParaRPr lang="en-US" sz="800" dirty="0"/>
              </a:p>
            </p:txBody>
          </p:sp>
          <p:pic>
            <p:nvPicPr>
              <p:cNvPr id="97" name="Picture 96" descr="state-dining-room-1977.jpg"/>
              <p:cNvPicPr>
                <a:picLocks/>
              </p:cNvPicPr>
              <p:nvPr/>
            </p:nvPicPr>
            <p:blipFill>
              <a:blip r:embed="rId7" cstate="print"/>
              <a:srcRect t="21053" b="12030"/>
              <a:stretch>
                <a:fillRect/>
              </a:stretch>
            </p:blipFill>
            <p:spPr>
              <a:xfrm>
                <a:off x="2384950" y="1828800"/>
                <a:ext cx="1097280" cy="1053196"/>
              </a:xfrm>
              <a:prstGeom prst="rect">
                <a:avLst/>
              </a:prstGeom>
              <a:ln>
                <a:noFill/>
              </a:ln>
            </p:spPr>
          </p:pic>
        </p:grpSp>
        <p:sp>
          <p:nvSpPr>
            <p:cNvPr id="77" name="TextBox 76"/>
            <p:cNvSpPr txBox="1"/>
            <p:nvPr/>
          </p:nvSpPr>
          <p:spPr>
            <a:xfrm>
              <a:off x="5230942" y="6457728"/>
              <a:ext cx="1095430" cy="323165"/>
            </a:xfrm>
            <a:prstGeom prst="rect">
              <a:avLst/>
            </a:prstGeom>
            <a:noFill/>
            <a:ln>
              <a:noFill/>
            </a:ln>
          </p:spPr>
          <p:txBody>
            <a:bodyPr wrap="square" rtlCol="0">
              <a:spAutoFit/>
            </a:bodyPr>
            <a:lstStyle/>
            <a:p>
              <a:pPr algn="ctr"/>
              <a:r>
                <a:rPr lang="en-US" sz="800" dirty="0" smtClean="0"/>
                <a:t>Reception</a:t>
              </a:r>
            </a:p>
            <a:p>
              <a:pPr algn="ctr"/>
              <a:r>
                <a:rPr lang="en-US" sz="700" dirty="0" smtClean="0"/>
                <a:t>National Bldg Museum</a:t>
              </a:r>
              <a:endParaRPr lang="en-US" sz="700" dirty="0"/>
            </a:p>
          </p:txBody>
        </p:sp>
        <p:grpSp>
          <p:nvGrpSpPr>
            <p:cNvPr id="7" name="Group 84"/>
            <p:cNvGrpSpPr/>
            <p:nvPr/>
          </p:nvGrpSpPr>
          <p:grpSpPr>
            <a:xfrm>
              <a:off x="6482000" y="1416347"/>
              <a:ext cx="1103022" cy="1378052"/>
              <a:chOff x="6347350" y="1828800"/>
              <a:chExt cx="1103022" cy="1378052"/>
            </a:xfrm>
          </p:grpSpPr>
          <p:pic>
            <p:nvPicPr>
              <p:cNvPr id="94" name="Picture 93" descr="250px-St__John's_Episcopal_Church.jpg"/>
              <p:cNvPicPr>
                <a:picLocks/>
              </p:cNvPicPr>
              <p:nvPr/>
            </p:nvPicPr>
            <p:blipFill>
              <a:blip r:embed="rId8" cstate="print"/>
              <a:stretch>
                <a:fillRect/>
              </a:stretch>
            </p:blipFill>
            <p:spPr>
              <a:xfrm>
                <a:off x="6355300" y="1828800"/>
                <a:ext cx="1095071" cy="1073426"/>
              </a:xfrm>
              <a:prstGeom prst="rect">
                <a:avLst/>
              </a:prstGeom>
              <a:ln>
                <a:noFill/>
              </a:ln>
            </p:spPr>
          </p:pic>
          <p:sp>
            <p:nvSpPr>
              <p:cNvPr id="95" name="TextBox 94"/>
              <p:cNvSpPr txBox="1"/>
              <p:nvPr/>
            </p:nvSpPr>
            <p:spPr>
              <a:xfrm>
                <a:off x="6347350" y="2899075"/>
                <a:ext cx="1103022" cy="307777"/>
              </a:xfrm>
              <a:prstGeom prst="rect">
                <a:avLst/>
              </a:prstGeom>
              <a:noFill/>
              <a:ln>
                <a:noFill/>
              </a:ln>
            </p:spPr>
            <p:txBody>
              <a:bodyPr wrap="square" rtlCol="0">
                <a:spAutoFit/>
              </a:bodyPr>
              <a:lstStyle/>
              <a:p>
                <a:pPr algn="ctr"/>
                <a:r>
                  <a:rPr lang="en-US" sz="800" dirty="0" smtClean="0"/>
                  <a:t>Church Service  </a:t>
                </a:r>
              </a:p>
              <a:p>
                <a:pPr algn="ctr"/>
                <a:r>
                  <a:rPr lang="en-US" sz="600" dirty="0" smtClean="0"/>
                  <a:t>St John’s, Lafayette Park   </a:t>
                </a:r>
                <a:endParaRPr lang="en-US" sz="600" dirty="0"/>
              </a:p>
            </p:txBody>
          </p:sp>
        </p:grpSp>
        <p:sp>
          <p:nvSpPr>
            <p:cNvPr id="79" name="TextBox 78"/>
            <p:cNvSpPr txBox="1"/>
            <p:nvPr/>
          </p:nvSpPr>
          <p:spPr>
            <a:xfrm>
              <a:off x="6522272" y="3844600"/>
              <a:ext cx="1055319" cy="338554"/>
            </a:xfrm>
            <a:prstGeom prst="rect">
              <a:avLst/>
            </a:prstGeom>
            <a:noFill/>
            <a:ln>
              <a:noFill/>
            </a:ln>
          </p:spPr>
          <p:txBody>
            <a:bodyPr wrap="square" rtlCol="0">
              <a:spAutoFit/>
            </a:bodyPr>
            <a:lstStyle/>
            <a:p>
              <a:pPr algn="ctr"/>
              <a:r>
                <a:rPr lang="en-US" sz="800" dirty="0" smtClean="0"/>
                <a:t>Swearing in Ceremony</a:t>
              </a:r>
            </a:p>
          </p:txBody>
        </p:sp>
        <p:pic>
          <p:nvPicPr>
            <p:cNvPr id="80" name="Picture 62"/>
            <p:cNvPicPr>
              <a:picLocks noChangeArrowheads="1"/>
            </p:cNvPicPr>
            <p:nvPr/>
          </p:nvPicPr>
          <p:blipFill>
            <a:blip r:embed="rId9" cstate="print"/>
            <a:srcRect/>
            <a:stretch>
              <a:fillRect/>
            </a:stretch>
          </p:blipFill>
          <p:spPr bwMode="auto">
            <a:xfrm>
              <a:off x="6525008" y="4168308"/>
              <a:ext cx="1063218" cy="1055550"/>
            </a:xfrm>
            <a:prstGeom prst="rect">
              <a:avLst/>
            </a:prstGeom>
            <a:noFill/>
            <a:ln w="25400">
              <a:noFill/>
              <a:miter lim="800000"/>
              <a:headEnd/>
              <a:tailEnd/>
            </a:ln>
          </p:spPr>
        </p:pic>
        <p:sp>
          <p:nvSpPr>
            <p:cNvPr id="81" name="TextBox 80"/>
            <p:cNvSpPr txBox="1"/>
            <p:nvPr/>
          </p:nvSpPr>
          <p:spPr>
            <a:xfrm>
              <a:off x="6528325" y="5213712"/>
              <a:ext cx="1053575" cy="215444"/>
            </a:xfrm>
            <a:prstGeom prst="rect">
              <a:avLst/>
            </a:prstGeom>
            <a:noFill/>
            <a:ln>
              <a:noFill/>
            </a:ln>
          </p:spPr>
          <p:txBody>
            <a:bodyPr wrap="square" rtlCol="0">
              <a:spAutoFit/>
            </a:bodyPr>
            <a:lstStyle/>
            <a:p>
              <a:pPr algn="ctr"/>
              <a:r>
                <a:rPr lang="en-US" sz="800" dirty="0" smtClean="0"/>
                <a:t>Parade/St Cordon</a:t>
              </a:r>
            </a:p>
          </p:txBody>
        </p:sp>
        <p:pic>
          <p:nvPicPr>
            <p:cNvPr id="82" name="Picture 66"/>
            <p:cNvPicPr>
              <a:picLocks noChangeArrowheads="1"/>
            </p:cNvPicPr>
            <p:nvPr/>
          </p:nvPicPr>
          <p:blipFill>
            <a:blip r:embed="rId10" cstate="print"/>
            <a:srcRect/>
            <a:stretch>
              <a:fillRect/>
            </a:stretch>
          </p:blipFill>
          <p:spPr bwMode="auto">
            <a:xfrm>
              <a:off x="6560001" y="5458328"/>
              <a:ext cx="1031645" cy="1054656"/>
            </a:xfrm>
            <a:prstGeom prst="rect">
              <a:avLst/>
            </a:prstGeom>
            <a:noFill/>
            <a:ln w="25400">
              <a:noFill/>
              <a:miter lim="800000"/>
              <a:headEnd/>
              <a:tailEnd/>
            </a:ln>
          </p:spPr>
        </p:pic>
        <p:sp>
          <p:nvSpPr>
            <p:cNvPr id="83" name="TextBox 82"/>
            <p:cNvSpPr txBox="1"/>
            <p:nvPr/>
          </p:nvSpPr>
          <p:spPr>
            <a:xfrm>
              <a:off x="6560010" y="6470130"/>
              <a:ext cx="1042269" cy="323165"/>
            </a:xfrm>
            <a:prstGeom prst="rect">
              <a:avLst/>
            </a:prstGeom>
            <a:solidFill>
              <a:schemeClr val="bg1"/>
            </a:solidFill>
            <a:ln>
              <a:noFill/>
            </a:ln>
          </p:spPr>
          <p:txBody>
            <a:bodyPr wrap="square" rtlCol="0">
              <a:spAutoFit/>
            </a:bodyPr>
            <a:lstStyle/>
            <a:p>
              <a:pPr algn="ctr"/>
              <a:r>
                <a:rPr lang="en-US" sz="800" dirty="0" smtClean="0"/>
                <a:t>2 Inaugural Balls</a:t>
              </a:r>
            </a:p>
            <a:p>
              <a:pPr algn="ctr"/>
              <a:r>
                <a:rPr lang="en-US" sz="700" dirty="0" smtClean="0"/>
                <a:t>Convention Center</a:t>
              </a:r>
            </a:p>
          </p:txBody>
        </p:sp>
        <p:sp>
          <p:nvSpPr>
            <p:cNvPr id="84" name="TextBox 83"/>
            <p:cNvSpPr txBox="1"/>
            <p:nvPr/>
          </p:nvSpPr>
          <p:spPr>
            <a:xfrm>
              <a:off x="7816130" y="3836643"/>
              <a:ext cx="1049572" cy="215444"/>
            </a:xfrm>
            <a:prstGeom prst="rect">
              <a:avLst/>
            </a:prstGeom>
            <a:noFill/>
            <a:ln>
              <a:noFill/>
            </a:ln>
          </p:spPr>
          <p:txBody>
            <a:bodyPr wrap="square" rtlCol="0">
              <a:spAutoFit/>
            </a:bodyPr>
            <a:lstStyle/>
            <a:p>
              <a:pPr algn="ctr"/>
              <a:r>
                <a:rPr lang="en-US" sz="800" dirty="0" smtClean="0"/>
                <a:t>Open House</a:t>
              </a:r>
            </a:p>
          </p:txBody>
        </p:sp>
        <p:sp>
          <p:nvSpPr>
            <p:cNvPr id="85" name="TextBox 84"/>
            <p:cNvSpPr txBox="1"/>
            <p:nvPr/>
          </p:nvSpPr>
          <p:spPr>
            <a:xfrm>
              <a:off x="7766656" y="2455845"/>
              <a:ext cx="1099047" cy="338554"/>
            </a:xfrm>
            <a:prstGeom prst="rect">
              <a:avLst/>
            </a:prstGeom>
            <a:noFill/>
            <a:ln>
              <a:noFill/>
            </a:ln>
          </p:spPr>
          <p:txBody>
            <a:bodyPr wrap="square" rtlCol="0">
              <a:spAutoFit/>
            </a:bodyPr>
            <a:lstStyle/>
            <a:p>
              <a:pPr algn="ctr"/>
              <a:r>
                <a:rPr lang="en-US" sz="800" dirty="0" smtClean="0"/>
                <a:t>National Prayer Service</a:t>
              </a:r>
            </a:p>
          </p:txBody>
        </p:sp>
        <p:pic>
          <p:nvPicPr>
            <p:cNvPr id="86" name="Picture 3" descr="C:\Users\michael.d.wagner\Desktop\roodscreen.jpg"/>
            <p:cNvPicPr>
              <a:picLocks noChangeArrowheads="1"/>
            </p:cNvPicPr>
            <p:nvPr/>
          </p:nvPicPr>
          <p:blipFill>
            <a:blip r:embed="rId11" cstate="print"/>
            <a:srcRect/>
            <a:stretch>
              <a:fillRect/>
            </a:stretch>
          </p:blipFill>
          <p:spPr bwMode="auto">
            <a:xfrm>
              <a:off x="7756023" y="1416347"/>
              <a:ext cx="1091095" cy="1057523"/>
            </a:xfrm>
            <a:prstGeom prst="rect">
              <a:avLst/>
            </a:prstGeom>
            <a:noFill/>
            <a:ln w="25400">
              <a:noFill/>
              <a:miter lim="800000"/>
            </a:ln>
          </p:spPr>
        </p:pic>
        <p:pic>
          <p:nvPicPr>
            <p:cNvPr id="87" name="Picture 86" descr="StainedGlassSpiral.jpg"/>
            <p:cNvPicPr>
              <a:picLocks/>
            </p:cNvPicPr>
            <p:nvPr/>
          </p:nvPicPr>
          <p:blipFill>
            <a:blip r:embed="rId12" cstate="print"/>
            <a:stretch>
              <a:fillRect/>
            </a:stretch>
          </p:blipFill>
          <p:spPr>
            <a:xfrm>
              <a:off x="5230190" y="2842730"/>
              <a:ext cx="1083144" cy="1023083"/>
            </a:xfrm>
            <a:prstGeom prst="rect">
              <a:avLst/>
            </a:prstGeom>
          </p:spPr>
        </p:pic>
        <p:pic>
          <p:nvPicPr>
            <p:cNvPr id="88" name="Picture 61"/>
            <p:cNvPicPr>
              <a:picLocks noChangeArrowheads="1"/>
            </p:cNvPicPr>
            <p:nvPr/>
          </p:nvPicPr>
          <p:blipFill>
            <a:blip r:embed="rId13" cstate="print"/>
            <a:srcRect/>
            <a:stretch>
              <a:fillRect/>
            </a:stretch>
          </p:blipFill>
          <p:spPr bwMode="auto">
            <a:xfrm>
              <a:off x="6514321" y="2842730"/>
              <a:ext cx="1055315" cy="1002543"/>
            </a:xfrm>
            <a:prstGeom prst="rect">
              <a:avLst/>
            </a:prstGeom>
            <a:noFill/>
            <a:ln w="25400">
              <a:noFill/>
              <a:miter lim="800000"/>
              <a:headEnd/>
              <a:tailEnd/>
            </a:ln>
          </p:spPr>
        </p:pic>
        <p:pic>
          <p:nvPicPr>
            <p:cNvPr id="89" name="Picture 88" descr="the_white_house_0.jpg"/>
            <p:cNvPicPr>
              <a:picLocks/>
            </p:cNvPicPr>
            <p:nvPr/>
          </p:nvPicPr>
          <p:blipFill>
            <a:blip r:embed="rId14" cstate="print"/>
            <a:stretch>
              <a:fillRect/>
            </a:stretch>
          </p:blipFill>
          <p:spPr>
            <a:xfrm>
              <a:off x="7806412" y="2842730"/>
              <a:ext cx="1059290" cy="986640"/>
            </a:xfrm>
            <a:prstGeom prst="rect">
              <a:avLst/>
            </a:prstGeom>
            <a:ln w="25400">
              <a:noFill/>
              <a:miter lim="800000"/>
            </a:ln>
          </p:spPr>
        </p:pic>
        <p:sp>
          <p:nvSpPr>
            <p:cNvPr id="90" name="TextBox 89"/>
            <p:cNvSpPr txBox="1"/>
            <p:nvPr/>
          </p:nvSpPr>
          <p:spPr>
            <a:xfrm>
              <a:off x="143127" y="1091238"/>
              <a:ext cx="1138363" cy="307777"/>
            </a:xfrm>
            <a:prstGeom prst="rect">
              <a:avLst/>
            </a:prstGeom>
            <a:solidFill>
              <a:srgbClr val="FFCC99"/>
            </a:solidFill>
            <a:ln>
              <a:solidFill>
                <a:schemeClr val="tx1"/>
              </a:solidFill>
            </a:ln>
          </p:spPr>
          <p:txBody>
            <a:bodyPr wrap="square" rtlCol="0">
              <a:spAutoFit/>
            </a:bodyPr>
            <a:lstStyle/>
            <a:p>
              <a:pPr algn="ctr"/>
              <a:r>
                <a:rPr lang="en-US" sz="1400" dirty="0" smtClean="0"/>
                <a:t>Sun, 13 JAN</a:t>
              </a:r>
              <a:endParaRPr lang="en-US" sz="1400" dirty="0"/>
            </a:p>
          </p:txBody>
        </p:sp>
        <p:pic>
          <p:nvPicPr>
            <p:cNvPr id="91" name="Picture 90" descr="the_white_house_0.jpg"/>
            <p:cNvPicPr>
              <a:picLocks/>
            </p:cNvPicPr>
            <p:nvPr/>
          </p:nvPicPr>
          <p:blipFill>
            <a:blip r:embed="rId14" cstate="print"/>
            <a:stretch>
              <a:fillRect/>
            </a:stretch>
          </p:blipFill>
          <p:spPr>
            <a:xfrm>
              <a:off x="5231517" y="4168308"/>
              <a:ext cx="1059290" cy="1040965"/>
            </a:xfrm>
            <a:prstGeom prst="rect">
              <a:avLst/>
            </a:prstGeom>
            <a:ln w="25400">
              <a:noFill/>
              <a:miter lim="800000"/>
            </a:ln>
          </p:spPr>
        </p:pic>
        <p:pic>
          <p:nvPicPr>
            <p:cNvPr id="92" name="Picture 62"/>
            <p:cNvPicPr>
              <a:picLocks noChangeArrowheads="1"/>
            </p:cNvPicPr>
            <p:nvPr/>
          </p:nvPicPr>
          <p:blipFill>
            <a:blip r:embed="rId9" cstate="print"/>
            <a:srcRect/>
            <a:stretch>
              <a:fillRect/>
            </a:stretch>
          </p:blipFill>
          <p:spPr bwMode="auto">
            <a:xfrm>
              <a:off x="180837" y="1418019"/>
              <a:ext cx="1063218" cy="1055550"/>
            </a:xfrm>
            <a:prstGeom prst="rect">
              <a:avLst/>
            </a:prstGeom>
            <a:noFill/>
            <a:ln w="25400">
              <a:noFill/>
              <a:miter lim="800000"/>
              <a:headEnd/>
              <a:tailEnd/>
            </a:ln>
          </p:spPr>
        </p:pic>
        <p:sp>
          <p:nvSpPr>
            <p:cNvPr id="93" name="TextBox 92"/>
            <p:cNvSpPr txBox="1"/>
            <p:nvPr/>
          </p:nvSpPr>
          <p:spPr>
            <a:xfrm>
              <a:off x="205420" y="2463423"/>
              <a:ext cx="1053575" cy="215444"/>
            </a:xfrm>
            <a:prstGeom prst="rect">
              <a:avLst/>
            </a:prstGeom>
            <a:noFill/>
            <a:ln>
              <a:noFill/>
            </a:ln>
          </p:spPr>
          <p:txBody>
            <a:bodyPr wrap="square" rtlCol="0">
              <a:spAutoFit/>
            </a:bodyPr>
            <a:lstStyle/>
            <a:p>
              <a:pPr algn="ctr"/>
              <a:r>
                <a:rPr lang="en-US" sz="800" dirty="0" smtClean="0"/>
                <a:t>Dress Rehearsal</a:t>
              </a:r>
            </a:p>
          </p:txBody>
        </p:sp>
      </p:grpSp>
      <p:sp>
        <p:nvSpPr>
          <p:cNvPr id="47" name="TextBox 46"/>
          <p:cNvSpPr txBox="1"/>
          <p:nvPr/>
        </p:nvSpPr>
        <p:spPr>
          <a:xfrm>
            <a:off x="49704" y="3359447"/>
            <a:ext cx="5262979" cy="2585323"/>
          </a:xfrm>
          <a:prstGeom prst="rect">
            <a:avLst/>
          </a:prstGeom>
          <a:noFill/>
        </p:spPr>
        <p:txBody>
          <a:bodyPr wrap="none" rtlCol="0">
            <a:spAutoFit/>
          </a:bodyPr>
          <a:lstStyle/>
          <a:p>
            <a:r>
              <a:rPr lang="en-US" sz="1800" b="1" i="1" u="sng" dirty="0" smtClean="0">
                <a:solidFill>
                  <a:srgbClr val="0000CC"/>
                </a:solidFill>
                <a:latin typeface="Arial" pitchFamily="34" charset="0"/>
                <a:cs typeface="Arial" pitchFamily="34" charset="0"/>
              </a:rPr>
              <a:t>What was Different in 2013</a:t>
            </a:r>
            <a:r>
              <a:rPr lang="en-US" sz="1800" b="1" i="1" dirty="0" smtClean="0">
                <a:solidFill>
                  <a:srgbClr val="0000CC"/>
                </a:solidFill>
                <a:latin typeface="Arial" pitchFamily="34" charset="0"/>
                <a:cs typeface="Arial" pitchFamily="34" charset="0"/>
              </a:rPr>
              <a:t>:</a:t>
            </a:r>
          </a:p>
          <a:p>
            <a:endParaRPr lang="en-US" sz="1800" b="1" i="1" dirty="0" smtClean="0">
              <a:solidFill>
                <a:srgbClr val="0000CC"/>
              </a:solidFill>
              <a:latin typeface="Arial" pitchFamily="34" charset="0"/>
              <a:cs typeface="Arial" pitchFamily="34" charset="0"/>
            </a:endParaRPr>
          </a:p>
          <a:p>
            <a:r>
              <a:rPr lang="en-US" sz="1800" b="1" i="1" dirty="0" smtClean="0">
                <a:solidFill>
                  <a:srgbClr val="0000CC"/>
                </a:solidFill>
                <a:latin typeface="Arial" pitchFamily="34" charset="0"/>
                <a:cs typeface="Arial" pitchFamily="34" charset="0"/>
              </a:rPr>
              <a:t>- No Opening Ceremony</a:t>
            </a:r>
          </a:p>
          <a:p>
            <a:r>
              <a:rPr lang="en-US" sz="1800" b="1" i="1" dirty="0" smtClean="0">
                <a:solidFill>
                  <a:srgbClr val="0000CC"/>
                </a:solidFill>
                <a:latin typeface="Arial" pitchFamily="34" charset="0"/>
                <a:cs typeface="Arial" pitchFamily="34" charset="0"/>
              </a:rPr>
              <a:t>- Added White House brunch/reception</a:t>
            </a:r>
          </a:p>
          <a:p>
            <a:r>
              <a:rPr lang="en-US" sz="1800" b="1" i="1" dirty="0" smtClean="0">
                <a:solidFill>
                  <a:srgbClr val="0000CC"/>
                </a:solidFill>
                <a:latin typeface="Arial" pitchFamily="34" charset="0"/>
                <a:cs typeface="Arial" pitchFamily="34" charset="0"/>
              </a:rPr>
              <a:t>- No Presidential departure ceremony</a:t>
            </a:r>
          </a:p>
          <a:p>
            <a:r>
              <a:rPr lang="en-US" sz="1800" b="1" i="1" dirty="0" smtClean="0">
                <a:solidFill>
                  <a:srgbClr val="0000CC"/>
                </a:solidFill>
                <a:latin typeface="Arial" pitchFamily="34" charset="0"/>
                <a:cs typeface="Arial" pitchFamily="34" charset="0"/>
              </a:rPr>
              <a:t>- Two Oaths of Office Ceremonies (Sun/Mon)</a:t>
            </a:r>
          </a:p>
          <a:p>
            <a:r>
              <a:rPr lang="en-US" sz="1800" b="1" i="1" dirty="0" smtClean="0">
                <a:solidFill>
                  <a:srgbClr val="0000CC"/>
                </a:solidFill>
                <a:latin typeface="Arial" pitchFamily="34" charset="0"/>
                <a:cs typeface="Arial" pitchFamily="34" charset="0"/>
              </a:rPr>
              <a:t>- Smaller (size)… but not shorter (time) parade</a:t>
            </a:r>
          </a:p>
          <a:p>
            <a:r>
              <a:rPr lang="en-US" sz="1800" b="1" i="1" dirty="0" smtClean="0">
                <a:solidFill>
                  <a:srgbClr val="0000CC"/>
                </a:solidFill>
                <a:latin typeface="Arial" pitchFamily="34" charset="0"/>
                <a:cs typeface="Arial" pitchFamily="34" charset="0"/>
              </a:rPr>
              <a:t>- Only two official Inaugural Balls</a:t>
            </a:r>
          </a:p>
          <a:p>
            <a:r>
              <a:rPr lang="en-US" sz="1800" b="1" i="1" dirty="0" smtClean="0">
                <a:solidFill>
                  <a:srgbClr val="0000CC"/>
                </a:solidFill>
                <a:latin typeface="Arial" pitchFamily="34" charset="0"/>
                <a:cs typeface="Arial" pitchFamily="34" charset="0"/>
              </a:rPr>
              <a:t>- Smaller crowd</a:t>
            </a:r>
            <a:endParaRPr lang="en-US" sz="1800" b="1" i="1" dirty="0">
              <a:solidFill>
                <a:srgbClr val="0000CC"/>
              </a:solidFill>
              <a:latin typeface="Arial" pitchFamily="34" charset="0"/>
              <a:cs typeface="Arial" pitchFamily="34" charset="0"/>
            </a:endParaRPr>
          </a:p>
        </p:txBody>
      </p:sp>
      <p:sp>
        <p:nvSpPr>
          <p:cNvPr id="48" name="TextBox 47"/>
          <p:cNvSpPr txBox="1"/>
          <p:nvPr/>
        </p:nvSpPr>
        <p:spPr>
          <a:xfrm>
            <a:off x="285993" y="5973423"/>
            <a:ext cx="4830168" cy="707886"/>
          </a:xfrm>
          <a:prstGeom prst="rect">
            <a:avLst/>
          </a:prstGeom>
          <a:noFill/>
        </p:spPr>
        <p:txBody>
          <a:bodyPr wrap="none" rtlCol="0">
            <a:spAutoFit/>
          </a:bodyPr>
          <a:lstStyle/>
          <a:p>
            <a:pPr algn="ctr"/>
            <a:r>
              <a:rPr lang="en-US" b="1" i="1" dirty="0" smtClean="0">
                <a:solidFill>
                  <a:srgbClr val="FF0000"/>
                </a:solidFill>
              </a:rPr>
              <a:t>Decisions made after Election (6 Nov) once </a:t>
            </a:r>
          </a:p>
          <a:p>
            <a:pPr algn="ctr"/>
            <a:r>
              <a:rPr lang="en-US" b="1" i="1" dirty="0" smtClean="0">
                <a:solidFill>
                  <a:srgbClr val="FF0000"/>
                </a:solidFill>
              </a:rPr>
              <a:t>Presidential Inaugural Committee formed</a:t>
            </a:r>
            <a:endParaRPr lang="en-US" b="1" i="1" dirty="0">
              <a:solidFill>
                <a:srgbClr val="FF0000"/>
              </a:solidFill>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ChangeArrowheads="1"/>
          </p:cNvSpPr>
          <p:nvPr/>
        </p:nvSpPr>
        <p:spPr bwMode="auto">
          <a:xfrm>
            <a:off x="1394500" y="2034418"/>
            <a:ext cx="7689538" cy="4527393"/>
          </a:xfrm>
          <a:prstGeom prst="rect">
            <a:avLst/>
          </a:prstGeom>
          <a:noFill/>
          <a:ln w="9525" algn="ctr">
            <a:noFill/>
            <a:miter lim="800000"/>
            <a:headEnd/>
            <a:tailEnd/>
          </a:ln>
        </p:spPr>
        <p:txBody>
          <a:bodyPr wrap="square">
            <a:spAutoFit/>
          </a:bodyPr>
          <a:lstStyle/>
          <a:p>
            <a:pPr eaLnBrk="1" hangingPunct="1">
              <a:lnSpc>
                <a:spcPct val="85000"/>
              </a:lnSpc>
              <a:spcBef>
                <a:spcPct val="20000"/>
              </a:spcBef>
              <a:buFontTx/>
              <a:buChar char="•"/>
            </a:pPr>
            <a:r>
              <a:rPr lang="en-US" sz="2200" dirty="0" smtClean="0">
                <a:solidFill>
                  <a:srgbClr val="000000"/>
                </a:solidFill>
              </a:rPr>
              <a:t> </a:t>
            </a:r>
            <a:r>
              <a:rPr lang="en-US" sz="2200" b="1" dirty="0" smtClean="0">
                <a:solidFill>
                  <a:srgbClr val="0000CC"/>
                </a:solidFill>
                <a:latin typeface="Arial" pitchFamily="34" charset="0"/>
                <a:cs typeface="Arial" pitchFamily="34" charset="0"/>
              </a:rPr>
              <a:t>U.S. Department of Homeland Security (DHS): </a:t>
            </a:r>
            <a:r>
              <a:rPr lang="en-US" sz="2200" b="1" dirty="0" smtClean="0">
                <a:solidFill>
                  <a:srgbClr val="000000"/>
                </a:solidFill>
                <a:latin typeface="Arial" pitchFamily="34" charset="0"/>
                <a:cs typeface="Arial" pitchFamily="34" charset="0"/>
              </a:rPr>
              <a:t>Federal department responsible for coordination of domestic incident management</a:t>
            </a:r>
          </a:p>
          <a:p>
            <a:pPr eaLnBrk="1" hangingPunct="1">
              <a:lnSpc>
                <a:spcPct val="85000"/>
              </a:lnSpc>
              <a:spcBef>
                <a:spcPct val="20000"/>
              </a:spcBef>
              <a:buFontTx/>
              <a:buChar char="•"/>
            </a:pPr>
            <a:endParaRPr lang="en-US" sz="2200" b="1" dirty="0" smtClean="0">
              <a:solidFill>
                <a:srgbClr val="3333CC"/>
              </a:solidFill>
              <a:latin typeface="Arial" pitchFamily="34" charset="0"/>
              <a:cs typeface="Arial" pitchFamily="34" charset="0"/>
            </a:endParaRPr>
          </a:p>
          <a:p>
            <a:pPr eaLnBrk="1" hangingPunct="1">
              <a:lnSpc>
                <a:spcPct val="85000"/>
              </a:lnSpc>
              <a:spcBef>
                <a:spcPct val="20000"/>
              </a:spcBef>
              <a:buFont typeface="Arial" pitchFamily="34" charset="0"/>
              <a:buChar char="•"/>
            </a:pPr>
            <a:r>
              <a:rPr lang="en-US" sz="2200" b="1" dirty="0" smtClean="0">
                <a:solidFill>
                  <a:srgbClr val="000000"/>
                </a:solidFill>
                <a:latin typeface="Arial" pitchFamily="34" charset="0"/>
                <a:cs typeface="Arial" pitchFamily="34" charset="0"/>
              </a:rPr>
              <a:t> </a:t>
            </a:r>
            <a:r>
              <a:rPr lang="en-US" sz="2200" b="1" dirty="0" smtClean="0">
                <a:solidFill>
                  <a:srgbClr val="3333CC"/>
                </a:solidFill>
                <a:latin typeface="Arial" pitchFamily="34" charset="0"/>
                <a:cs typeface="Arial" pitchFamily="34" charset="0"/>
              </a:rPr>
              <a:t>U.S</a:t>
            </a:r>
            <a:r>
              <a:rPr lang="en-US" sz="2200" b="1" dirty="0">
                <a:solidFill>
                  <a:srgbClr val="3333CC"/>
                </a:solidFill>
                <a:latin typeface="Arial" pitchFamily="34" charset="0"/>
                <a:cs typeface="Arial" pitchFamily="34" charset="0"/>
              </a:rPr>
              <a:t>. Secret Service (USSS</a:t>
            </a:r>
            <a:r>
              <a:rPr lang="en-US" sz="2200" b="1" dirty="0" smtClean="0">
                <a:solidFill>
                  <a:srgbClr val="3333CC"/>
                </a:solidFill>
                <a:latin typeface="Arial" pitchFamily="34" charset="0"/>
                <a:cs typeface="Arial" pitchFamily="34" charset="0"/>
              </a:rPr>
              <a:t>):</a:t>
            </a:r>
            <a:r>
              <a:rPr lang="en-US" sz="2200" b="1" dirty="0" smtClean="0">
                <a:solidFill>
                  <a:srgbClr val="000000"/>
                </a:solidFill>
                <a:latin typeface="Arial" pitchFamily="34" charset="0"/>
                <a:cs typeface="Arial" pitchFamily="34" charset="0"/>
              </a:rPr>
              <a:t>  is </a:t>
            </a:r>
            <a:r>
              <a:rPr lang="en-US" sz="2200" b="1" dirty="0">
                <a:solidFill>
                  <a:srgbClr val="FF0000"/>
                </a:solidFill>
                <a:latin typeface="Arial" pitchFamily="34" charset="0"/>
                <a:cs typeface="Arial" pitchFamily="34" charset="0"/>
              </a:rPr>
              <a:t>the lead agency </a:t>
            </a:r>
            <a:r>
              <a:rPr lang="en-US" sz="2200" b="1" dirty="0">
                <a:solidFill>
                  <a:srgbClr val="000000"/>
                </a:solidFill>
                <a:latin typeface="Arial" pitchFamily="34" charset="0"/>
                <a:cs typeface="Arial" pitchFamily="34" charset="0"/>
              </a:rPr>
              <a:t>for security design, planning and implementation</a:t>
            </a:r>
          </a:p>
          <a:p>
            <a:pPr eaLnBrk="1" hangingPunct="1">
              <a:lnSpc>
                <a:spcPct val="85000"/>
              </a:lnSpc>
              <a:spcBef>
                <a:spcPct val="20000"/>
              </a:spcBef>
              <a:buFontTx/>
              <a:buChar char="•"/>
            </a:pPr>
            <a:endParaRPr lang="en-US" sz="2200" b="1" dirty="0">
              <a:solidFill>
                <a:srgbClr val="000000"/>
              </a:solidFill>
              <a:latin typeface="Arial" pitchFamily="34" charset="0"/>
              <a:cs typeface="Arial" pitchFamily="34" charset="0"/>
            </a:endParaRPr>
          </a:p>
          <a:p>
            <a:pPr eaLnBrk="1" hangingPunct="1">
              <a:lnSpc>
                <a:spcPct val="85000"/>
              </a:lnSpc>
              <a:spcBef>
                <a:spcPct val="20000"/>
              </a:spcBef>
              <a:buFont typeface="Arial" pitchFamily="34" charset="0"/>
              <a:buChar char="•"/>
            </a:pPr>
            <a:r>
              <a:rPr lang="en-US" sz="2200" b="1" dirty="0" smtClean="0">
                <a:solidFill>
                  <a:srgbClr val="000000"/>
                </a:solidFill>
                <a:latin typeface="Arial" pitchFamily="34" charset="0"/>
                <a:cs typeface="Arial" pitchFamily="34" charset="0"/>
              </a:rPr>
              <a:t> </a:t>
            </a:r>
            <a:r>
              <a:rPr lang="en-US" sz="2200" b="1" dirty="0" smtClean="0">
                <a:solidFill>
                  <a:srgbClr val="3333CC"/>
                </a:solidFill>
                <a:latin typeface="Arial" pitchFamily="34" charset="0"/>
                <a:cs typeface="Arial" pitchFamily="34" charset="0"/>
              </a:rPr>
              <a:t>Federal </a:t>
            </a:r>
            <a:r>
              <a:rPr lang="en-US" sz="2200" b="1" dirty="0">
                <a:solidFill>
                  <a:srgbClr val="3333CC"/>
                </a:solidFill>
                <a:latin typeface="Arial" pitchFamily="34" charset="0"/>
                <a:cs typeface="Arial" pitchFamily="34" charset="0"/>
              </a:rPr>
              <a:t>Bureau of Investigation (FBI</a:t>
            </a:r>
            <a:r>
              <a:rPr lang="en-US" sz="2200" b="1" dirty="0" smtClean="0">
                <a:solidFill>
                  <a:srgbClr val="3333CC"/>
                </a:solidFill>
                <a:latin typeface="Arial" pitchFamily="34" charset="0"/>
                <a:cs typeface="Arial" pitchFamily="34" charset="0"/>
              </a:rPr>
              <a:t>):</a:t>
            </a:r>
            <a:r>
              <a:rPr lang="en-US" sz="2200" b="1" dirty="0" smtClean="0">
                <a:solidFill>
                  <a:srgbClr val="000000"/>
                </a:solidFill>
                <a:latin typeface="Arial" pitchFamily="34" charset="0"/>
                <a:cs typeface="Arial" pitchFamily="34" charset="0"/>
              </a:rPr>
              <a:t>  </a:t>
            </a:r>
            <a:r>
              <a:rPr lang="en-US" sz="2200" b="1" dirty="0">
                <a:solidFill>
                  <a:srgbClr val="000000"/>
                </a:solidFill>
                <a:latin typeface="Arial" pitchFamily="34" charset="0"/>
                <a:cs typeface="Arial" pitchFamily="34" charset="0"/>
              </a:rPr>
              <a:t>is the lead agency for intelligence, counterterrorism and federal criminal violations</a:t>
            </a:r>
          </a:p>
          <a:p>
            <a:pPr eaLnBrk="1" hangingPunct="1">
              <a:lnSpc>
                <a:spcPct val="85000"/>
              </a:lnSpc>
              <a:spcBef>
                <a:spcPct val="20000"/>
              </a:spcBef>
              <a:buFontTx/>
              <a:buChar char="•"/>
            </a:pPr>
            <a:endParaRPr lang="en-US" sz="2200" b="1" dirty="0">
              <a:solidFill>
                <a:srgbClr val="000000"/>
              </a:solidFill>
              <a:latin typeface="Arial" pitchFamily="34" charset="0"/>
              <a:cs typeface="Arial" pitchFamily="34" charset="0"/>
            </a:endParaRPr>
          </a:p>
          <a:p>
            <a:pPr eaLnBrk="1" hangingPunct="1">
              <a:lnSpc>
                <a:spcPct val="85000"/>
              </a:lnSpc>
              <a:spcBef>
                <a:spcPct val="20000"/>
              </a:spcBef>
              <a:buFont typeface="Arial" pitchFamily="34" charset="0"/>
              <a:buChar char="•"/>
            </a:pPr>
            <a:r>
              <a:rPr lang="en-US" sz="2200" b="1" dirty="0" smtClean="0">
                <a:solidFill>
                  <a:srgbClr val="000000"/>
                </a:solidFill>
                <a:latin typeface="Arial" pitchFamily="34" charset="0"/>
                <a:cs typeface="Arial" pitchFamily="34" charset="0"/>
              </a:rPr>
              <a:t> </a:t>
            </a:r>
            <a:r>
              <a:rPr lang="en-US" sz="2200" b="1" dirty="0" smtClean="0">
                <a:solidFill>
                  <a:srgbClr val="3333CC"/>
                </a:solidFill>
                <a:latin typeface="Arial" pitchFamily="34" charset="0"/>
                <a:cs typeface="Arial" pitchFamily="34" charset="0"/>
              </a:rPr>
              <a:t>Federal </a:t>
            </a:r>
            <a:r>
              <a:rPr lang="en-US" sz="2200" b="1" dirty="0">
                <a:solidFill>
                  <a:srgbClr val="3333CC"/>
                </a:solidFill>
                <a:latin typeface="Arial" pitchFamily="34" charset="0"/>
                <a:cs typeface="Arial" pitchFamily="34" charset="0"/>
              </a:rPr>
              <a:t>Emergency Management Agency (FEMA</a:t>
            </a:r>
            <a:r>
              <a:rPr lang="en-US" sz="2200" b="1" dirty="0" smtClean="0">
                <a:solidFill>
                  <a:srgbClr val="3333CC"/>
                </a:solidFill>
                <a:latin typeface="Arial" pitchFamily="34" charset="0"/>
                <a:cs typeface="Arial" pitchFamily="34" charset="0"/>
              </a:rPr>
              <a:t>): </a:t>
            </a:r>
            <a:r>
              <a:rPr lang="en-US" sz="2200" b="1" dirty="0" smtClean="0">
                <a:solidFill>
                  <a:srgbClr val="000000"/>
                </a:solidFill>
                <a:latin typeface="Arial" pitchFamily="34" charset="0"/>
                <a:cs typeface="Arial" pitchFamily="34" charset="0"/>
              </a:rPr>
              <a:t> </a:t>
            </a:r>
            <a:r>
              <a:rPr lang="en-US" sz="2200" b="1" dirty="0">
                <a:solidFill>
                  <a:srgbClr val="000000"/>
                </a:solidFill>
                <a:latin typeface="Arial" pitchFamily="34" charset="0"/>
                <a:cs typeface="Arial" pitchFamily="34" charset="0"/>
              </a:rPr>
              <a:t>is the lead agency for Emergency </a:t>
            </a:r>
            <a:r>
              <a:rPr lang="en-US" sz="2200" b="1" dirty="0" smtClean="0">
                <a:solidFill>
                  <a:srgbClr val="000000"/>
                </a:solidFill>
                <a:latin typeface="Arial" pitchFamily="34" charset="0"/>
                <a:cs typeface="Arial" pitchFamily="34" charset="0"/>
              </a:rPr>
              <a:t>Management (</a:t>
            </a:r>
            <a:r>
              <a:rPr lang="en-US" sz="2200" b="1" dirty="0">
                <a:solidFill>
                  <a:srgbClr val="000000"/>
                </a:solidFill>
                <a:latin typeface="Arial" pitchFamily="34" charset="0"/>
                <a:cs typeface="Arial" pitchFamily="34" charset="0"/>
              </a:rPr>
              <a:t>consequence management)</a:t>
            </a:r>
          </a:p>
        </p:txBody>
      </p:sp>
      <p:sp>
        <p:nvSpPr>
          <p:cNvPr id="13316" name="Text Box 3"/>
          <p:cNvSpPr txBox="1">
            <a:spLocks noChangeArrowheads="1"/>
          </p:cNvSpPr>
          <p:nvPr/>
        </p:nvSpPr>
        <p:spPr bwMode="auto">
          <a:xfrm>
            <a:off x="1919288" y="213633"/>
            <a:ext cx="7192962" cy="579438"/>
          </a:xfrm>
          <a:prstGeom prst="rect">
            <a:avLst/>
          </a:prstGeom>
          <a:noFill/>
          <a:ln w="9525" algn="ctr">
            <a:noFill/>
            <a:miter lim="800000"/>
            <a:headEnd/>
            <a:tailEnd/>
          </a:ln>
        </p:spPr>
        <p:txBody>
          <a:bodyPr anchor="ctr">
            <a:spAutoFit/>
          </a:bodyPr>
          <a:lstStyle/>
          <a:p>
            <a:pPr algn="r" eaLnBrk="1" hangingPunct="1"/>
            <a:r>
              <a:rPr lang="en-US" sz="3200" b="1" i="1" dirty="0">
                <a:solidFill>
                  <a:srgbClr val="000000"/>
                </a:solidFill>
                <a:latin typeface="+mj-lt"/>
              </a:rPr>
              <a:t>NSSE Primary </a:t>
            </a:r>
            <a:r>
              <a:rPr lang="en-US" sz="3200" b="1" i="1" dirty="0" smtClean="0">
                <a:solidFill>
                  <a:srgbClr val="000000"/>
                </a:solidFill>
                <a:latin typeface="+mj-lt"/>
              </a:rPr>
              <a:t>Agencies</a:t>
            </a:r>
            <a:endParaRPr lang="en-US" sz="3200" b="1" i="1" dirty="0">
              <a:solidFill>
                <a:srgbClr val="000000"/>
              </a:solidFill>
              <a:latin typeface="+mj-lt"/>
            </a:endParaRPr>
          </a:p>
        </p:txBody>
      </p:sp>
      <p:sp>
        <p:nvSpPr>
          <p:cNvPr id="13317" name="Line 4"/>
          <p:cNvSpPr>
            <a:spLocks noChangeShapeType="1"/>
          </p:cNvSpPr>
          <p:nvPr/>
        </p:nvSpPr>
        <p:spPr bwMode="auto">
          <a:xfrm>
            <a:off x="5106933" y="3594510"/>
            <a:ext cx="2751137" cy="0"/>
          </a:xfrm>
          <a:prstGeom prst="line">
            <a:avLst/>
          </a:prstGeom>
          <a:noFill/>
          <a:ln w="28575">
            <a:noFill/>
            <a:round/>
            <a:headEnd/>
            <a:tailEnd/>
          </a:ln>
        </p:spPr>
        <p:txBody>
          <a:bodyPr/>
          <a:lstStyle/>
          <a:p>
            <a:endParaRPr lang="en-US" dirty="0">
              <a:solidFill>
                <a:srgbClr val="000000"/>
              </a:solidFill>
            </a:endParaRPr>
          </a:p>
        </p:txBody>
      </p:sp>
      <p:sp>
        <p:nvSpPr>
          <p:cNvPr id="13318" name="Line 5"/>
          <p:cNvSpPr>
            <a:spLocks noChangeShapeType="1"/>
          </p:cNvSpPr>
          <p:nvPr/>
        </p:nvSpPr>
        <p:spPr bwMode="auto">
          <a:xfrm>
            <a:off x="4987350" y="6796005"/>
            <a:ext cx="2751138" cy="0"/>
          </a:xfrm>
          <a:prstGeom prst="line">
            <a:avLst/>
          </a:prstGeom>
          <a:noFill/>
          <a:ln w="28575">
            <a:noFill/>
            <a:round/>
            <a:headEnd/>
            <a:tailEnd/>
          </a:ln>
        </p:spPr>
        <p:txBody>
          <a:bodyPr/>
          <a:lstStyle/>
          <a:p>
            <a:endParaRPr lang="en-US" dirty="0">
              <a:solidFill>
                <a:srgbClr val="000000"/>
              </a:solidFill>
            </a:endParaRPr>
          </a:p>
        </p:txBody>
      </p:sp>
      <p:pic>
        <p:nvPicPr>
          <p:cNvPr id="13319" name="Picture 6" descr="UsssStarBest2"/>
          <p:cNvPicPr>
            <a:picLocks noChangeAspect="1" noChangeArrowheads="1"/>
          </p:cNvPicPr>
          <p:nvPr/>
        </p:nvPicPr>
        <p:blipFill>
          <a:blip r:embed="rId3" cstate="print">
            <a:clrChange>
              <a:clrFrom>
                <a:srgbClr val="F6F6F6"/>
              </a:clrFrom>
              <a:clrTo>
                <a:srgbClr val="F6F6F6">
                  <a:alpha val="0"/>
                </a:srgbClr>
              </a:clrTo>
            </a:clrChange>
          </a:blip>
          <a:srcRect/>
          <a:stretch>
            <a:fillRect/>
          </a:stretch>
        </p:blipFill>
        <p:spPr bwMode="auto">
          <a:xfrm>
            <a:off x="191540" y="3082988"/>
            <a:ext cx="1120775" cy="1044575"/>
          </a:xfrm>
          <a:prstGeom prst="rect">
            <a:avLst/>
          </a:prstGeom>
          <a:noFill/>
          <a:ln w="9525">
            <a:noFill/>
            <a:miter lim="800000"/>
            <a:headEnd/>
            <a:tailEnd/>
          </a:ln>
        </p:spPr>
      </p:pic>
      <p:sp>
        <p:nvSpPr>
          <p:cNvPr id="13322" name="Rectangle 9"/>
          <p:cNvSpPr>
            <a:spLocks noChangeArrowheads="1"/>
          </p:cNvSpPr>
          <p:nvPr/>
        </p:nvSpPr>
        <p:spPr bwMode="auto">
          <a:xfrm>
            <a:off x="1348435" y="1112473"/>
            <a:ext cx="7712368" cy="701731"/>
          </a:xfrm>
          <a:prstGeom prst="rect">
            <a:avLst/>
          </a:prstGeom>
          <a:noFill/>
          <a:ln w="28575" algn="ctr">
            <a:noFill/>
            <a:miter lim="800000"/>
            <a:headEnd/>
            <a:tailEnd/>
          </a:ln>
        </p:spPr>
        <p:txBody>
          <a:bodyPr wrap="none">
            <a:spAutoFit/>
          </a:bodyPr>
          <a:lstStyle/>
          <a:p>
            <a:pPr eaLnBrk="1" hangingPunct="1">
              <a:spcBef>
                <a:spcPct val="20000"/>
              </a:spcBef>
            </a:pPr>
            <a:r>
              <a:rPr lang="en-US" sz="1800" b="1" i="1" dirty="0" smtClean="0">
                <a:solidFill>
                  <a:srgbClr val="000000"/>
                </a:solidFill>
                <a:latin typeface="Arial" pitchFamily="34" charset="0"/>
                <a:cs typeface="Arial" pitchFamily="34" charset="0"/>
              </a:rPr>
              <a:t>As directed by National Security Presidential Directive 46 (NSPD-46) </a:t>
            </a:r>
          </a:p>
          <a:p>
            <a:pPr eaLnBrk="1" hangingPunct="1">
              <a:spcBef>
                <a:spcPct val="20000"/>
              </a:spcBef>
            </a:pPr>
            <a:r>
              <a:rPr lang="en-US" sz="1800" b="1" i="1" dirty="0" smtClean="0">
                <a:solidFill>
                  <a:srgbClr val="000000"/>
                </a:solidFill>
                <a:latin typeface="Arial" pitchFamily="34" charset="0"/>
                <a:cs typeface="Arial" pitchFamily="34" charset="0"/>
              </a:rPr>
              <a:t>and Homeland Security Presidential Directive 15 (HSPD-15)</a:t>
            </a:r>
            <a:endParaRPr lang="en-US" sz="1800" b="1" i="1" u="sng" dirty="0">
              <a:solidFill>
                <a:srgbClr val="000000"/>
              </a:solidFill>
              <a:latin typeface="Arial" pitchFamily="34" charset="0"/>
              <a:cs typeface="Arial" pitchFamily="34" charset="0"/>
            </a:endParaRPr>
          </a:p>
        </p:txBody>
      </p:sp>
      <p:pic>
        <p:nvPicPr>
          <p:cNvPr id="11" name="Picture 28" descr="http://t1.gstatic.com/images?q=tbn:ANd9GcTCnyt1H_15Ckn0JOBT16rO4FOhN7yZp-WJUsBm0LSnVP8vzC4Q"/>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05649" y="4206265"/>
            <a:ext cx="1115568" cy="1115568"/>
          </a:xfrm>
          <a:prstGeom prst="rect">
            <a:avLst/>
          </a:prstGeom>
          <a:noFill/>
        </p:spPr>
      </p:pic>
      <p:pic>
        <p:nvPicPr>
          <p:cNvPr id="12" name="Picture 8" descr="http://t1.gstatic.com/images?q=tbn:ANd9GcTGu6Bkd_8kLRBlCS5g_u_3h89Dj9r4HvID5EV3risergI6wUDM"/>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16462" y="5426768"/>
            <a:ext cx="1093942" cy="1093942"/>
          </a:xfrm>
          <a:prstGeom prst="rect">
            <a:avLst/>
          </a:prstGeom>
          <a:noFill/>
        </p:spPr>
      </p:pic>
      <p:pic>
        <p:nvPicPr>
          <p:cNvPr id="13" name="Picture 26" descr="http://t2.gstatic.com/images?q=tbn:ANd9GcSFcO7FH8wgegeFJyWA87LHf7HA024R4bceDfJWc_SA9QhHhLpN"/>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188064" y="1884558"/>
            <a:ext cx="1120757" cy="111556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429" y="1938615"/>
            <a:ext cx="9111572" cy="4525963"/>
          </a:xfrm>
        </p:spPr>
        <p:txBody>
          <a:bodyPr/>
          <a:lstStyle/>
          <a:p>
            <a:r>
              <a:rPr lang="en-US" u="sng" dirty="0" smtClean="0">
                <a:latin typeface="Arial" pitchFamily="34" charset="0"/>
                <a:cs typeface="Arial" pitchFamily="34" charset="0"/>
              </a:rPr>
              <a:t>Executive Steering Committee</a:t>
            </a:r>
            <a:r>
              <a:rPr lang="en-US" dirty="0" smtClean="0">
                <a:latin typeface="Arial" pitchFamily="34" charset="0"/>
                <a:cs typeface="Arial" pitchFamily="34" charset="0"/>
              </a:rPr>
              <a:t>:</a:t>
            </a:r>
          </a:p>
          <a:p>
            <a:pPr lvl="1"/>
            <a:r>
              <a:rPr lang="en-US" dirty="0" smtClean="0">
                <a:solidFill>
                  <a:srgbClr val="FF0000"/>
                </a:solidFill>
                <a:latin typeface="Arial" pitchFamily="34" charset="0"/>
                <a:cs typeface="Arial" pitchFamily="34" charset="0"/>
              </a:rPr>
              <a:t>Chaired by U.S. Secret Service </a:t>
            </a:r>
            <a:r>
              <a:rPr lang="en-US" dirty="0" smtClean="0">
                <a:latin typeface="Arial" pitchFamily="34" charset="0"/>
                <a:cs typeface="Arial" pitchFamily="34" charset="0"/>
              </a:rPr>
              <a:t>Event Coordinator (Special Agent from the Dignitary Protective Division)</a:t>
            </a:r>
          </a:p>
          <a:p>
            <a:pPr lvl="1"/>
            <a:r>
              <a:rPr lang="en-US" dirty="0" smtClean="0">
                <a:latin typeface="Arial" pitchFamily="34" charset="0"/>
                <a:cs typeface="Arial" pitchFamily="34" charset="0"/>
              </a:rPr>
              <a:t>Agency-level representatives from USSS; FBI; FEMA; DOD (JFHQ-NCR); Federal, State and Local counterparts; DC Fire, Homeland Security and Emergency Management, and Metropolitan Police; others</a:t>
            </a:r>
          </a:p>
          <a:p>
            <a:pPr lvl="1"/>
            <a:r>
              <a:rPr lang="en-US" dirty="0" smtClean="0">
                <a:solidFill>
                  <a:srgbClr val="FF0000"/>
                </a:solidFill>
                <a:latin typeface="Arial" pitchFamily="34" charset="0"/>
                <a:cs typeface="Arial" pitchFamily="34" charset="0"/>
              </a:rPr>
              <a:t>Oversees development and implementation of a comprehensive, integrated security plan</a:t>
            </a:r>
          </a:p>
          <a:p>
            <a:pPr lvl="1"/>
            <a:r>
              <a:rPr lang="en-US" dirty="0" smtClean="0">
                <a:latin typeface="Arial" pitchFamily="34" charset="0"/>
                <a:cs typeface="Arial" pitchFamily="34" charset="0"/>
              </a:rPr>
              <a:t>Serves as final arbiter of disputes within or among subcommittees</a:t>
            </a:r>
          </a:p>
          <a:p>
            <a:pPr lvl="1"/>
            <a:endParaRPr lang="en-US" dirty="0" smtClean="0">
              <a:latin typeface="Arial" pitchFamily="34" charset="0"/>
              <a:cs typeface="Arial" pitchFamily="34" charset="0"/>
            </a:endParaRPr>
          </a:p>
          <a:p>
            <a:r>
              <a:rPr lang="en-US" u="sng" dirty="0" smtClean="0">
                <a:latin typeface="Arial" pitchFamily="34" charset="0"/>
                <a:cs typeface="Arial" pitchFamily="34" charset="0"/>
              </a:rPr>
              <a:t>Subcommittees</a:t>
            </a:r>
            <a:r>
              <a:rPr lang="en-US" dirty="0" smtClean="0">
                <a:latin typeface="Arial" pitchFamily="34" charset="0"/>
                <a:cs typeface="Arial" pitchFamily="34" charset="0"/>
              </a:rPr>
              <a:t> (number and type vary by event):</a:t>
            </a:r>
          </a:p>
          <a:p>
            <a:pPr lvl="1"/>
            <a:r>
              <a:rPr lang="en-US" dirty="0" smtClean="0">
                <a:latin typeface="Arial" pitchFamily="34" charset="0"/>
                <a:cs typeface="Arial" pitchFamily="34" charset="0"/>
              </a:rPr>
              <a:t>Staffed by interagency </a:t>
            </a:r>
            <a:r>
              <a:rPr lang="en-US" dirty="0" smtClean="0">
                <a:solidFill>
                  <a:srgbClr val="FF0000"/>
                </a:solidFill>
                <a:latin typeface="Arial" pitchFamily="34" charset="0"/>
                <a:cs typeface="Arial" pitchFamily="34" charset="0"/>
              </a:rPr>
              <a:t>subject matter experts and stakeholders</a:t>
            </a:r>
          </a:p>
          <a:p>
            <a:pPr lvl="1"/>
            <a:r>
              <a:rPr lang="en-US" dirty="0" smtClean="0">
                <a:latin typeface="Arial" pitchFamily="34" charset="0"/>
                <a:cs typeface="Arial" pitchFamily="34" charset="0"/>
              </a:rPr>
              <a:t>Develop and </a:t>
            </a:r>
            <a:r>
              <a:rPr lang="en-US" dirty="0" smtClean="0">
                <a:solidFill>
                  <a:srgbClr val="FF0000"/>
                </a:solidFill>
                <a:latin typeface="Arial" pitchFamily="34" charset="0"/>
                <a:cs typeface="Arial" pitchFamily="34" charset="0"/>
              </a:rPr>
              <a:t>implement specific aspects of security plan</a:t>
            </a:r>
          </a:p>
          <a:p>
            <a:pPr lvl="1"/>
            <a:r>
              <a:rPr lang="en-US" dirty="0" smtClean="0">
                <a:latin typeface="Arial" pitchFamily="34" charset="0"/>
                <a:cs typeface="Arial" pitchFamily="34" charset="0"/>
              </a:rPr>
              <a:t>Report regularly to Executive Steering Committee/Event Coordinator</a:t>
            </a:r>
            <a:endParaRPr lang="en-US" dirty="0">
              <a:latin typeface="Arial" pitchFamily="34" charset="0"/>
              <a:cs typeface="Arial" pitchFamily="34" charset="0"/>
            </a:endParaRPr>
          </a:p>
        </p:txBody>
      </p:sp>
      <p:sp>
        <p:nvSpPr>
          <p:cNvPr id="5" name="Text Box 3"/>
          <p:cNvSpPr txBox="1">
            <a:spLocks noChangeArrowheads="1"/>
          </p:cNvSpPr>
          <p:nvPr/>
        </p:nvSpPr>
        <p:spPr bwMode="auto">
          <a:xfrm>
            <a:off x="449705" y="224526"/>
            <a:ext cx="8677535" cy="584775"/>
          </a:xfrm>
          <a:prstGeom prst="rect">
            <a:avLst/>
          </a:prstGeom>
          <a:noFill/>
          <a:ln w="9525" algn="ctr">
            <a:noFill/>
            <a:miter lim="800000"/>
            <a:headEnd/>
            <a:tailEnd/>
          </a:ln>
        </p:spPr>
        <p:txBody>
          <a:bodyPr wrap="square" anchor="ctr">
            <a:spAutoFit/>
          </a:bodyPr>
          <a:lstStyle/>
          <a:p>
            <a:pPr algn="r" eaLnBrk="1" hangingPunct="1"/>
            <a:r>
              <a:rPr lang="en-US" sz="3200" b="1" i="1" dirty="0" smtClean="0">
                <a:solidFill>
                  <a:srgbClr val="000000"/>
                </a:solidFill>
              </a:rPr>
              <a:t>NCR NSSE Coordination</a:t>
            </a:r>
            <a:endParaRPr lang="en-US" sz="3200" b="1" i="1" dirty="0">
              <a:solidFill>
                <a:srgbClr val="000000"/>
              </a:solidFill>
            </a:endParaRPr>
          </a:p>
        </p:txBody>
      </p:sp>
      <p:sp>
        <p:nvSpPr>
          <p:cNvPr id="6" name="TextBox 5"/>
          <p:cNvSpPr txBox="1"/>
          <p:nvPr/>
        </p:nvSpPr>
        <p:spPr>
          <a:xfrm>
            <a:off x="3210305" y="1103250"/>
            <a:ext cx="5899372" cy="769441"/>
          </a:xfrm>
          <a:prstGeom prst="rect">
            <a:avLst/>
          </a:prstGeom>
          <a:noFill/>
        </p:spPr>
        <p:txBody>
          <a:bodyPr wrap="none" rtlCol="0">
            <a:spAutoFit/>
          </a:bodyPr>
          <a:lstStyle/>
          <a:p>
            <a:r>
              <a:rPr lang="en-US" sz="2200" b="1" i="1" dirty="0" smtClean="0">
                <a:solidFill>
                  <a:srgbClr val="0000CC"/>
                </a:solidFill>
              </a:rPr>
              <a:t>NSSE security is planned, exercised and</a:t>
            </a:r>
          </a:p>
          <a:p>
            <a:r>
              <a:rPr lang="en-US" sz="2200" b="1" i="1" dirty="0" smtClean="0">
                <a:solidFill>
                  <a:srgbClr val="0000CC"/>
                </a:solidFill>
              </a:rPr>
              <a:t>implemented through a unified command model</a:t>
            </a:r>
            <a:endParaRPr lang="en-US" sz="2200" b="1" i="1" dirty="0">
              <a:solidFill>
                <a:srgbClr val="0000CC"/>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2290" y="1581913"/>
            <a:ext cx="5014203" cy="4740639"/>
          </a:xfrm>
        </p:spPr>
        <p:txBody>
          <a:bodyPr/>
          <a:lstStyle/>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Airspace Security	</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Civil Disturbance &amp; Prisoner Processing	</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Consequence Management	</a:t>
            </a:r>
          </a:p>
          <a:p>
            <a:pPr marL="0" indent="0">
              <a:buFont typeface="Wingdings" pitchFamily="2" charset="2"/>
              <a:buChar char="Ø"/>
              <a:tabLst>
                <a:tab pos="4797425" algn="l"/>
              </a:tabLst>
            </a:pPr>
            <a:r>
              <a:rPr lang="en-US" sz="2000" b="1" dirty="0" smtClean="0">
                <a:latin typeface="Arial" pitchFamily="34" charset="0"/>
                <a:cs typeface="Arial" pitchFamily="34" charset="0"/>
              </a:rPr>
              <a:t> Counter-Surveillance	</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Credentialing	</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Crisis Management	</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Critical Infrastructure	</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Crowd Management	</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Explosive Device Response</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Fire/Life-Safety/HAZMAT</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Health and Medical</a:t>
            </a:r>
          </a:p>
          <a:p>
            <a:pPr marL="0" indent="0">
              <a:buFont typeface="Wingdings" pitchFamily="2" charset="2"/>
              <a:buChar char="Ø"/>
              <a:tabLst>
                <a:tab pos="225425" algn="l"/>
                <a:tab pos="4797425" algn="l"/>
              </a:tabLst>
            </a:pPr>
            <a:r>
              <a:rPr lang="en-US" sz="2000" b="1" dirty="0" smtClean="0">
                <a:latin typeface="Arial" pitchFamily="34" charset="0"/>
                <a:cs typeface="Arial" pitchFamily="34" charset="0"/>
              </a:rPr>
              <a:t> Intelligence</a:t>
            </a:r>
            <a:endParaRPr lang="en-US" sz="2000" dirty="0" smtClean="0">
              <a:latin typeface="Arial" pitchFamily="34" charset="0"/>
              <a:cs typeface="Arial" pitchFamily="34" charset="0"/>
            </a:endParaRPr>
          </a:p>
          <a:p>
            <a:pPr marL="0" lvl="8" indent="0">
              <a:buNone/>
              <a:tabLst>
                <a:tab pos="225425" algn="l"/>
                <a:tab pos="4797425" algn="l"/>
              </a:tabLst>
            </a:pPr>
            <a:r>
              <a:rPr lang="en-US" dirty="0" smtClean="0">
                <a:latin typeface="Arial" pitchFamily="34" charset="0"/>
                <a:cs typeface="Arial" pitchFamily="34" charset="0"/>
              </a:rPr>
              <a:t>		</a:t>
            </a:r>
            <a:endParaRPr lang="en-US" b="1" dirty="0" smtClean="0">
              <a:latin typeface="Arial" pitchFamily="34" charset="0"/>
              <a:cs typeface="Arial" pitchFamily="34" charset="0"/>
            </a:endParaRPr>
          </a:p>
        </p:txBody>
      </p:sp>
      <p:sp>
        <p:nvSpPr>
          <p:cNvPr id="5" name="Text Box 3"/>
          <p:cNvSpPr txBox="1">
            <a:spLocks noChangeArrowheads="1"/>
          </p:cNvSpPr>
          <p:nvPr/>
        </p:nvSpPr>
        <p:spPr bwMode="auto">
          <a:xfrm>
            <a:off x="914400" y="217745"/>
            <a:ext cx="8197851" cy="584775"/>
          </a:xfrm>
          <a:prstGeom prst="rect">
            <a:avLst/>
          </a:prstGeom>
          <a:noFill/>
          <a:ln w="9525" algn="ctr">
            <a:noFill/>
            <a:miter lim="800000"/>
            <a:headEnd/>
            <a:tailEnd/>
          </a:ln>
        </p:spPr>
        <p:txBody>
          <a:bodyPr wrap="square" anchor="ctr">
            <a:spAutoFit/>
          </a:bodyPr>
          <a:lstStyle/>
          <a:p>
            <a:pPr algn="r" eaLnBrk="1" hangingPunct="1"/>
            <a:r>
              <a:rPr lang="en-US" sz="3200" b="1" i="1" dirty="0" smtClean="0">
                <a:solidFill>
                  <a:srgbClr val="000000"/>
                </a:solidFill>
                <a:latin typeface="+mj-lt"/>
              </a:rPr>
              <a:t>2013 Inauguration Subcommittees </a:t>
            </a:r>
            <a:endParaRPr lang="en-US" sz="3200" b="1" i="1" dirty="0">
              <a:solidFill>
                <a:srgbClr val="000000"/>
              </a:solidFill>
              <a:latin typeface="+mj-lt"/>
            </a:endParaRPr>
          </a:p>
        </p:txBody>
      </p:sp>
      <p:sp>
        <p:nvSpPr>
          <p:cNvPr id="6" name="Content Placeholder 2"/>
          <p:cNvSpPr txBox="1">
            <a:spLocks/>
          </p:cNvSpPr>
          <p:nvPr/>
        </p:nvSpPr>
        <p:spPr>
          <a:xfrm>
            <a:off x="4487010" y="1583961"/>
            <a:ext cx="4656990" cy="4740639"/>
          </a:xfrm>
          <a:prstGeom prst="rect">
            <a:avLst/>
          </a:prstGeom>
        </p:spPr>
        <p: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Interagency Communications</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lang="en-US" sz="2000" b="1" kern="0" dirty="0" smtClean="0">
                <a:latin typeface="Arial" pitchFamily="34" charset="0"/>
                <a:cs typeface="Arial" pitchFamily="34" charset="0"/>
              </a:rPr>
              <a:t>Joint Base Andrews</a:t>
            </a: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Legal</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Maritime Security</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Parade Route </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Public Affairs</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lang="en-US" sz="2000" b="1" kern="0" dirty="0" smtClean="0">
                <a:latin typeface="Arial" pitchFamily="34" charset="0"/>
                <a:cs typeface="Arial" pitchFamily="34" charset="0"/>
              </a:rPr>
              <a:t> Reviewing Stand</a:t>
            </a:r>
            <a:endPar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Tactical</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Training</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Transportation and Traffic</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a:t>
            </a:r>
            <a:r>
              <a:rPr lang="en-US" sz="2000" b="1" kern="0" dirty="0" smtClean="0">
                <a:latin typeface="Arial" pitchFamily="34" charset="0"/>
                <a:cs typeface="Arial" pitchFamily="34" charset="0"/>
              </a:rPr>
              <a:t>U.S. Capitol</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rPr>
              <a:t> VIP/Dignitary Protection</a:t>
            </a:r>
          </a:p>
          <a:p>
            <a:pPr marL="0" marR="0" lvl="0" indent="0" algn="l" defTabSz="914400" rtl="0" eaLnBrk="0" fontAlgn="base" latinLnBrk="0" hangingPunct="0">
              <a:lnSpc>
                <a:spcPct val="100000"/>
              </a:lnSpc>
              <a:spcBef>
                <a:spcPct val="20000"/>
              </a:spcBef>
              <a:spcAft>
                <a:spcPct val="0"/>
              </a:spcAft>
              <a:buClrTx/>
              <a:buSzTx/>
              <a:buFont typeface="Wingdings" pitchFamily="2" charset="2"/>
              <a:buChar char="Ø"/>
              <a:tabLst>
                <a:tab pos="225425" algn="l"/>
                <a:tab pos="4797425" algn="l"/>
              </a:tabLst>
              <a:defRPr/>
            </a:pPr>
            <a:r>
              <a:rPr lang="en-US" sz="2000" b="1" kern="0" dirty="0" smtClean="0">
                <a:latin typeface="Arial" pitchFamily="34" charset="0"/>
                <a:cs typeface="Arial" pitchFamily="34" charset="0"/>
              </a:rPr>
              <a:t> Venues</a:t>
            </a:r>
            <a:endParaRPr kumimoji="0" lang="en-US" sz="2000" b="1" i="0" u="none" strike="noStrike" kern="0" cap="none" spc="0" normalizeH="0" baseline="0" noProof="0" dirty="0" smtClean="0">
              <a:ln>
                <a:noFill/>
              </a:ln>
              <a:solidFill>
                <a:schemeClr val="tx1"/>
              </a:solidFill>
              <a:effectLst/>
              <a:uLnTx/>
              <a:uFillTx/>
              <a:latin typeface="Arial" pitchFamily="34" charset="0"/>
              <a:ea typeface="+mn-ea"/>
              <a:cs typeface="Arial" pitchFamily="34" charset="0"/>
            </a:endParaRPr>
          </a:p>
        </p:txBody>
      </p:sp>
      <p:sp>
        <p:nvSpPr>
          <p:cNvPr id="7" name="TextBox 6"/>
          <p:cNvSpPr txBox="1"/>
          <p:nvPr/>
        </p:nvSpPr>
        <p:spPr>
          <a:xfrm>
            <a:off x="8010163" y="1074192"/>
            <a:ext cx="1133837" cy="400110"/>
          </a:xfrm>
          <a:prstGeom prst="rect">
            <a:avLst/>
          </a:prstGeom>
          <a:noFill/>
        </p:spPr>
        <p:txBody>
          <a:bodyPr wrap="none" rtlCol="0">
            <a:spAutoFit/>
          </a:bodyPr>
          <a:lstStyle/>
          <a:p>
            <a:r>
              <a:rPr lang="en-US" sz="2000" b="1" i="1" dirty="0" smtClean="0">
                <a:solidFill>
                  <a:srgbClr val="0000CC"/>
                </a:solidFill>
              </a:rPr>
              <a:t>25 Total</a:t>
            </a:r>
            <a:endParaRPr lang="en-US" sz="2000" b="1" i="1" dirty="0">
              <a:solidFill>
                <a:srgbClr val="0000CC"/>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8298" y="1500811"/>
            <a:ext cx="8686800" cy="5078892"/>
          </a:xfrm>
        </p:spPr>
        <p:txBody>
          <a:bodyPr/>
          <a:lstStyle/>
          <a:p>
            <a:pPr>
              <a:buNone/>
            </a:pPr>
            <a:r>
              <a:rPr lang="en-US" dirty="0" smtClean="0"/>
              <a:t>Executive Steering Committee (USSS Lead):</a:t>
            </a:r>
          </a:p>
          <a:p>
            <a:pPr lvl="1"/>
            <a:r>
              <a:rPr lang="en-US" sz="2000" dirty="0" smtClean="0"/>
              <a:t>Early designation of the NSSE (12 Sept 2012 vice 10 Dec 2009)</a:t>
            </a:r>
          </a:p>
          <a:p>
            <a:pPr lvl="1"/>
            <a:r>
              <a:rPr lang="en-US" sz="2000" dirty="0" smtClean="0"/>
              <a:t>Creation of a Critical Infrastructure Center @ USSS-WFO (private utilities)</a:t>
            </a:r>
          </a:p>
          <a:p>
            <a:pPr lvl="1"/>
            <a:r>
              <a:rPr lang="en-US" sz="2000" dirty="0" smtClean="0"/>
              <a:t>Creation of a Critical Events List </a:t>
            </a:r>
          </a:p>
          <a:p>
            <a:pPr lvl="1"/>
            <a:r>
              <a:rPr lang="en-US" sz="2000" dirty="0" smtClean="0"/>
              <a:t>Creation of a Facts and Assumption Tracker</a:t>
            </a:r>
          </a:p>
          <a:p>
            <a:pPr lvl="1"/>
            <a:r>
              <a:rPr lang="en-US" sz="2000" dirty="0" smtClean="0"/>
              <a:t>Established a Crowd Management Subcommittee (purple tunnel)</a:t>
            </a:r>
          </a:p>
          <a:p>
            <a:pPr lvl="1"/>
            <a:r>
              <a:rPr lang="en-US" sz="2000" dirty="0" smtClean="0"/>
              <a:t>Increased Social Media Engagement (USPP – emergency notifications/ event messages from the United States Park Police via text message [Nixle]; JFHQ-NCR Inaugural App)</a:t>
            </a:r>
          </a:p>
          <a:p>
            <a:pPr lvl="1"/>
            <a:r>
              <a:rPr lang="en-US" sz="2000" dirty="0" smtClean="0"/>
              <a:t>Increased signage</a:t>
            </a:r>
          </a:p>
          <a:p>
            <a:pPr lvl="1"/>
            <a:r>
              <a:rPr lang="en-US" sz="2000" dirty="0" smtClean="0"/>
              <a:t>Movement of MACC to the Rowley Training Center (Beltsville, MD)</a:t>
            </a:r>
          </a:p>
          <a:p>
            <a:pPr lvl="1"/>
            <a:r>
              <a:rPr lang="en-US" sz="2000" dirty="0" smtClean="0"/>
              <a:t>Addition of GSA &amp; JCCIC as Executive Steering Committee members</a:t>
            </a:r>
          </a:p>
          <a:p>
            <a:pPr lvl="1"/>
            <a:r>
              <a:rPr lang="en-US" sz="2000" dirty="0" smtClean="0"/>
              <a:t>Multiple Rehearsal of Concept (ROC) Drills</a:t>
            </a:r>
            <a:endParaRPr lang="en-US" dirty="0"/>
          </a:p>
        </p:txBody>
      </p:sp>
      <p:sp>
        <p:nvSpPr>
          <p:cNvPr id="5" name="Text Box 3"/>
          <p:cNvSpPr txBox="1">
            <a:spLocks noChangeArrowheads="1"/>
          </p:cNvSpPr>
          <p:nvPr/>
        </p:nvSpPr>
        <p:spPr bwMode="auto">
          <a:xfrm>
            <a:off x="914400" y="217745"/>
            <a:ext cx="8197851" cy="584775"/>
          </a:xfrm>
          <a:prstGeom prst="rect">
            <a:avLst/>
          </a:prstGeom>
          <a:noFill/>
          <a:ln w="9525" algn="ctr">
            <a:noFill/>
            <a:miter lim="800000"/>
            <a:headEnd/>
            <a:tailEnd/>
          </a:ln>
        </p:spPr>
        <p:txBody>
          <a:bodyPr wrap="square" anchor="ctr">
            <a:spAutoFit/>
          </a:bodyPr>
          <a:lstStyle/>
          <a:p>
            <a:pPr algn="r" eaLnBrk="1" hangingPunct="1"/>
            <a:r>
              <a:rPr lang="en-US" sz="3200" b="1" i="1" dirty="0" smtClean="0">
                <a:solidFill>
                  <a:srgbClr val="000000"/>
                </a:solidFill>
                <a:latin typeface="+mj-lt"/>
              </a:rPr>
              <a:t>2013 Inauguration Observations</a:t>
            </a:r>
            <a:endParaRPr lang="en-US" sz="3200" b="1" i="1" dirty="0">
              <a:solidFill>
                <a:srgbClr val="000000"/>
              </a:solidFill>
              <a:latin typeface="+mj-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Egon.Hawrylak\Pictures\USSS ROC Drill (8Jan13)\USSS Inauguration ROC Drill 2013 0108 247.jpg"/>
          <p:cNvPicPr>
            <a:picLocks noChangeAspect="1" noChangeArrowheads="1"/>
          </p:cNvPicPr>
          <p:nvPr/>
        </p:nvPicPr>
        <p:blipFill>
          <a:blip r:embed="rId2" cstate="print"/>
          <a:srcRect/>
          <a:stretch>
            <a:fillRect/>
          </a:stretch>
        </p:blipFill>
        <p:spPr bwMode="auto">
          <a:xfrm>
            <a:off x="4572000" y="3962399"/>
            <a:ext cx="4572000" cy="2855913"/>
          </a:xfrm>
          <a:prstGeom prst="rect">
            <a:avLst/>
          </a:prstGeom>
          <a:noFill/>
        </p:spPr>
      </p:pic>
      <p:sp>
        <p:nvSpPr>
          <p:cNvPr id="8" name="Rectangle 2"/>
          <p:cNvSpPr txBox="1">
            <a:spLocks noChangeArrowheads="1"/>
          </p:cNvSpPr>
          <p:nvPr/>
        </p:nvSpPr>
        <p:spPr bwMode="auto">
          <a:xfrm>
            <a:off x="914400" y="-93949"/>
            <a:ext cx="8151717"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r">
              <a:lnSpc>
                <a:spcPct val="120000"/>
              </a:lnSpc>
              <a:defRPr/>
            </a:pPr>
            <a:r>
              <a:rPr lang="en-US" sz="3200" b="1" i="1" kern="0" dirty="0" smtClean="0">
                <a:solidFill>
                  <a:srgbClr val="000000"/>
                </a:solidFill>
                <a:latin typeface="Arial"/>
              </a:rPr>
              <a:t>Rehearsal of Concept (ROC) Drill</a:t>
            </a:r>
          </a:p>
        </p:txBody>
      </p:sp>
      <p:pic>
        <p:nvPicPr>
          <p:cNvPr id="1694722" name="Picture 2" descr="C:\Users\Egon.Hawrylak\AppData\Local\Microsoft\Windows\Temporary Internet Files\Content.Outlook\K86IGJIY\photo 2 (3).JPG"/>
          <p:cNvPicPr>
            <a:picLocks noChangeAspect="1" noChangeArrowheads="1"/>
          </p:cNvPicPr>
          <p:nvPr/>
        </p:nvPicPr>
        <p:blipFill>
          <a:blip r:embed="rId3" cstate="print"/>
          <a:srcRect/>
          <a:stretch>
            <a:fillRect/>
          </a:stretch>
        </p:blipFill>
        <p:spPr bwMode="auto">
          <a:xfrm>
            <a:off x="2582" y="3972102"/>
            <a:ext cx="4570415" cy="2855736"/>
          </a:xfrm>
          <a:prstGeom prst="rect">
            <a:avLst/>
          </a:prstGeom>
          <a:noFill/>
        </p:spPr>
      </p:pic>
      <p:pic>
        <p:nvPicPr>
          <p:cNvPr id="9" name="Picture 8" descr="450x286_q75.jpg"/>
          <p:cNvPicPr>
            <a:picLocks noChangeAspect="1"/>
          </p:cNvPicPr>
          <p:nvPr/>
        </p:nvPicPr>
        <p:blipFill>
          <a:blip r:embed="rId4" cstate="print"/>
          <a:stretch>
            <a:fillRect/>
          </a:stretch>
        </p:blipFill>
        <p:spPr>
          <a:xfrm>
            <a:off x="4562001" y="1162688"/>
            <a:ext cx="4579938" cy="2803418"/>
          </a:xfrm>
          <a:prstGeom prst="rect">
            <a:avLst/>
          </a:prstGeom>
        </p:spPr>
      </p:pic>
      <p:pic>
        <p:nvPicPr>
          <p:cNvPr id="10" name="Picture 9" descr="Cerm ROC Drill (Dec12).jpg"/>
          <p:cNvPicPr>
            <a:picLocks noChangeAspect="1"/>
          </p:cNvPicPr>
          <p:nvPr/>
        </p:nvPicPr>
        <p:blipFill>
          <a:blip r:embed="rId5" cstate="print"/>
          <a:stretch>
            <a:fillRect/>
          </a:stretch>
        </p:blipFill>
        <p:spPr>
          <a:xfrm>
            <a:off x="-7878" y="1162878"/>
            <a:ext cx="4579938" cy="2808361"/>
          </a:xfrm>
          <a:prstGeom prst="rect">
            <a:avLst/>
          </a:prstGeom>
        </p:spPr>
      </p:pic>
      <p:sp>
        <p:nvSpPr>
          <p:cNvPr id="7" name="TextBox 6"/>
          <p:cNvSpPr txBox="1"/>
          <p:nvPr/>
        </p:nvSpPr>
        <p:spPr>
          <a:xfrm>
            <a:off x="6085899" y="1151470"/>
            <a:ext cx="1555233" cy="400110"/>
          </a:xfrm>
          <a:prstGeom prst="rect">
            <a:avLst/>
          </a:prstGeom>
          <a:noFill/>
        </p:spPr>
        <p:txBody>
          <a:bodyPr wrap="none" rtlCol="0">
            <a:spAutoFit/>
          </a:bodyPr>
          <a:lstStyle/>
          <a:p>
            <a:pPr algn="ctr"/>
            <a:r>
              <a:rPr lang="en-US" b="1" dirty="0" smtClean="0">
                <a:solidFill>
                  <a:srgbClr val="FFFF00"/>
                </a:solidFill>
                <a:latin typeface="Arial" pitchFamily="34" charset="0"/>
                <a:cs typeface="Arial" pitchFamily="34" charset="0"/>
              </a:rPr>
              <a:t>DC HSEMA</a:t>
            </a:r>
            <a:endParaRPr lang="en-US" b="1" dirty="0">
              <a:solidFill>
                <a:srgbClr val="FFFF00"/>
              </a:solidFill>
              <a:latin typeface="Arial" pitchFamily="34" charset="0"/>
              <a:cs typeface="Arial" pitchFamily="34" charset="0"/>
            </a:endParaRPr>
          </a:p>
        </p:txBody>
      </p:sp>
      <p:sp>
        <p:nvSpPr>
          <p:cNvPr id="11" name="TextBox 10"/>
          <p:cNvSpPr txBox="1"/>
          <p:nvPr/>
        </p:nvSpPr>
        <p:spPr>
          <a:xfrm>
            <a:off x="1538914" y="1156257"/>
            <a:ext cx="1511952" cy="400110"/>
          </a:xfrm>
          <a:prstGeom prst="rect">
            <a:avLst/>
          </a:prstGeom>
          <a:noFill/>
        </p:spPr>
        <p:txBody>
          <a:bodyPr wrap="none" rtlCol="0">
            <a:spAutoFit/>
          </a:bodyPr>
          <a:lstStyle/>
          <a:p>
            <a:pPr algn="ctr"/>
            <a:r>
              <a:rPr lang="en-US" b="1" dirty="0" smtClean="0">
                <a:solidFill>
                  <a:srgbClr val="FFFF00"/>
                </a:solidFill>
                <a:latin typeface="Arial" pitchFamily="34" charset="0"/>
                <a:cs typeface="Arial" pitchFamily="34" charset="0"/>
              </a:rPr>
              <a:t>JFHQ-NCR</a:t>
            </a:r>
            <a:endParaRPr lang="en-US" b="1" dirty="0">
              <a:solidFill>
                <a:srgbClr val="FFFF00"/>
              </a:solidFill>
              <a:latin typeface="Arial" pitchFamily="34" charset="0"/>
              <a:cs typeface="Arial" pitchFamily="34" charset="0"/>
            </a:endParaRPr>
          </a:p>
        </p:txBody>
      </p:sp>
      <p:sp>
        <p:nvSpPr>
          <p:cNvPr id="12" name="TextBox 11"/>
          <p:cNvSpPr txBox="1"/>
          <p:nvPr/>
        </p:nvSpPr>
        <p:spPr>
          <a:xfrm>
            <a:off x="6427555" y="4012065"/>
            <a:ext cx="885178" cy="400110"/>
          </a:xfrm>
          <a:prstGeom prst="rect">
            <a:avLst/>
          </a:prstGeom>
          <a:noFill/>
        </p:spPr>
        <p:txBody>
          <a:bodyPr wrap="none" rtlCol="0">
            <a:spAutoFit/>
          </a:bodyPr>
          <a:lstStyle/>
          <a:p>
            <a:pPr algn="ctr"/>
            <a:r>
              <a:rPr lang="en-US" b="1" dirty="0" smtClean="0">
                <a:solidFill>
                  <a:srgbClr val="FFFF00"/>
                </a:solidFill>
                <a:latin typeface="Arial" pitchFamily="34" charset="0"/>
                <a:cs typeface="Arial" pitchFamily="34" charset="0"/>
              </a:rPr>
              <a:t>USSS</a:t>
            </a:r>
            <a:endParaRPr lang="en-US" b="1" dirty="0">
              <a:solidFill>
                <a:srgbClr val="FFFF00"/>
              </a:solidFill>
              <a:latin typeface="Arial" pitchFamily="34" charset="0"/>
              <a:cs typeface="Arial" pitchFamily="34" charset="0"/>
            </a:endParaRPr>
          </a:p>
        </p:txBody>
      </p:sp>
      <p:sp>
        <p:nvSpPr>
          <p:cNvPr id="13" name="TextBox 12"/>
          <p:cNvSpPr txBox="1"/>
          <p:nvPr/>
        </p:nvSpPr>
        <p:spPr>
          <a:xfrm>
            <a:off x="1839051" y="4005441"/>
            <a:ext cx="885179" cy="400110"/>
          </a:xfrm>
          <a:prstGeom prst="rect">
            <a:avLst/>
          </a:prstGeom>
          <a:noFill/>
        </p:spPr>
        <p:txBody>
          <a:bodyPr wrap="none" rtlCol="0">
            <a:spAutoFit/>
          </a:bodyPr>
          <a:lstStyle/>
          <a:p>
            <a:pPr algn="ctr"/>
            <a:r>
              <a:rPr lang="en-US" b="1" dirty="0" smtClean="0">
                <a:solidFill>
                  <a:srgbClr val="FFFF00"/>
                </a:solidFill>
                <a:latin typeface="Arial" pitchFamily="34" charset="0"/>
                <a:cs typeface="Arial" pitchFamily="34" charset="0"/>
              </a:rPr>
              <a:t>USPP</a:t>
            </a:r>
            <a:endParaRPr lang="en-US"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7688" y="1293917"/>
            <a:ext cx="8686800" cy="5059014"/>
          </a:xfrm>
        </p:spPr>
        <p:txBody>
          <a:bodyPr/>
          <a:lstStyle/>
          <a:p>
            <a:r>
              <a:rPr lang="en-US" sz="2000" dirty="0" smtClean="0"/>
              <a:t>Single, Integrated Joint Task Force (sustain):</a:t>
            </a:r>
          </a:p>
          <a:p>
            <a:pPr lvl="1"/>
            <a:r>
              <a:rPr lang="en-US" sz="1600" dirty="0" smtClean="0"/>
              <a:t>Eliminated previous stand-alone ceremonially focused Armed Forces Inaugural Committee (AFIC)</a:t>
            </a:r>
          </a:p>
          <a:p>
            <a:pPr lvl="1"/>
            <a:r>
              <a:rPr lang="en-US" sz="1600" dirty="0" smtClean="0"/>
              <a:t>Augmented JFHQ with additional staff (176) and unit capability (e.g., trans unit)</a:t>
            </a:r>
          </a:p>
          <a:p>
            <a:pPr lvl="1"/>
            <a:r>
              <a:rPr lang="en-US" sz="1600" dirty="0" smtClean="0"/>
              <a:t>Increased stress on workforce executing daily and inaugural issues (24 month planning process) as an “economy of force” organization</a:t>
            </a:r>
          </a:p>
          <a:p>
            <a:pPr lvl="1"/>
            <a:r>
              <a:rPr lang="en-US" sz="1600" dirty="0" smtClean="0"/>
              <a:t>Some risk – simultaneous national-level event</a:t>
            </a:r>
          </a:p>
          <a:p>
            <a:pPr lvl="1"/>
            <a:r>
              <a:rPr lang="en-US" sz="1600" dirty="0" smtClean="0"/>
              <a:t>Incorporate a 4-year planning cycle to sustain expertise (similar to State Funeral) </a:t>
            </a:r>
          </a:p>
          <a:p>
            <a:r>
              <a:rPr lang="en-US" sz="2000" dirty="0" smtClean="0"/>
              <a:t>Early and Parallel Planning among Mission Partners (sustain):</a:t>
            </a:r>
          </a:p>
          <a:p>
            <a:pPr lvl="1"/>
            <a:r>
              <a:rPr lang="en-US" sz="1600" dirty="0" smtClean="0"/>
              <a:t>Planning initiated 24 months prior (submission of space requirements)</a:t>
            </a:r>
          </a:p>
          <a:p>
            <a:pPr lvl="1"/>
            <a:r>
              <a:rPr lang="en-US" sz="1600" dirty="0" smtClean="0"/>
              <a:t>Early briefings to familiarize on roles and responsibilities (AFIC construct)</a:t>
            </a:r>
          </a:p>
          <a:p>
            <a:pPr lvl="1"/>
            <a:r>
              <a:rPr lang="en-US" sz="1600" dirty="0" smtClean="0"/>
              <a:t>Executive Steering Committee activation (June 2012)</a:t>
            </a:r>
          </a:p>
          <a:p>
            <a:pPr lvl="1"/>
            <a:r>
              <a:rPr lang="en-US" sz="1600" dirty="0" smtClean="0"/>
              <a:t>Mission partners integrated into DOD Full Dress rehearsal</a:t>
            </a:r>
          </a:p>
          <a:p>
            <a:pPr lvl="1"/>
            <a:r>
              <a:rPr lang="en-US" sz="1600" dirty="0" smtClean="0"/>
              <a:t>“We don’t let disagreements become conflicts. We find solutions together” </a:t>
            </a:r>
            <a:r>
              <a:rPr lang="en-US" sz="1600" smtClean="0"/>
              <a:t>(USSS)</a:t>
            </a:r>
            <a:endParaRPr lang="en-US" sz="1600" dirty="0" smtClean="0"/>
          </a:p>
          <a:p>
            <a:r>
              <a:rPr lang="en-US" sz="2000" dirty="0" smtClean="0"/>
              <a:t>Credentialing (needs improvement):</a:t>
            </a:r>
          </a:p>
          <a:p>
            <a:pPr lvl="1"/>
            <a:r>
              <a:rPr lang="en-US" sz="1600" dirty="0" smtClean="0"/>
              <a:t>Everyone requires credentials – from bus driver to marching participant to CG</a:t>
            </a:r>
          </a:p>
          <a:p>
            <a:pPr lvl="1"/>
            <a:r>
              <a:rPr lang="en-US" sz="1600" dirty="0" smtClean="0"/>
              <a:t>Separate credentials/vehicle placards required for US Capitol Grounds</a:t>
            </a:r>
          </a:p>
          <a:p>
            <a:pPr lvl="1"/>
            <a:r>
              <a:rPr lang="en-US" sz="1600" dirty="0" smtClean="0"/>
              <a:t>Improved communications – identifying the problem set</a:t>
            </a:r>
            <a:endParaRPr lang="en-US" sz="1800" dirty="0"/>
          </a:p>
        </p:txBody>
      </p:sp>
      <p:sp>
        <p:nvSpPr>
          <p:cNvPr id="5" name="Text Box 3"/>
          <p:cNvSpPr txBox="1">
            <a:spLocks noChangeArrowheads="1"/>
          </p:cNvSpPr>
          <p:nvPr/>
        </p:nvSpPr>
        <p:spPr bwMode="auto">
          <a:xfrm>
            <a:off x="914400" y="217745"/>
            <a:ext cx="8197851" cy="584775"/>
          </a:xfrm>
          <a:prstGeom prst="rect">
            <a:avLst/>
          </a:prstGeom>
          <a:noFill/>
          <a:ln w="9525" algn="ctr">
            <a:noFill/>
            <a:miter lim="800000"/>
            <a:headEnd/>
            <a:tailEnd/>
          </a:ln>
        </p:spPr>
        <p:txBody>
          <a:bodyPr wrap="square" anchor="ctr">
            <a:spAutoFit/>
          </a:bodyPr>
          <a:lstStyle/>
          <a:p>
            <a:pPr algn="r" eaLnBrk="1" hangingPunct="1"/>
            <a:r>
              <a:rPr lang="en-US" sz="3200" b="1" i="1" dirty="0" smtClean="0">
                <a:solidFill>
                  <a:srgbClr val="000000"/>
                </a:solidFill>
                <a:latin typeface="+mj-lt"/>
              </a:rPr>
              <a:t>2013 Inauguration Observations</a:t>
            </a:r>
            <a:endParaRPr lang="en-US" sz="3200" b="1" i="1" dirty="0">
              <a:solidFill>
                <a:srgbClr val="000000"/>
              </a:solidFill>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914400" y="217745"/>
            <a:ext cx="8197851" cy="584775"/>
          </a:xfrm>
          <a:prstGeom prst="rect">
            <a:avLst/>
          </a:prstGeom>
          <a:noFill/>
          <a:ln w="9525" algn="ctr">
            <a:noFill/>
            <a:miter lim="800000"/>
            <a:headEnd/>
            <a:tailEnd/>
          </a:ln>
        </p:spPr>
        <p:txBody>
          <a:bodyPr wrap="square" anchor="ctr">
            <a:spAutoFit/>
          </a:bodyPr>
          <a:lstStyle/>
          <a:p>
            <a:pPr algn="r" eaLnBrk="1" hangingPunct="1"/>
            <a:r>
              <a:rPr lang="en-US" sz="3200" b="1" i="1" dirty="0" smtClean="0">
                <a:solidFill>
                  <a:srgbClr val="000000"/>
                </a:solidFill>
                <a:latin typeface="+mj-lt"/>
              </a:rPr>
              <a:t>2013 Inauguration Observations</a:t>
            </a:r>
            <a:endParaRPr lang="en-US" sz="3200" b="1" i="1" dirty="0">
              <a:solidFill>
                <a:srgbClr val="000000"/>
              </a:solidFill>
              <a:latin typeface="+mj-lt"/>
            </a:endParaRPr>
          </a:p>
        </p:txBody>
      </p:sp>
      <p:sp>
        <p:nvSpPr>
          <p:cNvPr id="5" name="Content Placeholder 2"/>
          <p:cNvSpPr txBox="1">
            <a:spLocks/>
          </p:cNvSpPr>
          <p:nvPr/>
        </p:nvSpPr>
        <p:spPr>
          <a:xfrm>
            <a:off x="377688" y="1490871"/>
            <a:ext cx="8686800" cy="5486397"/>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2000" b="1" i="0" u="none" strike="noStrike" kern="0" cap="none" spc="0" normalizeH="0" baseline="0" noProof="0" dirty="0" smtClean="0">
                <a:ln>
                  <a:noFill/>
                </a:ln>
                <a:solidFill>
                  <a:schemeClr val="tx1"/>
                </a:solidFill>
                <a:effectLst/>
                <a:uLnTx/>
                <a:uFillTx/>
                <a:latin typeface="+mn-lt"/>
                <a:ea typeface="+mn-ea"/>
                <a:cs typeface="+mn-cs"/>
              </a:rPr>
              <a:t>Interagency Relationships (sustain):</a:t>
            </a:r>
          </a:p>
          <a:p>
            <a:pPr marL="800100" lvl="1" indent="-342900">
              <a:spcBef>
                <a:spcPct val="20000"/>
              </a:spcBef>
              <a:buFontTx/>
              <a:buChar char="•"/>
            </a:pPr>
            <a:r>
              <a:rPr lang="en-US" sz="1800" b="1" kern="0" dirty="0" smtClean="0">
                <a:latin typeface="+mn-lt"/>
              </a:rPr>
              <a:t>Longstanding mission partner relationships/processes facilitated successful planning and execution</a:t>
            </a:r>
          </a:p>
          <a:p>
            <a:pPr marL="800100" lvl="1" indent="-342900">
              <a:spcBef>
                <a:spcPct val="20000"/>
              </a:spcBef>
              <a:buFontTx/>
              <a:buChar char="•"/>
            </a:pPr>
            <a:r>
              <a:rPr lang="en-US" sz="1800" b="1" kern="0" dirty="0" smtClean="0">
                <a:latin typeface="+mn-lt"/>
              </a:rPr>
              <a:t>Recognition that no one entity could accomplish the mission alone</a:t>
            </a:r>
          </a:p>
          <a:p>
            <a:pPr marL="800100" lvl="1" indent="-342900">
              <a:spcBef>
                <a:spcPct val="20000"/>
              </a:spcBef>
              <a:buFontTx/>
              <a:buChar char="•"/>
            </a:pPr>
            <a:r>
              <a:rPr lang="en-US" sz="1800" b="1" kern="0" dirty="0" smtClean="0">
                <a:latin typeface="+mn-lt"/>
              </a:rPr>
              <a:t>Continue to leverage routine regional and interagency meetings</a:t>
            </a:r>
          </a:p>
          <a:p>
            <a:pPr marL="800100" lvl="1" indent="-342900">
              <a:spcBef>
                <a:spcPct val="20000"/>
              </a:spcBef>
              <a:buFontTx/>
              <a:buChar char="•"/>
            </a:pPr>
            <a:r>
              <a:rPr lang="en-US" sz="1800" b="1" kern="0" dirty="0" smtClean="0">
                <a:latin typeface="+mn-lt"/>
              </a:rPr>
              <a:t>Strength of relationships allowed valuable collaboration and quick resolution of challenges (e.g., credentialing)</a:t>
            </a:r>
          </a:p>
          <a:p>
            <a:pPr marL="800100" lvl="1" indent="-342900">
              <a:spcBef>
                <a:spcPct val="20000"/>
              </a:spcBef>
              <a:buFontTx/>
              <a:buChar char="•"/>
            </a:pPr>
            <a:endParaRPr lang="en-US" sz="1800" b="1" kern="0" dirty="0" smtClean="0">
              <a:latin typeface="+mn-lt"/>
            </a:endParaRPr>
          </a:p>
          <a:p>
            <a:pPr marL="342900" lvl="0" indent="-342900">
              <a:spcBef>
                <a:spcPct val="20000"/>
              </a:spcBef>
              <a:buFontTx/>
              <a:buChar char="•"/>
            </a:pPr>
            <a:r>
              <a:rPr lang="en-US" b="1" kern="0" dirty="0" smtClean="0">
                <a:solidFill>
                  <a:srgbClr val="000000"/>
                </a:solidFill>
                <a:latin typeface="Times New Roman"/>
              </a:rPr>
              <a:t>Intelligence Oversight (needs improvement -- updated of pre 9/11 policy):</a:t>
            </a:r>
          </a:p>
          <a:p>
            <a:pPr marL="742950" lvl="1" indent="-285750">
              <a:spcBef>
                <a:spcPct val="20000"/>
              </a:spcBef>
              <a:buFontTx/>
              <a:buChar char="–"/>
            </a:pPr>
            <a:r>
              <a:rPr lang="en-US" sz="1800" b="1" kern="0" dirty="0" smtClean="0">
                <a:solidFill>
                  <a:srgbClr val="000000"/>
                </a:solidFill>
                <a:latin typeface="Times New Roman"/>
              </a:rPr>
              <a:t>Laws/Executive Orders govern DoD intelligence authorities</a:t>
            </a:r>
          </a:p>
          <a:p>
            <a:pPr marL="742950" lvl="1" indent="-285750">
              <a:spcBef>
                <a:spcPct val="20000"/>
              </a:spcBef>
              <a:buFontTx/>
              <a:buChar char="–"/>
            </a:pPr>
            <a:r>
              <a:rPr lang="en-US" sz="1800" b="1" kern="0" dirty="0" smtClean="0">
                <a:solidFill>
                  <a:srgbClr val="000000"/>
                </a:solidFill>
                <a:latin typeface="Times New Roman"/>
              </a:rPr>
              <a:t>Intelligence oversight concerns placed a constraint on shared situational awareness in the Joint Operation Center, e.g., not allowed to display open source internet traffic cameras / mission partner camera feeds</a:t>
            </a:r>
          </a:p>
          <a:p>
            <a:pPr marL="742950" lvl="1" indent="-285750">
              <a:spcBef>
                <a:spcPct val="20000"/>
              </a:spcBef>
              <a:buFontTx/>
              <a:buChar char="–"/>
            </a:pPr>
            <a:r>
              <a:rPr lang="en-US" sz="1800" b="1" kern="0" dirty="0" smtClean="0">
                <a:solidFill>
                  <a:srgbClr val="000000"/>
                </a:solidFill>
                <a:latin typeface="Times New Roman"/>
              </a:rPr>
              <a:t>Concern over potential “misperceptions” of DoD actions with regard to intelligence oversight </a:t>
            </a:r>
          </a:p>
          <a:p>
            <a:pPr marL="342900" indent="-342900">
              <a:spcBef>
                <a:spcPct val="20000"/>
              </a:spcBef>
              <a:buFontTx/>
              <a:buChar char="•"/>
            </a:pPr>
            <a:endParaRPr lang="en-US" sz="1800" b="1" kern="0" dirty="0" smtClean="0">
              <a:latin typeface="+mn-lt"/>
            </a:endParaRPr>
          </a:p>
          <a:p>
            <a:pPr marL="800100" lvl="1" indent="-342900">
              <a:spcBef>
                <a:spcPct val="20000"/>
              </a:spcBef>
              <a:buFontTx/>
              <a:buChar char="•"/>
            </a:pPr>
            <a:endParaRPr kumimoji="0" lang="en-US" sz="1800" b="1" i="0" u="none" strike="noStrike" kern="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5745" name="Rectangle 1"/>
          <p:cNvSpPr>
            <a:spLocks noChangeArrowheads="1"/>
          </p:cNvSpPr>
          <p:nvPr/>
        </p:nvSpPr>
        <p:spPr bwMode="auto">
          <a:xfrm>
            <a:off x="427381" y="2098063"/>
            <a:ext cx="871662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There is a common mission focus within the NCR</a:t>
            </a:r>
          </a:p>
          <a:p>
            <a:pPr marL="0" marR="0" lvl="0" indent="0" algn="l" defTabSz="914400" rtl="0" eaLnBrk="1" fontAlgn="base" latinLnBrk="0" hangingPunct="1">
              <a:lnSpc>
                <a:spcPct val="100000"/>
              </a:lnSpc>
              <a:spcBef>
                <a:spcPct val="0"/>
              </a:spcBef>
              <a:spcAft>
                <a:spcPct val="0"/>
              </a:spcAft>
              <a:buClrTx/>
              <a:buSzTx/>
              <a:tabLst/>
            </a:pPr>
            <a:endPar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 There is a commitment to put the time and effort to</a:t>
            </a:r>
          </a:p>
          <a:p>
            <a:pPr marL="0" marR="0" lvl="0" indent="0" algn="l" defTabSz="914400" rtl="0" eaLnBrk="0" fontAlgn="base" latinLnBrk="0" hangingPunct="0">
              <a:lnSpc>
                <a:spcPct val="100000"/>
              </a:lnSpc>
              <a:spcBef>
                <a:spcPct val="0"/>
              </a:spcBef>
              <a:spcAft>
                <a:spcPct val="0"/>
              </a:spcAft>
              <a:buClrTx/>
              <a:buSzTx/>
              <a:tabLst/>
            </a:pP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maintain relationships by JFHQ-NCR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b="1" dirty="0" smtClean="0">
                <a:latin typeface="Arial" pitchFamily="34" charset="0"/>
                <a:cs typeface="Arial" pitchFamily="34" charset="0"/>
              </a:rPr>
              <a:t>- </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There are individuals with proper personalities and skill to develop and maintain relationships on JFHQ-NCR staff</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b="1" dirty="0" smtClean="0">
                <a:latin typeface="Arial" pitchFamily="34" charset="0"/>
                <a:cs typeface="Arial" pitchFamily="34" charset="0"/>
              </a:rPr>
              <a:t>- </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There is continuity among the players in the organizations within the NCR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b="1" dirty="0" smtClean="0">
                <a:latin typeface="Arial" pitchFamily="34" charset="0"/>
                <a:cs typeface="Arial" pitchFamily="34" charset="0"/>
              </a:rPr>
              <a:t>- </a:t>
            </a:r>
            <a:r>
              <a:rPr kumimoji="0" lang="en-US" b="1" i="0" u="none" strike="noStrike" cap="none" normalizeH="0" baseline="0" dirty="0" smtClean="0">
                <a:ln>
                  <a:noFill/>
                </a:ln>
                <a:solidFill>
                  <a:schemeClr val="tx1"/>
                </a:solidFill>
                <a:effectLst/>
                <a:latin typeface="Arial" pitchFamily="34" charset="0"/>
                <a:ea typeface="Calibri" pitchFamily="34" charset="0"/>
                <a:cs typeface="Arial" pitchFamily="34" charset="0"/>
              </a:rPr>
              <a:t>Interagency coordination begins long before any event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2"/>
          <p:cNvSpPr>
            <a:spLocks noChangeArrowheads="1"/>
          </p:cNvSpPr>
          <p:nvPr/>
        </p:nvSpPr>
        <p:spPr bwMode="ltGray">
          <a:xfrm>
            <a:off x="3250065" y="246264"/>
            <a:ext cx="5803448" cy="582211"/>
          </a:xfrm>
          <a:prstGeom prst="rect">
            <a:avLst/>
          </a:prstGeom>
          <a:noFill/>
          <a:ln w="12700">
            <a:noFill/>
            <a:miter lim="800000"/>
            <a:headEnd/>
            <a:tailEnd/>
          </a:ln>
        </p:spPr>
        <p:txBody>
          <a:bodyPr wrap="none" lIns="90488" tIns="44450" rIns="90488" bIns="44450" anchor="ctr" anchorCtr="1">
            <a:spAutoFit/>
          </a:bodyPr>
          <a:lstStyle/>
          <a:p>
            <a:pPr algn="r" eaLnBrk="1" hangingPunct="1"/>
            <a:r>
              <a:rPr lang="en-US" sz="3200" b="1" i="1" dirty="0"/>
              <a:t> </a:t>
            </a:r>
            <a:r>
              <a:rPr lang="en-US" sz="3200" b="1" i="1" dirty="0" smtClean="0"/>
              <a:t>Joint Chiefs of Staff Quick Look</a:t>
            </a:r>
            <a:endParaRPr lang="en-US" sz="3200" b="1" i="1" dirty="0"/>
          </a:p>
        </p:txBody>
      </p:sp>
      <p:pic>
        <p:nvPicPr>
          <p:cNvPr id="6" name="Picture 5" descr="untitled.png"/>
          <p:cNvPicPr>
            <a:picLocks noChangeAspect="1"/>
          </p:cNvPicPr>
          <p:nvPr/>
        </p:nvPicPr>
        <p:blipFill>
          <a:blip r:embed="rId2" cstate="print">
            <a:clrChange>
              <a:clrFrom>
                <a:srgbClr val="FFFFFF"/>
              </a:clrFrom>
              <a:clrTo>
                <a:srgbClr val="FFFFFF">
                  <a:alpha val="0"/>
                </a:srgbClr>
              </a:clrTo>
            </a:clrChange>
          </a:blip>
          <a:stretch>
            <a:fillRect/>
          </a:stretch>
        </p:blipFill>
        <p:spPr>
          <a:xfrm>
            <a:off x="7101673" y="1224835"/>
            <a:ext cx="1873362" cy="1898564"/>
          </a:xfrm>
          <a:prstGeom prst="rect">
            <a:avLst/>
          </a:prstGeom>
          <a:noFill/>
          <a:ln>
            <a:noFill/>
          </a:ln>
        </p:spPr>
      </p:pic>
      <p:sp>
        <p:nvSpPr>
          <p:cNvPr id="7" name="TextBox 6"/>
          <p:cNvSpPr txBox="1"/>
          <p:nvPr/>
        </p:nvSpPr>
        <p:spPr>
          <a:xfrm>
            <a:off x="2546890" y="1100660"/>
            <a:ext cx="4786310" cy="646331"/>
          </a:xfrm>
          <a:prstGeom prst="rect">
            <a:avLst/>
          </a:prstGeom>
          <a:noFill/>
        </p:spPr>
        <p:txBody>
          <a:bodyPr wrap="none" rtlCol="0">
            <a:spAutoFit/>
          </a:bodyPr>
          <a:lstStyle/>
          <a:p>
            <a:r>
              <a:rPr lang="en-US" sz="1800" b="1" i="1" dirty="0" smtClean="0"/>
              <a:t>Joint and Coalition Operational Analysis Center</a:t>
            </a:r>
          </a:p>
          <a:p>
            <a:pPr algn="r"/>
            <a:r>
              <a:rPr lang="en-US" sz="1800" b="1" i="1" dirty="0" smtClean="0"/>
              <a:t>Suffolk, Virginia</a:t>
            </a:r>
            <a:endParaRPr lang="en-US" sz="1800" b="1" i="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2"/>
          <p:cNvSpPr txBox="1">
            <a:spLocks noChangeArrowheads="1"/>
          </p:cNvSpPr>
          <p:nvPr/>
        </p:nvSpPr>
        <p:spPr bwMode="auto">
          <a:xfrm>
            <a:off x="102005" y="1295850"/>
            <a:ext cx="6737206" cy="2308324"/>
          </a:xfrm>
          <a:prstGeom prst="rect">
            <a:avLst/>
          </a:prstGeom>
          <a:noFill/>
          <a:ln w="12700">
            <a:noFill/>
            <a:miter lim="800000"/>
            <a:headEnd/>
            <a:tailEnd/>
          </a:ln>
        </p:spPr>
        <p:txBody>
          <a:bodyPr wrap="square">
            <a:spAutoFit/>
          </a:bodyPr>
          <a:lstStyle/>
          <a:p>
            <a:r>
              <a:rPr lang="en-US" sz="3600" b="1" i="1" dirty="0" smtClean="0">
                <a:solidFill>
                  <a:srgbClr val="000000"/>
                </a:solidFill>
              </a:rPr>
              <a:t>“The Power of </a:t>
            </a:r>
            <a:r>
              <a:rPr lang="en-US" sz="3600" b="1" i="1" dirty="0" smtClean="0">
                <a:solidFill>
                  <a:srgbClr val="FF0000"/>
                </a:solidFill>
              </a:rPr>
              <a:t>Trust</a:t>
            </a:r>
          </a:p>
          <a:p>
            <a:r>
              <a:rPr lang="en-US" sz="3600" b="1" i="1" dirty="0" smtClean="0">
                <a:solidFill>
                  <a:srgbClr val="FF0000"/>
                </a:solidFill>
              </a:rPr>
              <a:t>      Among Mission Partners</a:t>
            </a:r>
            <a:r>
              <a:rPr lang="en-US" sz="3600" b="1" i="1" dirty="0" smtClean="0">
                <a:solidFill>
                  <a:srgbClr val="000000"/>
                </a:solidFill>
              </a:rPr>
              <a:t>...</a:t>
            </a:r>
          </a:p>
          <a:p>
            <a:r>
              <a:rPr lang="en-US" sz="3600" b="1" i="1" dirty="0" smtClean="0">
                <a:solidFill>
                  <a:srgbClr val="000000"/>
                </a:solidFill>
              </a:rPr>
              <a:t>              is Our Center of Gravity”	</a:t>
            </a:r>
            <a:endParaRPr lang="en-US" sz="3600" b="1" i="1" dirty="0">
              <a:solidFill>
                <a:srgbClr val="000000"/>
              </a:solidFill>
            </a:endParaRPr>
          </a:p>
        </p:txBody>
      </p:sp>
      <p:pic>
        <p:nvPicPr>
          <p:cNvPr id="649218" name="Picture 2"/>
          <p:cNvPicPr>
            <a:picLocks noChangeAspect="1" noChangeArrowheads="1"/>
          </p:cNvPicPr>
          <p:nvPr/>
        </p:nvPicPr>
        <p:blipFill>
          <a:blip r:embed="rId3" cstate="print"/>
          <a:srcRect/>
          <a:stretch>
            <a:fillRect/>
          </a:stretch>
        </p:blipFill>
        <p:spPr bwMode="auto">
          <a:xfrm>
            <a:off x="6730585" y="1194215"/>
            <a:ext cx="2323476" cy="2895297"/>
          </a:xfrm>
          <a:prstGeom prst="rect">
            <a:avLst/>
          </a:prstGeom>
          <a:noFill/>
          <a:ln w="9525">
            <a:noFill/>
            <a:miter lim="800000"/>
            <a:headEnd/>
            <a:tailEnd/>
          </a:ln>
          <a:scene3d>
            <a:camera prst="orthographicFront"/>
            <a:lightRig rig="threePt" dir="t"/>
          </a:scene3d>
          <a:sp3d>
            <a:bevelT/>
          </a:sp3d>
        </p:spPr>
      </p:pic>
      <p:sp>
        <p:nvSpPr>
          <p:cNvPr id="8" name="TextBox 7"/>
          <p:cNvSpPr txBox="1"/>
          <p:nvPr/>
        </p:nvSpPr>
        <p:spPr>
          <a:xfrm>
            <a:off x="5445927" y="4258220"/>
            <a:ext cx="3698073" cy="1508105"/>
          </a:xfrm>
          <a:prstGeom prst="rect">
            <a:avLst/>
          </a:prstGeom>
          <a:noFill/>
        </p:spPr>
        <p:txBody>
          <a:bodyPr wrap="square" rtlCol="0">
            <a:spAutoFit/>
          </a:bodyPr>
          <a:lstStyle/>
          <a:p>
            <a:r>
              <a:rPr lang="en-US" b="1" i="1" dirty="0" smtClean="0">
                <a:solidFill>
                  <a:srgbClr val="000000"/>
                </a:solidFill>
              </a:rPr>
              <a:t>General Charles H. Jacoby, Jr.</a:t>
            </a:r>
          </a:p>
          <a:p>
            <a:endParaRPr lang="en-US" sz="1800" b="1" i="1" dirty="0" smtClean="0">
              <a:solidFill>
                <a:srgbClr val="000000"/>
              </a:solidFill>
            </a:endParaRPr>
          </a:p>
          <a:p>
            <a:r>
              <a:rPr lang="en-US" sz="1800" b="1" i="1" dirty="0" smtClean="0">
                <a:solidFill>
                  <a:srgbClr val="000000"/>
                </a:solidFill>
              </a:rPr>
              <a:t>Commander, North American</a:t>
            </a:r>
          </a:p>
          <a:p>
            <a:r>
              <a:rPr lang="en-US" sz="1800" b="1" i="1" dirty="0" smtClean="0">
                <a:solidFill>
                  <a:srgbClr val="000000"/>
                </a:solidFill>
              </a:rPr>
              <a:t>  Aerospace Defense Command and</a:t>
            </a:r>
          </a:p>
          <a:p>
            <a:r>
              <a:rPr lang="en-US" sz="1800" b="1" i="1" dirty="0" smtClean="0">
                <a:solidFill>
                  <a:srgbClr val="000000"/>
                </a:solidFill>
              </a:rPr>
              <a:t>  United States Northern Command</a:t>
            </a:r>
            <a:endParaRPr lang="en-US" sz="1800" b="1" i="1" dirty="0">
              <a:solidFill>
                <a:srgbClr val="000000"/>
              </a:solidFill>
            </a:endParaRPr>
          </a:p>
        </p:txBody>
      </p:sp>
      <p:sp>
        <p:nvSpPr>
          <p:cNvPr id="10" name="Rectangle 2"/>
          <p:cNvSpPr>
            <a:spLocks noChangeArrowheads="1"/>
          </p:cNvSpPr>
          <p:nvPr/>
        </p:nvSpPr>
        <p:spPr bwMode="ltGray">
          <a:xfrm>
            <a:off x="6600918" y="246264"/>
            <a:ext cx="2452595" cy="582211"/>
          </a:xfrm>
          <a:prstGeom prst="rect">
            <a:avLst/>
          </a:prstGeom>
          <a:noFill/>
          <a:ln w="12700">
            <a:noFill/>
            <a:miter lim="800000"/>
            <a:headEnd/>
            <a:tailEnd/>
          </a:ln>
        </p:spPr>
        <p:txBody>
          <a:bodyPr wrap="none" lIns="90488" tIns="44450" rIns="90488" bIns="44450" anchor="ctr" anchorCtr="1">
            <a:spAutoFit/>
          </a:bodyPr>
          <a:lstStyle/>
          <a:p>
            <a:pPr algn="r" eaLnBrk="1" hangingPunct="1"/>
            <a:r>
              <a:rPr lang="en-US" sz="3200" b="1" i="1" dirty="0">
                <a:solidFill>
                  <a:srgbClr val="000000"/>
                </a:solidFill>
              </a:rPr>
              <a:t> </a:t>
            </a:r>
            <a:r>
              <a:rPr lang="en-US" sz="3200" b="1" i="1" dirty="0" smtClean="0">
                <a:solidFill>
                  <a:srgbClr val="000000"/>
                </a:solidFill>
              </a:rPr>
              <a:t>Partnerships</a:t>
            </a:r>
            <a:endParaRPr lang="en-US" sz="3200" b="1" i="1" dirty="0">
              <a:solidFill>
                <a:srgbClr val="000000"/>
              </a:solidFill>
            </a:endParaRPr>
          </a:p>
        </p:txBody>
      </p:sp>
      <p:pic>
        <p:nvPicPr>
          <p:cNvPr id="7" name="Picture 6" descr="NCR LE PRTNRS.JPG"/>
          <p:cNvPicPr>
            <a:picLocks noChangeAspect="1"/>
          </p:cNvPicPr>
          <p:nvPr/>
        </p:nvPicPr>
        <p:blipFill>
          <a:blip r:embed="rId4" cstate="print"/>
          <a:stretch>
            <a:fillRect/>
          </a:stretch>
        </p:blipFill>
        <p:spPr>
          <a:xfrm>
            <a:off x="123680" y="3035481"/>
            <a:ext cx="5301760" cy="3624308"/>
          </a:xfrm>
          <a:prstGeom prst="rect">
            <a:avLst/>
          </a:prstGeom>
          <a:ln w="28575">
            <a:solidFill>
              <a:schemeClr val="tx1"/>
            </a:solid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 name="Picture 66" descr="MDWCrest"/>
          <p:cNvPicPr>
            <a:picLocks noChangeAspect="1" noChangeArrowheads="1"/>
          </p:cNvPicPr>
          <p:nvPr/>
        </p:nvPicPr>
        <p:blipFill>
          <a:blip r:embed="rId3" cstate="print"/>
          <a:srcRect/>
          <a:stretch>
            <a:fillRect/>
          </a:stretch>
        </p:blipFill>
        <p:spPr bwMode="auto">
          <a:xfrm>
            <a:off x="979488" y="325438"/>
            <a:ext cx="1085850" cy="1333500"/>
          </a:xfrm>
          <a:prstGeom prst="rect">
            <a:avLst/>
          </a:prstGeom>
          <a:noFill/>
          <a:ln w="9525">
            <a:noFill/>
            <a:miter lim="800000"/>
            <a:headEnd/>
            <a:tailEnd/>
          </a:ln>
        </p:spPr>
      </p:pic>
      <p:sp>
        <p:nvSpPr>
          <p:cNvPr id="36867" name="Text Box 4"/>
          <p:cNvSpPr txBox="1">
            <a:spLocks noChangeArrowheads="1"/>
          </p:cNvSpPr>
          <p:nvPr/>
        </p:nvSpPr>
        <p:spPr bwMode="auto">
          <a:xfrm>
            <a:off x="3612635" y="253765"/>
            <a:ext cx="5486394" cy="584775"/>
          </a:xfrm>
          <a:prstGeom prst="rect">
            <a:avLst/>
          </a:prstGeom>
          <a:noFill/>
          <a:ln w="12700">
            <a:noFill/>
            <a:miter lim="800000"/>
            <a:headEnd/>
            <a:tailEnd/>
          </a:ln>
        </p:spPr>
        <p:txBody>
          <a:bodyPr wrap="square">
            <a:spAutoFit/>
          </a:bodyPr>
          <a:lstStyle/>
          <a:p>
            <a:pPr algn="r"/>
            <a:r>
              <a:rPr lang="en-US" sz="3200" b="1" i="1" dirty="0" smtClean="0">
                <a:latin typeface="+mn-lt"/>
              </a:rPr>
              <a:t>Questions and Discussion</a:t>
            </a:r>
            <a:endParaRPr lang="en-US" sz="3200" b="1" i="1" dirty="0">
              <a:solidFill>
                <a:srgbClr val="FFFF00"/>
              </a:solidFill>
              <a:latin typeface="+mn-lt"/>
            </a:endParaRPr>
          </a:p>
        </p:txBody>
      </p:sp>
      <p:pic>
        <p:nvPicPr>
          <p:cNvPr id="6" name="Picture 1"/>
          <p:cNvPicPr>
            <a:picLocks noChangeAspect="1" noChangeArrowheads="1"/>
          </p:cNvPicPr>
          <p:nvPr/>
        </p:nvPicPr>
        <p:blipFill>
          <a:blip r:embed="rId4" cstate="print"/>
          <a:srcRect/>
          <a:stretch>
            <a:fillRect/>
          </a:stretch>
        </p:blipFill>
        <p:spPr bwMode="auto">
          <a:xfrm>
            <a:off x="3342797" y="1116594"/>
            <a:ext cx="4332273" cy="6498411"/>
          </a:xfrm>
          <a:prstGeom prst="rect">
            <a:avLst/>
          </a:prstGeom>
          <a:noFill/>
          <a:ln w="9525">
            <a:noFill/>
            <a:miter lim="800000"/>
            <a:headEnd/>
            <a:tailEnd/>
          </a:ln>
        </p:spPr>
      </p:pic>
      <p:sp>
        <p:nvSpPr>
          <p:cNvPr id="7" name="Rectangle 6"/>
          <p:cNvSpPr/>
          <p:nvPr/>
        </p:nvSpPr>
        <p:spPr bwMode="auto">
          <a:xfrm>
            <a:off x="2938062" y="6850498"/>
            <a:ext cx="5216577" cy="1015663"/>
          </a:xfrm>
          <a:prstGeom prst="rect">
            <a:avLst/>
          </a:prstGeom>
          <a:solidFill>
            <a:schemeClr val="bg1"/>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Times New Roman" pitchFamily="18" charset="0"/>
            </a:endParaRPr>
          </a:p>
          <a:p>
            <a:pPr marL="0" marR="0" indent="0" algn="l" defTabSz="914400" rtl="0" eaLnBrk="0" fontAlgn="base" latinLnBrk="0" hangingPunct="0">
              <a:lnSpc>
                <a:spcPct val="100000"/>
              </a:lnSpc>
              <a:spcBef>
                <a:spcPct val="0"/>
              </a:spcBef>
              <a:spcAft>
                <a:spcPct val="0"/>
              </a:spcAft>
              <a:buClrTx/>
              <a:buSzTx/>
              <a:buFontTx/>
              <a:buNone/>
              <a:tabLst/>
            </a:pPr>
            <a:endParaRPr lang="en-US" dirty="0" smtClean="0"/>
          </a:p>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Times New Roman" pitchFamily="18" charset="0"/>
            </a:endParaRPr>
          </a:p>
        </p:txBody>
      </p:sp>
      <p:sp>
        <p:nvSpPr>
          <p:cNvPr id="8" name="Rectangle 7"/>
          <p:cNvSpPr/>
          <p:nvPr/>
        </p:nvSpPr>
        <p:spPr>
          <a:xfrm>
            <a:off x="284856" y="1841735"/>
            <a:ext cx="2690734" cy="2751522"/>
          </a:xfrm>
          <a:prstGeom prst="rect">
            <a:avLst/>
          </a:prstGeom>
        </p:spPr>
        <p:txBody>
          <a:bodyPr wrap="square">
            <a:spAutoFit/>
          </a:bodyPr>
          <a:lstStyle/>
          <a:p>
            <a:pPr algn="ctr" eaLnBrk="1" hangingPunct="1">
              <a:lnSpc>
                <a:spcPct val="90000"/>
              </a:lnSpc>
              <a:defRPr/>
            </a:pPr>
            <a:r>
              <a:rPr lang="en-US" sz="4800" b="1" i="1" dirty="0" smtClean="0">
                <a:solidFill>
                  <a:srgbClr val="0000CC"/>
                </a:solidFill>
                <a:effectLst>
                  <a:outerShdw blurRad="38100" dist="38100" dir="2700000" algn="tl">
                    <a:srgbClr val="C0C0C0"/>
                  </a:outerShdw>
                </a:effectLst>
              </a:rPr>
              <a:t>Guardian</a:t>
            </a:r>
          </a:p>
          <a:p>
            <a:pPr algn="ctr" eaLnBrk="1" hangingPunct="1">
              <a:lnSpc>
                <a:spcPct val="90000"/>
              </a:lnSpc>
              <a:defRPr/>
            </a:pPr>
            <a:r>
              <a:rPr lang="en-US" sz="4800" b="1" i="1" dirty="0" smtClean="0">
                <a:solidFill>
                  <a:srgbClr val="0000CC"/>
                </a:solidFill>
                <a:effectLst>
                  <a:outerShdw blurRad="38100" dist="38100" dir="2700000" algn="tl">
                    <a:srgbClr val="C0C0C0"/>
                  </a:outerShdw>
                </a:effectLst>
              </a:rPr>
              <a:t>of  the</a:t>
            </a:r>
          </a:p>
          <a:p>
            <a:pPr algn="ctr" eaLnBrk="1" hangingPunct="1">
              <a:lnSpc>
                <a:spcPct val="90000"/>
              </a:lnSpc>
              <a:defRPr/>
            </a:pPr>
            <a:r>
              <a:rPr lang="en-US" sz="4800" b="1" i="1" dirty="0" smtClean="0">
                <a:solidFill>
                  <a:srgbClr val="0000CC"/>
                </a:solidFill>
                <a:effectLst>
                  <a:outerShdw blurRad="38100" dist="38100" dir="2700000" algn="tl">
                    <a:srgbClr val="C0C0C0"/>
                  </a:outerShdw>
                </a:effectLst>
              </a:rPr>
              <a:t> Nation’s</a:t>
            </a:r>
          </a:p>
          <a:p>
            <a:pPr algn="ctr" eaLnBrk="1" hangingPunct="1">
              <a:lnSpc>
                <a:spcPct val="90000"/>
              </a:lnSpc>
              <a:defRPr/>
            </a:pPr>
            <a:r>
              <a:rPr lang="en-US" sz="4800" b="1" i="1" dirty="0" smtClean="0">
                <a:solidFill>
                  <a:srgbClr val="0000CC"/>
                </a:solidFill>
                <a:effectLst>
                  <a:outerShdw blurRad="38100" dist="38100" dir="2700000" algn="tl">
                    <a:srgbClr val="C0C0C0"/>
                  </a:outerShdw>
                </a:effectLst>
              </a:rPr>
              <a:t>Capital </a:t>
            </a:r>
            <a:endParaRPr lang="en-US" sz="4800" b="1" i="1" dirty="0">
              <a:solidFill>
                <a:srgbClr val="0000CC"/>
              </a:solidFill>
              <a:effectLst>
                <a:outerShdw blurRad="38100" dist="38100" dir="2700000" algn="tl">
                  <a:srgbClr val="C0C0C0"/>
                </a:outerShdw>
              </a:effectLst>
            </a:endParaRPr>
          </a:p>
        </p:txBody>
      </p:sp>
      <p:sp>
        <p:nvSpPr>
          <p:cNvPr id="9" name="Rectangle 8"/>
          <p:cNvSpPr/>
          <p:nvPr/>
        </p:nvSpPr>
        <p:spPr>
          <a:xfrm>
            <a:off x="-63065" y="5573017"/>
            <a:ext cx="3373819" cy="867930"/>
          </a:xfrm>
          <a:prstGeom prst="rect">
            <a:avLst/>
          </a:prstGeom>
        </p:spPr>
        <p:txBody>
          <a:bodyPr wrap="square">
            <a:spAutoFit/>
          </a:bodyPr>
          <a:lstStyle/>
          <a:p>
            <a:pPr algn="ctr" eaLnBrk="1" hangingPunct="1">
              <a:lnSpc>
                <a:spcPct val="90000"/>
              </a:lnSpc>
              <a:defRPr/>
            </a:pPr>
            <a:r>
              <a:rPr lang="en-US" sz="2800" b="1" i="1" dirty="0" smtClean="0">
                <a:solidFill>
                  <a:srgbClr val="FF0000"/>
                </a:solidFill>
              </a:rPr>
              <a:t>Visit us at:</a:t>
            </a:r>
          </a:p>
          <a:p>
            <a:pPr algn="ctr" eaLnBrk="1" hangingPunct="1">
              <a:lnSpc>
                <a:spcPct val="90000"/>
              </a:lnSpc>
              <a:defRPr/>
            </a:pPr>
            <a:r>
              <a:rPr lang="en-US" sz="2800" b="1" i="1" dirty="0" smtClean="0">
                <a:solidFill>
                  <a:srgbClr val="FF0000"/>
                </a:solidFill>
              </a:rPr>
              <a:t>www.mdw.army.mil</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6381" name="Picture 45" descr="http://ts2.mm.bing.net/images/thumbnail.aspx?q=668567536809&amp;id=ae8591e9e61cc3ab41ce6549f378a87e&amp;url=http%3a%2f%2fwww.dhr.maryland.gov%2fcounty%2fmont%2fimage%2fMO2.GIF"/>
          <p:cNvPicPr>
            <a:picLocks noChangeAspect="1" noChangeArrowheads="1"/>
          </p:cNvPicPr>
          <p:nvPr/>
        </p:nvPicPr>
        <p:blipFill>
          <a:blip r:embed="rId2" cstate="print"/>
          <a:stretch>
            <a:fillRect/>
          </a:stretch>
        </p:blipFill>
        <p:spPr bwMode="auto">
          <a:xfrm>
            <a:off x="1956579" y="5574776"/>
            <a:ext cx="921275" cy="914400"/>
          </a:xfrm>
          <a:prstGeom prst="rect">
            <a:avLst/>
          </a:prstGeom>
          <a:noFill/>
          <a:ln>
            <a:noFill/>
          </a:ln>
        </p:spPr>
      </p:pic>
      <p:pic>
        <p:nvPicPr>
          <p:cNvPr id="3082" name="Picture 10" descr="http://ts3.mm.bing.net/images/thumbnail.aspx?q=992636318798&amp;id=80975a0c2944e6d4be86b2060b916509&amp;url=http%3a%2f%2fwww.washingtoncitypaper.com%2fblogs%2fcitydesk%2ffiles%2f2010%2f09%2fDC_Washington_Metropolitan_Police_Department.jpg"/>
          <p:cNvPicPr>
            <a:picLocks noChangeAspect="1" noChangeArrowheads="1"/>
          </p:cNvPicPr>
          <p:nvPr/>
        </p:nvPicPr>
        <p:blipFill>
          <a:blip r:embed="rId3" cstate="print">
            <a:clrChange>
              <a:clrFrom>
                <a:srgbClr val="FDFEF9"/>
              </a:clrFrom>
              <a:clrTo>
                <a:srgbClr val="FDFEF9">
                  <a:alpha val="0"/>
                </a:srgbClr>
              </a:clrTo>
            </a:clrChange>
          </a:blip>
          <a:srcRect/>
          <a:stretch>
            <a:fillRect/>
          </a:stretch>
        </p:blipFill>
        <p:spPr bwMode="auto">
          <a:xfrm>
            <a:off x="4130874" y="3203067"/>
            <a:ext cx="883615" cy="1188720"/>
          </a:xfrm>
          <a:prstGeom prst="rect">
            <a:avLst/>
          </a:prstGeom>
          <a:noFill/>
          <a:ln>
            <a:solidFill>
              <a:schemeClr val="bg1"/>
            </a:solidFill>
          </a:ln>
        </p:spPr>
      </p:pic>
      <p:pic>
        <p:nvPicPr>
          <p:cNvPr id="526383" name="Picture 47" descr="http://ts3.mm.bing.net/images/thumbnail.aspx?q=677483907390&amp;id=c04a13072d5b69f9eee5f8a12b9c4412&amp;url=http%3a%2f%2fwww.egia.org%2fportals%2f28%2flogo_Loudoun140x140.gif"/>
          <p:cNvPicPr>
            <a:picLocks noChangeAspect="1" noChangeArrowheads="1"/>
          </p:cNvPicPr>
          <p:nvPr/>
        </p:nvPicPr>
        <p:blipFill>
          <a:blip r:embed="rId4" cstate="print"/>
          <a:stretch>
            <a:fillRect/>
          </a:stretch>
        </p:blipFill>
        <p:spPr bwMode="auto">
          <a:xfrm>
            <a:off x="6125911" y="4444820"/>
            <a:ext cx="914400" cy="914400"/>
          </a:xfrm>
          <a:prstGeom prst="rect">
            <a:avLst/>
          </a:prstGeom>
          <a:noFill/>
          <a:ln>
            <a:noFill/>
          </a:ln>
        </p:spPr>
      </p:pic>
      <p:sp>
        <p:nvSpPr>
          <p:cNvPr id="2" name="Slide Number Placeholder 1"/>
          <p:cNvSpPr>
            <a:spLocks noGrp="1"/>
          </p:cNvSpPr>
          <p:nvPr>
            <p:ph type="sldNum" sz="quarter" idx="10"/>
          </p:nvPr>
        </p:nvSpPr>
        <p:spPr/>
        <p:txBody>
          <a:bodyPr/>
          <a:lstStyle/>
          <a:p>
            <a:pPr>
              <a:defRPr/>
            </a:pPr>
            <a:fld id="{AAAD9F75-763B-42C2-A3D9-EF6C4DC89F36}" type="slidenum">
              <a:rPr lang="en-US" sz="1400" smtClean="0"/>
              <a:pPr>
                <a:defRPr/>
              </a:pPr>
              <a:t>13</a:t>
            </a:fld>
            <a:endParaRPr lang="en-US" sz="1400" dirty="0"/>
          </a:p>
        </p:txBody>
      </p:sp>
      <p:sp>
        <p:nvSpPr>
          <p:cNvPr id="3" name="Text Box 6"/>
          <p:cNvSpPr txBox="1">
            <a:spLocks noChangeArrowheads="1"/>
          </p:cNvSpPr>
          <p:nvPr/>
        </p:nvSpPr>
        <p:spPr bwMode="auto">
          <a:xfrm>
            <a:off x="0" y="228600"/>
            <a:ext cx="9144000" cy="579438"/>
          </a:xfrm>
          <a:prstGeom prst="rect">
            <a:avLst/>
          </a:prstGeom>
          <a:noFill/>
          <a:ln w="9525">
            <a:noFill/>
            <a:miter lim="800000"/>
            <a:headEnd/>
            <a:tailEnd/>
          </a:ln>
        </p:spPr>
        <p:txBody>
          <a:bodyPr anchor="ctr"/>
          <a:lstStyle/>
          <a:p>
            <a:pPr algn="r" defTabSz="858838" eaLnBrk="1" hangingPunct="1"/>
            <a:r>
              <a:rPr lang="en-US" sz="3200" b="1" i="1" dirty="0" smtClean="0">
                <a:solidFill>
                  <a:srgbClr val="FF0000"/>
                </a:solidFill>
              </a:rPr>
              <a:t>Partnerships</a:t>
            </a:r>
            <a:endParaRPr lang="en-US" sz="3200" b="1" i="1" dirty="0"/>
          </a:p>
        </p:txBody>
      </p:sp>
      <p:pic>
        <p:nvPicPr>
          <p:cNvPr id="4" name="Picture 54" descr="http://t2.gstatic.com/images?q=tbn:ANd9GcTQbP_v17_nceWboElJRfwunPIXLZ4etU3SOqDqoE6Ds7fEu70u"/>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742968" y="1140254"/>
            <a:ext cx="909478" cy="1115568"/>
          </a:xfrm>
          <a:prstGeom prst="rect">
            <a:avLst/>
          </a:prstGeom>
          <a:noFill/>
        </p:spPr>
      </p:pic>
      <p:pic>
        <p:nvPicPr>
          <p:cNvPr id="5" name="Picture 64" descr="http://t2.gstatic.com/images?q=tbn:ANd9GcTqUJIjY6YsXyAJsd5gJXxKBBfzUzjpqBId8gyvISQNHCOZ78w1"/>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839098" y="4688887"/>
            <a:ext cx="1120548" cy="1115568"/>
          </a:xfrm>
          <a:prstGeom prst="rect">
            <a:avLst/>
          </a:prstGeom>
          <a:noFill/>
        </p:spPr>
      </p:pic>
      <p:pic>
        <p:nvPicPr>
          <p:cNvPr id="6" name="Picture 66" descr="http://t2.gstatic.com/images?q=tbn:ANd9GcSpM7qYltCYuLBj4qHYQ40TY3IZtkaMCe_eYC4bzlyYFFblSAce"/>
          <p:cNvPicPr>
            <a:picLocks noChangeAspect="1" noChangeArrowheads="1"/>
          </p:cNvPicPr>
          <p:nvPr/>
        </p:nvPicPr>
        <p:blipFill>
          <a:blip r:embed="rId7" cstate="print">
            <a:clrChange>
              <a:clrFrom>
                <a:srgbClr val="FFFFFD"/>
              </a:clrFrom>
              <a:clrTo>
                <a:srgbClr val="FFFFFD">
                  <a:alpha val="0"/>
                </a:srgbClr>
              </a:clrTo>
            </a:clrChange>
          </a:blip>
          <a:srcRect/>
          <a:stretch>
            <a:fillRect/>
          </a:stretch>
        </p:blipFill>
        <p:spPr bwMode="auto">
          <a:xfrm>
            <a:off x="1524000" y="1425388"/>
            <a:ext cx="1194026" cy="1188720"/>
          </a:xfrm>
          <a:prstGeom prst="rect">
            <a:avLst/>
          </a:prstGeom>
          <a:noFill/>
        </p:spPr>
      </p:pic>
      <p:pic>
        <p:nvPicPr>
          <p:cNvPr id="8" name="Picture 6" descr="FEMS Logo">
            <a:hlinkClick r:id="rId8" tooltip="Fire and EMS Department"/>
          </p:cNvPr>
          <p:cNvPicPr>
            <a:picLocks noChangeAspect="1" noChangeArrowheads="1"/>
          </p:cNvPicPr>
          <p:nvPr/>
        </p:nvPicPr>
        <p:blipFill>
          <a:blip r:embed="rId9" cstate="print">
            <a:clrChange>
              <a:clrFrom>
                <a:srgbClr val="000000">
                  <a:alpha val="0"/>
                </a:srgbClr>
              </a:clrFrom>
              <a:clrTo>
                <a:srgbClr val="000000">
                  <a:alpha val="0"/>
                </a:srgbClr>
              </a:clrTo>
            </a:clrChange>
          </a:blip>
          <a:srcRect/>
          <a:stretch>
            <a:fillRect/>
          </a:stretch>
        </p:blipFill>
        <p:spPr bwMode="auto">
          <a:xfrm>
            <a:off x="5480974" y="2327426"/>
            <a:ext cx="960882" cy="1188720"/>
          </a:xfrm>
          <a:prstGeom prst="rect">
            <a:avLst/>
          </a:prstGeom>
          <a:noFill/>
        </p:spPr>
      </p:pic>
      <p:pic>
        <p:nvPicPr>
          <p:cNvPr id="11" name="Picture 28" descr="http://t1.gstatic.com/images?q=tbn:ANd9GcTCnyt1H_15Ckn0JOBT16rO4FOhN7yZp-WJUsBm0LSnVP8vzC4Q"/>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1572968" y="3259365"/>
            <a:ext cx="1115568" cy="1115568"/>
          </a:xfrm>
          <a:prstGeom prst="rect">
            <a:avLst/>
          </a:prstGeom>
          <a:noFill/>
        </p:spPr>
      </p:pic>
      <p:pic>
        <p:nvPicPr>
          <p:cNvPr id="12" name="Picture 26" descr="http://t2.gstatic.com/images?q=tbn:ANd9GcSFcO7FH8wgegeFJyWA87LHf7HA024R4bceDfJWc_SA9QhHhLpN"/>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7105357" y="4702707"/>
            <a:ext cx="1120757" cy="1115568"/>
          </a:xfrm>
          <a:prstGeom prst="rect">
            <a:avLst/>
          </a:prstGeom>
          <a:noFill/>
        </p:spPr>
      </p:pic>
      <p:pic>
        <p:nvPicPr>
          <p:cNvPr id="526344" name="Picture 8" descr="http://t1.gstatic.com/images?q=tbn:ANd9GcTGu6Bkd_8kLRBlCS5g_u_3h89Dj9r4HvID5EV3risergI6wUDM"/>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31647" y="1421409"/>
            <a:ext cx="1188720" cy="1188720"/>
          </a:xfrm>
          <a:prstGeom prst="rect">
            <a:avLst/>
          </a:prstGeom>
          <a:noFill/>
        </p:spPr>
      </p:pic>
      <p:pic>
        <p:nvPicPr>
          <p:cNvPr id="526347" name="Picture 11" descr="http://t3.gstatic.com/images?q=tbn:ANd9GcQ5UaWc-DX0d7O_BR7FCc5QRp80fqeTfVtgVUT03p8GumfFw8B_"/>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6501458" y="3303772"/>
            <a:ext cx="1115568" cy="1115568"/>
          </a:xfrm>
          <a:prstGeom prst="rect">
            <a:avLst/>
          </a:prstGeom>
          <a:noFill/>
        </p:spPr>
      </p:pic>
      <p:pic>
        <p:nvPicPr>
          <p:cNvPr id="526349" name="Picture 13" descr="http://t0.gstatic.com/images?q=tbn:ANd9GcQUyLbYZi1M8lt1Tad0DmkxI0kQXZlg2F9VSxFioXSNvwL1UVSEbstHtgbi"/>
          <p:cNvPicPr>
            <a:picLocks noChangeAspect="1" noChangeArrowheads="1"/>
          </p:cNvPicPr>
          <p:nvPr/>
        </p:nvPicPr>
        <p:blipFill>
          <a:blip r:embed="rId14" cstate="print">
            <a:clrChange>
              <a:clrFrom>
                <a:srgbClr val="FEFDF9"/>
              </a:clrFrom>
              <a:clrTo>
                <a:srgbClr val="FEFDF9">
                  <a:alpha val="0"/>
                </a:srgbClr>
              </a:clrTo>
            </a:clrChange>
          </a:blip>
          <a:srcRect/>
          <a:stretch>
            <a:fillRect/>
          </a:stretch>
        </p:blipFill>
        <p:spPr bwMode="auto">
          <a:xfrm>
            <a:off x="2732522" y="2353482"/>
            <a:ext cx="969264" cy="1188720"/>
          </a:xfrm>
          <a:prstGeom prst="rect">
            <a:avLst/>
          </a:prstGeom>
          <a:noFill/>
        </p:spPr>
      </p:pic>
      <p:pic>
        <p:nvPicPr>
          <p:cNvPr id="526351" name="Picture 15" descr="Metropolitan Washington Council of Governments"/>
          <p:cNvPicPr>
            <a:picLocks noChangeAspect="1" noChangeArrowheads="1"/>
          </p:cNvPicPr>
          <p:nvPr/>
        </p:nvPicPr>
        <p:blipFill>
          <a:blip r:embed="rId15" cstate="print"/>
          <a:srcRect/>
          <a:stretch>
            <a:fillRect/>
          </a:stretch>
        </p:blipFill>
        <p:spPr bwMode="auto">
          <a:xfrm>
            <a:off x="7040884" y="6198358"/>
            <a:ext cx="2011680" cy="286598"/>
          </a:xfrm>
          <a:prstGeom prst="rect">
            <a:avLst/>
          </a:prstGeom>
          <a:noFill/>
        </p:spPr>
      </p:pic>
      <p:pic>
        <p:nvPicPr>
          <p:cNvPr id="526353" name="Picture 17" descr="Click to return to the Arlington County homepage">
            <a:hlinkClick r:id="rId16" tooltip="Click to return to the Arlington County homepage"/>
          </p:cNvPr>
          <p:cNvPicPr>
            <a:picLocks noChangeAspect="1" noChangeArrowheads="1"/>
          </p:cNvPicPr>
          <p:nvPr/>
        </p:nvPicPr>
        <p:blipFill>
          <a:blip r:embed="rId17" cstate="print"/>
          <a:srcRect/>
          <a:stretch>
            <a:fillRect/>
          </a:stretch>
        </p:blipFill>
        <p:spPr bwMode="auto">
          <a:xfrm>
            <a:off x="19050" y="-98425"/>
            <a:ext cx="9525" cy="9525"/>
          </a:xfrm>
          <a:prstGeom prst="rect">
            <a:avLst/>
          </a:prstGeom>
          <a:noFill/>
        </p:spPr>
      </p:pic>
      <p:pic>
        <p:nvPicPr>
          <p:cNvPr id="526355" name="Picture 19" descr="Click to return to the Arlington County homepage">
            <a:hlinkClick r:id="rId16" tooltip="Click to return to the Arlington County homepage"/>
          </p:cNvPr>
          <p:cNvPicPr>
            <a:picLocks noChangeAspect="1" noChangeArrowheads="1"/>
          </p:cNvPicPr>
          <p:nvPr/>
        </p:nvPicPr>
        <p:blipFill>
          <a:blip r:embed="rId17" cstate="print"/>
          <a:srcRect/>
          <a:stretch>
            <a:fillRect/>
          </a:stretch>
        </p:blipFill>
        <p:spPr bwMode="auto">
          <a:xfrm>
            <a:off x="19050" y="-98425"/>
            <a:ext cx="9525" cy="9525"/>
          </a:xfrm>
          <a:prstGeom prst="rect">
            <a:avLst/>
          </a:prstGeom>
          <a:noFill/>
        </p:spPr>
      </p:pic>
      <p:pic>
        <p:nvPicPr>
          <p:cNvPr id="526357" name="Picture 21" descr="Click to return to the Arlington County homepage">
            <a:hlinkClick r:id="rId16" tooltip="Click to return to the Arlington County homepage"/>
          </p:cNvPr>
          <p:cNvPicPr>
            <a:picLocks noChangeAspect="1" noChangeArrowheads="1"/>
          </p:cNvPicPr>
          <p:nvPr/>
        </p:nvPicPr>
        <p:blipFill>
          <a:blip r:embed="rId17" cstate="print"/>
          <a:srcRect/>
          <a:stretch>
            <a:fillRect/>
          </a:stretch>
        </p:blipFill>
        <p:spPr bwMode="auto">
          <a:xfrm>
            <a:off x="19050" y="-98425"/>
            <a:ext cx="9525" cy="9525"/>
          </a:xfrm>
          <a:prstGeom prst="rect">
            <a:avLst/>
          </a:prstGeom>
          <a:noFill/>
        </p:spPr>
      </p:pic>
      <p:pic>
        <p:nvPicPr>
          <p:cNvPr id="526359" name="Picture 23" descr="http://ts4.mm.bing.net/images/thumbnail.aspx?q=535473959807&amp;id=bd313aa84243a8f14cb5b4fbd69fe09f&amp;url=http%3a%2f%2ftowson.edu%2foutreach%2fcgis%2fimages%2fpartnerMEMA.jpg"/>
          <p:cNvPicPr>
            <a:picLocks noChangeAspect="1" noChangeArrowheads="1"/>
          </p:cNvPicPr>
          <p:nvPr/>
        </p:nvPicPr>
        <p:blipFill>
          <a:blip r:embed="rId18" cstate="print">
            <a:clrChange>
              <a:clrFrom>
                <a:srgbClr val="FFFFFF"/>
              </a:clrFrom>
              <a:clrTo>
                <a:srgbClr val="FFFFFF">
                  <a:alpha val="0"/>
                </a:srgbClr>
              </a:clrTo>
            </a:clrChange>
          </a:blip>
          <a:srcRect/>
          <a:stretch>
            <a:fillRect/>
          </a:stretch>
        </p:blipFill>
        <p:spPr bwMode="auto">
          <a:xfrm>
            <a:off x="82655" y="3275266"/>
            <a:ext cx="1115567" cy="1115568"/>
          </a:xfrm>
          <a:prstGeom prst="rect">
            <a:avLst/>
          </a:prstGeom>
          <a:noFill/>
        </p:spPr>
      </p:pic>
      <p:pic>
        <p:nvPicPr>
          <p:cNvPr id="526361" name="Picture 25" descr="http://ts1.mm.bing.net/images/thumbnail.aspx?q=810657068836&amp;id=c2d85e3a2658d47abee525337a623ae5&amp;url=http%3a%2f%2fww1.prweb.com%2fprfiles%2f2010%2f01%2f20%2f367953%2fAmericanRedCrossNAPWParnership.jpg"/>
          <p:cNvPicPr>
            <a:picLocks noChangeAspect="1" noChangeArrowheads="1"/>
          </p:cNvPicPr>
          <p:nvPr/>
        </p:nvPicPr>
        <p:blipFill>
          <a:blip r:embed="rId19" cstate="print">
            <a:clrChange>
              <a:clrFrom>
                <a:srgbClr val="FFFFFF"/>
              </a:clrFrom>
              <a:clrTo>
                <a:srgbClr val="FFFFFF">
                  <a:alpha val="0"/>
                </a:srgbClr>
              </a:clrTo>
            </a:clrChange>
          </a:blip>
          <a:srcRect/>
          <a:stretch>
            <a:fillRect/>
          </a:stretch>
        </p:blipFill>
        <p:spPr bwMode="auto">
          <a:xfrm>
            <a:off x="508726" y="2246355"/>
            <a:ext cx="1694751" cy="1078992"/>
          </a:xfrm>
          <a:prstGeom prst="rect">
            <a:avLst/>
          </a:prstGeom>
          <a:noFill/>
        </p:spPr>
      </p:pic>
      <p:pic>
        <p:nvPicPr>
          <p:cNvPr id="526342" name="Picture 6" descr="http://t2.gstatic.com/images?q=tbn:ANd9GcQVEwhiC9gB4vwRltUBceQ3__SNhpe7B24sPSlH99dtadAYFwZ_Hw"/>
          <p:cNvPicPr>
            <a:picLocks noChangeAspect="1" noChangeArrowheads="1"/>
          </p:cNvPicPr>
          <p:nvPr/>
        </p:nvPicPr>
        <p:blipFill>
          <a:blip r:embed="rId20" cstate="print">
            <a:clrChange>
              <a:clrFrom>
                <a:srgbClr val="000000"/>
              </a:clrFrom>
              <a:clrTo>
                <a:srgbClr val="000000">
                  <a:alpha val="0"/>
                </a:srgbClr>
              </a:clrTo>
            </a:clrChange>
          </a:blip>
          <a:srcRect/>
          <a:stretch>
            <a:fillRect/>
          </a:stretch>
        </p:blipFill>
        <p:spPr bwMode="auto">
          <a:xfrm>
            <a:off x="3659378" y="1054932"/>
            <a:ext cx="890392" cy="1188720"/>
          </a:xfrm>
          <a:prstGeom prst="rect">
            <a:avLst/>
          </a:prstGeom>
          <a:noFill/>
        </p:spPr>
      </p:pic>
      <p:pic>
        <p:nvPicPr>
          <p:cNvPr id="526367" name="Picture 31" descr="http://t1.gstatic.com/images?q=tbn:ANd9GcRqKn7HbpUC7Nu_dHMrq8RDTyOMGci3THvyX2goZVGdpCN2hK7H"/>
          <p:cNvPicPr>
            <a:picLocks noChangeAspect="1" noChangeArrowheads="1"/>
          </p:cNvPicPr>
          <p:nvPr/>
        </p:nvPicPr>
        <p:blipFill>
          <a:blip r:embed="rId21" cstate="print">
            <a:clrChange>
              <a:clrFrom>
                <a:srgbClr val="FFFFF8"/>
              </a:clrFrom>
              <a:clrTo>
                <a:srgbClr val="FFFFF8">
                  <a:alpha val="0"/>
                </a:srgbClr>
              </a:clrTo>
            </a:clrChange>
          </a:blip>
          <a:srcRect/>
          <a:stretch>
            <a:fillRect/>
          </a:stretch>
        </p:blipFill>
        <p:spPr bwMode="auto">
          <a:xfrm>
            <a:off x="5225070" y="3826377"/>
            <a:ext cx="734494" cy="1188720"/>
          </a:xfrm>
          <a:prstGeom prst="rect">
            <a:avLst/>
          </a:prstGeom>
          <a:noFill/>
        </p:spPr>
      </p:pic>
      <p:pic>
        <p:nvPicPr>
          <p:cNvPr id="526369" name="Picture 33" descr="http://t3.gstatic.com/images?q=tbn:ANd9GcS0hG5e8eknQPFfE6bYsAFSOvc0murvcl0T1u5DsTDireNzufP0iA"/>
          <p:cNvPicPr>
            <a:picLocks noChangeAspect="1" noChangeArrowheads="1"/>
          </p:cNvPicPr>
          <p:nvPr/>
        </p:nvPicPr>
        <p:blipFill>
          <a:blip r:embed="rId22" cstate="print">
            <a:clrChange>
              <a:clrFrom>
                <a:srgbClr val="FFFFF4"/>
              </a:clrFrom>
              <a:clrTo>
                <a:srgbClr val="FFFFF4">
                  <a:alpha val="0"/>
                </a:srgbClr>
              </a:clrTo>
            </a:clrChange>
          </a:blip>
          <a:srcRect/>
          <a:stretch>
            <a:fillRect/>
          </a:stretch>
        </p:blipFill>
        <p:spPr bwMode="auto">
          <a:xfrm>
            <a:off x="6467757" y="1416517"/>
            <a:ext cx="1188719" cy="1188720"/>
          </a:xfrm>
          <a:prstGeom prst="rect">
            <a:avLst/>
          </a:prstGeom>
          <a:noFill/>
        </p:spPr>
      </p:pic>
      <p:pic>
        <p:nvPicPr>
          <p:cNvPr id="526371" name="Picture 35" descr="http://t0.gstatic.com/images?q=tbn:ANd9GcTfPpKL1BUnyiZTAO5l4OemuCs8VbEjtLTA-_MJxQB7DM6xrG8O"/>
          <p:cNvPicPr>
            <a:picLocks noChangeAspect="1" noChangeArrowheads="1"/>
          </p:cNvPicPr>
          <p:nvPr/>
        </p:nvPicPr>
        <p:blipFill>
          <a:blip r:embed="rId23" cstate="print">
            <a:clrChange>
              <a:clrFrom>
                <a:srgbClr val="FFFFFF"/>
              </a:clrFrom>
              <a:clrTo>
                <a:srgbClr val="FFFFFF">
                  <a:alpha val="0"/>
                </a:srgbClr>
              </a:clrTo>
            </a:clrChange>
          </a:blip>
          <a:srcRect/>
          <a:stretch>
            <a:fillRect/>
          </a:stretch>
        </p:blipFill>
        <p:spPr bwMode="auto">
          <a:xfrm>
            <a:off x="7917063" y="1410821"/>
            <a:ext cx="1188720" cy="1188720"/>
          </a:xfrm>
          <a:prstGeom prst="rect">
            <a:avLst/>
          </a:prstGeom>
          <a:noFill/>
        </p:spPr>
      </p:pic>
      <p:pic>
        <p:nvPicPr>
          <p:cNvPr id="526379" name="Picture 43" descr="http://ts2.mm.bing.net/images/thumbnail.aspx?q=763195163373&amp;id=8d9090612c98ea88d334da5c214713c7&amp;url=http%3a%2f%2fwww.dhr.maryland.gov%2fcounty%2fpg%2fimage%2fPG2.GIF"/>
          <p:cNvPicPr>
            <a:picLocks noChangeAspect="1" noChangeArrowheads="1"/>
          </p:cNvPicPr>
          <p:nvPr/>
        </p:nvPicPr>
        <p:blipFill>
          <a:blip r:embed="rId24" cstate="print"/>
          <a:stretch>
            <a:fillRect/>
          </a:stretch>
        </p:blipFill>
        <p:spPr bwMode="auto">
          <a:xfrm>
            <a:off x="6255582" y="5596129"/>
            <a:ext cx="676166" cy="914400"/>
          </a:xfrm>
          <a:prstGeom prst="rect">
            <a:avLst/>
          </a:prstGeom>
          <a:noFill/>
          <a:ln>
            <a:noFill/>
          </a:ln>
        </p:spPr>
      </p:pic>
      <p:pic>
        <p:nvPicPr>
          <p:cNvPr id="526385" name="Picture 49" descr="http://ts1.mm.bing.net/images/thumbnail.aspx?q=561981097336&amp;id=bb24216efa280e4dd7ef408c4e01dab4&amp;url=http%3a%2f%2fwww.emsfirerescuejobs.com%2fimages%2fFairfaxCountyLogo.jpg"/>
          <p:cNvPicPr>
            <a:picLocks noChangeAspect="1" noChangeArrowheads="1"/>
          </p:cNvPicPr>
          <p:nvPr/>
        </p:nvPicPr>
        <p:blipFill>
          <a:blip r:embed="rId25" cstate="print">
            <a:clrChange>
              <a:clrFrom>
                <a:srgbClr val="F7FFF9"/>
              </a:clrFrom>
              <a:clrTo>
                <a:srgbClr val="F7FFF9">
                  <a:alpha val="0"/>
                </a:srgbClr>
              </a:clrTo>
            </a:clrChange>
          </a:blip>
          <a:srcRect/>
          <a:stretch>
            <a:fillRect/>
          </a:stretch>
        </p:blipFill>
        <p:spPr bwMode="auto">
          <a:xfrm>
            <a:off x="3151163" y="3834470"/>
            <a:ext cx="843992" cy="1188720"/>
          </a:xfrm>
          <a:prstGeom prst="rect">
            <a:avLst/>
          </a:prstGeom>
          <a:noFill/>
        </p:spPr>
      </p:pic>
      <p:pic>
        <p:nvPicPr>
          <p:cNvPr id="526365" name="Picture 29" descr="http://t0.gstatic.com/images?q=tbn:ANd9GcTu3EDcS25IbafeUOnzZY9PhBD5kIzbYxEeY4nIN_XYtLcHSTQG3w"/>
          <p:cNvPicPr>
            <a:picLocks noChangeAspect="1" noChangeArrowheads="1"/>
          </p:cNvPicPr>
          <p:nvPr/>
        </p:nvPicPr>
        <p:blipFill>
          <a:blip r:embed="rId26" cstate="print">
            <a:clrChange>
              <a:clrFrom>
                <a:srgbClr val="F9F7E8"/>
              </a:clrFrom>
              <a:clrTo>
                <a:srgbClr val="F9F7E8">
                  <a:alpha val="0"/>
                </a:srgbClr>
              </a:clrTo>
            </a:clrChange>
          </a:blip>
          <a:srcRect/>
          <a:stretch>
            <a:fillRect/>
          </a:stretch>
        </p:blipFill>
        <p:spPr bwMode="auto">
          <a:xfrm>
            <a:off x="7958093" y="3280339"/>
            <a:ext cx="1115567" cy="1115568"/>
          </a:xfrm>
          <a:prstGeom prst="rect">
            <a:avLst/>
          </a:prstGeom>
          <a:noFill/>
        </p:spPr>
      </p:pic>
      <p:pic>
        <p:nvPicPr>
          <p:cNvPr id="526389" name="Picture 53" descr="http://t3.gstatic.com/images?q=tbn:ANd9GcQD4yxFJzol54HzphbJ1aOAz79ys4xeEsa6_OeFeX8xVNMsN9h-Jg"/>
          <p:cNvPicPr>
            <a:picLocks noChangeAspect="1" noChangeArrowheads="1"/>
          </p:cNvPicPr>
          <p:nvPr/>
        </p:nvPicPr>
        <p:blipFill>
          <a:blip r:embed="rId27" cstate="print"/>
          <a:srcRect/>
          <a:stretch>
            <a:fillRect/>
          </a:stretch>
        </p:blipFill>
        <p:spPr bwMode="auto">
          <a:xfrm>
            <a:off x="2064070" y="4449881"/>
            <a:ext cx="890123" cy="914400"/>
          </a:xfrm>
          <a:prstGeom prst="rect">
            <a:avLst/>
          </a:prstGeom>
          <a:noFill/>
        </p:spPr>
      </p:pic>
      <p:pic>
        <p:nvPicPr>
          <p:cNvPr id="3074" name="Picture 2" descr="http://ts3.mm.bing.net/images/thumbnail.aspx?q=846554932954&amp;id=7298834c4b9539f4ef3d6f80f189066e&amp;url=http%3a%2f%2ffarm5.static.flickr.com%2f4004%2f4489998447_9c3f3ea6a4_z.jpg"/>
          <p:cNvPicPr>
            <a:picLocks noChangeAspect="1" noChangeArrowheads="1"/>
          </p:cNvPicPr>
          <p:nvPr/>
        </p:nvPicPr>
        <p:blipFill>
          <a:blip r:embed="rId28" cstate="print">
            <a:clrChange>
              <a:clrFrom>
                <a:srgbClr val="FFFFFF"/>
              </a:clrFrom>
              <a:clrTo>
                <a:srgbClr val="FFFFFF">
                  <a:alpha val="0"/>
                </a:srgbClr>
              </a:clrTo>
            </a:clrChange>
          </a:blip>
          <a:srcRect/>
          <a:stretch>
            <a:fillRect/>
          </a:stretch>
        </p:blipFill>
        <p:spPr bwMode="auto">
          <a:xfrm>
            <a:off x="8330204" y="4619625"/>
            <a:ext cx="797967" cy="1005840"/>
          </a:xfrm>
          <a:prstGeom prst="rect">
            <a:avLst/>
          </a:prstGeom>
          <a:noFill/>
        </p:spPr>
      </p:pic>
      <p:pic>
        <p:nvPicPr>
          <p:cNvPr id="7" name="Picture 2" descr="http://hsema.dc.gov/dcema/lib/dcema/img2/logo1.gif"/>
          <p:cNvPicPr>
            <a:picLocks noChangeAspect="1" noChangeArrowheads="1"/>
          </p:cNvPicPr>
          <p:nvPr/>
        </p:nvPicPr>
        <p:blipFill>
          <a:blip r:embed="rId29" cstate="print"/>
          <a:srcRect/>
          <a:stretch>
            <a:fillRect/>
          </a:stretch>
        </p:blipFill>
        <p:spPr bwMode="auto">
          <a:xfrm>
            <a:off x="57619" y="5848205"/>
            <a:ext cx="1428076" cy="685800"/>
          </a:xfrm>
          <a:prstGeom prst="rect">
            <a:avLst/>
          </a:prstGeom>
          <a:noFill/>
        </p:spPr>
      </p:pic>
      <p:pic>
        <p:nvPicPr>
          <p:cNvPr id="14" name="Picture 4" descr="http://www.arch.virginia.edu/~dlp/Courses/P211F07/211websites/KeithSteven/images/county%20seal%20color%20low%20res.jpg"/>
          <p:cNvPicPr>
            <a:picLocks noChangeAspect="1" noChangeArrowheads="1"/>
          </p:cNvPicPr>
          <p:nvPr/>
        </p:nvPicPr>
        <p:blipFill>
          <a:blip r:embed="rId30" cstate="print"/>
          <a:srcRect/>
          <a:stretch>
            <a:fillRect/>
          </a:stretch>
        </p:blipFill>
        <p:spPr bwMode="auto">
          <a:xfrm>
            <a:off x="3010685" y="5131896"/>
            <a:ext cx="915796" cy="914400"/>
          </a:xfrm>
          <a:prstGeom prst="rect">
            <a:avLst/>
          </a:prstGeom>
          <a:noFill/>
        </p:spPr>
      </p:pic>
      <p:pic>
        <p:nvPicPr>
          <p:cNvPr id="3078" name="Picture 6" descr="http://ts3.mm.bing.net/images/thumbnail.aspx?q=966391639438&amp;id=1fa411dacf5123bd33ad6d8dc17830d2&amp;url=http%3a%2f%2fupload.wikimedia.org%2fwikipedia%2fen%2fe%2fe4%2fVA_-_Prince_William_County_Police.png"/>
          <p:cNvPicPr>
            <a:picLocks noChangeAspect="1" noChangeArrowheads="1"/>
          </p:cNvPicPr>
          <p:nvPr/>
        </p:nvPicPr>
        <p:blipFill>
          <a:blip r:embed="rId31" cstate="print"/>
          <a:srcRect/>
          <a:stretch>
            <a:fillRect/>
          </a:stretch>
        </p:blipFill>
        <p:spPr bwMode="auto">
          <a:xfrm>
            <a:off x="31455" y="4558813"/>
            <a:ext cx="796443" cy="1188720"/>
          </a:xfrm>
          <a:prstGeom prst="rect">
            <a:avLst/>
          </a:prstGeom>
          <a:noFill/>
        </p:spPr>
      </p:pic>
      <p:pic>
        <p:nvPicPr>
          <p:cNvPr id="3080" name="Picture 8" descr="File:Seal = Prince William County Seal.jpg">
            <a:hlinkClick r:id="rId32"/>
          </p:cNvPr>
          <p:cNvPicPr>
            <a:picLocks noChangeAspect="1" noChangeArrowheads="1"/>
          </p:cNvPicPr>
          <p:nvPr/>
        </p:nvPicPr>
        <p:blipFill>
          <a:blip r:embed="rId33" cstate="print"/>
          <a:srcRect/>
          <a:stretch>
            <a:fillRect/>
          </a:stretch>
        </p:blipFill>
        <p:spPr bwMode="auto">
          <a:xfrm>
            <a:off x="5138738" y="5051773"/>
            <a:ext cx="879065" cy="914400"/>
          </a:xfrm>
          <a:prstGeom prst="rect">
            <a:avLst/>
          </a:prstGeom>
          <a:noFill/>
        </p:spPr>
      </p:pic>
      <p:pic>
        <p:nvPicPr>
          <p:cNvPr id="3086" name="Picture 14" descr="http://upload.wikimedia.org/wikipedia/commons/4/42/Seal-DC.png"/>
          <p:cNvPicPr>
            <a:picLocks noChangeAspect="1" noChangeArrowheads="1"/>
          </p:cNvPicPr>
          <p:nvPr/>
        </p:nvPicPr>
        <p:blipFill>
          <a:blip r:embed="rId34" cstate="print"/>
          <a:srcRect/>
          <a:stretch>
            <a:fillRect/>
          </a:stretch>
        </p:blipFill>
        <p:spPr bwMode="auto">
          <a:xfrm>
            <a:off x="4114316" y="4686594"/>
            <a:ext cx="914400" cy="914400"/>
          </a:xfrm>
          <a:prstGeom prst="rect">
            <a:avLst/>
          </a:prstGeom>
          <a:noFill/>
        </p:spPr>
      </p:pic>
      <p:pic>
        <p:nvPicPr>
          <p:cNvPr id="3090" name="Picture 18" descr="http://img.photobucket.com/albums/v299/BD380/uscpbadge.jpg"/>
          <p:cNvPicPr>
            <a:picLocks noChangeAspect="1" noChangeArrowheads="1"/>
          </p:cNvPicPr>
          <p:nvPr/>
        </p:nvPicPr>
        <p:blipFill>
          <a:blip r:embed="rId35" cstate="print">
            <a:clrChange>
              <a:clrFrom>
                <a:srgbClr val="709DC7"/>
              </a:clrFrom>
              <a:clrTo>
                <a:srgbClr val="709DC7">
                  <a:alpha val="0"/>
                </a:srgbClr>
              </a:clrTo>
            </a:clrChange>
          </a:blip>
          <a:srcRect/>
          <a:stretch>
            <a:fillRect/>
          </a:stretch>
        </p:blipFill>
        <p:spPr bwMode="auto">
          <a:xfrm>
            <a:off x="4554000" y="1154112"/>
            <a:ext cx="941442" cy="1005840"/>
          </a:xfrm>
          <a:prstGeom prst="rect">
            <a:avLst/>
          </a:prstGeom>
          <a:noFill/>
        </p:spPr>
      </p:pic>
      <p:pic>
        <p:nvPicPr>
          <p:cNvPr id="3102" name="Picture 30" descr="http://www.woha.com/images/board-of-trade.gif"/>
          <p:cNvPicPr>
            <a:picLocks noChangeAspect="1" noChangeArrowheads="1"/>
          </p:cNvPicPr>
          <p:nvPr/>
        </p:nvPicPr>
        <p:blipFill>
          <a:blip r:embed="rId36" cstate="print"/>
          <a:srcRect/>
          <a:stretch>
            <a:fillRect/>
          </a:stretch>
        </p:blipFill>
        <p:spPr bwMode="auto">
          <a:xfrm>
            <a:off x="3067410" y="6186538"/>
            <a:ext cx="1402769" cy="411480"/>
          </a:xfrm>
          <a:prstGeom prst="rect">
            <a:avLst/>
          </a:prstGeom>
          <a:noFill/>
        </p:spPr>
      </p:pic>
      <p:pic>
        <p:nvPicPr>
          <p:cNvPr id="10" name="Picture 4" descr="http://t0.gstatic.com/images?q=tbn:ANd9GcRCaa8e-xGUbtySv7ClNYk8BFMgblyfTYIcL6qNeVvJuw60Gr_bDw"/>
          <p:cNvPicPr>
            <a:picLocks noChangeAspect="1" noChangeArrowheads="1"/>
          </p:cNvPicPr>
          <p:nvPr/>
        </p:nvPicPr>
        <p:blipFill>
          <a:blip r:embed="rId37" cstate="print">
            <a:clrChange>
              <a:clrFrom>
                <a:srgbClr val="FFFFFF"/>
              </a:clrFrom>
              <a:clrTo>
                <a:srgbClr val="FFFFFF">
                  <a:alpha val="0"/>
                </a:srgbClr>
              </a:clrTo>
            </a:clrChange>
          </a:blip>
          <a:srcRect/>
          <a:stretch>
            <a:fillRect/>
          </a:stretch>
        </p:blipFill>
        <p:spPr bwMode="auto">
          <a:xfrm>
            <a:off x="5487078" y="1112553"/>
            <a:ext cx="879015" cy="1188720"/>
          </a:xfrm>
          <a:prstGeom prst="rect">
            <a:avLst/>
          </a:prstGeom>
          <a:noFill/>
        </p:spPr>
      </p:pic>
      <p:pic>
        <p:nvPicPr>
          <p:cNvPr id="1028" name="Picture 4" descr="Metropolitan Washington Airports Authority">
            <a:hlinkClick r:id="rId38"/>
          </p:cNvPr>
          <p:cNvPicPr>
            <a:picLocks noChangeAspect="1" noChangeArrowheads="1"/>
          </p:cNvPicPr>
          <p:nvPr/>
        </p:nvPicPr>
        <p:blipFill>
          <a:blip r:embed="rId39" cstate="print"/>
          <a:srcRect/>
          <a:stretch>
            <a:fillRect/>
          </a:stretch>
        </p:blipFill>
        <p:spPr bwMode="auto">
          <a:xfrm>
            <a:off x="4661971" y="6190152"/>
            <a:ext cx="1399032" cy="397890"/>
          </a:xfrm>
          <a:prstGeom prst="rect">
            <a:avLst/>
          </a:prstGeom>
          <a:noFill/>
        </p:spPr>
      </p:pic>
      <p:pic>
        <p:nvPicPr>
          <p:cNvPr id="13" name="Picture 52" descr="http://t3.gstatic.com/images?q=tbn:ANd9GcSiDN3O6_6hHrDzz7eM3K9zRQXxt40u5uVrvoxHZZTw5NTw2cPyUA"/>
          <p:cNvPicPr>
            <a:picLocks noChangeAspect="1" noChangeArrowheads="1"/>
          </p:cNvPicPr>
          <p:nvPr/>
        </p:nvPicPr>
        <p:blipFill>
          <a:blip r:embed="rId40" cstate="print">
            <a:clrChange>
              <a:clrFrom>
                <a:srgbClr val="FFFFFF"/>
              </a:clrFrom>
              <a:clrTo>
                <a:srgbClr val="FFFFFF">
                  <a:alpha val="0"/>
                </a:srgbClr>
              </a:clrTo>
            </a:clrChange>
          </a:blip>
          <a:srcRect/>
          <a:stretch>
            <a:fillRect/>
          </a:stretch>
        </p:blipFill>
        <p:spPr bwMode="auto">
          <a:xfrm>
            <a:off x="7214275" y="2285613"/>
            <a:ext cx="1097595" cy="1078992"/>
          </a:xfrm>
          <a:prstGeom prst="rect">
            <a:avLst/>
          </a:prstGeom>
          <a:noFill/>
        </p:spPr>
      </p:pic>
      <p:pic>
        <p:nvPicPr>
          <p:cNvPr id="42" name="Picture 41" descr="nitobe_logo_short.png"/>
          <p:cNvPicPr>
            <a:picLocks noChangeAspect="1"/>
          </p:cNvPicPr>
          <p:nvPr/>
        </p:nvPicPr>
        <p:blipFill>
          <a:blip r:embed="rId41" cstate="print"/>
          <a:stretch>
            <a:fillRect/>
          </a:stretch>
        </p:blipFill>
        <p:spPr>
          <a:xfrm>
            <a:off x="4140056" y="5720382"/>
            <a:ext cx="895770" cy="321663"/>
          </a:xfrm>
          <a:prstGeom prst="rect">
            <a:avLst/>
          </a:prstGeom>
        </p:spPr>
      </p:pic>
      <p:pic>
        <p:nvPicPr>
          <p:cNvPr id="555009" name="Picture 1" descr="C:\Users\William.Hegedusich\AppData\Local\Microsoft\Windows\Temporary Internet Files\Content.Outlook\B4YMNAAT\SecrBaltLogo.jpg"/>
          <p:cNvPicPr>
            <a:picLocks noChangeAspect="1" noChangeArrowheads="1"/>
          </p:cNvPicPr>
          <p:nvPr/>
        </p:nvPicPr>
        <p:blipFill>
          <a:blip r:embed="rId42" cstate="print"/>
          <a:srcRect/>
          <a:stretch>
            <a:fillRect/>
          </a:stretch>
        </p:blipFill>
        <p:spPr bwMode="auto">
          <a:xfrm>
            <a:off x="4024945" y="2082800"/>
            <a:ext cx="1097280" cy="1097280"/>
          </a:xfrm>
          <a:prstGeom prst="rect">
            <a:avLst/>
          </a:prstGeom>
          <a:noFill/>
        </p:spPr>
      </p:pic>
      <p:sp>
        <p:nvSpPr>
          <p:cNvPr id="43" name="Text Box 6"/>
          <p:cNvSpPr txBox="1">
            <a:spLocks noChangeArrowheads="1"/>
          </p:cNvSpPr>
          <p:nvPr/>
        </p:nvSpPr>
        <p:spPr bwMode="auto">
          <a:xfrm>
            <a:off x="1557478" y="241300"/>
            <a:ext cx="5380037" cy="579438"/>
          </a:xfrm>
          <a:prstGeom prst="rect">
            <a:avLst/>
          </a:prstGeom>
          <a:noFill/>
          <a:ln w="9525">
            <a:noFill/>
            <a:miter lim="800000"/>
            <a:headEnd/>
            <a:tailEnd/>
          </a:ln>
        </p:spPr>
        <p:txBody>
          <a:bodyPr anchor="ctr"/>
          <a:lstStyle/>
          <a:p>
            <a:pPr algn="r" defTabSz="858838" eaLnBrk="1" hangingPunct="1"/>
            <a:r>
              <a:rPr lang="en-US" sz="3200" b="1" i="1" dirty="0"/>
              <a:t>The Reason for Our Success…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526359"/>
                                        </p:tgtEl>
                                        <p:attrNameLst>
                                          <p:attrName>style.visibility</p:attrName>
                                        </p:attrNameLst>
                                      </p:cBhvr>
                                      <p:to>
                                        <p:strVal val="visible"/>
                                      </p:to>
                                    </p:set>
                                    <p:animEffect transition="in" filter="dissolve">
                                      <p:cBhvr>
                                        <p:cTn id="7" dur="2000"/>
                                        <p:tgtEl>
                                          <p:spTgt spid="526359"/>
                                        </p:tgtEl>
                                      </p:cBhvr>
                                    </p:animEffect>
                                  </p:childTnLst>
                                </p:cTn>
                              </p:par>
                              <p:par>
                                <p:cTn id="8" presetID="9"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ssolve">
                                      <p:cBhvr>
                                        <p:cTn id="10" dur="2000"/>
                                        <p:tgtEl>
                                          <p:spTgt spid="11"/>
                                        </p:tgtEl>
                                      </p:cBhvr>
                                    </p:animEffect>
                                  </p:childTnLst>
                                </p:cTn>
                              </p:par>
                              <p:par>
                                <p:cTn id="11" presetID="9" presetClass="entr" presetSubtype="0" fill="hold" nodeType="withEffect">
                                  <p:stCondLst>
                                    <p:cond delay="0"/>
                                  </p:stCondLst>
                                  <p:childTnLst>
                                    <p:set>
                                      <p:cBhvr>
                                        <p:cTn id="12" dur="1" fill="hold">
                                          <p:stCondLst>
                                            <p:cond delay="0"/>
                                          </p:stCondLst>
                                        </p:cTn>
                                        <p:tgtEl>
                                          <p:spTgt spid="526385"/>
                                        </p:tgtEl>
                                        <p:attrNameLst>
                                          <p:attrName>style.visibility</p:attrName>
                                        </p:attrNameLst>
                                      </p:cBhvr>
                                      <p:to>
                                        <p:strVal val="visible"/>
                                      </p:to>
                                    </p:set>
                                    <p:animEffect transition="in" filter="dissolve">
                                      <p:cBhvr>
                                        <p:cTn id="13" dur="2000"/>
                                        <p:tgtEl>
                                          <p:spTgt spid="526385"/>
                                        </p:tgtEl>
                                      </p:cBhvr>
                                    </p:animEffect>
                                  </p:childTnLst>
                                </p:cTn>
                              </p:par>
                              <p:par>
                                <p:cTn id="14" presetID="9" presetClass="entr" presetSubtype="0" fill="hold" nodeType="withEffect">
                                  <p:stCondLst>
                                    <p:cond delay="0"/>
                                  </p:stCondLst>
                                  <p:childTnLst>
                                    <p:set>
                                      <p:cBhvr>
                                        <p:cTn id="15" dur="1" fill="hold">
                                          <p:stCondLst>
                                            <p:cond delay="0"/>
                                          </p:stCondLst>
                                        </p:cTn>
                                        <p:tgtEl>
                                          <p:spTgt spid="3082"/>
                                        </p:tgtEl>
                                        <p:attrNameLst>
                                          <p:attrName>style.visibility</p:attrName>
                                        </p:attrNameLst>
                                      </p:cBhvr>
                                      <p:to>
                                        <p:strVal val="visible"/>
                                      </p:to>
                                    </p:set>
                                    <p:animEffect transition="in" filter="dissolve">
                                      <p:cBhvr>
                                        <p:cTn id="16" dur="2000"/>
                                        <p:tgtEl>
                                          <p:spTgt spid="3082"/>
                                        </p:tgtEl>
                                      </p:cBhvr>
                                    </p:animEffect>
                                  </p:childTnLst>
                                </p:cTn>
                              </p:par>
                              <p:par>
                                <p:cTn id="17" presetID="9" presetClass="entr" presetSubtype="0" fill="hold" nodeType="withEffect">
                                  <p:stCondLst>
                                    <p:cond delay="0"/>
                                  </p:stCondLst>
                                  <p:childTnLst>
                                    <p:set>
                                      <p:cBhvr>
                                        <p:cTn id="18" dur="1" fill="hold">
                                          <p:stCondLst>
                                            <p:cond delay="0"/>
                                          </p:stCondLst>
                                        </p:cTn>
                                        <p:tgtEl>
                                          <p:spTgt spid="526367"/>
                                        </p:tgtEl>
                                        <p:attrNameLst>
                                          <p:attrName>style.visibility</p:attrName>
                                        </p:attrNameLst>
                                      </p:cBhvr>
                                      <p:to>
                                        <p:strVal val="visible"/>
                                      </p:to>
                                    </p:set>
                                    <p:animEffect transition="in" filter="dissolve">
                                      <p:cBhvr>
                                        <p:cTn id="19" dur="2000"/>
                                        <p:tgtEl>
                                          <p:spTgt spid="526367"/>
                                        </p:tgtEl>
                                      </p:cBhvr>
                                    </p:animEffect>
                                  </p:childTnLst>
                                </p:cTn>
                              </p:par>
                              <p:par>
                                <p:cTn id="20" presetID="9" presetClass="entr" presetSubtype="0" fill="hold" nodeType="withEffect">
                                  <p:stCondLst>
                                    <p:cond delay="0"/>
                                  </p:stCondLst>
                                  <p:childTnLst>
                                    <p:set>
                                      <p:cBhvr>
                                        <p:cTn id="21" dur="1" fill="hold">
                                          <p:stCondLst>
                                            <p:cond delay="0"/>
                                          </p:stCondLst>
                                        </p:cTn>
                                        <p:tgtEl>
                                          <p:spTgt spid="526347"/>
                                        </p:tgtEl>
                                        <p:attrNameLst>
                                          <p:attrName>style.visibility</p:attrName>
                                        </p:attrNameLst>
                                      </p:cBhvr>
                                      <p:to>
                                        <p:strVal val="visible"/>
                                      </p:to>
                                    </p:set>
                                    <p:animEffect transition="in" filter="dissolve">
                                      <p:cBhvr>
                                        <p:cTn id="22" dur="2000"/>
                                        <p:tgtEl>
                                          <p:spTgt spid="526347"/>
                                        </p:tgtEl>
                                      </p:cBhvr>
                                    </p:animEffect>
                                  </p:childTnLst>
                                </p:cTn>
                              </p:par>
                              <p:par>
                                <p:cTn id="23" presetID="9" presetClass="entr" presetSubtype="0" fill="hold" nodeType="withEffect">
                                  <p:stCondLst>
                                    <p:cond delay="0"/>
                                  </p:stCondLst>
                                  <p:childTnLst>
                                    <p:set>
                                      <p:cBhvr>
                                        <p:cTn id="24" dur="1" fill="hold">
                                          <p:stCondLst>
                                            <p:cond delay="0"/>
                                          </p:stCondLst>
                                        </p:cTn>
                                        <p:tgtEl>
                                          <p:spTgt spid="526365"/>
                                        </p:tgtEl>
                                        <p:attrNameLst>
                                          <p:attrName>style.visibility</p:attrName>
                                        </p:attrNameLst>
                                      </p:cBhvr>
                                      <p:to>
                                        <p:strVal val="visible"/>
                                      </p:to>
                                    </p:set>
                                    <p:animEffect transition="in" filter="dissolve">
                                      <p:cBhvr>
                                        <p:cTn id="25" dur="2000"/>
                                        <p:tgtEl>
                                          <p:spTgt spid="526365"/>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ssolve">
                                      <p:cBhvr>
                                        <p:cTn id="29" dur="2000"/>
                                        <p:tgtEl>
                                          <p:spTgt spid="4"/>
                                        </p:tgtEl>
                                      </p:cBhvr>
                                    </p:animEffect>
                                  </p:childTnLst>
                                </p:cTn>
                              </p:par>
                              <p:par>
                                <p:cTn id="30" presetID="9" presetClass="entr" presetSubtype="0" fill="hold" nodeType="withEffect">
                                  <p:stCondLst>
                                    <p:cond delay="0"/>
                                  </p:stCondLst>
                                  <p:childTnLst>
                                    <p:set>
                                      <p:cBhvr>
                                        <p:cTn id="31" dur="1" fill="hold">
                                          <p:stCondLst>
                                            <p:cond delay="0"/>
                                          </p:stCondLst>
                                        </p:cTn>
                                        <p:tgtEl>
                                          <p:spTgt spid="526342"/>
                                        </p:tgtEl>
                                        <p:attrNameLst>
                                          <p:attrName>style.visibility</p:attrName>
                                        </p:attrNameLst>
                                      </p:cBhvr>
                                      <p:to>
                                        <p:strVal val="visible"/>
                                      </p:to>
                                    </p:set>
                                    <p:animEffect transition="in" filter="dissolve">
                                      <p:cBhvr>
                                        <p:cTn id="32" dur="2000"/>
                                        <p:tgtEl>
                                          <p:spTgt spid="526342"/>
                                        </p:tgtEl>
                                      </p:cBhvr>
                                    </p:animEffect>
                                  </p:childTnLst>
                                </p:cTn>
                              </p:par>
                              <p:par>
                                <p:cTn id="33" presetID="9" presetClass="entr" presetSubtype="0" fill="hold" nodeType="withEffect">
                                  <p:stCondLst>
                                    <p:cond delay="0"/>
                                  </p:stCondLst>
                                  <p:childTnLst>
                                    <p:set>
                                      <p:cBhvr>
                                        <p:cTn id="34" dur="1" fill="hold">
                                          <p:stCondLst>
                                            <p:cond delay="0"/>
                                          </p:stCondLst>
                                        </p:cTn>
                                        <p:tgtEl>
                                          <p:spTgt spid="3090"/>
                                        </p:tgtEl>
                                        <p:attrNameLst>
                                          <p:attrName>style.visibility</p:attrName>
                                        </p:attrNameLst>
                                      </p:cBhvr>
                                      <p:to>
                                        <p:strVal val="visible"/>
                                      </p:to>
                                    </p:set>
                                    <p:animEffect transition="in" filter="dissolve">
                                      <p:cBhvr>
                                        <p:cTn id="35" dur="2000"/>
                                        <p:tgtEl>
                                          <p:spTgt spid="3090"/>
                                        </p:tgtEl>
                                      </p:cBhvr>
                                    </p:animEffect>
                                  </p:childTnLst>
                                </p:cTn>
                              </p:par>
                              <p:par>
                                <p:cTn id="36" presetID="9" presetClass="entr" presetSubtype="0"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dissolve">
                                      <p:cBhvr>
                                        <p:cTn id="38" dur="2000"/>
                                        <p:tgtEl>
                                          <p:spTgt spid="10"/>
                                        </p:tgtEl>
                                      </p:cBhvr>
                                    </p:animEffect>
                                  </p:childTnLst>
                                </p:cTn>
                              </p:par>
                              <p:par>
                                <p:cTn id="39" presetID="9" presetClass="entr" presetSubtype="0" fill="hold" nodeType="withEffect">
                                  <p:stCondLst>
                                    <p:cond delay="0"/>
                                  </p:stCondLst>
                                  <p:childTnLst>
                                    <p:set>
                                      <p:cBhvr>
                                        <p:cTn id="40" dur="1" fill="hold">
                                          <p:stCondLst>
                                            <p:cond delay="0"/>
                                          </p:stCondLst>
                                        </p:cTn>
                                        <p:tgtEl>
                                          <p:spTgt spid="526349"/>
                                        </p:tgtEl>
                                        <p:attrNameLst>
                                          <p:attrName>style.visibility</p:attrName>
                                        </p:attrNameLst>
                                      </p:cBhvr>
                                      <p:to>
                                        <p:strVal val="visible"/>
                                      </p:to>
                                    </p:set>
                                    <p:animEffect transition="in" filter="dissolve">
                                      <p:cBhvr>
                                        <p:cTn id="41" dur="2000"/>
                                        <p:tgtEl>
                                          <p:spTgt spid="526349"/>
                                        </p:tgtEl>
                                      </p:cBhvr>
                                    </p:animEffect>
                                  </p:childTnLst>
                                </p:cTn>
                              </p:par>
                              <p:par>
                                <p:cTn id="42" presetID="9" presetClass="entr" presetSubtype="0" fill="hold" nodeType="withEffect">
                                  <p:stCondLst>
                                    <p:cond delay="0"/>
                                  </p:stCondLst>
                                  <p:childTnLst>
                                    <p:set>
                                      <p:cBhvr>
                                        <p:cTn id="43" dur="1" fill="hold">
                                          <p:stCondLst>
                                            <p:cond delay="0"/>
                                          </p:stCondLst>
                                        </p:cTn>
                                        <p:tgtEl>
                                          <p:spTgt spid="555009"/>
                                        </p:tgtEl>
                                        <p:attrNameLst>
                                          <p:attrName>style.visibility</p:attrName>
                                        </p:attrNameLst>
                                      </p:cBhvr>
                                      <p:to>
                                        <p:strVal val="visible"/>
                                      </p:to>
                                    </p:set>
                                    <p:animEffect transition="in" filter="dissolve">
                                      <p:cBhvr>
                                        <p:cTn id="44" dur="2000"/>
                                        <p:tgtEl>
                                          <p:spTgt spid="555009"/>
                                        </p:tgtEl>
                                      </p:cBhvr>
                                    </p:animEffect>
                                  </p:childTnLst>
                                </p:cTn>
                              </p:par>
                              <p:par>
                                <p:cTn id="45" presetID="9"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dissolve">
                                      <p:cBhvr>
                                        <p:cTn id="47" dur="2000"/>
                                        <p:tgtEl>
                                          <p:spTgt spid="8"/>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dissolve">
                                      <p:cBhvr>
                                        <p:cTn id="51" dur="1000"/>
                                        <p:tgtEl>
                                          <p:spTgt spid="42"/>
                                        </p:tgtEl>
                                      </p:cBhvr>
                                    </p:animEffect>
                                  </p:childTnLst>
                                </p:cTn>
                              </p:par>
                              <p:par>
                                <p:cTn id="52" presetID="9" presetClass="entr" presetSubtype="0" fill="hold" nodeType="withEffect">
                                  <p:stCondLst>
                                    <p:cond delay="0"/>
                                  </p:stCondLst>
                                  <p:childTnLst>
                                    <p:set>
                                      <p:cBhvr>
                                        <p:cTn id="53" dur="1" fill="hold">
                                          <p:stCondLst>
                                            <p:cond delay="0"/>
                                          </p:stCondLst>
                                        </p:cTn>
                                        <p:tgtEl>
                                          <p:spTgt spid="3102"/>
                                        </p:tgtEl>
                                        <p:attrNameLst>
                                          <p:attrName>style.visibility</p:attrName>
                                        </p:attrNameLst>
                                      </p:cBhvr>
                                      <p:to>
                                        <p:strVal val="visible"/>
                                      </p:to>
                                    </p:set>
                                    <p:animEffect transition="in" filter="dissolve">
                                      <p:cBhvr>
                                        <p:cTn id="54" dur="1000"/>
                                        <p:tgtEl>
                                          <p:spTgt spid="3102"/>
                                        </p:tgtEl>
                                      </p:cBhvr>
                                    </p:animEffect>
                                  </p:childTnLst>
                                </p:cTn>
                              </p:par>
                              <p:par>
                                <p:cTn id="55" presetID="9" presetClass="entr" presetSubtype="0" fill="hold" nodeType="withEffect">
                                  <p:stCondLst>
                                    <p:cond delay="0"/>
                                  </p:stCondLst>
                                  <p:childTnLst>
                                    <p:set>
                                      <p:cBhvr>
                                        <p:cTn id="56" dur="1" fill="hold">
                                          <p:stCondLst>
                                            <p:cond delay="0"/>
                                          </p:stCondLst>
                                        </p:cTn>
                                        <p:tgtEl>
                                          <p:spTgt spid="1028"/>
                                        </p:tgtEl>
                                        <p:attrNameLst>
                                          <p:attrName>style.visibility</p:attrName>
                                        </p:attrNameLst>
                                      </p:cBhvr>
                                      <p:to>
                                        <p:strVal val="visible"/>
                                      </p:to>
                                    </p:set>
                                    <p:animEffect transition="in" filter="dissolve">
                                      <p:cBhvr>
                                        <p:cTn id="57" dur="1000"/>
                                        <p:tgtEl>
                                          <p:spTgt spid="1028"/>
                                        </p:tgtEl>
                                      </p:cBhvr>
                                    </p:animEffect>
                                  </p:childTnLst>
                                </p:cTn>
                              </p:par>
                              <p:par>
                                <p:cTn id="58" presetID="9" presetClass="entr" presetSubtype="0" fill="hold" nodeType="withEffect">
                                  <p:stCondLst>
                                    <p:cond delay="0"/>
                                  </p:stCondLst>
                                  <p:childTnLst>
                                    <p:set>
                                      <p:cBhvr>
                                        <p:cTn id="59" dur="1" fill="hold">
                                          <p:stCondLst>
                                            <p:cond delay="0"/>
                                          </p:stCondLst>
                                        </p:cTn>
                                        <p:tgtEl>
                                          <p:spTgt spid="526351"/>
                                        </p:tgtEl>
                                        <p:attrNameLst>
                                          <p:attrName>style.visibility</p:attrName>
                                        </p:attrNameLst>
                                      </p:cBhvr>
                                      <p:to>
                                        <p:strVal val="visible"/>
                                      </p:to>
                                    </p:set>
                                    <p:animEffect transition="in" filter="dissolve">
                                      <p:cBhvr>
                                        <p:cTn id="60" dur="1000"/>
                                        <p:tgtEl>
                                          <p:spTgt spid="526351"/>
                                        </p:tgtEl>
                                      </p:cBhvr>
                                    </p:animEffect>
                                  </p:childTnLst>
                                </p:cTn>
                              </p:par>
                              <p:par>
                                <p:cTn id="61" presetID="9" presetClass="entr" presetSubtype="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dissolve">
                                      <p:cBhvr>
                                        <p:cTn id="63" dur="1000"/>
                                        <p:tgtEl>
                                          <p:spTgt spid="7"/>
                                        </p:tgtEl>
                                      </p:cBhvr>
                                    </p:animEffect>
                                  </p:childTnLst>
                                </p:cTn>
                              </p:par>
                            </p:childTnLst>
                          </p:cTn>
                        </p:par>
                        <p:par>
                          <p:cTn id="64" fill="hold">
                            <p:stCondLst>
                              <p:cond delay="5000"/>
                            </p:stCondLst>
                            <p:childTnLst>
                              <p:par>
                                <p:cTn id="65" presetID="9" presetClass="entr" presetSubtype="0" fill="hold" nodeType="afterEffect">
                                  <p:stCondLst>
                                    <p:cond delay="0"/>
                                  </p:stCondLst>
                                  <p:childTnLst>
                                    <p:set>
                                      <p:cBhvr>
                                        <p:cTn id="66" dur="1" fill="hold">
                                          <p:stCondLst>
                                            <p:cond delay="0"/>
                                          </p:stCondLst>
                                        </p:cTn>
                                        <p:tgtEl>
                                          <p:spTgt spid="3086"/>
                                        </p:tgtEl>
                                        <p:attrNameLst>
                                          <p:attrName>style.visibility</p:attrName>
                                        </p:attrNameLst>
                                      </p:cBhvr>
                                      <p:to>
                                        <p:strVal val="visible"/>
                                      </p:to>
                                    </p:set>
                                    <p:animEffect transition="in" filter="dissolve">
                                      <p:cBhvr>
                                        <p:cTn id="67" dur="2000"/>
                                        <p:tgtEl>
                                          <p:spTgt spid="3086"/>
                                        </p:tgtEl>
                                      </p:cBhvr>
                                    </p:animEffect>
                                  </p:childTnLst>
                                </p:cTn>
                              </p:par>
                              <p:par>
                                <p:cTn id="68" presetID="9" presetClass="entr" presetSubtype="0"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dissolve">
                                      <p:cBhvr>
                                        <p:cTn id="70" dur="2000"/>
                                        <p:tgtEl>
                                          <p:spTgt spid="14"/>
                                        </p:tgtEl>
                                      </p:cBhvr>
                                    </p:animEffect>
                                  </p:childTnLst>
                                </p:cTn>
                              </p:par>
                              <p:par>
                                <p:cTn id="71" presetID="9" presetClass="entr" presetSubtype="0" fill="hold" nodeType="withEffect">
                                  <p:stCondLst>
                                    <p:cond delay="0"/>
                                  </p:stCondLst>
                                  <p:childTnLst>
                                    <p:set>
                                      <p:cBhvr>
                                        <p:cTn id="72" dur="1" fill="hold">
                                          <p:stCondLst>
                                            <p:cond delay="0"/>
                                          </p:stCondLst>
                                        </p:cTn>
                                        <p:tgtEl>
                                          <p:spTgt spid="526383"/>
                                        </p:tgtEl>
                                        <p:attrNameLst>
                                          <p:attrName>style.visibility</p:attrName>
                                        </p:attrNameLst>
                                      </p:cBhvr>
                                      <p:to>
                                        <p:strVal val="visible"/>
                                      </p:to>
                                    </p:set>
                                    <p:animEffect transition="in" filter="dissolve">
                                      <p:cBhvr>
                                        <p:cTn id="73" dur="2000"/>
                                        <p:tgtEl>
                                          <p:spTgt spid="526383"/>
                                        </p:tgtEl>
                                      </p:cBhvr>
                                    </p:animEffect>
                                  </p:childTnLst>
                                </p:cTn>
                              </p:par>
                              <p:par>
                                <p:cTn id="74" presetID="9" presetClass="entr" presetSubtype="0" fill="hold" nodeType="withEffect">
                                  <p:stCondLst>
                                    <p:cond delay="0"/>
                                  </p:stCondLst>
                                  <p:childTnLst>
                                    <p:set>
                                      <p:cBhvr>
                                        <p:cTn id="75" dur="1" fill="hold">
                                          <p:stCondLst>
                                            <p:cond delay="0"/>
                                          </p:stCondLst>
                                        </p:cTn>
                                        <p:tgtEl>
                                          <p:spTgt spid="3080"/>
                                        </p:tgtEl>
                                        <p:attrNameLst>
                                          <p:attrName>style.visibility</p:attrName>
                                        </p:attrNameLst>
                                      </p:cBhvr>
                                      <p:to>
                                        <p:strVal val="visible"/>
                                      </p:to>
                                    </p:set>
                                    <p:animEffect transition="in" filter="dissolve">
                                      <p:cBhvr>
                                        <p:cTn id="76" dur="2000"/>
                                        <p:tgtEl>
                                          <p:spTgt spid="3080"/>
                                        </p:tgtEl>
                                      </p:cBhvr>
                                    </p:animEffect>
                                  </p:childTnLst>
                                </p:cTn>
                              </p:par>
                              <p:par>
                                <p:cTn id="77" presetID="9" presetClass="entr" presetSubtype="0" fill="hold" nodeType="withEffect">
                                  <p:stCondLst>
                                    <p:cond delay="0"/>
                                  </p:stCondLst>
                                  <p:childTnLst>
                                    <p:set>
                                      <p:cBhvr>
                                        <p:cTn id="78" dur="1" fill="hold">
                                          <p:stCondLst>
                                            <p:cond delay="0"/>
                                          </p:stCondLst>
                                        </p:cTn>
                                        <p:tgtEl>
                                          <p:spTgt spid="526381"/>
                                        </p:tgtEl>
                                        <p:attrNameLst>
                                          <p:attrName>style.visibility</p:attrName>
                                        </p:attrNameLst>
                                      </p:cBhvr>
                                      <p:to>
                                        <p:strVal val="visible"/>
                                      </p:to>
                                    </p:set>
                                    <p:animEffect transition="in" filter="dissolve">
                                      <p:cBhvr>
                                        <p:cTn id="79" dur="1000"/>
                                        <p:tgtEl>
                                          <p:spTgt spid="526381"/>
                                        </p:tgtEl>
                                      </p:cBhvr>
                                    </p:animEffect>
                                  </p:childTnLst>
                                </p:cTn>
                              </p:par>
                              <p:par>
                                <p:cTn id="80" presetID="9" presetClass="entr" presetSubtype="0" fill="hold" nodeType="withEffect">
                                  <p:stCondLst>
                                    <p:cond delay="0"/>
                                  </p:stCondLst>
                                  <p:childTnLst>
                                    <p:set>
                                      <p:cBhvr>
                                        <p:cTn id="81" dur="1" fill="hold">
                                          <p:stCondLst>
                                            <p:cond delay="0"/>
                                          </p:stCondLst>
                                        </p:cTn>
                                        <p:tgtEl>
                                          <p:spTgt spid="526379"/>
                                        </p:tgtEl>
                                        <p:attrNameLst>
                                          <p:attrName>style.visibility</p:attrName>
                                        </p:attrNameLst>
                                      </p:cBhvr>
                                      <p:to>
                                        <p:strVal val="visible"/>
                                      </p:to>
                                    </p:set>
                                    <p:animEffect transition="in" filter="dissolve">
                                      <p:cBhvr>
                                        <p:cTn id="82" dur="1000"/>
                                        <p:tgtEl>
                                          <p:spTgt spid="526379"/>
                                        </p:tgtEl>
                                      </p:cBhvr>
                                    </p:animEffect>
                                  </p:childTnLst>
                                </p:cTn>
                              </p:par>
                              <p:par>
                                <p:cTn id="83" presetID="9" presetClass="entr" presetSubtype="0" fill="hold" nodeType="withEffect">
                                  <p:stCondLst>
                                    <p:cond delay="0"/>
                                  </p:stCondLst>
                                  <p:childTnLst>
                                    <p:set>
                                      <p:cBhvr>
                                        <p:cTn id="84" dur="1" fill="hold">
                                          <p:stCondLst>
                                            <p:cond delay="0"/>
                                          </p:stCondLst>
                                        </p:cTn>
                                        <p:tgtEl>
                                          <p:spTgt spid="526389"/>
                                        </p:tgtEl>
                                        <p:attrNameLst>
                                          <p:attrName>style.visibility</p:attrName>
                                        </p:attrNameLst>
                                      </p:cBhvr>
                                      <p:to>
                                        <p:strVal val="visible"/>
                                      </p:to>
                                    </p:set>
                                    <p:animEffect transition="in" filter="dissolve">
                                      <p:cBhvr>
                                        <p:cTn id="85" dur="1000"/>
                                        <p:tgtEl>
                                          <p:spTgt spid="526389"/>
                                        </p:tgtEl>
                                      </p:cBhvr>
                                    </p:animEffect>
                                  </p:childTnLst>
                                </p:cTn>
                              </p:par>
                            </p:childTnLst>
                          </p:cTn>
                        </p:par>
                        <p:par>
                          <p:cTn id="86" fill="hold">
                            <p:stCondLst>
                              <p:cond delay="7000"/>
                            </p:stCondLst>
                            <p:childTnLst>
                              <p:par>
                                <p:cTn id="87" presetID="9" presetClass="entr" presetSubtype="0" fill="hold" nodeType="afterEffect">
                                  <p:stCondLst>
                                    <p:cond delay="0"/>
                                  </p:stCondLst>
                                  <p:childTnLst>
                                    <p:set>
                                      <p:cBhvr>
                                        <p:cTn id="88" dur="1" fill="hold">
                                          <p:stCondLst>
                                            <p:cond delay="0"/>
                                          </p:stCondLst>
                                        </p:cTn>
                                        <p:tgtEl>
                                          <p:spTgt spid="6"/>
                                        </p:tgtEl>
                                        <p:attrNameLst>
                                          <p:attrName>style.visibility</p:attrName>
                                        </p:attrNameLst>
                                      </p:cBhvr>
                                      <p:to>
                                        <p:strVal val="visible"/>
                                      </p:to>
                                    </p:set>
                                    <p:animEffect transition="in" filter="dissolve">
                                      <p:cBhvr>
                                        <p:cTn id="89" dur="1000"/>
                                        <p:tgtEl>
                                          <p:spTgt spid="6"/>
                                        </p:tgtEl>
                                      </p:cBhvr>
                                    </p:animEffect>
                                  </p:childTnLst>
                                </p:cTn>
                              </p:par>
                              <p:par>
                                <p:cTn id="90" presetID="9" presetClass="entr" presetSubtype="0" fill="hold" nodeType="withEffect">
                                  <p:stCondLst>
                                    <p:cond delay="0"/>
                                  </p:stCondLst>
                                  <p:childTnLst>
                                    <p:set>
                                      <p:cBhvr>
                                        <p:cTn id="91" dur="1" fill="hold">
                                          <p:stCondLst>
                                            <p:cond delay="0"/>
                                          </p:stCondLst>
                                        </p:cTn>
                                        <p:tgtEl>
                                          <p:spTgt spid="526344"/>
                                        </p:tgtEl>
                                        <p:attrNameLst>
                                          <p:attrName>style.visibility</p:attrName>
                                        </p:attrNameLst>
                                      </p:cBhvr>
                                      <p:to>
                                        <p:strVal val="visible"/>
                                      </p:to>
                                    </p:set>
                                    <p:animEffect transition="in" filter="dissolve">
                                      <p:cBhvr>
                                        <p:cTn id="92" dur="2000"/>
                                        <p:tgtEl>
                                          <p:spTgt spid="526344"/>
                                        </p:tgtEl>
                                      </p:cBhvr>
                                    </p:animEffect>
                                  </p:childTnLst>
                                </p:cTn>
                              </p:par>
                              <p:par>
                                <p:cTn id="93" presetID="9" presetClass="entr" presetSubtype="0" fill="hold" nodeType="withEffect">
                                  <p:stCondLst>
                                    <p:cond delay="0"/>
                                  </p:stCondLst>
                                  <p:childTnLst>
                                    <p:set>
                                      <p:cBhvr>
                                        <p:cTn id="94" dur="1" fill="hold">
                                          <p:stCondLst>
                                            <p:cond delay="0"/>
                                          </p:stCondLst>
                                        </p:cTn>
                                        <p:tgtEl>
                                          <p:spTgt spid="3078"/>
                                        </p:tgtEl>
                                        <p:attrNameLst>
                                          <p:attrName>style.visibility</p:attrName>
                                        </p:attrNameLst>
                                      </p:cBhvr>
                                      <p:to>
                                        <p:strVal val="visible"/>
                                      </p:to>
                                    </p:set>
                                    <p:animEffect transition="in" filter="dissolve">
                                      <p:cBhvr>
                                        <p:cTn id="95" dur="2000"/>
                                        <p:tgtEl>
                                          <p:spTgt spid="3078"/>
                                        </p:tgtEl>
                                      </p:cBhvr>
                                    </p:animEffect>
                                  </p:childTnLst>
                                </p:cTn>
                              </p:par>
                              <p:par>
                                <p:cTn id="96" presetID="9" presetClass="entr" presetSubtype="0" fill="hold" nodeType="withEffect">
                                  <p:stCondLst>
                                    <p:cond delay="0"/>
                                  </p:stCondLst>
                                  <p:childTnLst>
                                    <p:set>
                                      <p:cBhvr>
                                        <p:cTn id="97" dur="1" fill="hold">
                                          <p:stCondLst>
                                            <p:cond delay="0"/>
                                          </p:stCondLst>
                                        </p:cTn>
                                        <p:tgtEl>
                                          <p:spTgt spid="526361"/>
                                        </p:tgtEl>
                                        <p:attrNameLst>
                                          <p:attrName>style.visibility</p:attrName>
                                        </p:attrNameLst>
                                      </p:cBhvr>
                                      <p:to>
                                        <p:strVal val="visible"/>
                                      </p:to>
                                    </p:set>
                                    <p:animEffect transition="in" filter="dissolve">
                                      <p:cBhvr>
                                        <p:cTn id="98" dur="1000"/>
                                        <p:tgtEl>
                                          <p:spTgt spid="526361"/>
                                        </p:tgtEl>
                                      </p:cBhvr>
                                    </p:animEffect>
                                  </p:childTnLst>
                                </p:cTn>
                              </p:par>
                              <p:par>
                                <p:cTn id="99" presetID="9" presetClass="entr" presetSubtype="0" fill="hold"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dissolve">
                                      <p:cBhvr>
                                        <p:cTn id="101" dur="1000"/>
                                        <p:tgtEl>
                                          <p:spTgt spid="5"/>
                                        </p:tgtEl>
                                      </p:cBhvr>
                                    </p:animEffect>
                                  </p:childTnLst>
                                </p:cTn>
                              </p:par>
                            </p:childTnLst>
                          </p:cTn>
                        </p:par>
                        <p:par>
                          <p:cTn id="102" fill="hold">
                            <p:stCondLst>
                              <p:cond delay="9000"/>
                            </p:stCondLst>
                            <p:childTnLst>
                              <p:par>
                                <p:cTn id="103" presetID="9" presetClass="entr" presetSubtype="0" fill="hold" nodeType="afterEffect">
                                  <p:stCondLst>
                                    <p:cond delay="0"/>
                                  </p:stCondLst>
                                  <p:childTnLst>
                                    <p:set>
                                      <p:cBhvr>
                                        <p:cTn id="104" dur="1" fill="hold">
                                          <p:stCondLst>
                                            <p:cond delay="0"/>
                                          </p:stCondLst>
                                        </p:cTn>
                                        <p:tgtEl>
                                          <p:spTgt spid="526369"/>
                                        </p:tgtEl>
                                        <p:attrNameLst>
                                          <p:attrName>style.visibility</p:attrName>
                                        </p:attrNameLst>
                                      </p:cBhvr>
                                      <p:to>
                                        <p:strVal val="visible"/>
                                      </p:to>
                                    </p:set>
                                    <p:animEffect transition="in" filter="dissolve">
                                      <p:cBhvr>
                                        <p:cTn id="105" dur="1000"/>
                                        <p:tgtEl>
                                          <p:spTgt spid="526369"/>
                                        </p:tgtEl>
                                      </p:cBhvr>
                                    </p:animEffect>
                                  </p:childTnLst>
                                </p:cTn>
                              </p:par>
                              <p:par>
                                <p:cTn id="106" presetID="9" presetClass="entr" presetSubtype="0" fill="hold" nodeType="withEffect">
                                  <p:stCondLst>
                                    <p:cond delay="0"/>
                                  </p:stCondLst>
                                  <p:childTnLst>
                                    <p:set>
                                      <p:cBhvr>
                                        <p:cTn id="107" dur="1" fill="hold">
                                          <p:stCondLst>
                                            <p:cond delay="0"/>
                                          </p:stCondLst>
                                        </p:cTn>
                                        <p:tgtEl>
                                          <p:spTgt spid="526371"/>
                                        </p:tgtEl>
                                        <p:attrNameLst>
                                          <p:attrName>style.visibility</p:attrName>
                                        </p:attrNameLst>
                                      </p:cBhvr>
                                      <p:to>
                                        <p:strVal val="visible"/>
                                      </p:to>
                                    </p:set>
                                    <p:animEffect transition="in" filter="dissolve">
                                      <p:cBhvr>
                                        <p:cTn id="108" dur="1000"/>
                                        <p:tgtEl>
                                          <p:spTgt spid="526371"/>
                                        </p:tgtEl>
                                      </p:cBhvr>
                                    </p:animEffect>
                                  </p:childTnLst>
                                </p:cTn>
                              </p:par>
                              <p:par>
                                <p:cTn id="109" presetID="9" presetClass="entr" presetSubtype="0" fill="hold" nodeType="with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dissolve">
                                      <p:cBhvr>
                                        <p:cTn id="111" dur="1000"/>
                                        <p:tgtEl>
                                          <p:spTgt spid="13"/>
                                        </p:tgtEl>
                                      </p:cBhvr>
                                    </p:animEffect>
                                  </p:childTnLst>
                                </p:cTn>
                              </p:par>
                              <p:par>
                                <p:cTn id="112" presetID="9" presetClass="entr" presetSubtype="0" fill="hold" nodeType="withEffect">
                                  <p:stCondLst>
                                    <p:cond delay="0"/>
                                  </p:stCondLst>
                                  <p:childTnLst>
                                    <p:set>
                                      <p:cBhvr>
                                        <p:cTn id="113" dur="1" fill="hold">
                                          <p:stCondLst>
                                            <p:cond delay="0"/>
                                          </p:stCondLst>
                                        </p:cTn>
                                        <p:tgtEl>
                                          <p:spTgt spid="3074"/>
                                        </p:tgtEl>
                                        <p:attrNameLst>
                                          <p:attrName>style.visibility</p:attrName>
                                        </p:attrNameLst>
                                      </p:cBhvr>
                                      <p:to>
                                        <p:strVal val="visible"/>
                                      </p:to>
                                    </p:set>
                                    <p:animEffect transition="in" filter="dissolve">
                                      <p:cBhvr>
                                        <p:cTn id="114" dur="1000"/>
                                        <p:tgtEl>
                                          <p:spTgt spid="3074"/>
                                        </p:tgtEl>
                                      </p:cBhvr>
                                    </p:animEffect>
                                  </p:childTnLst>
                                </p:cTn>
                              </p:par>
                              <p:par>
                                <p:cTn id="115" presetID="9" presetClass="entr" presetSubtype="0" fill="hold" nodeType="with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dissolve">
                                      <p:cBhvr>
                                        <p:cTn id="11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pPr>
              <a:defRPr/>
            </a:pPr>
            <a:fld id="{277CFF17-A312-4A6C-A8B9-5AF9BB9EC323}" type="slidenum">
              <a:rPr lang="en-US" smtClean="0"/>
              <a:pPr>
                <a:defRPr/>
              </a:pPr>
              <a:t>14</a:t>
            </a:fld>
            <a:endParaRPr lang="en-US" dirty="0"/>
          </a:p>
        </p:txBody>
      </p:sp>
      <p:sp>
        <p:nvSpPr>
          <p:cNvPr id="4" name="TextBox 3"/>
          <p:cNvSpPr txBox="1"/>
          <p:nvPr/>
        </p:nvSpPr>
        <p:spPr>
          <a:xfrm>
            <a:off x="3097761" y="2633072"/>
            <a:ext cx="2937022" cy="1569660"/>
          </a:xfrm>
          <a:prstGeom prst="rect">
            <a:avLst/>
          </a:prstGeom>
          <a:noFill/>
        </p:spPr>
        <p:txBody>
          <a:bodyPr wrap="none" rtlCol="0">
            <a:spAutoFit/>
          </a:bodyPr>
          <a:lstStyle/>
          <a:p>
            <a:pPr algn="ctr"/>
            <a:r>
              <a:rPr lang="en-US" sz="4800" b="1" dirty="0" smtClean="0"/>
              <a:t>BACK UP</a:t>
            </a:r>
          </a:p>
          <a:p>
            <a:pPr algn="ctr"/>
            <a:r>
              <a:rPr lang="en-US" sz="4800" b="1" dirty="0" smtClean="0"/>
              <a:t>SLIDES </a:t>
            </a:r>
            <a:endParaRPr lang="en-US" sz="48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9" name="Straight Connector 58"/>
          <p:cNvCxnSpPr/>
          <p:nvPr/>
        </p:nvCxnSpPr>
        <p:spPr>
          <a:xfrm>
            <a:off x="6960834" y="6025526"/>
            <a:ext cx="0" cy="45720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8515424" y="6028885"/>
            <a:ext cx="0" cy="45720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2459180" y="6129436"/>
            <a:ext cx="1828800" cy="685800"/>
          </a:xfrm>
          <a:prstGeom prst="rect">
            <a:avLst/>
          </a:prstGeom>
          <a:solidFill>
            <a:srgbClr val="FFCC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sz="2400" dirty="0">
              <a:solidFill>
                <a:srgbClr val="FFFFFF"/>
              </a:solidFill>
            </a:endParaRPr>
          </a:p>
        </p:txBody>
      </p:sp>
      <p:cxnSp>
        <p:nvCxnSpPr>
          <p:cNvPr id="58" name="Straight Connector 57"/>
          <p:cNvCxnSpPr/>
          <p:nvPr/>
        </p:nvCxnSpPr>
        <p:spPr>
          <a:xfrm>
            <a:off x="7086600" y="5644526"/>
            <a:ext cx="1524000" cy="0"/>
          </a:xfrm>
          <a:prstGeom prst="lin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143000" y="5492126"/>
            <a:ext cx="2667000" cy="0"/>
          </a:xfrm>
          <a:prstGeom prst="lin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7391400" y="3510926"/>
            <a:ext cx="0" cy="182880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4495800" y="5796926"/>
            <a:ext cx="3352800" cy="0"/>
          </a:xfrm>
          <a:prstGeom prst="line">
            <a:avLst/>
          </a:prstGeom>
          <a:ln w="3810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143000" y="4044326"/>
            <a:ext cx="0" cy="1447800"/>
          </a:xfrm>
          <a:prstGeom prst="lin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 name="Rectangle 83"/>
          <p:cNvSpPr>
            <a:spLocks noChangeArrowheads="1"/>
          </p:cNvSpPr>
          <p:nvPr/>
        </p:nvSpPr>
        <p:spPr bwMode="auto">
          <a:xfrm>
            <a:off x="-69012" y="164390"/>
            <a:ext cx="9226763" cy="584775"/>
          </a:xfrm>
          <a:prstGeom prst="rect">
            <a:avLst/>
          </a:prstGeom>
          <a:noFill/>
          <a:ln w="12700">
            <a:noFill/>
            <a:miter lim="800000"/>
            <a:headEnd/>
            <a:tailEnd/>
          </a:ln>
        </p:spPr>
        <p:txBody>
          <a:bodyPr wrap="square">
            <a:spAutoFit/>
          </a:bodyPr>
          <a:lstStyle/>
          <a:p>
            <a:pPr algn="r" fontAlgn="auto">
              <a:spcBef>
                <a:spcPts val="0"/>
              </a:spcBef>
              <a:spcAft>
                <a:spcPts val="0"/>
              </a:spcAft>
              <a:defRPr/>
            </a:pPr>
            <a:r>
              <a:rPr lang="en-US" sz="3200" b="1" i="1" dirty="0" smtClean="0">
                <a:solidFill>
                  <a:srgbClr val="000000"/>
                </a:solidFill>
                <a:latin typeface="Arial"/>
              </a:rPr>
              <a:t>Lines of Effort </a:t>
            </a:r>
            <a:r>
              <a:rPr lang="en-US" sz="3200" b="1" i="1" dirty="0">
                <a:solidFill>
                  <a:srgbClr val="000000"/>
                </a:solidFill>
                <a:latin typeface="Arial"/>
              </a:rPr>
              <a:t>– 2013 </a:t>
            </a:r>
            <a:r>
              <a:rPr lang="en-US" sz="3200" b="1" i="1" dirty="0" smtClean="0">
                <a:solidFill>
                  <a:srgbClr val="000000"/>
                </a:solidFill>
                <a:latin typeface="Arial"/>
              </a:rPr>
              <a:t>Inauguration</a:t>
            </a:r>
            <a:endParaRPr lang="en-US" sz="3200" b="1" i="1" dirty="0">
              <a:solidFill>
                <a:srgbClr val="000000"/>
              </a:solidFill>
              <a:latin typeface="Arial"/>
            </a:endParaRPr>
          </a:p>
        </p:txBody>
      </p:sp>
      <p:sp>
        <p:nvSpPr>
          <p:cNvPr id="4" name="Rectangle 85"/>
          <p:cNvSpPr>
            <a:spLocks noChangeArrowheads="1"/>
          </p:cNvSpPr>
          <p:nvPr/>
        </p:nvSpPr>
        <p:spPr bwMode="auto">
          <a:xfrm>
            <a:off x="76200" y="3039439"/>
            <a:ext cx="184150" cy="257175"/>
          </a:xfrm>
          <a:prstGeom prst="rect">
            <a:avLst/>
          </a:prstGeom>
          <a:noFill/>
          <a:ln w="9525">
            <a:noFill/>
            <a:miter lim="800000"/>
            <a:headEnd/>
            <a:tailEnd/>
          </a:ln>
        </p:spPr>
        <p:txBody>
          <a:bodyPr wrap="none">
            <a:spAutoFit/>
          </a:bodyPr>
          <a:lstStyle/>
          <a:p>
            <a:pPr algn="r" eaLnBrk="1" fontAlgn="auto" hangingPunct="1">
              <a:lnSpc>
                <a:spcPct val="90000"/>
              </a:lnSpc>
              <a:spcBef>
                <a:spcPct val="20000"/>
              </a:spcBef>
              <a:spcAft>
                <a:spcPts val="0"/>
              </a:spcAft>
              <a:defRPr/>
            </a:pPr>
            <a:endParaRPr lang="en-US" sz="1200" b="1" dirty="0">
              <a:solidFill>
                <a:srgbClr val="FF9900"/>
              </a:solidFill>
              <a:latin typeface="Calibri"/>
            </a:endParaRPr>
          </a:p>
        </p:txBody>
      </p:sp>
      <p:sp>
        <p:nvSpPr>
          <p:cNvPr id="5" name="Rectangle 163"/>
          <p:cNvSpPr>
            <a:spLocks noChangeArrowheads="1"/>
          </p:cNvSpPr>
          <p:nvPr/>
        </p:nvSpPr>
        <p:spPr bwMode="auto">
          <a:xfrm>
            <a:off x="7356475" y="1035204"/>
            <a:ext cx="204788" cy="246063"/>
          </a:xfrm>
          <a:prstGeom prst="rect">
            <a:avLst/>
          </a:prstGeom>
          <a:solidFill>
            <a:schemeClr val="bg1"/>
          </a:solidFill>
          <a:ln w="12700" algn="ctr">
            <a:noFill/>
            <a:miter lim="800000"/>
            <a:headEnd/>
            <a:tailEnd/>
          </a:ln>
        </p:spPr>
        <p:txBody>
          <a:bodyPr wrap="none" anchor="ctr"/>
          <a:lstStyle/>
          <a:p>
            <a:pPr algn="ctr" eaLnBrk="1" fontAlgn="auto" hangingPunct="1">
              <a:spcBef>
                <a:spcPts val="0"/>
              </a:spcBef>
              <a:spcAft>
                <a:spcPts val="0"/>
              </a:spcAft>
              <a:defRPr/>
            </a:pPr>
            <a:endParaRPr lang="en-US" sz="1400" b="1" dirty="0">
              <a:solidFill>
                <a:srgbClr val="FFFFFF"/>
              </a:solidFill>
              <a:latin typeface="Calibri"/>
            </a:endParaRPr>
          </a:p>
        </p:txBody>
      </p:sp>
      <p:cxnSp>
        <p:nvCxnSpPr>
          <p:cNvPr id="6" name="Straight Arrow Connector 159"/>
          <p:cNvCxnSpPr>
            <a:cxnSpLocks noChangeShapeType="1"/>
          </p:cNvCxnSpPr>
          <p:nvPr/>
        </p:nvCxnSpPr>
        <p:spPr bwMode="auto">
          <a:xfrm>
            <a:off x="2971800" y="2977526"/>
            <a:ext cx="914400" cy="914400"/>
          </a:xfrm>
          <a:prstGeom prst="straightConnector1">
            <a:avLst/>
          </a:prstGeom>
          <a:noFill/>
          <a:ln w="12700" algn="ctr">
            <a:noFill/>
            <a:round/>
            <a:headEnd/>
            <a:tailEnd type="arrow" w="med" len="med"/>
          </a:ln>
        </p:spPr>
      </p:cxnSp>
      <p:sp>
        <p:nvSpPr>
          <p:cNvPr id="8" name="Rectangle 95"/>
          <p:cNvSpPr>
            <a:spLocks noChangeArrowheads="1"/>
          </p:cNvSpPr>
          <p:nvPr/>
        </p:nvSpPr>
        <p:spPr bwMode="auto">
          <a:xfrm>
            <a:off x="85725" y="1301126"/>
            <a:ext cx="2133600" cy="381000"/>
          </a:xfrm>
          <a:prstGeom prst="rect">
            <a:avLst/>
          </a:prstGeom>
          <a:noFill/>
          <a:ln w="38100" algn="ctr">
            <a:solidFill>
              <a:srgbClr val="009900"/>
            </a:solidFill>
            <a:miter lim="800000"/>
            <a:headEnd/>
            <a:tailEnd/>
          </a:ln>
        </p:spPr>
        <p:txBody>
          <a:bodyPr wrap="none" anchor="ctr"/>
          <a:lstStyle/>
          <a:p>
            <a:pPr algn="ctr" eaLnBrk="1" fontAlgn="auto" hangingPunct="1">
              <a:spcBef>
                <a:spcPts val="0"/>
              </a:spcBef>
              <a:spcAft>
                <a:spcPts val="0"/>
              </a:spcAft>
              <a:defRPr/>
            </a:pPr>
            <a:r>
              <a:rPr lang="en-US" sz="1400" b="1" dirty="0" smtClean="0">
                <a:solidFill>
                  <a:srgbClr val="009900"/>
                </a:solidFill>
                <a:latin typeface="Calibri"/>
              </a:rPr>
              <a:t>President-Elect</a:t>
            </a:r>
            <a:endParaRPr lang="en-US" sz="1400" b="1" dirty="0">
              <a:solidFill>
                <a:srgbClr val="009900"/>
              </a:solidFill>
              <a:latin typeface="Calibri"/>
            </a:endParaRPr>
          </a:p>
        </p:txBody>
      </p:sp>
      <p:cxnSp>
        <p:nvCxnSpPr>
          <p:cNvPr id="9" name="Straight Connector 8"/>
          <p:cNvCxnSpPr/>
          <p:nvPr/>
        </p:nvCxnSpPr>
        <p:spPr>
          <a:xfrm>
            <a:off x="7550687" y="1529726"/>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a:stCxn id="8" idx="2"/>
          </p:cNvCxnSpPr>
          <p:nvPr/>
        </p:nvCxnSpPr>
        <p:spPr>
          <a:xfrm>
            <a:off x="1152525" y="1682126"/>
            <a:ext cx="0" cy="2133600"/>
          </a:xfrm>
          <a:prstGeom prst="line">
            <a:avLst/>
          </a:prstGeom>
          <a:ln w="38100">
            <a:solidFill>
              <a:srgbClr val="009900"/>
            </a:solidFill>
          </a:ln>
        </p:spPr>
        <p:style>
          <a:lnRef idx="1">
            <a:schemeClr val="accent1"/>
          </a:lnRef>
          <a:fillRef idx="0">
            <a:schemeClr val="accent1"/>
          </a:fillRef>
          <a:effectRef idx="0">
            <a:schemeClr val="accent1"/>
          </a:effectRef>
          <a:fontRef idx="minor">
            <a:schemeClr val="tx1"/>
          </a:fontRef>
        </p:style>
      </p:cxnSp>
      <p:sp>
        <p:nvSpPr>
          <p:cNvPr id="11" name="Rectangle 95"/>
          <p:cNvSpPr>
            <a:spLocks noChangeArrowheads="1"/>
          </p:cNvSpPr>
          <p:nvPr/>
        </p:nvSpPr>
        <p:spPr bwMode="auto">
          <a:xfrm>
            <a:off x="85725" y="1986926"/>
            <a:ext cx="2133600" cy="914400"/>
          </a:xfrm>
          <a:prstGeom prst="rect">
            <a:avLst/>
          </a:prstGeom>
          <a:solidFill>
            <a:schemeClr val="bg1"/>
          </a:solidFill>
          <a:ln w="38100" algn="ctr">
            <a:solidFill>
              <a:srgbClr val="009900"/>
            </a:solidFill>
            <a:miter lim="800000"/>
            <a:headEnd/>
            <a:tailEnd/>
          </a:ln>
        </p:spPr>
        <p:txBody>
          <a:bodyPr wrap="none" anchor="ctr"/>
          <a:lstStyle/>
          <a:p>
            <a:pPr algn="ctr" eaLnBrk="1" fontAlgn="auto" hangingPunct="1">
              <a:spcBef>
                <a:spcPts val="0"/>
              </a:spcBef>
              <a:spcAft>
                <a:spcPts val="0"/>
              </a:spcAft>
              <a:defRPr/>
            </a:pPr>
            <a:r>
              <a:rPr lang="en-US" sz="1200" b="1" dirty="0">
                <a:solidFill>
                  <a:srgbClr val="009900"/>
                </a:solidFill>
                <a:latin typeface="Calibri"/>
              </a:rPr>
              <a:t>Presidential </a:t>
            </a:r>
            <a:r>
              <a:rPr lang="en-US" sz="1200" b="1" dirty="0" smtClean="0">
                <a:solidFill>
                  <a:srgbClr val="009900"/>
                </a:solidFill>
                <a:latin typeface="Calibri"/>
              </a:rPr>
              <a:t>Inaugural</a:t>
            </a:r>
          </a:p>
          <a:p>
            <a:pPr algn="ctr" eaLnBrk="1" fontAlgn="auto" hangingPunct="1">
              <a:spcBef>
                <a:spcPts val="0"/>
              </a:spcBef>
              <a:spcAft>
                <a:spcPts val="0"/>
              </a:spcAft>
              <a:defRPr/>
            </a:pPr>
            <a:r>
              <a:rPr lang="en-US" sz="1200" b="1" dirty="0" smtClean="0">
                <a:solidFill>
                  <a:srgbClr val="009900"/>
                </a:solidFill>
                <a:latin typeface="Calibri"/>
              </a:rPr>
              <a:t>Committee </a:t>
            </a:r>
            <a:r>
              <a:rPr lang="en-US" sz="1200" b="1" dirty="0">
                <a:solidFill>
                  <a:srgbClr val="009900"/>
                </a:solidFill>
                <a:latin typeface="Calibri"/>
              </a:rPr>
              <a:t/>
            </a:r>
            <a:br>
              <a:rPr lang="en-US" sz="1200" b="1" dirty="0">
                <a:solidFill>
                  <a:srgbClr val="009900"/>
                </a:solidFill>
                <a:latin typeface="Calibri"/>
              </a:rPr>
            </a:br>
            <a:r>
              <a:rPr lang="en-US" sz="1200" b="1" dirty="0">
                <a:solidFill>
                  <a:srgbClr val="009900"/>
                </a:solidFill>
                <a:latin typeface="Calibri"/>
              </a:rPr>
              <a:t>(PIC)</a:t>
            </a:r>
          </a:p>
        </p:txBody>
      </p:sp>
      <p:sp>
        <p:nvSpPr>
          <p:cNvPr id="12" name="Rectangle 98"/>
          <p:cNvSpPr>
            <a:spLocks noChangeArrowheads="1"/>
          </p:cNvSpPr>
          <p:nvPr/>
        </p:nvSpPr>
        <p:spPr bwMode="auto">
          <a:xfrm>
            <a:off x="85725" y="3206126"/>
            <a:ext cx="2133600" cy="1371600"/>
          </a:xfrm>
          <a:prstGeom prst="rect">
            <a:avLst/>
          </a:prstGeom>
          <a:solidFill>
            <a:schemeClr val="bg1"/>
          </a:solidFill>
          <a:ln w="38100" algn="ctr">
            <a:solidFill>
              <a:srgbClr val="009900"/>
            </a:solidFill>
            <a:miter lim="800000"/>
            <a:headEnd/>
            <a:tailEnd/>
          </a:ln>
        </p:spPr>
        <p:txBody>
          <a:bodyPr wrap="none" anchor="ctr"/>
          <a:lstStyle/>
          <a:p>
            <a:pPr eaLnBrk="1" fontAlgn="auto" hangingPunct="1">
              <a:spcBef>
                <a:spcPts val="0"/>
              </a:spcBef>
              <a:spcAft>
                <a:spcPts val="0"/>
              </a:spcAft>
              <a:defRPr/>
            </a:pPr>
            <a:r>
              <a:rPr lang="en-US" sz="1200" b="1" dirty="0" smtClean="0">
                <a:solidFill>
                  <a:srgbClr val="009900"/>
                </a:solidFill>
                <a:latin typeface="Calibri"/>
              </a:rPr>
              <a:t>Special </a:t>
            </a:r>
            <a:r>
              <a:rPr lang="en-US" sz="1200" b="1" dirty="0">
                <a:solidFill>
                  <a:srgbClr val="009900"/>
                </a:solidFill>
                <a:latin typeface="Calibri"/>
              </a:rPr>
              <a:t>Events including</a:t>
            </a:r>
          </a:p>
          <a:p>
            <a:pPr lvl="1" eaLnBrk="1" fontAlgn="auto" hangingPunct="1">
              <a:spcBef>
                <a:spcPts val="0"/>
              </a:spcBef>
              <a:spcAft>
                <a:spcPts val="0"/>
              </a:spcAft>
              <a:buFont typeface="Arial" pitchFamily="34" charset="0"/>
              <a:buChar char="•"/>
              <a:defRPr/>
            </a:pPr>
            <a:r>
              <a:rPr lang="en-US" sz="1200" b="1" dirty="0">
                <a:solidFill>
                  <a:srgbClr val="009900"/>
                </a:solidFill>
                <a:latin typeface="Calibri"/>
              </a:rPr>
              <a:t> Opening Ceremonies</a:t>
            </a:r>
          </a:p>
          <a:p>
            <a:pPr lvl="1" eaLnBrk="1" fontAlgn="auto" hangingPunct="1">
              <a:spcBef>
                <a:spcPts val="0"/>
              </a:spcBef>
              <a:spcAft>
                <a:spcPts val="0"/>
              </a:spcAft>
              <a:buFont typeface="Arial" pitchFamily="34" charset="0"/>
              <a:buChar char="•"/>
              <a:defRPr/>
            </a:pPr>
            <a:r>
              <a:rPr lang="en-US" sz="1200" b="1" dirty="0">
                <a:solidFill>
                  <a:srgbClr val="009900"/>
                </a:solidFill>
                <a:latin typeface="Calibri"/>
              </a:rPr>
              <a:t> Balls</a:t>
            </a:r>
          </a:p>
          <a:p>
            <a:pPr lvl="1" eaLnBrk="1" fontAlgn="auto" hangingPunct="1">
              <a:spcBef>
                <a:spcPts val="0"/>
              </a:spcBef>
              <a:spcAft>
                <a:spcPts val="0"/>
              </a:spcAft>
              <a:buFont typeface="Arial" pitchFamily="34" charset="0"/>
              <a:buChar char="•"/>
              <a:defRPr/>
            </a:pPr>
            <a:r>
              <a:rPr lang="en-US" sz="1200" b="1" dirty="0">
                <a:solidFill>
                  <a:srgbClr val="009900"/>
                </a:solidFill>
                <a:latin typeface="Calibri"/>
              </a:rPr>
              <a:t> Galas</a:t>
            </a:r>
          </a:p>
          <a:p>
            <a:pPr eaLnBrk="1" fontAlgn="auto" hangingPunct="1">
              <a:spcBef>
                <a:spcPts val="0"/>
              </a:spcBef>
              <a:spcAft>
                <a:spcPts val="0"/>
              </a:spcAft>
              <a:defRPr/>
            </a:pPr>
            <a:r>
              <a:rPr lang="en-US" sz="1200" b="1" dirty="0" smtClean="0">
                <a:solidFill>
                  <a:srgbClr val="009900"/>
                </a:solidFill>
                <a:latin typeface="Calibri"/>
              </a:rPr>
              <a:t>Inaugural </a:t>
            </a:r>
            <a:r>
              <a:rPr lang="en-US" sz="1200" b="1" dirty="0">
                <a:solidFill>
                  <a:srgbClr val="009900"/>
                </a:solidFill>
                <a:latin typeface="Calibri"/>
              </a:rPr>
              <a:t>Parade</a:t>
            </a:r>
          </a:p>
          <a:p>
            <a:pPr eaLnBrk="1" fontAlgn="auto" hangingPunct="1">
              <a:spcBef>
                <a:spcPts val="0"/>
              </a:spcBef>
              <a:spcAft>
                <a:spcPts val="0"/>
              </a:spcAft>
              <a:defRPr/>
            </a:pPr>
            <a:r>
              <a:rPr lang="en-US" sz="1200" b="1" dirty="0" smtClean="0">
                <a:solidFill>
                  <a:srgbClr val="009900"/>
                </a:solidFill>
                <a:latin typeface="Calibri"/>
              </a:rPr>
              <a:t>White House Reviewing Stand </a:t>
            </a:r>
          </a:p>
        </p:txBody>
      </p:sp>
      <p:cxnSp>
        <p:nvCxnSpPr>
          <p:cNvPr id="13" name="Straight Connector 12"/>
          <p:cNvCxnSpPr/>
          <p:nvPr/>
        </p:nvCxnSpPr>
        <p:spPr>
          <a:xfrm>
            <a:off x="3415145" y="1377326"/>
            <a:ext cx="0" cy="213360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4" name="Rectangle 97"/>
          <p:cNvSpPr>
            <a:spLocks noChangeArrowheads="1"/>
          </p:cNvSpPr>
          <p:nvPr/>
        </p:nvSpPr>
        <p:spPr bwMode="auto">
          <a:xfrm>
            <a:off x="2362200" y="1986926"/>
            <a:ext cx="2133600" cy="914400"/>
          </a:xfrm>
          <a:prstGeom prst="rect">
            <a:avLst/>
          </a:prstGeom>
          <a:solidFill>
            <a:schemeClr val="bg1"/>
          </a:solidFill>
          <a:ln w="38100" algn="ctr">
            <a:solidFill>
              <a:srgbClr val="C00000"/>
            </a:solidFill>
            <a:miter lim="800000"/>
            <a:headEnd/>
            <a:tailEnd/>
          </a:ln>
        </p:spPr>
        <p:txBody>
          <a:bodyPr wrap="none" anchor="ctr"/>
          <a:lstStyle/>
          <a:p>
            <a:pPr algn="ctr" eaLnBrk="1" fontAlgn="auto" hangingPunct="1">
              <a:spcBef>
                <a:spcPts val="0"/>
              </a:spcBef>
              <a:spcAft>
                <a:spcPts val="0"/>
              </a:spcAft>
              <a:defRPr/>
            </a:pPr>
            <a:r>
              <a:rPr lang="en-US" sz="1200" b="1" dirty="0">
                <a:solidFill>
                  <a:srgbClr val="C00000"/>
                </a:solidFill>
                <a:latin typeface="Calibri"/>
              </a:rPr>
              <a:t>Joint Congressional Committee </a:t>
            </a:r>
            <a:br>
              <a:rPr lang="en-US" sz="1200" b="1" dirty="0">
                <a:solidFill>
                  <a:srgbClr val="C00000"/>
                </a:solidFill>
                <a:latin typeface="Calibri"/>
              </a:rPr>
            </a:br>
            <a:r>
              <a:rPr lang="en-US" sz="1200" b="1" dirty="0">
                <a:solidFill>
                  <a:srgbClr val="C00000"/>
                </a:solidFill>
                <a:latin typeface="Calibri"/>
              </a:rPr>
              <a:t>on Inaugural Ceremonies </a:t>
            </a:r>
            <a:br>
              <a:rPr lang="en-US" sz="1200" b="1" dirty="0">
                <a:solidFill>
                  <a:srgbClr val="C00000"/>
                </a:solidFill>
                <a:latin typeface="Calibri"/>
              </a:rPr>
            </a:br>
            <a:r>
              <a:rPr lang="en-US" sz="1200" b="1" dirty="0">
                <a:solidFill>
                  <a:srgbClr val="C00000"/>
                </a:solidFill>
                <a:latin typeface="Calibri"/>
              </a:rPr>
              <a:t>(JCCIC)</a:t>
            </a:r>
          </a:p>
        </p:txBody>
      </p:sp>
      <p:sp>
        <p:nvSpPr>
          <p:cNvPr id="15" name="Rectangle 95"/>
          <p:cNvSpPr>
            <a:spLocks noChangeArrowheads="1"/>
          </p:cNvSpPr>
          <p:nvPr/>
        </p:nvSpPr>
        <p:spPr bwMode="auto">
          <a:xfrm>
            <a:off x="2362200" y="1301126"/>
            <a:ext cx="2133600" cy="381000"/>
          </a:xfrm>
          <a:prstGeom prst="rect">
            <a:avLst/>
          </a:prstGeom>
          <a:solidFill>
            <a:schemeClr val="bg1"/>
          </a:solidFill>
          <a:ln w="38100" algn="ctr">
            <a:solidFill>
              <a:srgbClr val="C00000"/>
            </a:solidFill>
            <a:miter lim="800000"/>
            <a:headEnd/>
            <a:tailEnd/>
          </a:ln>
        </p:spPr>
        <p:txBody>
          <a:bodyPr wrap="none" anchor="ctr"/>
          <a:lstStyle/>
          <a:p>
            <a:pPr algn="ctr" eaLnBrk="1" fontAlgn="auto" hangingPunct="1">
              <a:spcBef>
                <a:spcPts val="0"/>
              </a:spcBef>
              <a:spcAft>
                <a:spcPts val="0"/>
              </a:spcAft>
              <a:defRPr/>
            </a:pPr>
            <a:r>
              <a:rPr lang="en-US" sz="1400" b="1" dirty="0" smtClean="0">
                <a:solidFill>
                  <a:srgbClr val="C00000"/>
                </a:solidFill>
                <a:latin typeface="Calibri"/>
              </a:rPr>
              <a:t>U.S. Congress</a:t>
            </a:r>
            <a:endParaRPr lang="en-US" sz="1400" b="1" dirty="0">
              <a:solidFill>
                <a:srgbClr val="C00000"/>
              </a:solidFill>
              <a:latin typeface="Calibri"/>
            </a:endParaRPr>
          </a:p>
        </p:txBody>
      </p:sp>
      <p:cxnSp>
        <p:nvCxnSpPr>
          <p:cNvPr id="16" name="Straight Connector 15"/>
          <p:cNvCxnSpPr/>
          <p:nvPr/>
        </p:nvCxnSpPr>
        <p:spPr>
          <a:xfrm>
            <a:off x="1457325" y="4730126"/>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832953" y="4501526"/>
            <a:ext cx="0" cy="1219200"/>
          </a:xfrm>
          <a:prstGeom prst="lin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0" name="Rectangle 175"/>
          <p:cNvSpPr>
            <a:spLocks noChangeArrowheads="1"/>
          </p:cNvSpPr>
          <p:nvPr/>
        </p:nvSpPr>
        <p:spPr bwMode="auto">
          <a:xfrm>
            <a:off x="2362201" y="3206126"/>
            <a:ext cx="2133600" cy="1371600"/>
          </a:xfrm>
          <a:prstGeom prst="rect">
            <a:avLst/>
          </a:prstGeom>
          <a:solidFill>
            <a:schemeClr val="bg1"/>
          </a:solidFill>
          <a:ln w="38100" algn="ctr">
            <a:solidFill>
              <a:srgbClr val="C00000"/>
            </a:solidFill>
            <a:miter lim="800000"/>
            <a:headEnd/>
            <a:tailEnd/>
          </a:ln>
        </p:spPr>
        <p:txBody>
          <a:bodyPr wrap="none" anchor="ctr"/>
          <a:lstStyle/>
          <a:p>
            <a:pPr eaLnBrk="1" fontAlgn="auto" hangingPunct="1">
              <a:spcBef>
                <a:spcPts val="0"/>
              </a:spcBef>
              <a:spcAft>
                <a:spcPts val="0"/>
              </a:spcAft>
              <a:defRPr/>
            </a:pPr>
            <a:r>
              <a:rPr lang="en-US" sz="1200" b="1" dirty="0" smtClean="0">
                <a:solidFill>
                  <a:srgbClr val="C00000"/>
                </a:solidFill>
                <a:latin typeface="Calibri"/>
              </a:rPr>
              <a:t>Swearing </a:t>
            </a:r>
            <a:r>
              <a:rPr lang="en-US" sz="1200" b="1" dirty="0">
                <a:solidFill>
                  <a:srgbClr val="C00000"/>
                </a:solidFill>
                <a:latin typeface="Calibri"/>
              </a:rPr>
              <a:t>In Ceremony</a:t>
            </a:r>
          </a:p>
          <a:p>
            <a:pPr eaLnBrk="1" fontAlgn="auto" hangingPunct="1">
              <a:spcBef>
                <a:spcPts val="0"/>
              </a:spcBef>
              <a:spcAft>
                <a:spcPts val="0"/>
              </a:spcAft>
              <a:buFont typeface="Arial" pitchFamily="34" charset="0"/>
              <a:buChar char="•"/>
              <a:defRPr/>
            </a:pPr>
            <a:endParaRPr lang="en-US" sz="1200" b="1" dirty="0">
              <a:solidFill>
                <a:srgbClr val="C00000"/>
              </a:solidFill>
              <a:latin typeface="Calibri"/>
            </a:endParaRPr>
          </a:p>
          <a:p>
            <a:pPr eaLnBrk="1" fontAlgn="auto" hangingPunct="1">
              <a:spcBef>
                <a:spcPts val="0"/>
              </a:spcBef>
              <a:spcAft>
                <a:spcPts val="0"/>
              </a:spcAft>
              <a:defRPr/>
            </a:pPr>
            <a:r>
              <a:rPr lang="en-US" sz="1200" b="1" dirty="0" smtClean="0">
                <a:solidFill>
                  <a:srgbClr val="C00000"/>
                </a:solidFill>
                <a:latin typeface="Calibri"/>
              </a:rPr>
              <a:t>Congressional </a:t>
            </a:r>
            <a:r>
              <a:rPr lang="en-US" sz="1200" b="1" dirty="0">
                <a:solidFill>
                  <a:srgbClr val="C00000"/>
                </a:solidFill>
                <a:latin typeface="Calibri"/>
              </a:rPr>
              <a:t>Luncheon</a:t>
            </a:r>
          </a:p>
          <a:p>
            <a:pPr eaLnBrk="1" fontAlgn="auto" hangingPunct="1">
              <a:spcBef>
                <a:spcPts val="0"/>
              </a:spcBef>
              <a:spcAft>
                <a:spcPts val="0"/>
              </a:spcAft>
              <a:buFont typeface="Arial" pitchFamily="34" charset="0"/>
              <a:buChar char="•"/>
              <a:defRPr/>
            </a:pPr>
            <a:endParaRPr lang="en-US" sz="1200" b="1" dirty="0">
              <a:solidFill>
                <a:srgbClr val="C00000"/>
              </a:solidFill>
              <a:latin typeface="Calibri"/>
            </a:endParaRPr>
          </a:p>
          <a:p>
            <a:pPr eaLnBrk="1" fontAlgn="auto" hangingPunct="1">
              <a:spcBef>
                <a:spcPts val="0"/>
              </a:spcBef>
              <a:spcAft>
                <a:spcPts val="0"/>
              </a:spcAft>
              <a:defRPr/>
            </a:pPr>
            <a:r>
              <a:rPr lang="en-US" sz="1200" b="1" dirty="0" smtClean="0">
                <a:solidFill>
                  <a:srgbClr val="C00000"/>
                </a:solidFill>
                <a:latin typeface="Calibri"/>
              </a:rPr>
              <a:t>Pass in Review</a:t>
            </a:r>
            <a:endParaRPr lang="en-US" sz="1200" b="1" dirty="0">
              <a:solidFill>
                <a:srgbClr val="C00000"/>
              </a:solidFill>
              <a:latin typeface="Calibri"/>
            </a:endParaRPr>
          </a:p>
          <a:p>
            <a:pPr eaLnBrk="1" fontAlgn="auto" hangingPunct="1">
              <a:spcBef>
                <a:spcPts val="0"/>
              </a:spcBef>
              <a:spcAft>
                <a:spcPts val="0"/>
              </a:spcAft>
              <a:defRPr/>
            </a:pPr>
            <a:endParaRPr lang="en-US" sz="1200" b="1" dirty="0">
              <a:solidFill>
                <a:prstClr val="white"/>
              </a:solidFill>
              <a:latin typeface="Calibri"/>
            </a:endParaRPr>
          </a:p>
        </p:txBody>
      </p:sp>
      <p:cxnSp>
        <p:nvCxnSpPr>
          <p:cNvPr id="21" name="Straight Connector 20"/>
          <p:cNvCxnSpPr>
            <a:stCxn id="27" idx="2"/>
          </p:cNvCxnSpPr>
          <p:nvPr/>
        </p:nvCxnSpPr>
        <p:spPr>
          <a:xfrm>
            <a:off x="5715001" y="1682126"/>
            <a:ext cx="0" cy="396240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495800" y="5644526"/>
            <a:ext cx="12192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23" name="Rectangle 73"/>
          <p:cNvSpPr>
            <a:spLocks noChangeAspect="1" noChangeArrowheads="1"/>
          </p:cNvSpPr>
          <p:nvPr/>
        </p:nvSpPr>
        <p:spPr bwMode="auto">
          <a:xfrm>
            <a:off x="2514600" y="5263527"/>
            <a:ext cx="1981200" cy="762000"/>
          </a:xfrm>
          <a:prstGeom prst="rect">
            <a:avLst/>
          </a:prstGeom>
          <a:solidFill>
            <a:schemeClr val="bg1"/>
          </a:solidFill>
          <a:ln w="38100">
            <a:solidFill>
              <a:srgbClr val="800080"/>
            </a:solidFill>
            <a:miter lim="800000"/>
            <a:headEnd/>
            <a:tailEnd/>
          </a:ln>
        </p:spPr>
        <p:txBody>
          <a:bodyPr wrap="none" anchor="ctr"/>
          <a:lstStyle/>
          <a:p>
            <a:pPr algn="ctr" eaLnBrk="1" hangingPunct="1"/>
            <a:r>
              <a:rPr lang="en-US" sz="1600" b="1" dirty="0" smtClean="0">
                <a:solidFill>
                  <a:srgbClr val="660066"/>
                </a:solidFill>
                <a:latin typeface="Arial" charset="0"/>
                <a:cs typeface="Arial" charset="0"/>
              </a:rPr>
              <a:t>Joint Task Force-</a:t>
            </a:r>
          </a:p>
          <a:p>
            <a:pPr algn="ctr" eaLnBrk="1" hangingPunct="1"/>
            <a:r>
              <a:rPr lang="en-US" sz="1600" b="1" dirty="0" smtClean="0">
                <a:solidFill>
                  <a:srgbClr val="660066"/>
                </a:solidFill>
                <a:latin typeface="Arial" charset="0"/>
                <a:cs typeface="Arial" charset="0"/>
              </a:rPr>
              <a:t>National Capital</a:t>
            </a:r>
          </a:p>
          <a:p>
            <a:pPr algn="ctr" eaLnBrk="1" hangingPunct="1"/>
            <a:r>
              <a:rPr lang="en-US" sz="1600" b="1" dirty="0" smtClean="0">
                <a:solidFill>
                  <a:srgbClr val="660066"/>
                </a:solidFill>
                <a:latin typeface="Arial" charset="0"/>
                <a:cs typeface="Arial" charset="0"/>
              </a:rPr>
              <a:t> Region (JTF-NCR)</a:t>
            </a:r>
            <a:endParaRPr lang="en-US" sz="1600" b="1" dirty="0">
              <a:solidFill>
                <a:srgbClr val="660066"/>
              </a:solidFill>
              <a:latin typeface="Arial" charset="0"/>
              <a:cs typeface="Arial" charset="0"/>
            </a:endParaRPr>
          </a:p>
        </p:txBody>
      </p:sp>
      <p:sp>
        <p:nvSpPr>
          <p:cNvPr id="24" name="Rectangle 73"/>
          <p:cNvSpPr>
            <a:spLocks noChangeAspect="1" noChangeArrowheads="1"/>
          </p:cNvSpPr>
          <p:nvPr/>
        </p:nvSpPr>
        <p:spPr bwMode="auto">
          <a:xfrm>
            <a:off x="4648200" y="3282327"/>
            <a:ext cx="2133600" cy="609599"/>
          </a:xfrm>
          <a:prstGeom prst="rect">
            <a:avLst/>
          </a:prstGeom>
          <a:solidFill>
            <a:schemeClr val="bg1"/>
          </a:solidFill>
          <a:ln w="38100">
            <a:solidFill>
              <a:srgbClr val="800080"/>
            </a:solidFill>
            <a:miter lim="800000"/>
            <a:headEnd/>
            <a:tailEnd/>
          </a:ln>
        </p:spPr>
        <p:txBody>
          <a:bodyPr wrap="none" anchor="ctr"/>
          <a:lstStyle/>
          <a:p>
            <a:pPr algn="ctr" eaLnBrk="1" hangingPunct="1"/>
            <a:r>
              <a:rPr lang="en-US" sz="1600" b="1" dirty="0" smtClean="0">
                <a:solidFill>
                  <a:srgbClr val="660066"/>
                </a:solidFill>
                <a:latin typeface="Arial" charset="0"/>
                <a:cs typeface="Arial" charset="0"/>
              </a:rPr>
              <a:t>Secretary of Defense</a:t>
            </a:r>
            <a:endParaRPr lang="en-US" sz="1600" b="1" dirty="0">
              <a:solidFill>
                <a:srgbClr val="660066"/>
              </a:solidFill>
              <a:latin typeface="Arial" charset="0"/>
              <a:cs typeface="Arial" charset="0"/>
            </a:endParaRPr>
          </a:p>
        </p:txBody>
      </p:sp>
      <p:sp>
        <p:nvSpPr>
          <p:cNvPr id="25" name="Rectangle 73"/>
          <p:cNvSpPr>
            <a:spLocks noChangeAspect="1" noChangeArrowheads="1"/>
          </p:cNvSpPr>
          <p:nvPr/>
        </p:nvSpPr>
        <p:spPr bwMode="auto">
          <a:xfrm>
            <a:off x="4648201" y="4425326"/>
            <a:ext cx="2133599" cy="609599"/>
          </a:xfrm>
          <a:prstGeom prst="rect">
            <a:avLst/>
          </a:prstGeom>
          <a:solidFill>
            <a:schemeClr val="bg1"/>
          </a:solidFill>
          <a:ln w="38100">
            <a:solidFill>
              <a:srgbClr val="800080"/>
            </a:solidFill>
            <a:miter lim="800000"/>
            <a:headEnd/>
            <a:tailEnd/>
          </a:ln>
        </p:spPr>
        <p:txBody>
          <a:bodyPr wrap="none" anchor="ctr"/>
          <a:lstStyle/>
          <a:p>
            <a:pPr algn="ctr" eaLnBrk="1" hangingPunct="1"/>
            <a:r>
              <a:rPr lang="en-US" sz="1600" b="1" dirty="0" smtClean="0">
                <a:solidFill>
                  <a:srgbClr val="660066"/>
                </a:solidFill>
                <a:latin typeface="Arial" charset="0"/>
                <a:cs typeface="Arial" charset="0"/>
              </a:rPr>
              <a:t>U.S.</a:t>
            </a:r>
          </a:p>
          <a:p>
            <a:pPr algn="ctr" eaLnBrk="1" hangingPunct="1"/>
            <a:r>
              <a:rPr lang="en-US" sz="1600" b="1" dirty="0" smtClean="0">
                <a:solidFill>
                  <a:srgbClr val="660066"/>
                </a:solidFill>
                <a:latin typeface="Arial" charset="0"/>
                <a:cs typeface="Arial" charset="0"/>
              </a:rPr>
              <a:t>Northern Command</a:t>
            </a:r>
            <a:endParaRPr lang="en-US" sz="1600" b="1" dirty="0">
              <a:solidFill>
                <a:srgbClr val="660066"/>
              </a:solidFill>
              <a:latin typeface="Arial" charset="0"/>
              <a:cs typeface="Arial" charset="0"/>
            </a:endParaRPr>
          </a:p>
        </p:txBody>
      </p:sp>
      <p:sp>
        <p:nvSpPr>
          <p:cNvPr id="26" name="TextBox 25"/>
          <p:cNvSpPr txBox="1"/>
          <p:nvPr/>
        </p:nvSpPr>
        <p:spPr>
          <a:xfrm>
            <a:off x="1403290" y="4653926"/>
            <a:ext cx="2330510" cy="646331"/>
          </a:xfrm>
          <a:prstGeom prst="rect">
            <a:avLst/>
          </a:prstGeom>
          <a:noFill/>
        </p:spPr>
        <p:txBody>
          <a:bodyPr wrap="none" rtlCol="0">
            <a:spAutoFit/>
          </a:bodyPr>
          <a:lstStyle/>
          <a:p>
            <a:pPr eaLnBrk="1" hangingPunct="1"/>
            <a:r>
              <a:rPr lang="en-US" sz="1800" i="1" dirty="0" smtClean="0">
                <a:solidFill>
                  <a:srgbClr val="000000"/>
                </a:solidFill>
                <a:latin typeface="Arial" charset="0"/>
              </a:rPr>
              <a:t>Ceremonial Support </a:t>
            </a:r>
          </a:p>
          <a:p>
            <a:pPr eaLnBrk="1" hangingPunct="1"/>
            <a:r>
              <a:rPr lang="en-US" sz="1800" i="1" dirty="0" smtClean="0">
                <a:solidFill>
                  <a:srgbClr val="000000"/>
                </a:solidFill>
                <a:latin typeface="Arial" charset="0"/>
              </a:rPr>
              <a:t>IAW OSD Guidelines</a:t>
            </a:r>
            <a:endParaRPr lang="en-US" sz="1800" i="1" dirty="0">
              <a:solidFill>
                <a:srgbClr val="000000"/>
              </a:solidFill>
              <a:latin typeface="Arial" charset="0"/>
            </a:endParaRPr>
          </a:p>
        </p:txBody>
      </p:sp>
      <p:sp>
        <p:nvSpPr>
          <p:cNvPr id="27" name="Rectangle 87"/>
          <p:cNvSpPr>
            <a:spLocks noChangeArrowheads="1"/>
          </p:cNvSpPr>
          <p:nvPr/>
        </p:nvSpPr>
        <p:spPr bwMode="auto">
          <a:xfrm>
            <a:off x="4648201" y="1301126"/>
            <a:ext cx="2133599" cy="381000"/>
          </a:xfrm>
          <a:prstGeom prst="rect">
            <a:avLst/>
          </a:prstGeom>
          <a:solidFill>
            <a:schemeClr val="bg1"/>
          </a:solidFill>
          <a:ln w="38100" algn="ctr">
            <a:solidFill>
              <a:schemeClr val="accent2">
                <a:lumMod val="75000"/>
              </a:schemeClr>
            </a:solidFill>
            <a:miter lim="800000"/>
            <a:headEnd/>
            <a:tailEnd/>
          </a:ln>
        </p:spPr>
        <p:txBody>
          <a:bodyPr wrap="none" anchor="ctr"/>
          <a:lstStyle/>
          <a:p>
            <a:pPr algn="ctr" eaLnBrk="1" fontAlgn="auto" hangingPunct="1">
              <a:spcBef>
                <a:spcPts val="0"/>
              </a:spcBef>
              <a:spcAft>
                <a:spcPts val="0"/>
              </a:spcAft>
              <a:defRPr/>
            </a:pPr>
            <a:r>
              <a:rPr lang="en-US" sz="1400" b="1" dirty="0" smtClean="0">
                <a:solidFill>
                  <a:srgbClr val="002060"/>
                </a:solidFill>
                <a:latin typeface="Calibri"/>
              </a:rPr>
              <a:t>Primary Federal Agency</a:t>
            </a:r>
          </a:p>
        </p:txBody>
      </p:sp>
      <p:sp>
        <p:nvSpPr>
          <p:cNvPr id="28" name="TextBox 27"/>
          <p:cNvSpPr txBox="1"/>
          <p:nvPr/>
        </p:nvSpPr>
        <p:spPr>
          <a:xfrm>
            <a:off x="85491" y="5474778"/>
            <a:ext cx="2124299" cy="1077218"/>
          </a:xfrm>
          <a:prstGeom prst="rect">
            <a:avLst/>
          </a:prstGeom>
          <a:noFill/>
        </p:spPr>
        <p:txBody>
          <a:bodyPr wrap="none" rtlCol="0">
            <a:spAutoFit/>
          </a:bodyPr>
          <a:lstStyle/>
          <a:p>
            <a:pPr eaLnBrk="1" hangingPunct="1"/>
            <a:r>
              <a:rPr lang="en-US" sz="1600" b="1" dirty="0" smtClean="0">
                <a:solidFill>
                  <a:srgbClr val="660066"/>
                </a:solidFill>
                <a:latin typeface="Arial" charset="0"/>
                <a:cs typeface="Arial" charset="0"/>
              </a:rPr>
              <a:t>Service Bands</a:t>
            </a:r>
          </a:p>
          <a:p>
            <a:pPr eaLnBrk="1" hangingPunct="1"/>
            <a:r>
              <a:rPr lang="en-US" sz="1600" b="1" dirty="0" smtClean="0">
                <a:solidFill>
                  <a:srgbClr val="660066"/>
                </a:solidFill>
                <a:latin typeface="Arial" charset="0"/>
                <a:cs typeface="Arial" charset="0"/>
              </a:rPr>
              <a:t>Marching Elements </a:t>
            </a:r>
          </a:p>
          <a:p>
            <a:pPr eaLnBrk="1" hangingPunct="1"/>
            <a:r>
              <a:rPr lang="en-US" sz="1600" b="1" dirty="0" smtClean="0">
                <a:solidFill>
                  <a:srgbClr val="660066"/>
                </a:solidFill>
                <a:latin typeface="Arial" charset="0"/>
                <a:cs typeface="Arial" charset="0"/>
              </a:rPr>
              <a:t>Military Assistants </a:t>
            </a:r>
          </a:p>
          <a:p>
            <a:pPr eaLnBrk="1" hangingPunct="1"/>
            <a:r>
              <a:rPr lang="en-US" sz="1600" b="1" dirty="0" smtClean="0">
                <a:solidFill>
                  <a:srgbClr val="660066"/>
                </a:solidFill>
                <a:latin typeface="Arial" charset="0"/>
                <a:cs typeface="Arial" charset="0"/>
              </a:rPr>
              <a:t>Military Cordon</a:t>
            </a:r>
            <a:endParaRPr lang="en-US" sz="1600" b="1" dirty="0">
              <a:solidFill>
                <a:srgbClr val="CC0066"/>
              </a:solidFill>
              <a:latin typeface="Arial" charset="0"/>
            </a:endParaRPr>
          </a:p>
        </p:txBody>
      </p:sp>
      <p:sp>
        <p:nvSpPr>
          <p:cNvPr id="29" name="TextBox 28"/>
          <p:cNvSpPr txBox="1"/>
          <p:nvPr/>
        </p:nvSpPr>
        <p:spPr>
          <a:xfrm>
            <a:off x="4489877" y="5852346"/>
            <a:ext cx="947695" cy="1077218"/>
          </a:xfrm>
          <a:prstGeom prst="rect">
            <a:avLst/>
          </a:prstGeom>
          <a:noFill/>
        </p:spPr>
        <p:txBody>
          <a:bodyPr wrap="none" rtlCol="0">
            <a:spAutoFit/>
          </a:bodyPr>
          <a:lstStyle/>
          <a:p>
            <a:pPr eaLnBrk="1" hangingPunct="1"/>
            <a:r>
              <a:rPr lang="en-US" sz="1600" b="1" dirty="0" smtClean="0">
                <a:solidFill>
                  <a:srgbClr val="660066"/>
                </a:solidFill>
                <a:latin typeface="Arial" charset="0"/>
                <a:cs typeface="Arial" charset="0"/>
              </a:rPr>
              <a:t>CBRN</a:t>
            </a:r>
          </a:p>
          <a:p>
            <a:pPr eaLnBrk="1" hangingPunct="1"/>
            <a:r>
              <a:rPr lang="en-US" sz="1600" b="1" dirty="0" smtClean="0">
                <a:solidFill>
                  <a:srgbClr val="660066"/>
                </a:solidFill>
                <a:latin typeface="Arial" charset="0"/>
                <a:cs typeface="Arial" charset="0"/>
              </a:rPr>
              <a:t>Medical</a:t>
            </a:r>
          </a:p>
          <a:p>
            <a:pPr eaLnBrk="1" hangingPunct="1"/>
            <a:r>
              <a:rPr lang="en-US" sz="1600" b="1" dirty="0" smtClean="0">
                <a:solidFill>
                  <a:srgbClr val="660066"/>
                </a:solidFill>
                <a:latin typeface="Arial" charset="0"/>
                <a:cs typeface="Arial" charset="0"/>
              </a:rPr>
              <a:t>EOD</a:t>
            </a:r>
          </a:p>
          <a:p>
            <a:pPr eaLnBrk="1" hangingPunct="1"/>
            <a:r>
              <a:rPr lang="en-US" sz="1600" b="1" dirty="0" smtClean="0">
                <a:solidFill>
                  <a:srgbClr val="660066"/>
                </a:solidFill>
                <a:latin typeface="Arial" charset="0"/>
                <a:cs typeface="Arial" charset="0"/>
              </a:rPr>
              <a:t>Comms</a:t>
            </a:r>
            <a:endParaRPr lang="en-US" sz="1600" b="1" dirty="0">
              <a:solidFill>
                <a:srgbClr val="CC0066"/>
              </a:solidFill>
              <a:latin typeface="Arial" charset="0"/>
            </a:endParaRPr>
          </a:p>
        </p:txBody>
      </p:sp>
      <p:sp>
        <p:nvSpPr>
          <p:cNvPr id="30" name="TextBox 29"/>
          <p:cNvSpPr txBox="1"/>
          <p:nvPr/>
        </p:nvSpPr>
        <p:spPr>
          <a:xfrm>
            <a:off x="4465068" y="5034926"/>
            <a:ext cx="1326132" cy="646331"/>
          </a:xfrm>
          <a:prstGeom prst="rect">
            <a:avLst/>
          </a:prstGeom>
          <a:noFill/>
        </p:spPr>
        <p:txBody>
          <a:bodyPr wrap="none" rtlCol="0">
            <a:spAutoFit/>
          </a:bodyPr>
          <a:lstStyle/>
          <a:p>
            <a:pPr eaLnBrk="1" hangingPunct="1"/>
            <a:r>
              <a:rPr lang="en-US" sz="1800" i="1" dirty="0" smtClean="0">
                <a:solidFill>
                  <a:srgbClr val="000000"/>
                </a:solidFill>
                <a:latin typeface="Arial" charset="0"/>
              </a:rPr>
              <a:t>DSCA RFA</a:t>
            </a:r>
          </a:p>
          <a:p>
            <a:pPr eaLnBrk="1" hangingPunct="1"/>
            <a:r>
              <a:rPr lang="en-US" sz="1800" i="1" dirty="0" smtClean="0">
                <a:solidFill>
                  <a:srgbClr val="000000"/>
                </a:solidFill>
                <a:latin typeface="Arial" charset="0"/>
              </a:rPr>
              <a:t>Process </a:t>
            </a:r>
            <a:endParaRPr lang="en-US" sz="1800" i="1" dirty="0">
              <a:solidFill>
                <a:srgbClr val="000000"/>
              </a:solidFill>
              <a:latin typeface="Arial" charset="0"/>
            </a:endParaRPr>
          </a:p>
        </p:txBody>
      </p:sp>
      <p:sp>
        <p:nvSpPr>
          <p:cNvPr id="31" name="Rectangle 87"/>
          <p:cNvSpPr>
            <a:spLocks noChangeArrowheads="1"/>
          </p:cNvSpPr>
          <p:nvPr/>
        </p:nvSpPr>
        <p:spPr bwMode="auto">
          <a:xfrm>
            <a:off x="6934201" y="1301126"/>
            <a:ext cx="2133600" cy="381000"/>
          </a:xfrm>
          <a:prstGeom prst="rect">
            <a:avLst/>
          </a:prstGeom>
          <a:solidFill>
            <a:schemeClr val="bg1"/>
          </a:solidFill>
          <a:ln w="38100" algn="ctr">
            <a:solidFill>
              <a:schemeClr val="accent2">
                <a:lumMod val="75000"/>
              </a:schemeClr>
            </a:solidFill>
            <a:miter lim="800000"/>
            <a:headEnd/>
            <a:tailEnd/>
          </a:ln>
        </p:spPr>
        <p:txBody>
          <a:bodyPr wrap="none" anchor="ctr"/>
          <a:lstStyle/>
          <a:p>
            <a:pPr algn="ctr" eaLnBrk="1" fontAlgn="auto" hangingPunct="1">
              <a:spcBef>
                <a:spcPts val="0"/>
              </a:spcBef>
              <a:spcAft>
                <a:spcPts val="0"/>
              </a:spcAft>
              <a:defRPr/>
            </a:pPr>
            <a:r>
              <a:rPr lang="en-US" sz="1400" b="1" dirty="0" smtClean="0">
                <a:solidFill>
                  <a:srgbClr val="002060"/>
                </a:solidFill>
                <a:latin typeface="Calibri"/>
              </a:rPr>
              <a:t>District of Columbia</a:t>
            </a:r>
            <a:endParaRPr lang="en-US" sz="1200" b="1" dirty="0" smtClean="0">
              <a:solidFill>
                <a:srgbClr val="002060"/>
              </a:solidFill>
              <a:latin typeface="Calibri"/>
            </a:endParaRPr>
          </a:p>
        </p:txBody>
      </p:sp>
      <p:sp>
        <p:nvSpPr>
          <p:cNvPr id="32" name="TextBox 31"/>
          <p:cNvSpPr txBox="1"/>
          <p:nvPr/>
        </p:nvSpPr>
        <p:spPr>
          <a:xfrm>
            <a:off x="7536870" y="3992348"/>
            <a:ext cx="1609800" cy="1077218"/>
          </a:xfrm>
          <a:prstGeom prst="rect">
            <a:avLst/>
          </a:prstGeom>
          <a:noFill/>
        </p:spPr>
        <p:txBody>
          <a:bodyPr wrap="none" rtlCol="0">
            <a:spAutoFit/>
          </a:bodyPr>
          <a:lstStyle/>
          <a:p>
            <a:pPr eaLnBrk="1" hangingPunct="1"/>
            <a:r>
              <a:rPr lang="en-US" sz="1600" b="1" dirty="0" smtClean="0">
                <a:solidFill>
                  <a:srgbClr val="660066"/>
                </a:solidFill>
                <a:latin typeface="Arial" charset="0"/>
                <a:cs typeface="Arial" charset="0"/>
              </a:rPr>
              <a:t>Traffic Control</a:t>
            </a:r>
          </a:p>
          <a:p>
            <a:pPr eaLnBrk="1" hangingPunct="1"/>
            <a:r>
              <a:rPr lang="en-US" sz="1600" b="1" dirty="0" smtClean="0">
                <a:solidFill>
                  <a:srgbClr val="660066"/>
                </a:solidFill>
                <a:latin typeface="Arial" charset="0"/>
                <a:cs typeface="Arial" charset="0"/>
              </a:rPr>
              <a:t>Crowd Control</a:t>
            </a:r>
          </a:p>
          <a:p>
            <a:pPr eaLnBrk="1" hangingPunct="1"/>
            <a:r>
              <a:rPr lang="en-US" sz="1600" b="1" dirty="0" smtClean="0">
                <a:solidFill>
                  <a:srgbClr val="660066"/>
                </a:solidFill>
                <a:latin typeface="Arial" charset="0"/>
                <a:cs typeface="Arial" charset="0"/>
              </a:rPr>
              <a:t>CBRN</a:t>
            </a:r>
          </a:p>
          <a:p>
            <a:pPr eaLnBrk="1" hangingPunct="1"/>
            <a:r>
              <a:rPr lang="en-US" sz="1600" b="1" dirty="0" smtClean="0">
                <a:solidFill>
                  <a:srgbClr val="660066"/>
                </a:solidFill>
                <a:latin typeface="Arial" charset="0"/>
                <a:cs typeface="Arial" charset="0"/>
              </a:rPr>
              <a:t>Transportation</a:t>
            </a:r>
          </a:p>
        </p:txBody>
      </p:sp>
      <p:cxnSp>
        <p:nvCxnSpPr>
          <p:cNvPr id="34" name="Straight Connector 33"/>
          <p:cNvCxnSpPr>
            <a:endCxn id="35" idx="2"/>
          </p:cNvCxnSpPr>
          <p:nvPr/>
        </p:nvCxnSpPr>
        <p:spPr>
          <a:xfrm>
            <a:off x="7994075" y="1682126"/>
            <a:ext cx="6925" cy="220980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35" name="Rectangle 73"/>
          <p:cNvSpPr>
            <a:spLocks noChangeAspect="1" noChangeArrowheads="1"/>
          </p:cNvSpPr>
          <p:nvPr/>
        </p:nvSpPr>
        <p:spPr bwMode="auto">
          <a:xfrm>
            <a:off x="7239000" y="3282327"/>
            <a:ext cx="1524000" cy="609599"/>
          </a:xfrm>
          <a:prstGeom prst="rect">
            <a:avLst/>
          </a:prstGeom>
          <a:solidFill>
            <a:schemeClr val="bg1"/>
          </a:solidFill>
          <a:ln w="38100">
            <a:solidFill>
              <a:srgbClr val="006600"/>
            </a:solidFill>
            <a:miter lim="800000"/>
            <a:headEnd/>
            <a:tailEnd/>
          </a:ln>
        </p:spPr>
        <p:txBody>
          <a:bodyPr wrap="none" anchor="ctr"/>
          <a:lstStyle/>
          <a:p>
            <a:pPr algn="ctr" eaLnBrk="1" hangingPunct="1"/>
            <a:r>
              <a:rPr lang="en-US" sz="1600" b="1" dirty="0" smtClean="0">
                <a:solidFill>
                  <a:srgbClr val="006600"/>
                </a:solidFill>
                <a:latin typeface="Arial" charset="0"/>
                <a:cs typeface="Arial" charset="0"/>
              </a:rPr>
              <a:t>Secretary</a:t>
            </a:r>
          </a:p>
          <a:p>
            <a:pPr algn="ctr" eaLnBrk="1" hangingPunct="1"/>
            <a:r>
              <a:rPr lang="en-US" sz="1600" b="1" dirty="0" smtClean="0">
                <a:solidFill>
                  <a:srgbClr val="006600"/>
                </a:solidFill>
                <a:latin typeface="Arial" charset="0"/>
                <a:cs typeface="Arial" charset="0"/>
              </a:rPr>
              <a:t>of the Army</a:t>
            </a:r>
            <a:endParaRPr lang="en-US" sz="1600" b="1" dirty="0">
              <a:solidFill>
                <a:srgbClr val="006600"/>
              </a:solidFill>
              <a:latin typeface="Arial" charset="0"/>
              <a:cs typeface="Arial" charset="0"/>
            </a:endParaRPr>
          </a:p>
        </p:txBody>
      </p:sp>
      <p:cxnSp>
        <p:nvCxnSpPr>
          <p:cNvPr id="36" name="Straight Connector 35"/>
          <p:cNvCxnSpPr/>
          <p:nvPr/>
        </p:nvCxnSpPr>
        <p:spPr>
          <a:xfrm>
            <a:off x="8001000" y="5568326"/>
            <a:ext cx="0" cy="45720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37" name="Rectangle 73"/>
          <p:cNvSpPr>
            <a:spLocks noChangeAspect="1" noChangeArrowheads="1"/>
          </p:cNvSpPr>
          <p:nvPr/>
        </p:nvSpPr>
        <p:spPr bwMode="auto">
          <a:xfrm>
            <a:off x="6019800" y="6177926"/>
            <a:ext cx="1828800" cy="609600"/>
          </a:xfrm>
          <a:prstGeom prst="rect">
            <a:avLst/>
          </a:prstGeom>
          <a:solidFill>
            <a:schemeClr val="bg1"/>
          </a:solidFill>
          <a:ln w="38100">
            <a:solidFill>
              <a:srgbClr val="800080"/>
            </a:solidFill>
            <a:miter lim="800000"/>
            <a:headEnd/>
            <a:tailEnd/>
          </a:ln>
        </p:spPr>
        <p:txBody>
          <a:bodyPr wrap="none" anchor="ctr"/>
          <a:lstStyle/>
          <a:p>
            <a:pPr algn="ctr" eaLnBrk="1" hangingPunct="1"/>
            <a:r>
              <a:rPr lang="en-US" sz="1200" dirty="0" smtClean="0">
                <a:solidFill>
                  <a:srgbClr val="660066"/>
                </a:solidFill>
                <a:latin typeface="Arial" charset="0"/>
                <a:cs typeface="Arial" charset="0"/>
              </a:rPr>
              <a:t>Emergency Management</a:t>
            </a:r>
          </a:p>
          <a:p>
            <a:pPr algn="ctr" eaLnBrk="1" hangingPunct="1"/>
            <a:r>
              <a:rPr lang="en-US" sz="1200" dirty="0" smtClean="0">
                <a:solidFill>
                  <a:srgbClr val="660066"/>
                </a:solidFill>
                <a:latin typeface="Arial" charset="0"/>
                <a:cs typeface="Arial" charset="0"/>
              </a:rPr>
              <a:t>Assistance Compact</a:t>
            </a:r>
          </a:p>
          <a:p>
            <a:pPr algn="ctr" eaLnBrk="1" hangingPunct="1"/>
            <a:r>
              <a:rPr lang="en-US" sz="1200" dirty="0" smtClean="0">
                <a:solidFill>
                  <a:srgbClr val="660066"/>
                </a:solidFill>
                <a:latin typeface="Arial" charset="0"/>
                <a:cs typeface="Arial" charset="0"/>
              </a:rPr>
              <a:t>(EMAC)</a:t>
            </a:r>
            <a:endParaRPr lang="en-US" sz="1200" dirty="0">
              <a:solidFill>
                <a:srgbClr val="660066"/>
              </a:solidFill>
              <a:latin typeface="Arial" charset="0"/>
              <a:cs typeface="Arial" charset="0"/>
            </a:endParaRPr>
          </a:p>
        </p:txBody>
      </p:sp>
      <p:sp>
        <p:nvSpPr>
          <p:cNvPr id="38" name="Rectangle 73"/>
          <p:cNvSpPr>
            <a:spLocks noChangeAspect="1" noChangeArrowheads="1"/>
          </p:cNvSpPr>
          <p:nvPr/>
        </p:nvSpPr>
        <p:spPr bwMode="auto">
          <a:xfrm>
            <a:off x="7238999" y="5263526"/>
            <a:ext cx="1524001" cy="609599"/>
          </a:xfrm>
          <a:prstGeom prst="rect">
            <a:avLst/>
          </a:prstGeom>
          <a:solidFill>
            <a:schemeClr val="bg1"/>
          </a:solidFill>
          <a:ln w="38100">
            <a:solidFill>
              <a:srgbClr val="800080"/>
            </a:solidFill>
            <a:miter lim="800000"/>
            <a:headEnd/>
            <a:tailEnd/>
          </a:ln>
        </p:spPr>
        <p:txBody>
          <a:bodyPr wrap="none" anchor="ctr"/>
          <a:lstStyle/>
          <a:p>
            <a:pPr algn="ctr" eaLnBrk="1" hangingPunct="1"/>
            <a:r>
              <a:rPr lang="en-US" sz="1600" b="1" dirty="0" smtClean="0">
                <a:solidFill>
                  <a:srgbClr val="660066"/>
                </a:solidFill>
                <a:latin typeface="Arial" charset="0"/>
                <a:cs typeface="Arial" charset="0"/>
              </a:rPr>
              <a:t>DC </a:t>
            </a:r>
          </a:p>
          <a:p>
            <a:pPr algn="ctr" eaLnBrk="1" hangingPunct="1"/>
            <a:r>
              <a:rPr lang="en-US" sz="1600" b="1" dirty="0" smtClean="0">
                <a:solidFill>
                  <a:srgbClr val="660066"/>
                </a:solidFill>
                <a:latin typeface="Arial" charset="0"/>
                <a:cs typeface="Arial" charset="0"/>
              </a:rPr>
              <a:t>National Guard</a:t>
            </a:r>
            <a:endParaRPr lang="en-US" sz="1600" b="1" dirty="0">
              <a:solidFill>
                <a:srgbClr val="660066"/>
              </a:solidFill>
              <a:latin typeface="Arial" charset="0"/>
              <a:cs typeface="Arial" charset="0"/>
            </a:endParaRPr>
          </a:p>
        </p:txBody>
      </p:sp>
      <p:sp>
        <p:nvSpPr>
          <p:cNvPr id="62" name="Rectangle 87"/>
          <p:cNvSpPr>
            <a:spLocks noChangeArrowheads="1"/>
          </p:cNvSpPr>
          <p:nvPr/>
        </p:nvSpPr>
        <p:spPr bwMode="auto">
          <a:xfrm>
            <a:off x="4648200" y="1986926"/>
            <a:ext cx="2133600" cy="914400"/>
          </a:xfrm>
          <a:prstGeom prst="rect">
            <a:avLst/>
          </a:prstGeom>
          <a:solidFill>
            <a:schemeClr val="bg1"/>
          </a:solidFill>
          <a:ln w="38100" algn="ctr">
            <a:solidFill>
              <a:schemeClr val="accent2">
                <a:lumMod val="75000"/>
              </a:schemeClr>
            </a:solidFill>
            <a:miter lim="800000"/>
            <a:headEnd/>
            <a:tailEnd/>
          </a:ln>
        </p:spPr>
        <p:txBody>
          <a:bodyPr wrap="none" anchor="ctr"/>
          <a:lstStyle/>
          <a:p>
            <a:pPr algn="ctr" eaLnBrk="1" fontAlgn="auto" hangingPunct="1">
              <a:spcBef>
                <a:spcPts val="0"/>
              </a:spcBef>
              <a:spcAft>
                <a:spcPts val="0"/>
              </a:spcAft>
              <a:defRPr/>
            </a:pPr>
            <a:r>
              <a:rPr lang="en-US" sz="1200" b="1" dirty="0" smtClean="0">
                <a:solidFill>
                  <a:srgbClr val="002060"/>
                </a:solidFill>
                <a:latin typeface="Calibri"/>
              </a:rPr>
              <a:t>United States </a:t>
            </a:r>
            <a:r>
              <a:rPr lang="en-US" sz="1200" b="1" dirty="0">
                <a:solidFill>
                  <a:srgbClr val="002060"/>
                </a:solidFill>
                <a:latin typeface="Calibri"/>
              </a:rPr>
              <a:t>Secret </a:t>
            </a:r>
            <a:r>
              <a:rPr lang="en-US" sz="1200" b="1" dirty="0" smtClean="0">
                <a:solidFill>
                  <a:srgbClr val="002060"/>
                </a:solidFill>
                <a:latin typeface="Calibri"/>
              </a:rPr>
              <a:t>Service,  </a:t>
            </a:r>
            <a:r>
              <a:rPr lang="en-US" sz="1200" b="1" dirty="0">
                <a:solidFill>
                  <a:srgbClr val="002060"/>
                </a:solidFill>
                <a:latin typeface="Calibri"/>
              </a:rPr>
              <a:t/>
            </a:r>
            <a:br>
              <a:rPr lang="en-US" sz="1200" b="1" dirty="0">
                <a:solidFill>
                  <a:srgbClr val="002060"/>
                </a:solidFill>
                <a:latin typeface="Calibri"/>
              </a:rPr>
            </a:br>
            <a:r>
              <a:rPr lang="en-US" sz="1200" b="1" dirty="0">
                <a:solidFill>
                  <a:srgbClr val="002060"/>
                </a:solidFill>
                <a:latin typeface="Calibri"/>
              </a:rPr>
              <a:t>United States Capitol </a:t>
            </a:r>
            <a:r>
              <a:rPr lang="en-US" sz="1200" b="1" dirty="0" smtClean="0">
                <a:solidFill>
                  <a:srgbClr val="002060"/>
                </a:solidFill>
                <a:latin typeface="Calibri"/>
              </a:rPr>
              <a:t>Police</a:t>
            </a:r>
          </a:p>
          <a:p>
            <a:pPr algn="ctr" eaLnBrk="1" fontAlgn="auto" hangingPunct="1">
              <a:spcBef>
                <a:spcPts val="0"/>
              </a:spcBef>
              <a:spcAft>
                <a:spcPts val="0"/>
              </a:spcAft>
              <a:defRPr/>
            </a:pPr>
            <a:r>
              <a:rPr lang="en-US" sz="1200" b="1" dirty="0" smtClean="0">
                <a:solidFill>
                  <a:srgbClr val="002060"/>
                </a:solidFill>
                <a:latin typeface="Calibri"/>
              </a:rPr>
              <a:t>Federal Bureau of Investigation</a:t>
            </a:r>
          </a:p>
          <a:p>
            <a:pPr algn="ctr" eaLnBrk="1" fontAlgn="auto" hangingPunct="1">
              <a:spcBef>
                <a:spcPts val="0"/>
              </a:spcBef>
              <a:spcAft>
                <a:spcPts val="0"/>
              </a:spcAft>
              <a:defRPr/>
            </a:pPr>
            <a:r>
              <a:rPr lang="en-US" sz="1200" b="1" dirty="0" smtClean="0">
                <a:solidFill>
                  <a:srgbClr val="002060"/>
                </a:solidFill>
                <a:latin typeface="Calibri"/>
              </a:rPr>
              <a:t>Federal Emer Mgmt Agency </a:t>
            </a:r>
            <a:endParaRPr lang="en-US" sz="1200" b="1" dirty="0">
              <a:solidFill>
                <a:srgbClr val="002060"/>
              </a:solidFill>
              <a:latin typeface="Calibri"/>
            </a:endParaRPr>
          </a:p>
        </p:txBody>
      </p:sp>
      <p:sp>
        <p:nvSpPr>
          <p:cNvPr id="64" name="Rectangle 87"/>
          <p:cNvSpPr>
            <a:spLocks noChangeArrowheads="1"/>
          </p:cNvSpPr>
          <p:nvPr/>
        </p:nvSpPr>
        <p:spPr bwMode="auto">
          <a:xfrm>
            <a:off x="6934200" y="1986926"/>
            <a:ext cx="2133600" cy="914400"/>
          </a:xfrm>
          <a:prstGeom prst="rect">
            <a:avLst/>
          </a:prstGeom>
          <a:solidFill>
            <a:schemeClr val="bg1"/>
          </a:solidFill>
          <a:ln w="38100" algn="ctr">
            <a:solidFill>
              <a:schemeClr val="accent2">
                <a:lumMod val="75000"/>
              </a:schemeClr>
            </a:solidFill>
            <a:miter lim="800000"/>
            <a:headEnd/>
            <a:tailEnd/>
          </a:ln>
        </p:spPr>
        <p:txBody>
          <a:bodyPr wrap="none" anchor="ctr"/>
          <a:lstStyle/>
          <a:p>
            <a:pPr algn="ctr" eaLnBrk="1" fontAlgn="auto" hangingPunct="1">
              <a:spcBef>
                <a:spcPts val="0"/>
              </a:spcBef>
              <a:spcAft>
                <a:spcPts val="0"/>
              </a:spcAft>
              <a:defRPr/>
            </a:pPr>
            <a:r>
              <a:rPr lang="en-US" sz="1200" b="1" dirty="0" smtClean="0">
                <a:solidFill>
                  <a:srgbClr val="002060"/>
                </a:solidFill>
                <a:latin typeface="Calibri"/>
              </a:rPr>
              <a:t> Mayor’s Office, DC-HSEMA, </a:t>
            </a:r>
          </a:p>
          <a:p>
            <a:pPr algn="ctr" eaLnBrk="1" fontAlgn="auto" hangingPunct="1">
              <a:spcBef>
                <a:spcPts val="0"/>
              </a:spcBef>
              <a:spcAft>
                <a:spcPts val="0"/>
              </a:spcAft>
              <a:defRPr/>
            </a:pPr>
            <a:r>
              <a:rPr lang="en-US" sz="1200" b="1" dirty="0" smtClean="0">
                <a:solidFill>
                  <a:srgbClr val="002060"/>
                </a:solidFill>
                <a:latin typeface="Calibri"/>
              </a:rPr>
              <a:t>DC MPD, DC-FEMS, DDOT, </a:t>
            </a:r>
          </a:p>
          <a:p>
            <a:pPr algn="ctr" eaLnBrk="1" fontAlgn="auto" hangingPunct="1">
              <a:spcBef>
                <a:spcPts val="0"/>
              </a:spcBef>
              <a:spcAft>
                <a:spcPts val="0"/>
              </a:spcAft>
              <a:defRPr/>
            </a:pPr>
            <a:r>
              <a:rPr lang="en-US" sz="1200" b="1" dirty="0" smtClean="0">
                <a:solidFill>
                  <a:srgbClr val="002060"/>
                </a:solidFill>
                <a:latin typeface="Calibri"/>
              </a:rPr>
              <a:t>DCDOH</a:t>
            </a:r>
          </a:p>
        </p:txBody>
      </p:sp>
      <p:cxnSp>
        <p:nvCxnSpPr>
          <p:cNvPr id="41" name="Straight Connector 40"/>
          <p:cNvCxnSpPr/>
          <p:nvPr/>
        </p:nvCxnSpPr>
        <p:spPr>
          <a:xfrm flipV="1">
            <a:off x="7086600" y="2901326"/>
            <a:ext cx="0" cy="2743200"/>
          </a:xfrm>
          <a:prstGeom prst="lin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4876800" y="4044326"/>
            <a:ext cx="796949" cy="307777"/>
          </a:xfrm>
          <a:prstGeom prst="rect">
            <a:avLst/>
          </a:prstGeom>
          <a:noFill/>
        </p:spPr>
        <p:txBody>
          <a:bodyPr wrap="none" rtlCol="0">
            <a:spAutoFit/>
          </a:bodyPr>
          <a:lstStyle/>
          <a:p>
            <a:pPr eaLnBrk="1" hangingPunct="1"/>
            <a:r>
              <a:rPr lang="en-US" sz="1400" b="1" dirty="0" smtClean="0">
                <a:solidFill>
                  <a:srgbClr val="000000"/>
                </a:solidFill>
                <a:latin typeface="Arial" charset="0"/>
              </a:rPr>
              <a:t>Title 10</a:t>
            </a:r>
            <a:endParaRPr lang="en-US" sz="1400" b="1" dirty="0">
              <a:solidFill>
                <a:srgbClr val="000000"/>
              </a:solidFill>
              <a:latin typeface="Arial" charset="0"/>
            </a:endParaRPr>
          </a:p>
        </p:txBody>
      </p:sp>
      <p:cxnSp>
        <p:nvCxnSpPr>
          <p:cNvPr id="50" name="Straight Connector 49"/>
          <p:cNvCxnSpPr/>
          <p:nvPr/>
        </p:nvCxnSpPr>
        <p:spPr>
          <a:xfrm flipV="1">
            <a:off x="5749949" y="4196726"/>
            <a:ext cx="1336651" cy="1489"/>
          </a:xfrm>
          <a:prstGeom prst="lin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5943600" y="3937439"/>
            <a:ext cx="796949" cy="307777"/>
          </a:xfrm>
          <a:prstGeom prst="rect">
            <a:avLst/>
          </a:prstGeom>
          <a:noFill/>
        </p:spPr>
        <p:txBody>
          <a:bodyPr wrap="none" rtlCol="0">
            <a:spAutoFit/>
          </a:bodyPr>
          <a:lstStyle/>
          <a:p>
            <a:pPr eaLnBrk="1" hangingPunct="1"/>
            <a:r>
              <a:rPr lang="en-US" sz="1400" b="1" dirty="0" smtClean="0">
                <a:solidFill>
                  <a:srgbClr val="000000"/>
                </a:solidFill>
                <a:latin typeface="Arial" charset="0"/>
              </a:rPr>
              <a:t>Title 32</a:t>
            </a:r>
            <a:endParaRPr lang="en-US" sz="1400" b="1" dirty="0">
              <a:solidFill>
                <a:srgbClr val="000000"/>
              </a:solidFill>
              <a:latin typeface="Arial" charset="0"/>
            </a:endParaRPr>
          </a:p>
        </p:txBody>
      </p:sp>
      <p:cxnSp>
        <p:nvCxnSpPr>
          <p:cNvPr id="61" name="Straight Connector 60"/>
          <p:cNvCxnSpPr/>
          <p:nvPr/>
        </p:nvCxnSpPr>
        <p:spPr>
          <a:xfrm>
            <a:off x="2514600" y="6330326"/>
            <a:ext cx="4572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66" name="TextBox 65"/>
          <p:cNvSpPr txBox="1"/>
          <p:nvPr/>
        </p:nvSpPr>
        <p:spPr>
          <a:xfrm>
            <a:off x="2923310" y="6177926"/>
            <a:ext cx="1410964" cy="276999"/>
          </a:xfrm>
          <a:prstGeom prst="rect">
            <a:avLst/>
          </a:prstGeom>
          <a:noFill/>
        </p:spPr>
        <p:txBody>
          <a:bodyPr wrap="none" rtlCol="0">
            <a:spAutoFit/>
          </a:bodyPr>
          <a:lstStyle/>
          <a:p>
            <a:pPr eaLnBrk="1" hangingPunct="1"/>
            <a:r>
              <a:rPr lang="en-US" sz="1200" b="1" dirty="0" smtClean="0">
                <a:solidFill>
                  <a:srgbClr val="000000"/>
                </a:solidFill>
                <a:latin typeface="Arial" charset="0"/>
              </a:rPr>
              <a:t>Lines of Support</a:t>
            </a:r>
            <a:endParaRPr lang="en-US" sz="1200" b="1" dirty="0">
              <a:solidFill>
                <a:srgbClr val="000000"/>
              </a:solidFill>
              <a:latin typeface="Arial" charset="0"/>
            </a:endParaRPr>
          </a:p>
        </p:txBody>
      </p:sp>
      <p:cxnSp>
        <p:nvCxnSpPr>
          <p:cNvPr id="67" name="Straight Connector 66"/>
          <p:cNvCxnSpPr/>
          <p:nvPr/>
        </p:nvCxnSpPr>
        <p:spPr>
          <a:xfrm>
            <a:off x="2514600" y="6482726"/>
            <a:ext cx="457200" cy="0"/>
          </a:xfrm>
          <a:prstGeom prst="lin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71" name="TextBox 70"/>
          <p:cNvSpPr txBox="1"/>
          <p:nvPr/>
        </p:nvSpPr>
        <p:spPr>
          <a:xfrm>
            <a:off x="2923305" y="6344181"/>
            <a:ext cx="875561" cy="276999"/>
          </a:xfrm>
          <a:prstGeom prst="rect">
            <a:avLst/>
          </a:prstGeom>
          <a:noFill/>
        </p:spPr>
        <p:txBody>
          <a:bodyPr wrap="none" rtlCol="0">
            <a:spAutoFit/>
          </a:bodyPr>
          <a:lstStyle/>
          <a:p>
            <a:pPr eaLnBrk="1" hangingPunct="1"/>
            <a:r>
              <a:rPr lang="en-US" sz="1200" b="1" dirty="0" smtClean="0">
                <a:solidFill>
                  <a:srgbClr val="000000"/>
                </a:solidFill>
                <a:latin typeface="Arial" charset="0"/>
              </a:rPr>
              <a:t>Requests</a:t>
            </a:r>
            <a:endParaRPr lang="en-US" sz="1200" b="1" dirty="0">
              <a:solidFill>
                <a:srgbClr val="000000"/>
              </a:solidFill>
              <a:latin typeface="Arial" charset="0"/>
            </a:endParaRPr>
          </a:p>
        </p:txBody>
      </p:sp>
      <p:cxnSp>
        <p:nvCxnSpPr>
          <p:cNvPr id="72" name="Straight Connector 71"/>
          <p:cNvCxnSpPr/>
          <p:nvPr/>
        </p:nvCxnSpPr>
        <p:spPr>
          <a:xfrm>
            <a:off x="2514600" y="6648981"/>
            <a:ext cx="457200" cy="0"/>
          </a:xfrm>
          <a:prstGeom prst="line">
            <a:avLst/>
          </a:prstGeom>
          <a:ln w="3810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2923300" y="6496581"/>
            <a:ext cx="1144865" cy="276999"/>
          </a:xfrm>
          <a:prstGeom prst="rect">
            <a:avLst/>
          </a:prstGeom>
          <a:noFill/>
        </p:spPr>
        <p:txBody>
          <a:bodyPr wrap="none" rtlCol="0">
            <a:spAutoFit/>
          </a:bodyPr>
          <a:lstStyle/>
          <a:p>
            <a:pPr eaLnBrk="1" hangingPunct="1"/>
            <a:r>
              <a:rPr lang="en-US" sz="1200" b="1" dirty="0" smtClean="0">
                <a:solidFill>
                  <a:srgbClr val="000000"/>
                </a:solidFill>
                <a:latin typeface="Arial" charset="0"/>
              </a:rPr>
              <a:t>Coordination</a:t>
            </a:r>
            <a:endParaRPr lang="en-US" sz="1200" b="1" dirty="0">
              <a:solidFill>
                <a:srgbClr val="000000"/>
              </a:solidFill>
              <a:latin typeface="Arial" charset="0"/>
            </a:endParaRPr>
          </a:p>
        </p:txBody>
      </p:sp>
      <p:sp>
        <p:nvSpPr>
          <p:cNvPr id="53" name="Rectangle 73"/>
          <p:cNvSpPr>
            <a:spLocks noChangeAspect="1" noChangeArrowheads="1"/>
          </p:cNvSpPr>
          <p:nvPr/>
        </p:nvSpPr>
        <p:spPr bwMode="auto">
          <a:xfrm>
            <a:off x="8001000" y="6177926"/>
            <a:ext cx="1066800" cy="609600"/>
          </a:xfrm>
          <a:prstGeom prst="rect">
            <a:avLst/>
          </a:prstGeom>
          <a:solidFill>
            <a:schemeClr val="bg1"/>
          </a:solidFill>
          <a:ln w="38100">
            <a:solidFill>
              <a:srgbClr val="800080"/>
            </a:solidFill>
            <a:miter lim="800000"/>
            <a:headEnd/>
            <a:tailEnd/>
          </a:ln>
        </p:spPr>
        <p:txBody>
          <a:bodyPr wrap="none" anchor="ctr"/>
          <a:lstStyle/>
          <a:p>
            <a:pPr algn="ctr" eaLnBrk="1" hangingPunct="1"/>
            <a:r>
              <a:rPr lang="en-US" sz="1200" dirty="0" smtClean="0">
                <a:solidFill>
                  <a:srgbClr val="660066"/>
                </a:solidFill>
                <a:latin typeface="Arial" charset="0"/>
                <a:cs typeface="Arial" charset="0"/>
              </a:rPr>
              <a:t>DC MOUs </a:t>
            </a:r>
          </a:p>
          <a:p>
            <a:pPr algn="ctr" eaLnBrk="1" hangingPunct="1"/>
            <a:r>
              <a:rPr lang="en-US" sz="1200" dirty="0" smtClean="0">
                <a:solidFill>
                  <a:srgbClr val="660066"/>
                </a:solidFill>
                <a:latin typeface="Arial" charset="0"/>
                <a:cs typeface="Arial" charset="0"/>
              </a:rPr>
              <a:t>with </a:t>
            </a:r>
          </a:p>
          <a:p>
            <a:pPr algn="ctr" eaLnBrk="1" hangingPunct="1"/>
            <a:r>
              <a:rPr lang="en-US" sz="1200" dirty="0" smtClean="0">
                <a:solidFill>
                  <a:srgbClr val="660066"/>
                </a:solidFill>
                <a:latin typeface="Arial" charset="0"/>
                <a:cs typeface="Arial" charset="0"/>
              </a:rPr>
              <a:t>State Partners</a:t>
            </a:r>
            <a:endParaRPr lang="en-US" sz="1200" dirty="0">
              <a:solidFill>
                <a:srgbClr val="660066"/>
              </a:solidFill>
              <a:latin typeface="Arial" charset="0"/>
              <a:cs typeface="Arial" charset="0"/>
            </a:endParaRPr>
          </a:p>
        </p:txBody>
      </p:sp>
      <p:cxnSp>
        <p:nvCxnSpPr>
          <p:cNvPr id="57" name="Straight Connector 56"/>
          <p:cNvCxnSpPr/>
          <p:nvPr/>
        </p:nvCxnSpPr>
        <p:spPr>
          <a:xfrm flipH="1">
            <a:off x="6934200" y="6025526"/>
            <a:ext cx="16002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864478" y="1112794"/>
            <a:ext cx="4287188" cy="715963"/>
          </a:xfrm>
        </p:spPr>
        <p:txBody>
          <a:bodyPr/>
          <a:lstStyle/>
          <a:p>
            <a:pPr algn="r" eaLnBrk="1" hangingPunct="1"/>
            <a:r>
              <a:rPr lang="en-US" sz="2800" b="1" i="1" u="sng" dirty="0" smtClean="0">
                <a:solidFill>
                  <a:srgbClr val="0000CC"/>
                </a:solidFill>
                <a:latin typeface="Times New Roman" pitchFamily="18" charset="0"/>
              </a:rPr>
              <a:t>Exercise Capital Shield</a:t>
            </a:r>
          </a:p>
        </p:txBody>
      </p:sp>
      <p:sp>
        <p:nvSpPr>
          <p:cNvPr id="16387" name="Text Box 6"/>
          <p:cNvSpPr txBox="1">
            <a:spLocks noChangeArrowheads="1"/>
          </p:cNvSpPr>
          <p:nvPr/>
        </p:nvSpPr>
        <p:spPr bwMode="auto">
          <a:xfrm>
            <a:off x="177798" y="1653329"/>
            <a:ext cx="6324600" cy="1292662"/>
          </a:xfrm>
          <a:prstGeom prst="rect">
            <a:avLst/>
          </a:prstGeom>
          <a:noFill/>
          <a:ln w="9525">
            <a:noFill/>
            <a:miter lim="800000"/>
            <a:headEnd/>
            <a:tailEnd/>
          </a:ln>
        </p:spPr>
        <p:txBody>
          <a:bodyPr>
            <a:spAutoFit/>
          </a:bodyPr>
          <a:lstStyle/>
          <a:p>
            <a:pPr eaLnBrk="1" hangingPunct="1">
              <a:lnSpc>
                <a:spcPct val="90000"/>
              </a:lnSpc>
              <a:spcAft>
                <a:spcPct val="10000"/>
              </a:spcAft>
            </a:pPr>
            <a:r>
              <a:rPr lang="en-US" b="1" dirty="0" smtClean="0">
                <a:solidFill>
                  <a:srgbClr val="0000FF"/>
                </a:solidFill>
                <a:latin typeface="Arial" pitchFamily="34" charset="0"/>
                <a:cs typeface="Arial" pitchFamily="34" charset="0"/>
              </a:rPr>
              <a:t>WHO:</a:t>
            </a:r>
            <a:r>
              <a:rPr lang="en-US" b="1" dirty="0" smtClean="0">
                <a:solidFill>
                  <a:srgbClr val="000000"/>
                </a:solidFill>
                <a:latin typeface="Arial" pitchFamily="34" charset="0"/>
                <a:cs typeface="Arial" pitchFamily="34" charset="0"/>
              </a:rPr>
              <a:t>  </a:t>
            </a:r>
            <a:r>
              <a:rPr lang="en-US" dirty="0" smtClean="0">
                <a:solidFill>
                  <a:srgbClr val="000000"/>
                </a:solidFill>
                <a:latin typeface="Arial" pitchFamily="34" charset="0"/>
                <a:cs typeface="Arial" pitchFamily="34" charset="0"/>
              </a:rPr>
              <a:t>DoD and Mission Partners</a:t>
            </a:r>
            <a:r>
              <a:rPr lang="en-US" b="1" dirty="0" smtClean="0">
                <a:solidFill>
                  <a:srgbClr val="000000"/>
                </a:solidFill>
                <a:latin typeface="Arial" pitchFamily="34" charset="0"/>
                <a:cs typeface="Arial" pitchFamily="34" charset="0"/>
              </a:rPr>
              <a:t> </a:t>
            </a:r>
          </a:p>
          <a:p>
            <a:pPr eaLnBrk="1" hangingPunct="1">
              <a:lnSpc>
                <a:spcPct val="90000"/>
              </a:lnSpc>
              <a:spcAft>
                <a:spcPct val="10000"/>
              </a:spcAft>
            </a:pPr>
            <a:r>
              <a:rPr lang="en-US" b="1" dirty="0" smtClean="0">
                <a:solidFill>
                  <a:srgbClr val="0000FF"/>
                </a:solidFill>
                <a:latin typeface="Arial" pitchFamily="34" charset="0"/>
                <a:cs typeface="Arial" pitchFamily="34" charset="0"/>
              </a:rPr>
              <a:t>WHAT:</a:t>
            </a:r>
            <a:r>
              <a:rPr lang="en-US" b="1" dirty="0" smtClean="0">
                <a:solidFill>
                  <a:srgbClr val="000000"/>
                </a:solidFill>
                <a:latin typeface="Arial" pitchFamily="34" charset="0"/>
                <a:cs typeface="Arial" pitchFamily="34" charset="0"/>
              </a:rPr>
              <a:t> </a:t>
            </a:r>
            <a:r>
              <a:rPr lang="en-US" dirty="0" smtClean="0">
                <a:solidFill>
                  <a:srgbClr val="000000"/>
                </a:solidFill>
                <a:latin typeface="Arial" pitchFamily="34" charset="0"/>
                <a:cs typeface="Arial" pitchFamily="34" charset="0"/>
              </a:rPr>
              <a:t>Annual NCR Regional Command  </a:t>
            </a:r>
          </a:p>
          <a:p>
            <a:pPr eaLnBrk="1" hangingPunct="1">
              <a:lnSpc>
                <a:spcPct val="90000"/>
              </a:lnSpc>
              <a:spcAft>
                <a:spcPct val="10000"/>
              </a:spcAft>
            </a:pPr>
            <a:r>
              <a:rPr lang="en-US" dirty="0" smtClean="0">
                <a:solidFill>
                  <a:srgbClr val="000000"/>
                </a:solidFill>
                <a:latin typeface="Arial" pitchFamily="34" charset="0"/>
                <a:cs typeface="Arial" pitchFamily="34" charset="0"/>
              </a:rPr>
              <a:t>Post and Field Training Exercise </a:t>
            </a:r>
          </a:p>
          <a:p>
            <a:pPr eaLnBrk="1" hangingPunct="1">
              <a:lnSpc>
                <a:spcPct val="90000"/>
              </a:lnSpc>
              <a:spcAft>
                <a:spcPct val="10000"/>
              </a:spcAft>
            </a:pPr>
            <a:r>
              <a:rPr lang="en-US" b="1" dirty="0" smtClean="0">
                <a:solidFill>
                  <a:srgbClr val="0000FF"/>
                </a:solidFill>
                <a:latin typeface="Arial" pitchFamily="34" charset="0"/>
                <a:cs typeface="Arial" pitchFamily="34" charset="0"/>
              </a:rPr>
              <a:t>WHEN: </a:t>
            </a:r>
            <a:r>
              <a:rPr lang="en-US" dirty="0" smtClean="0">
                <a:solidFill>
                  <a:srgbClr val="000000"/>
                </a:solidFill>
                <a:latin typeface="Arial" pitchFamily="34" charset="0"/>
                <a:cs typeface="Arial" pitchFamily="34" charset="0"/>
              </a:rPr>
              <a:t>Annually in October  (2012)</a:t>
            </a:r>
            <a:endParaRPr lang="en-US" b="1" dirty="0">
              <a:solidFill>
                <a:srgbClr val="000000"/>
              </a:solidFill>
              <a:latin typeface="Arial" pitchFamily="34" charset="0"/>
              <a:cs typeface="Arial" pitchFamily="34" charset="0"/>
            </a:endParaRPr>
          </a:p>
        </p:txBody>
      </p:sp>
      <p:sp>
        <p:nvSpPr>
          <p:cNvPr id="9" name="Rectangle 2"/>
          <p:cNvSpPr txBox="1">
            <a:spLocks noChangeArrowheads="1"/>
          </p:cNvSpPr>
          <p:nvPr/>
        </p:nvSpPr>
        <p:spPr>
          <a:xfrm>
            <a:off x="1565207" y="253600"/>
            <a:ext cx="7555043" cy="715963"/>
          </a:xfrm>
          <a:prstGeom prst="rect">
            <a:avLst/>
          </a:prstGeom>
        </p:spPr>
        <p:txBody>
          <a:bodyPr/>
          <a:lstStyle/>
          <a:p>
            <a:pPr algn="r" eaLnBrk="1" hangingPunct="1">
              <a:defRPr/>
            </a:pPr>
            <a:r>
              <a:rPr lang="en-US" sz="3200" b="1" i="1" kern="0" dirty="0" smtClean="0">
                <a:solidFill>
                  <a:srgbClr val="000000"/>
                </a:solidFill>
              </a:rPr>
              <a:t>Training = Preparedness/Readiness</a:t>
            </a:r>
          </a:p>
        </p:txBody>
      </p:sp>
      <p:pic>
        <p:nvPicPr>
          <p:cNvPr id="15" name="Picture 14" descr="CS13 1 (Oct12).jpg"/>
          <p:cNvPicPr>
            <a:picLocks noChangeAspect="1"/>
          </p:cNvPicPr>
          <p:nvPr/>
        </p:nvPicPr>
        <p:blipFill>
          <a:blip r:embed="rId2" cstate="print"/>
          <a:stretch>
            <a:fillRect/>
          </a:stretch>
        </p:blipFill>
        <p:spPr>
          <a:xfrm>
            <a:off x="5784850" y="1121523"/>
            <a:ext cx="3313430" cy="2176249"/>
          </a:xfrm>
          <a:prstGeom prst="rect">
            <a:avLst/>
          </a:prstGeom>
          <a:ln w="28575">
            <a:solidFill>
              <a:schemeClr val="tx1"/>
            </a:solidFill>
          </a:ln>
        </p:spPr>
      </p:pic>
      <p:pic>
        <p:nvPicPr>
          <p:cNvPr id="16" name="Picture 15" descr="CS13 3 (Oct12).jpg"/>
          <p:cNvPicPr>
            <a:picLocks noChangeAspect="1"/>
          </p:cNvPicPr>
          <p:nvPr/>
        </p:nvPicPr>
        <p:blipFill>
          <a:blip r:embed="rId3" cstate="print"/>
          <a:stretch>
            <a:fillRect/>
          </a:stretch>
        </p:blipFill>
        <p:spPr>
          <a:xfrm>
            <a:off x="5806440" y="2993749"/>
            <a:ext cx="3291840" cy="2115517"/>
          </a:xfrm>
          <a:prstGeom prst="rect">
            <a:avLst/>
          </a:prstGeom>
          <a:ln w="28575">
            <a:solidFill>
              <a:schemeClr val="tx1"/>
            </a:solidFill>
          </a:ln>
        </p:spPr>
      </p:pic>
      <p:pic>
        <p:nvPicPr>
          <p:cNvPr id="17" name="Picture 16" descr="CS13 2 (Oct12).jpg"/>
          <p:cNvPicPr>
            <a:picLocks noChangeAspect="1"/>
          </p:cNvPicPr>
          <p:nvPr/>
        </p:nvPicPr>
        <p:blipFill>
          <a:blip r:embed="rId4" cstate="print"/>
          <a:srcRect r="24397"/>
          <a:stretch>
            <a:fillRect/>
          </a:stretch>
        </p:blipFill>
        <p:spPr>
          <a:xfrm>
            <a:off x="6979920" y="4936047"/>
            <a:ext cx="2118360" cy="1860993"/>
          </a:xfrm>
          <a:prstGeom prst="rect">
            <a:avLst/>
          </a:prstGeom>
          <a:ln w="28575">
            <a:solidFill>
              <a:schemeClr val="tx1"/>
            </a:solidFill>
          </a:ln>
        </p:spPr>
      </p:pic>
      <p:pic>
        <p:nvPicPr>
          <p:cNvPr id="14" name="Picture 13" descr="CS13 6 (Oct12).jpg"/>
          <p:cNvPicPr>
            <a:picLocks noChangeAspect="1"/>
          </p:cNvPicPr>
          <p:nvPr/>
        </p:nvPicPr>
        <p:blipFill>
          <a:blip r:embed="rId5" cstate="print"/>
          <a:srcRect l="8272" t="3917" r="22505"/>
          <a:stretch>
            <a:fillRect/>
          </a:stretch>
        </p:blipFill>
        <p:spPr>
          <a:xfrm>
            <a:off x="4800600" y="4932363"/>
            <a:ext cx="2148840" cy="1860550"/>
          </a:xfrm>
          <a:prstGeom prst="rect">
            <a:avLst/>
          </a:prstGeom>
          <a:ln w="28575">
            <a:solidFill>
              <a:schemeClr val="tx1"/>
            </a:solidFill>
          </a:ln>
        </p:spPr>
      </p:pic>
      <p:pic>
        <p:nvPicPr>
          <p:cNvPr id="19" name="Picture 18" descr="CS13 14 (Oct12).jpg"/>
          <p:cNvPicPr>
            <a:picLocks noChangeAspect="1"/>
          </p:cNvPicPr>
          <p:nvPr/>
        </p:nvPicPr>
        <p:blipFill>
          <a:blip r:embed="rId6" cstate="print"/>
          <a:stretch>
            <a:fillRect/>
          </a:stretch>
        </p:blipFill>
        <p:spPr>
          <a:xfrm>
            <a:off x="60960" y="2988689"/>
            <a:ext cx="2921003" cy="1943674"/>
          </a:xfrm>
          <a:prstGeom prst="rect">
            <a:avLst/>
          </a:prstGeom>
          <a:ln w="28575">
            <a:solidFill>
              <a:schemeClr val="tx1"/>
            </a:solidFill>
          </a:ln>
        </p:spPr>
      </p:pic>
      <p:pic>
        <p:nvPicPr>
          <p:cNvPr id="20" name="Picture 19" descr="CS13 11 (Oct12).jpg"/>
          <p:cNvPicPr>
            <a:picLocks noChangeAspect="1"/>
          </p:cNvPicPr>
          <p:nvPr/>
        </p:nvPicPr>
        <p:blipFill>
          <a:blip r:embed="rId7" cstate="print"/>
          <a:srcRect r="11483"/>
          <a:stretch>
            <a:fillRect/>
          </a:stretch>
        </p:blipFill>
        <p:spPr>
          <a:xfrm>
            <a:off x="2971800" y="5174003"/>
            <a:ext cx="2179320" cy="1638277"/>
          </a:xfrm>
          <a:prstGeom prst="rect">
            <a:avLst/>
          </a:prstGeom>
          <a:ln w="28575">
            <a:solidFill>
              <a:schemeClr val="tx1"/>
            </a:solidFill>
          </a:ln>
        </p:spPr>
      </p:pic>
      <p:pic>
        <p:nvPicPr>
          <p:cNvPr id="21" name="Picture 20" descr="CS13 4 (Oct12).jpg"/>
          <p:cNvPicPr>
            <a:picLocks noChangeAspect="1"/>
          </p:cNvPicPr>
          <p:nvPr/>
        </p:nvPicPr>
        <p:blipFill>
          <a:blip r:embed="rId8" cstate="print"/>
          <a:stretch>
            <a:fillRect/>
          </a:stretch>
        </p:blipFill>
        <p:spPr>
          <a:xfrm>
            <a:off x="2636520" y="2986470"/>
            <a:ext cx="3310847" cy="2198996"/>
          </a:xfrm>
          <a:prstGeom prst="rect">
            <a:avLst/>
          </a:prstGeom>
          <a:ln w="28575">
            <a:solidFill>
              <a:schemeClr val="tx1"/>
            </a:solidFill>
          </a:ln>
        </p:spPr>
      </p:pic>
      <p:pic>
        <p:nvPicPr>
          <p:cNvPr id="18" name="Picture 17" descr="CS13 5 (Oct12).jpg"/>
          <p:cNvPicPr>
            <a:picLocks noChangeAspect="1"/>
          </p:cNvPicPr>
          <p:nvPr/>
        </p:nvPicPr>
        <p:blipFill>
          <a:blip r:embed="rId9" cstate="print"/>
          <a:stretch>
            <a:fillRect/>
          </a:stretch>
        </p:blipFill>
        <p:spPr>
          <a:xfrm>
            <a:off x="60960" y="4651157"/>
            <a:ext cx="3230880" cy="2145884"/>
          </a:xfrm>
          <a:prstGeom prst="rect">
            <a:avLst/>
          </a:prstGeom>
          <a:ln w="28575">
            <a:solidFill>
              <a:schemeClr val="tx1"/>
            </a:solid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5474" name="Picture 2" descr="C:\Users\Egon.Hawrylak\Pictures\JOC Daily Ops Board 2.jpg"/>
          <p:cNvPicPr>
            <a:picLocks noChangeAspect="1" noChangeArrowheads="1"/>
          </p:cNvPicPr>
          <p:nvPr/>
        </p:nvPicPr>
        <p:blipFill>
          <a:blip r:embed="rId2" cstate="print"/>
          <a:srcRect/>
          <a:stretch>
            <a:fillRect/>
          </a:stretch>
        </p:blipFill>
        <p:spPr bwMode="auto">
          <a:xfrm>
            <a:off x="1" y="3602737"/>
            <a:ext cx="1173479" cy="1030223"/>
          </a:xfrm>
          <a:prstGeom prst="rect">
            <a:avLst/>
          </a:prstGeom>
          <a:noFill/>
        </p:spPr>
      </p:pic>
      <p:pic>
        <p:nvPicPr>
          <p:cNvPr id="745473" name="Picture 1" descr="C:\Users\Egon.Hawrylak\Pictures\JOC WAWAS2.jpg"/>
          <p:cNvPicPr>
            <a:picLocks noChangeAspect="1" noChangeArrowheads="1"/>
          </p:cNvPicPr>
          <p:nvPr/>
        </p:nvPicPr>
        <p:blipFill>
          <a:blip r:embed="rId3" cstate="print"/>
          <a:srcRect/>
          <a:stretch>
            <a:fillRect/>
          </a:stretch>
        </p:blipFill>
        <p:spPr bwMode="auto">
          <a:xfrm>
            <a:off x="0" y="2560320"/>
            <a:ext cx="1187348" cy="1048067"/>
          </a:xfrm>
          <a:prstGeom prst="rect">
            <a:avLst/>
          </a:prstGeom>
          <a:noFill/>
        </p:spPr>
      </p:pic>
      <p:sp>
        <p:nvSpPr>
          <p:cNvPr id="687107" name="Text Box 3"/>
          <p:cNvSpPr txBox="1">
            <a:spLocks noChangeArrowheads="1"/>
          </p:cNvSpPr>
          <p:nvPr/>
        </p:nvSpPr>
        <p:spPr bwMode="auto">
          <a:xfrm>
            <a:off x="914412" y="2812814"/>
            <a:ext cx="1390650" cy="366713"/>
          </a:xfrm>
          <a:prstGeom prst="rect">
            <a:avLst/>
          </a:prstGeom>
          <a:noFill/>
          <a:ln w="9525">
            <a:noFill/>
            <a:miter lim="800000"/>
            <a:headEnd/>
            <a:tailEnd/>
          </a:ln>
          <a:effectLst/>
        </p:spPr>
        <p:txBody>
          <a:bodyPr wrap="none">
            <a:spAutoFit/>
          </a:bodyPr>
          <a:lstStyle/>
          <a:p>
            <a:pPr eaLnBrk="1" hangingPunct="1"/>
            <a:r>
              <a:rPr lang="en-US" sz="1800" b="1" u="sng" dirty="0" smtClean="0">
                <a:solidFill>
                  <a:srgbClr val="0000FF"/>
                </a:solidFill>
                <a:latin typeface="Arial" charset="0"/>
              </a:rPr>
              <a:t>Day-to-Day</a:t>
            </a:r>
          </a:p>
        </p:txBody>
      </p:sp>
      <p:sp>
        <p:nvSpPr>
          <p:cNvPr id="687108" name="AutoShape 4"/>
          <p:cNvSpPr>
            <a:spLocks noChangeArrowheads="1"/>
          </p:cNvSpPr>
          <p:nvPr/>
        </p:nvSpPr>
        <p:spPr bwMode="auto">
          <a:xfrm rot="5400000">
            <a:off x="2228862" y="2498489"/>
            <a:ext cx="857250" cy="533400"/>
          </a:xfrm>
          <a:prstGeom prst="notchedRightArrow">
            <a:avLst>
              <a:gd name="adj1" fmla="val 50000"/>
              <a:gd name="adj2" fmla="val 40179"/>
            </a:avLst>
          </a:prstGeom>
          <a:solidFill>
            <a:srgbClr val="FF0000"/>
          </a:solidFill>
          <a:ln w="38100">
            <a:solidFill>
              <a:srgbClr val="FF0000"/>
            </a:solidFill>
            <a:miter lim="800000"/>
            <a:headEnd/>
            <a:tailEnd/>
          </a:ln>
          <a:effectLst/>
        </p:spPr>
        <p:txBody>
          <a:bodyPr wrap="none" anchor="ctr"/>
          <a:lstStyle/>
          <a:p>
            <a:pPr eaLnBrk="1" hangingPunct="1"/>
            <a:endParaRPr lang="en-US" dirty="0" smtClean="0">
              <a:solidFill>
                <a:srgbClr val="000000"/>
              </a:solidFill>
            </a:endParaRPr>
          </a:p>
        </p:txBody>
      </p:sp>
      <p:grpSp>
        <p:nvGrpSpPr>
          <p:cNvPr id="2" name="Group 5"/>
          <p:cNvGrpSpPr>
            <a:grpSpLocks/>
          </p:cNvGrpSpPr>
          <p:nvPr/>
        </p:nvGrpSpPr>
        <p:grpSpPr bwMode="auto">
          <a:xfrm>
            <a:off x="2667012" y="4070114"/>
            <a:ext cx="3886200" cy="381000"/>
            <a:chOff x="2016" y="3672"/>
            <a:chExt cx="2448" cy="240"/>
          </a:xfrm>
        </p:grpSpPr>
        <p:sp>
          <p:nvSpPr>
            <p:cNvPr id="687110" name="Rectangle 6"/>
            <p:cNvSpPr>
              <a:spLocks noChangeArrowheads="1"/>
            </p:cNvSpPr>
            <p:nvPr/>
          </p:nvSpPr>
          <p:spPr bwMode="auto">
            <a:xfrm>
              <a:off x="2016" y="3672"/>
              <a:ext cx="2448" cy="240"/>
            </a:xfrm>
            <a:prstGeom prst="rect">
              <a:avLst/>
            </a:prstGeom>
            <a:solidFill>
              <a:schemeClr val="bg1"/>
            </a:solidFill>
            <a:ln w="38100">
              <a:solidFill>
                <a:srgbClr val="FF0000"/>
              </a:solidFill>
              <a:miter lim="800000"/>
              <a:headEnd/>
              <a:tailEnd/>
            </a:ln>
            <a:effectLst/>
          </p:spPr>
          <p:txBody>
            <a:bodyPr wrap="none" anchor="ctr"/>
            <a:lstStyle/>
            <a:p>
              <a:pPr eaLnBrk="1" hangingPunct="1"/>
              <a:endParaRPr lang="en-US" dirty="0" smtClean="0">
                <a:solidFill>
                  <a:srgbClr val="000000"/>
                </a:solidFill>
              </a:endParaRPr>
            </a:p>
          </p:txBody>
        </p:sp>
        <p:sp>
          <p:nvSpPr>
            <p:cNvPr id="687111" name="Text Box 7"/>
            <p:cNvSpPr txBox="1">
              <a:spLocks noChangeArrowheads="1"/>
            </p:cNvSpPr>
            <p:nvPr/>
          </p:nvSpPr>
          <p:spPr bwMode="auto">
            <a:xfrm>
              <a:off x="2016" y="3681"/>
              <a:ext cx="1508" cy="231"/>
            </a:xfrm>
            <a:prstGeom prst="rect">
              <a:avLst/>
            </a:prstGeom>
            <a:noFill/>
            <a:ln w="9525">
              <a:noFill/>
              <a:miter lim="800000"/>
              <a:headEnd/>
              <a:tailEnd/>
            </a:ln>
            <a:effectLst/>
          </p:spPr>
          <p:txBody>
            <a:bodyPr wrap="none">
              <a:spAutoFit/>
            </a:bodyPr>
            <a:lstStyle/>
            <a:p>
              <a:pPr eaLnBrk="1" hangingPunct="1"/>
              <a:r>
                <a:rPr lang="en-US" sz="1800" b="1" dirty="0" smtClean="0">
                  <a:solidFill>
                    <a:srgbClr val="000000"/>
                  </a:solidFill>
                  <a:latin typeface="Arial" charset="0"/>
                </a:rPr>
                <a:t>Web EOC Event Log</a:t>
              </a:r>
            </a:p>
          </p:txBody>
        </p:sp>
      </p:grpSp>
      <p:grpSp>
        <p:nvGrpSpPr>
          <p:cNvPr id="3" name="Group 8"/>
          <p:cNvGrpSpPr>
            <a:grpSpLocks/>
          </p:cNvGrpSpPr>
          <p:nvPr/>
        </p:nvGrpSpPr>
        <p:grpSpPr bwMode="auto">
          <a:xfrm>
            <a:off x="2667012" y="4927364"/>
            <a:ext cx="3886200" cy="381000"/>
            <a:chOff x="2016" y="3900"/>
            <a:chExt cx="2448" cy="240"/>
          </a:xfrm>
        </p:grpSpPr>
        <p:sp>
          <p:nvSpPr>
            <p:cNvPr id="687113" name="Rectangle 9"/>
            <p:cNvSpPr>
              <a:spLocks noChangeArrowheads="1"/>
            </p:cNvSpPr>
            <p:nvPr/>
          </p:nvSpPr>
          <p:spPr bwMode="auto">
            <a:xfrm>
              <a:off x="2016" y="3900"/>
              <a:ext cx="2448" cy="240"/>
            </a:xfrm>
            <a:prstGeom prst="rect">
              <a:avLst/>
            </a:prstGeom>
            <a:solidFill>
              <a:schemeClr val="bg1"/>
            </a:solidFill>
            <a:ln w="38100">
              <a:solidFill>
                <a:srgbClr val="FF0000"/>
              </a:solidFill>
              <a:miter lim="800000"/>
              <a:headEnd/>
              <a:tailEnd/>
            </a:ln>
            <a:effectLst/>
          </p:spPr>
          <p:txBody>
            <a:bodyPr wrap="none" anchor="ctr"/>
            <a:lstStyle/>
            <a:p>
              <a:pPr eaLnBrk="1" hangingPunct="1"/>
              <a:endParaRPr lang="en-US" dirty="0" smtClean="0">
                <a:solidFill>
                  <a:srgbClr val="000000"/>
                </a:solidFill>
              </a:endParaRPr>
            </a:p>
          </p:txBody>
        </p:sp>
        <p:sp>
          <p:nvSpPr>
            <p:cNvPr id="687114" name="Text Box 10"/>
            <p:cNvSpPr txBox="1">
              <a:spLocks noChangeArrowheads="1"/>
            </p:cNvSpPr>
            <p:nvPr/>
          </p:nvSpPr>
          <p:spPr bwMode="auto">
            <a:xfrm>
              <a:off x="2044" y="3909"/>
              <a:ext cx="2132" cy="231"/>
            </a:xfrm>
            <a:prstGeom prst="rect">
              <a:avLst/>
            </a:prstGeom>
            <a:noFill/>
            <a:ln w="9525">
              <a:noFill/>
              <a:miter lim="800000"/>
              <a:headEnd/>
              <a:tailEnd/>
            </a:ln>
            <a:effectLst/>
          </p:spPr>
          <p:txBody>
            <a:bodyPr wrap="none">
              <a:spAutoFit/>
            </a:bodyPr>
            <a:lstStyle/>
            <a:p>
              <a:pPr eaLnBrk="1" hangingPunct="1"/>
              <a:r>
                <a:rPr lang="en-US" sz="1800" b="1" dirty="0" smtClean="0">
                  <a:solidFill>
                    <a:srgbClr val="000000"/>
                  </a:solidFill>
                  <a:latin typeface="Arial" charset="0"/>
                </a:rPr>
                <a:t>RICCS Event Conference Call</a:t>
              </a:r>
            </a:p>
          </p:txBody>
        </p:sp>
      </p:grpSp>
      <p:grpSp>
        <p:nvGrpSpPr>
          <p:cNvPr id="4" name="Group 11"/>
          <p:cNvGrpSpPr>
            <a:grpSpLocks/>
          </p:cNvGrpSpPr>
          <p:nvPr/>
        </p:nvGrpSpPr>
        <p:grpSpPr bwMode="auto">
          <a:xfrm>
            <a:off x="914412" y="5822714"/>
            <a:ext cx="7391400" cy="381000"/>
            <a:chOff x="912" y="2904"/>
            <a:chExt cx="4656" cy="240"/>
          </a:xfrm>
        </p:grpSpPr>
        <p:sp>
          <p:nvSpPr>
            <p:cNvPr id="687116" name="Rectangle 12"/>
            <p:cNvSpPr>
              <a:spLocks noChangeArrowheads="1"/>
            </p:cNvSpPr>
            <p:nvPr/>
          </p:nvSpPr>
          <p:spPr bwMode="auto">
            <a:xfrm>
              <a:off x="912" y="2904"/>
              <a:ext cx="4656" cy="240"/>
            </a:xfrm>
            <a:prstGeom prst="rect">
              <a:avLst/>
            </a:prstGeom>
            <a:solidFill>
              <a:schemeClr val="bg1"/>
            </a:solidFill>
            <a:ln w="38100">
              <a:solidFill>
                <a:schemeClr val="tx1"/>
              </a:solidFill>
              <a:miter lim="800000"/>
              <a:headEnd/>
              <a:tailEnd/>
            </a:ln>
            <a:effectLst/>
          </p:spPr>
          <p:txBody>
            <a:bodyPr wrap="none" anchor="ctr"/>
            <a:lstStyle/>
            <a:p>
              <a:pPr eaLnBrk="1" hangingPunct="1"/>
              <a:endParaRPr lang="en-US" dirty="0" smtClean="0">
                <a:solidFill>
                  <a:srgbClr val="000000"/>
                </a:solidFill>
              </a:endParaRPr>
            </a:p>
          </p:txBody>
        </p:sp>
        <p:sp>
          <p:nvSpPr>
            <p:cNvPr id="687117" name="Text Box 13"/>
            <p:cNvSpPr txBox="1">
              <a:spLocks noChangeArrowheads="1"/>
            </p:cNvSpPr>
            <p:nvPr/>
          </p:nvSpPr>
          <p:spPr bwMode="auto">
            <a:xfrm>
              <a:off x="912" y="2913"/>
              <a:ext cx="404" cy="231"/>
            </a:xfrm>
            <a:prstGeom prst="rect">
              <a:avLst/>
            </a:prstGeom>
            <a:noFill/>
            <a:ln w="9525">
              <a:noFill/>
              <a:miter lim="800000"/>
              <a:headEnd/>
              <a:tailEnd/>
            </a:ln>
            <a:effectLst/>
          </p:spPr>
          <p:txBody>
            <a:bodyPr wrap="none">
              <a:spAutoFit/>
            </a:bodyPr>
            <a:lstStyle/>
            <a:p>
              <a:pPr eaLnBrk="1" hangingPunct="1"/>
              <a:r>
                <a:rPr lang="en-US" sz="1800" b="1" dirty="0" smtClean="0">
                  <a:solidFill>
                    <a:srgbClr val="0000FF"/>
                  </a:solidFill>
                  <a:latin typeface="Arial" charset="0"/>
                </a:rPr>
                <a:t>VTC</a:t>
              </a:r>
            </a:p>
          </p:txBody>
        </p:sp>
        <p:sp>
          <p:nvSpPr>
            <p:cNvPr id="687118" name="Rectangle 14"/>
            <p:cNvSpPr>
              <a:spLocks noChangeArrowheads="1"/>
            </p:cNvSpPr>
            <p:nvPr/>
          </p:nvSpPr>
          <p:spPr bwMode="auto">
            <a:xfrm>
              <a:off x="2016" y="2904"/>
              <a:ext cx="2448" cy="240"/>
            </a:xfrm>
            <a:prstGeom prst="rect">
              <a:avLst/>
            </a:prstGeom>
            <a:solidFill>
              <a:srgbClr val="FF0000">
                <a:alpha val="50000"/>
              </a:srgbClr>
            </a:solidFill>
            <a:ln w="38100">
              <a:noFill/>
              <a:miter lim="800000"/>
              <a:headEnd/>
              <a:tailEnd/>
            </a:ln>
            <a:effectLst/>
          </p:spPr>
          <p:txBody>
            <a:bodyPr wrap="none" anchor="ctr"/>
            <a:lstStyle/>
            <a:p>
              <a:pPr eaLnBrk="1" hangingPunct="1"/>
              <a:endParaRPr lang="en-US" dirty="0" smtClean="0">
                <a:solidFill>
                  <a:srgbClr val="000000"/>
                </a:solidFill>
              </a:endParaRPr>
            </a:p>
          </p:txBody>
        </p:sp>
      </p:grpSp>
      <p:sp>
        <p:nvSpPr>
          <p:cNvPr id="687119" name="AutoShape 15"/>
          <p:cNvSpPr>
            <a:spLocks noChangeArrowheads="1"/>
          </p:cNvSpPr>
          <p:nvPr/>
        </p:nvSpPr>
        <p:spPr bwMode="auto">
          <a:xfrm rot="5400000">
            <a:off x="6165862" y="2488964"/>
            <a:ext cx="838200" cy="533400"/>
          </a:xfrm>
          <a:prstGeom prst="notchedRightArrow">
            <a:avLst>
              <a:gd name="adj1" fmla="val 50000"/>
              <a:gd name="adj2" fmla="val 39286"/>
            </a:avLst>
          </a:prstGeom>
          <a:solidFill>
            <a:srgbClr val="006600"/>
          </a:solidFill>
          <a:ln w="38100">
            <a:solidFill>
              <a:srgbClr val="006600"/>
            </a:solidFill>
            <a:miter lim="800000"/>
            <a:headEnd/>
            <a:tailEnd/>
          </a:ln>
          <a:effectLst/>
        </p:spPr>
        <p:txBody>
          <a:bodyPr wrap="none" anchor="ctr"/>
          <a:lstStyle/>
          <a:p>
            <a:pPr eaLnBrk="1" hangingPunct="1"/>
            <a:endParaRPr lang="en-US" dirty="0" smtClean="0">
              <a:solidFill>
                <a:srgbClr val="000000"/>
              </a:solidFill>
            </a:endParaRPr>
          </a:p>
        </p:txBody>
      </p:sp>
      <p:sp>
        <p:nvSpPr>
          <p:cNvPr id="687120" name="Text Box 16"/>
          <p:cNvSpPr txBox="1">
            <a:spLocks noChangeArrowheads="1"/>
          </p:cNvSpPr>
          <p:nvPr/>
        </p:nvSpPr>
        <p:spPr bwMode="auto">
          <a:xfrm>
            <a:off x="5861062" y="1676164"/>
            <a:ext cx="1454150" cy="641350"/>
          </a:xfrm>
          <a:prstGeom prst="rect">
            <a:avLst/>
          </a:prstGeom>
          <a:noFill/>
          <a:ln w="9525">
            <a:noFill/>
            <a:miter lim="800000"/>
            <a:headEnd/>
            <a:tailEnd/>
          </a:ln>
          <a:effectLst/>
        </p:spPr>
        <p:txBody>
          <a:bodyPr wrap="none">
            <a:spAutoFit/>
          </a:bodyPr>
          <a:lstStyle/>
          <a:p>
            <a:pPr algn="ctr" eaLnBrk="1" hangingPunct="1"/>
            <a:r>
              <a:rPr lang="en-US" sz="1800" b="1" i="1" dirty="0" smtClean="0">
                <a:solidFill>
                  <a:srgbClr val="006600"/>
                </a:solidFill>
                <a:effectLst>
                  <a:outerShdw blurRad="38100" dist="38100" dir="2700000" algn="tl">
                    <a:srgbClr val="C0C0C0"/>
                  </a:outerShdw>
                </a:effectLst>
                <a:latin typeface="Arial" charset="0"/>
              </a:rPr>
              <a:t>EVENT</a:t>
            </a:r>
          </a:p>
          <a:p>
            <a:pPr algn="ctr" eaLnBrk="1" hangingPunct="1"/>
            <a:r>
              <a:rPr lang="en-US" sz="1800" b="1" i="1" dirty="0" smtClean="0">
                <a:solidFill>
                  <a:srgbClr val="006600"/>
                </a:solidFill>
                <a:effectLst>
                  <a:outerShdw blurRad="38100" dist="38100" dir="2700000" algn="tl">
                    <a:srgbClr val="C0C0C0"/>
                  </a:outerShdw>
                </a:effectLst>
                <a:latin typeface="Arial" charset="0"/>
              </a:rPr>
              <a:t>COMPLETE</a:t>
            </a:r>
          </a:p>
        </p:txBody>
      </p:sp>
      <p:sp>
        <p:nvSpPr>
          <p:cNvPr id="687121" name="Text Box 17"/>
          <p:cNvSpPr txBox="1">
            <a:spLocks noChangeArrowheads="1"/>
          </p:cNvSpPr>
          <p:nvPr/>
        </p:nvSpPr>
        <p:spPr bwMode="auto">
          <a:xfrm>
            <a:off x="6934212" y="2812814"/>
            <a:ext cx="1390650" cy="366713"/>
          </a:xfrm>
          <a:prstGeom prst="rect">
            <a:avLst/>
          </a:prstGeom>
          <a:noFill/>
          <a:ln w="9525">
            <a:noFill/>
            <a:miter lim="800000"/>
            <a:headEnd/>
            <a:tailEnd/>
          </a:ln>
          <a:effectLst/>
        </p:spPr>
        <p:txBody>
          <a:bodyPr wrap="none">
            <a:spAutoFit/>
          </a:bodyPr>
          <a:lstStyle/>
          <a:p>
            <a:pPr eaLnBrk="1" hangingPunct="1"/>
            <a:r>
              <a:rPr lang="en-US" sz="1800" b="1" u="sng" dirty="0" smtClean="0">
                <a:solidFill>
                  <a:srgbClr val="0000FF"/>
                </a:solidFill>
                <a:latin typeface="Arial" charset="0"/>
              </a:rPr>
              <a:t>Day-to-Day</a:t>
            </a:r>
          </a:p>
        </p:txBody>
      </p:sp>
      <p:sp>
        <p:nvSpPr>
          <p:cNvPr id="687122" name="Text Box 18"/>
          <p:cNvSpPr txBox="1">
            <a:spLocks noChangeArrowheads="1"/>
          </p:cNvSpPr>
          <p:nvPr/>
        </p:nvSpPr>
        <p:spPr bwMode="auto">
          <a:xfrm>
            <a:off x="2781312" y="2354027"/>
            <a:ext cx="3333750" cy="915987"/>
          </a:xfrm>
          <a:prstGeom prst="rect">
            <a:avLst/>
          </a:prstGeom>
          <a:noFill/>
          <a:ln w="9525">
            <a:noFill/>
            <a:miter lim="800000"/>
            <a:headEnd/>
            <a:tailEnd/>
          </a:ln>
          <a:effectLst/>
        </p:spPr>
        <p:txBody>
          <a:bodyPr>
            <a:spAutoFit/>
          </a:bodyPr>
          <a:lstStyle/>
          <a:p>
            <a:pPr eaLnBrk="1" hangingPunct="1">
              <a:buFontTx/>
              <a:buChar char="-"/>
            </a:pPr>
            <a:r>
              <a:rPr lang="en-US" sz="1800" b="1" dirty="0" smtClean="0">
                <a:solidFill>
                  <a:srgbClr val="000000"/>
                </a:solidFill>
                <a:latin typeface="Arial" charset="0"/>
              </a:rPr>
              <a:t> 911</a:t>
            </a:r>
          </a:p>
          <a:p>
            <a:pPr eaLnBrk="1" hangingPunct="1">
              <a:buFontTx/>
              <a:buChar char="-"/>
            </a:pPr>
            <a:r>
              <a:rPr lang="en-US" sz="1800" b="1" dirty="0" smtClean="0">
                <a:solidFill>
                  <a:srgbClr val="000000"/>
                </a:solidFill>
                <a:latin typeface="Arial" charset="0"/>
              </a:rPr>
              <a:t> Law Enforcement Comms</a:t>
            </a:r>
          </a:p>
          <a:p>
            <a:pPr eaLnBrk="1" hangingPunct="1">
              <a:buFontTx/>
              <a:buChar char="-"/>
            </a:pPr>
            <a:r>
              <a:rPr lang="en-US" sz="1800" b="1" dirty="0" smtClean="0">
                <a:solidFill>
                  <a:srgbClr val="000000"/>
                </a:solidFill>
                <a:latin typeface="Arial" charset="0"/>
              </a:rPr>
              <a:t> Operations Center Report</a:t>
            </a:r>
          </a:p>
        </p:txBody>
      </p:sp>
      <p:grpSp>
        <p:nvGrpSpPr>
          <p:cNvPr id="5" name="Group 19"/>
          <p:cNvGrpSpPr>
            <a:grpSpLocks/>
          </p:cNvGrpSpPr>
          <p:nvPr/>
        </p:nvGrpSpPr>
        <p:grpSpPr bwMode="auto">
          <a:xfrm>
            <a:off x="914412" y="5365514"/>
            <a:ext cx="7391400" cy="381000"/>
            <a:chOff x="912" y="2616"/>
            <a:chExt cx="4656" cy="240"/>
          </a:xfrm>
        </p:grpSpPr>
        <p:sp>
          <p:nvSpPr>
            <p:cNvPr id="687124" name="Rectangle 20"/>
            <p:cNvSpPr>
              <a:spLocks noChangeArrowheads="1"/>
            </p:cNvSpPr>
            <p:nvPr/>
          </p:nvSpPr>
          <p:spPr bwMode="auto">
            <a:xfrm>
              <a:off x="912" y="2616"/>
              <a:ext cx="4656" cy="240"/>
            </a:xfrm>
            <a:prstGeom prst="rect">
              <a:avLst/>
            </a:prstGeom>
            <a:solidFill>
              <a:schemeClr val="bg1"/>
            </a:solidFill>
            <a:ln w="38100">
              <a:solidFill>
                <a:schemeClr val="tx1"/>
              </a:solidFill>
              <a:miter lim="800000"/>
              <a:headEnd/>
              <a:tailEnd/>
            </a:ln>
            <a:effectLst/>
          </p:spPr>
          <p:txBody>
            <a:bodyPr wrap="none" anchor="ctr"/>
            <a:lstStyle/>
            <a:p>
              <a:pPr eaLnBrk="1" hangingPunct="1"/>
              <a:endParaRPr lang="en-US" dirty="0" smtClean="0">
                <a:solidFill>
                  <a:srgbClr val="000000"/>
                </a:solidFill>
              </a:endParaRPr>
            </a:p>
          </p:txBody>
        </p:sp>
        <p:sp>
          <p:nvSpPr>
            <p:cNvPr id="687125" name="Rectangle 21"/>
            <p:cNvSpPr>
              <a:spLocks noChangeArrowheads="1"/>
            </p:cNvSpPr>
            <p:nvPr/>
          </p:nvSpPr>
          <p:spPr bwMode="auto">
            <a:xfrm>
              <a:off x="2016" y="2616"/>
              <a:ext cx="2448" cy="240"/>
            </a:xfrm>
            <a:prstGeom prst="rect">
              <a:avLst/>
            </a:prstGeom>
            <a:solidFill>
              <a:srgbClr val="FF0000">
                <a:alpha val="50000"/>
              </a:srgbClr>
            </a:solidFill>
            <a:ln w="38100">
              <a:noFill/>
              <a:miter lim="800000"/>
              <a:headEnd/>
              <a:tailEnd/>
            </a:ln>
            <a:effectLst/>
          </p:spPr>
          <p:txBody>
            <a:bodyPr wrap="none" anchor="ctr"/>
            <a:lstStyle/>
            <a:p>
              <a:pPr eaLnBrk="1" hangingPunct="1"/>
              <a:endParaRPr lang="en-US" dirty="0" smtClean="0">
                <a:solidFill>
                  <a:srgbClr val="000000"/>
                </a:solidFill>
              </a:endParaRPr>
            </a:p>
          </p:txBody>
        </p:sp>
        <p:sp>
          <p:nvSpPr>
            <p:cNvPr id="687126" name="Text Box 22"/>
            <p:cNvSpPr txBox="1">
              <a:spLocks noChangeArrowheads="1"/>
            </p:cNvSpPr>
            <p:nvPr/>
          </p:nvSpPr>
          <p:spPr bwMode="auto">
            <a:xfrm>
              <a:off x="912" y="2625"/>
              <a:ext cx="1076" cy="231"/>
            </a:xfrm>
            <a:prstGeom prst="rect">
              <a:avLst/>
            </a:prstGeom>
            <a:noFill/>
            <a:ln w="9525">
              <a:noFill/>
              <a:miter lim="800000"/>
              <a:headEnd/>
              <a:tailEnd/>
            </a:ln>
            <a:effectLst/>
          </p:spPr>
          <p:txBody>
            <a:bodyPr wrap="none">
              <a:spAutoFit/>
            </a:bodyPr>
            <a:lstStyle/>
            <a:p>
              <a:pPr eaLnBrk="1" hangingPunct="1"/>
              <a:r>
                <a:rPr lang="en-US" sz="1800" b="1" dirty="0" smtClean="0">
                  <a:solidFill>
                    <a:srgbClr val="0000FF"/>
                  </a:solidFill>
                  <a:latin typeface="Arial" charset="0"/>
                </a:rPr>
                <a:t>Phone (PSTN)</a:t>
              </a:r>
            </a:p>
          </p:txBody>
        </p:sp>
      </p:grpSp>
      <p:grpSp>
        <p:nvGrpSpPr>
          <p:cNvPr id="6" name="Group 23"/>
          <p:cNvGrpSpPr>
            <a:grpSpLocks/>
          </p:cNvGrpSpPr>
          <p:nvPr/>
        </p:nvGrpSpPr>
        <p:grpSpPr bwMode="auto">
          <a:xfrm>
            <a:off x="914412" y="3212864"/>
            <a:ext cx="7391400" cy="381000"/>
            <a:chOff x="912" y="2328"/>
            <a:chExt cx="4656" cy="240"/>
          </a:xfrm>
        </p:grpSpPr>
        <p:sp>
          <p:nvSpPr>
            <p:cNvPr id="687128" name="Rectangle 24"/>
            <p:cNvSpPr>
              <a:spLocks noChangeArrowheads="1"/>
            </p:cNvSpPr>
            <p:nvPr/>
          </p:nvSpPr>
          <p:spPr bwMode="auto">
            <a:xfrm>
              <a:off x="912" y="2328"/>
              <a:ext cx="4656" cy="240"/>
            </a:xfrm>
            <a:prstGeom prst="rect">
              <a:avLst/>
            </a:prstGeom>
            <a:solidFill>
              <a:schemeClr val="bg1"/>
            </a:solidFill>
            <a:ln w="38100">
              <a:solidFill>
                <a:schemeClr val="tx1"/>
              </a:solidFill>
              <a:miter lim="800000"/>
              <a:headEnd/>
              <a:tailEnd/>
            </a:ln>
            <a:effectLst/>
          </p:spPr>
          <p:txBody>
            <a:bodyPr wrap="none" anchor="ctr"/>
            <a:lstStyle/>
            <a:p>
              <a:pPr eaLnBrk="1" hangingPunct="1"/>
              <a:endParaRPr lang="en-US" dirty="0" smtClean="0">
                <a:solidFill>
                  <a:srgbClr val="000000"/>
                </a:solidFill>
              </a:endParaRPr>
            </a:p>
          </p:txBody>
        </p:sp>
        <p:sp>
          <p:nvSpPr>
            <p:cNvPr id="687129" name="Rectangle 25"/>
            <p:cNvSpPr>
              <a:spLocks noChangeArrowheads="1"/>
            </p:cNvSpPr>
            <p:nvPr/>
          </p:nvSpPr>
          <p:spPr bwMode="auto">
            <a:xfrm>
              <a:off x="2016" y="2328"/>
              <a:ext cx="2448" cy="240"/>
            </a:xfrm>
            <a:prstGeom prst="rect">
              <a:avLst/>
            </a:prstGeom>
            <a:solidFill>
              <a:srgbClr val="FF0000">
                <a:alpha val="50000"/>
              </a:srgbClr>
            </a:solidFill>
            <a:ln w="38100">
              <a:noFill/>
              <a:miter lim="800000"/>
              <a:headEnd/>
              <a:tailEnd/>
            </a:ln>
            <a:effectLst/>
          </p:spPr>
          <p:txBody>
            <a:bodyPr wrap="none" anchor="ctr"/>
            <a:lstStyle/>
            <a:p>
              <a:pPr eaLnBrk="1" hangingPunct="1"/>
              <a:endParaRPr lang="en-US" dirty="0" smtClean="0">
                <a:solidFill>
                  <a:srgbClr val="000000"/>
                </a:solidFill>
              </a:endParaRPr>
            </a:p>
          </p:txBody>
        </p:sp>
        <p:sp>
          <p:nvSpPr>
            <p:cNvPr id="687130" name="Text Box 26"/>
            <p:cNvSpPr txBox="1">
              <a:spLocks noChangeArrowheads="1"/>
            </p:cNvSpPr>
            <p:nvPr/>
          </p:nvSpPr>
          <p:spPr bwMode="auto">
            <a:xfrm>
              <a:off x="912" y="2337"/>
              <a:ext cx="692" cy="231"/>
            </a:xfrm>
            <a:prstGeom prst="rect">
              <a:avLst/>
            </a:prstGeom>
            <a:noFill/>
            <a:ln w="9525">
              <a:noFill/>
              <a:miter lim="800000"/>
              <a:headEnd/>
              <a:tailEnd/>
            </a:ln>
            <a:effectLst/>
          </p:spPr>
          <p:txBody>
            <a:bodyPr wrap="none">
              <a:spAutoFit/>
            </a:bodyPr>
            <a:lstStyle/>
            <a:p>
              <a:pPr eaLnBrk="1" hangingPunct="1"/>
              <a:r>
                <a:rPr lang="en-US" sz="1800" b="1" dirty="0" smtClean="0">
                  <a:solidFill>
                    <a:srgbClr val="0000FF"/>
                  </a:solidFill>
                  <a:latin typeface="Arial" charset="0"/>
                </a:rPr>
                <a:t>WAWAS</a:t>
              </a:r>
            </a:p>
          </p:txBody>
        </p:sp>
      </p:grpSp>
      <p:sp>
        <p:nvSpPr>
          <p:cNvPr id="687131" name="Rectangle 27"/>
          <p:cNvSpPr>
            <a:spLocks noChangeArrowheads="1"/>
          </p:cNvSpPr>
          <p:nvPr/>
        </p:nvSpPr>
        <p:spPr bwMode="auto">
          <a:xfrm>
            <a:off x="914412" y="4508264"/>
            <a:ext cx="7391400" cy="381000"/>
          </a:xfrm>
          <a:prstGeom prst="rect">
            <a:avLst/>
          </a:prstGeom>
          <a:solidFill>
            <a:schemeClr val="bg1"/>
          </a:solidFill>
          <a:ln w="38100">
            <a:solidFill>
              <a:schemeClr val="tx1"/>
            </a:solidFill>
            <a:miter lim="800000"/>
            <a:headEnd/>
            <a:tailEnd/>
          </a:ln>
          <a:effectLst/>
        </p:spPr>
        <p:txBody>
          <a:bodyPr wrap="none" anchor="ctr"/>
          <a:lstStyle/>
          <a:p>
            <a:pPr eaLnBrk="1" hangingPunct="1"/>
            <a:endParaRPr lang="en-US" dirty="0" smtClean="0">
              <a:solidFill>
                <a:srgbClr val="000000"/>
              </a:solidFill>
            </a:endParaRPr>
          </a:p>
        </p:txBody>
      </p:sp>
      <p:sp>
        <p:nvSpPr>
          <p:cNvPr id="687132" name="Rectangle 28"/>
          <p:cNvSpPr>
            <a:spLocks noChangeArrowheads="1"/>
          </p:cNvSpPr>
          <p:nvPr/>
        </p:nvSpPr>
        <p:spPr bwMode="auto">
          <a:xfrm>
            <a:off x="2667012" y="4508264"/>
            <a:ext cx="3886200" cy="381000"/>
          </a:xfrm>
          <a:prstGeom prst="rect">
            <a:avLst/>
          </a:prstGeom>
          <a:solidFill>
            <a:srgbClr val="FF0000">
              <a:alpha val="50000"/>
            </a:srgbClr>
          </a:solidFill>
          <a:ln w="38100">
            <a:noFill/>
            <a:miter lim="800000"/>
            <a:headEnd/>
            <a:tailEnd/>
          </a:ln>
          <a:effectLst/>
        </p:spPr>
        <p:txBody>
          <a:bodyPr wrap="none" anchor="ctr"/>
          <a:lstStyle/>
          <a:p>
            <a:pPr eaLnBrk="1" hangingPunct="1"/>
            <a:endParaRPr lang="en-US" dirty="0" smtClean="0">
              <a:solidFill>
                <a:srgbClr val="000000"/>
              </a:solidFill>
            </a:endParaRPr>
          </a:p>
        </p:txBody>
      </p:sp>
      <p:sp>
        <p:nvSpPr>
          <p:cNvPr id="687133" name="Rectangle 29"/>
          <p:cNvSpPr>
            <a:spLocks noChangeArrowheads="1"/>
          </p:cNvSpPr>
          <p:nvPr/>
        </p:nvSpPr>
        <p:spPr bwMode="auto">
          <a:xfrm>
            <a:off x="914412" y="3651014"/>
            <a:ext cx="7391400" cy="381000"/>
          </a:xfrm>
          <a:prstGeom prst="rect">
            <a:avLst/>
          </a:prstGeom>
          <a:solidFill>
            <a:schemeClr val="bg1"/>
          </a:solidFill>
          <a:ln w="38100">
            <a:solidFill>
              <a:schemeClr val="tx1"/>
            </a:solidFill>
            <a:miter lim="800000"/>
            <a:headEnd/>
            <a:tailEnd/>
          </a:ln>
          <a:effectLst/>
        </p:spPr>
        <p:txBody>
          <a:bodyPr wrap="none" anchor="ctr"/>
          <a:lstStyle/>
          <a:p>
            <a:pPr eaLnBrk="1" hangingPunct="1"/>
            <a:endParaRPr lang="en-US" dirty="0" smtClean="0">
              <a:solidFill>
                <a:srgbClr val="000000"/>
              </a:solidFill>
            </a:endParaRPr>
          </a:p>
        </p:txBody>
      </p:sp>
      <p:sp>
        <p:nvSpPr>
          <p:cNvPr id="687134" name="Rectangle 30"/>
          <p:cNvSpPr>
            <a:spLocks noChangeArrowheads="1"/>
          </p:cNvSpPr>
          <p:nvPr/>
        </p:nvSpPr>
        <p:spPr bwMode="auto">
          <a:xfrm>
            <a:off x="2667012" y="3651014"/>
            <a:ext cx="3886200" cy="381000"/>
          </a:xfrm>
          <a:prstGeom prst="rect">
            <a:avLst/>
          </a:prstGeom>
          <a:solidFill>
            <a:srgbClr val="FF0000">
              <a:alpha val="50000"/>
            </a:srgbClr>
          </a:solidFill>
          <a:ln w="38100">
            <a:noFill/>
            <a:miter lim="800000"/>
            <a:headEnd/>
            <a:tailEnd/>
          </a:ln>
          <a:effectLst/>
        </p:spPr>
        <p:txBody>
          <a:bodyPr wrap="none" anchor="ctr"/>
          <a:lstStyle/>
          <a:p>
            <a:pPr eaLnBrk="1" hangingPunct="1"/>
            <a:endParaRPr lang="en-US" dirty="0" smtClean="0">
              <a:solidFill>
                <a:srgbClr val="000000"/>
              </a:solidFill>
            </a:endParaRPr>
          </a:p>
        </p:txBody>
      </p:sp>
      <p:sp>
        <p:nvSpPr>
          <p:cNvPr id="687136" name="Line 32"/>
          <p:cNvSpPr>
            <a:spLocks noChangeShapeType="1"/>
          </p:cNvSpPr>
          <p:nvPr/>
        </p:nvSpPr>
        <p:spPr bwMode="auto">
          <a:xfrm flipH="1">
            <a:off x="6553212" y="3216275"/>
            <a:ext cx="7926" cy="2962458"/>
          </a:xfrm>
          <a:prstGeom prst="line">
            <a:avLst/>
          </a:prstGeom>
          <a:noFill/>
          <a:ln w="57150">
            <a:solidFill>
              <a:srgbClr val="006600"/>
            </a:solidFill>
            <a:prstDash val="sysDot"/>
            <a:round/>
            <a:headEnd/>
            <a:tailEnd/>
          </a:ln>
          <a:effectLst/>
        </p:spPr>
        <p:txBody>
          <a:bodyPr/>
          <a:lstStyle/>
          <a:p>
            <a:pPr eaLnBrk="1" hangingPunct="1"/>
            <a:endParaRPr lang="en-US" dirty="0" smtClean="0">
              <a:solidFill>
                <a:srgbClr val="000000"/>
              </a:solidFill>
            </a:endParaRPr>
          </a:p>
        </p:txBody>
      </p:sp>
      <p:sp>
        <p:nvSpPr>
          <p:cNvPr id="687137" name="Line 33"/>
          <p:cNvSpPr>
            <a:spLocks noChangeShapeType="1"/>
          </p:cNvSpPr>
          <p:nvPr/>
        </p:nvSpPr>
        <p:spPr bwMode="auto">
          <a:xfrm flipH="1">
            <a:off x="2636838" y="3127139"/>
            <a:ext cx="11124" cy="3085184"/>
          </a:xfrm>
          <a:prstGeom prst="line">
            <a:avLst/>
          </a:prstGeom>
          <a:noFill/>
          <a:ln w="57150">
            <a:solidFill>
              <a:srgbClr val="FF0000"/>
            </a:solidFill>
            <a:prstDash val="sysDot"/>
            <a:round/>
            <a:headEnd/>
            <a:tailEnd/>
          </a:ln>
          <a:effectLst/>
        </p:spPr>
        <p:txBody>
          <a:bodyPr/>
          <a:lstStyle/>
          <a:p>
            <a:pPr eaLnBrk="1" hangingPunct="1"/>
            <a:endParaRPr lang="en-US" dirty="0" smtClean="0">
              <a:solidFill>
                <a:srgbClr val="000000"/>
              </a:solidFill>
            </a:endParaRPr>
          </a:p>
        </p:txBody>
      </p:sp>
      <p:sp>
        <p:nvSpPr>
          <p:cNvPr id="687138" name="Text Box 34"/>
          <p:cNvSpPr txBox="1">
            <a:spLocks noChangeArrowheads="1"/>
          </p:cNvSpPr>
          <p:nvPr/>
        </p:nvSpPr>
        <p:spPr bwMode="auto">
          <a:xfrm>
            <a:off x="914412" y="3665302"/>
            <a:ext cx="3489097" cy="369332"/>
          </a:xfrm>
          <a:prstGeom prst="rect">
            <a:avLst/>
          </a:prstGeom>
          <a:noFill/>
          <a:ln w="9525">
            <a:noFill/>
            <a:miter lim="800000"/>
            <a:headEnd/>
            <a:tailEnd/>
          </a:ln>
          <a:effectLst/>
        </p:spPr>
        <p:txBody>
          <a:bodyPr wrap="none">
            <a:spAutoFit/>
          </a:bodyPr>
          <a:lstStyle/>
          <a:p>
            <a:pPr eaLnBrk="1" hangingPunct="1"/>
            <a:r>
              <a:rPr lang="en-US" sz="1800" b="1" dirty="0" smtClean="0">
                <a:solidFill>
                  <a:srgbClr val="0000FF"/>
                </a:solidFill>
                <a:latin typeface="Arial" charset="0"/>
              </a:rPr>
              <a:t>Web EOC/Regional Info Board</a:t>
            </a:r>
          </a:p>
        </p:txBody>
      </p:sp>
      <p:sp>
        <p:nvSpPr>
          <p:cNvPr id="687139" name="Text Box 35"/>
          <p:cNvSpPr txBox="1">
            <a:spLocks noChangeArrowheads="1"/>
          </p:cNvSpPr>
          <p:nvPr/>
        </p:nvSpPr>
        <p:spPr bwMode="auto">
          <a:xfrm>
            <a:off x="914412" y="4522552"/>
            <a:ext cx="902811" cy="369332"/>
          </a:xfrm>
          <a:prstGeom prst="rect">
            <a:avLst/>
          </a:prstGeom>
          <a:noFill/>
          <a:ln w="9525">
            <a:noFill/>
            <a:miter lim="800000"/>
            <a:headEnd/>
            <a:tailEnd/>
          </a:ln>
          <a:effectLst/>
        </p:spPr>
        <p:txBody>
          <a:bodyPr wrap="none">
            <a:spAutoFit/>
          </a:bodyPr>
          <a:lstStyle/>
          <a:p>
            <a:pPr eaLnBrk="1" hangingPunct="1"/>
            <a:r>
              <a:rPr lang="en-US" sz="1800" b="1" dirty="0" smtClean="0">
                <a:solidFill>
                  <a:srgbClr val="0000FF"/>
                </a:solidFill>
                <a:latin typeface="Arial" charset="0"/>
              </a:rPr>
              <a:t>RICCS</a:t>
            </a:r>
          </a:p>
        </p:txBody>
      </p:sp>
      <p:grpSp>
        <p:nvGrpSpPr>
          <p:cNvPr id="7" name="Group 41"/>
          <p:cNvGrpSpPr>
            <a:grpSpLocks/>
          </p:cNvGrpSpPr>
          <p:nvPr/>
        </p:nvGrpSpPr>
        <p:grpSpPr bwMode="auto">
          <a:xfrm>
            <a:off x="1560236" y="1535166"/>
            <a:ext cx="2224087" cy="1092200"/>
            <a:chOff x="1393" y="1041"/>
            <a:chExt cx="1401" cy="688"/>
          </a:xfrm>
        </p:grpSpPr>
        <p:sp>
          <p:nvSpPr>
            <p:cNvPr id="687141" name="AutoShape 37"/>
            <p:cNvSpPr>
              <a:spLocks noChangeArrowheads="1"/>
            </p:cNvSpPr>
            <p:nvPr/>
          </p:nvSpPr>
          <p:spPr bwMode="auto">
            <a:xfrm rot="441968">
              <a:off x="1393" y="1041"/>
              <a:ext cx="1401" cy="688"/>
            </a:xfrm>
            <a:prstGeom prst="irregularSeal2">
              <a:avLst/>
            </a:prstGeom>
            <a:gradFill rotWithShape="1">
              <a:gsLst>
                <a:gs pos="0">
                  <a:srgbClr val="FF0000"/>
                </a:gs>
                <a:gs pos="50000">
                  <a:srgbClr val="FFFF00"/>
                </a:gs>
                <a:gs pos="100000">
                  <a:srgbClr val="FF0000"/>
                </a:gs>
              </a:gsLst>
              <a:lin ang="0" scaled="1"/>
            </a:gradFill>
            <a:ln w="9525">
              <a:solidFill>
                <a:schemeClr val="tx1"/>
              </a:solidFill>
              <a:miter lim="800000"/>
              <a:headEnd/>
              <a:tailEnd/>
            </a:ln>
            <a:effectLst/>
          </p:spPr>
          <p:txBody>
            <a:bodyPr wrap="none" anchor="ctr"/>
            <a:lstStyle/>
            <a:p>
              <a:pPr eaLnBrk="1" hangingPunct="1"/>
              <a:endParaRPr lang="en-US" dirty="0" smtClean="0">
                <a:solidFill>
                  <a:srgbClr val="000000"/>
                </a:solidFill>
              </a:endParaRPr>
            </a:p>
          </p:txBody>
        </p:sp>
        <p:sp>
          <p:nvSpPr>
            <p:cNvPr id="687142" name="Text Box 38"/>
            <p:cNvSpPr txBox="1">
              <a:spLocks noChangeArrowheads="1"/>
            </p:cNvSpPr>
            <p:nvPr/>
          </p:nvSpPr>
          <p:spPr bwMode="auto">
            <a:xfrm>
              <a:off x="1624" y="1270"/>
              <a:ext cx="882" cy="250"/>
            </a:xfrm>
            <a:prstGeom prst="rect">
              <a:avLst/>
            </a:prstGeom>
            <a:noFill/>
            <a:ln w="9525">
              <a:noFill/>
              <a:miter lim="800000"/>
              <a:headEnd/>
              <a:tailEnd/>
            </a:ln>
            <a:effectLst/>
          </p:spPr>
          <p:txBody>
            <a:bodyPr>
              <a:spAutoFit/>
            </a:bodyPr>
            <a:lstStyle/>
            <a:p>
              <a:pPr algn="ctr" eaLnBrk="1" hangingPunct="1">
                <a:spcBef>
                  <a:spcPct val="50000"/>
                </a:spcBef>
              </a:pPr>
              <a:r>
                <a:rPr lang="en-US" b="1" i="1" dirty="0" smtClean="0">
                  <a:solidFill>
                    <a:srgbClr val="990000"/>
                  </a:solidFill>
                  <a:effectLst>
                    <a:outerShdw blurRad="38100" dist="38100" dir="2700000" algn="tl">
                      <a:srgbClr val="C0C0C0"/>
                    </a:outerShdw>
                  </a:effectLst>
                  <a:latin typeface="Arial" charset="0"/>
                </a:rPr>
                <a:t>EVENT</a:t>
              </a:r>
            </a:p>
          </p:txBody>
        </p:sp>
      </p:grpSp>
      <p:sp>
        <p:nvSpPr>
          <p:cNvPr id="38" name="Rectangle 37"/>
          <p:cNvSpPr/>
          <p:nvPr/>
        </p:nvSpPr>
        <p:spPr>
          <a:xfrm>
            <a:off x="1730512" y="6242166"/>
            <a:ext cx="7317230" cy="618631"/>
          </a:xfrm>
          <a:prstGeom prst="rect">
            <a:avLst/>
          </a:prstGeom>
        </p:spPr>
        <p:txBody>
          <a:bodyPr wrap="square">
            <a:spAutoFit/>
          </a:bodyPr>
          <a:lstStyle/>
          <a:p>
            <a:pPr marL="406400" lvl="1" indent="-228600">
              <a:lnSpc>
                <a:spcPct val="95000"/>
              </a:lnSpc>
            </a:pPr>
            <a:r>
              <a:rPr lang="en-US" sz="1800" b="1" i="1" dirty="0" smtClean="0">
                <a:solidFill>
                  <a:srgbClr val="000066"/>
                </a:solidFill>
              </a:rPr>
              <a:t>WAWAS: Washington Area Warning System</a:t>
            </a:r>
          </a:p>
          <a:p>
            <a:pPr marL="406400" lvl="1" indent="-228600">
              <a:lnSpc>
                <a:spcPct val="95000"/>
              </a:lnSpc>
            </a:pPr>
            <a:r>
              <a:rPr lang="en-US" sz="1800" b="1" i="1" dirty="0" smtClean="0">
                <a:solidFill>
                  <a:srgbClr val="000066"/>
                </a:solidFill>
              </a:rPr>
              <a:t>RICCS: Regional Incident Communications and Coordination System</a:t>
            </a:r>
            <a:endParaRPr lang="en-US" sz="1800" b="1" i="1" dirty="0">
              <a:solidFill>
                <a:srgbClr val="000066"/>
              </a:solidFill>
            </a:endParaRPr>
          </a:p>
        </p:txBody>
      </p:sp>
      <p:sp>
        <p:nvSpPr>
          <p:cNvPr id="39" name="Rectangle 38"/>
          <p:cNvSpPr/>
          <p:nvPr/>
        </p:nvSpPr>
        <p:spPr>
          <a:xfrm>
            <a:off x="2184401" y="3206351"/>
            <a:ext cx="6161311" cy="400110"/>
          </a:xfrm>
          <a:prstGeom prst="rect">
            <a:avLst/>
          </a:prstGeom>
        </p:spPr>
        <p:txBody>
          <a:bodyPr wrap="square">
            <a:spAutoFit/>
          </a:bodyPr>
          <a:lstStyle/>
          <a:p>
            <a:r>
              <a:rPr lang="en-US" b="1" i="1" dirty="0" smtClean="0">
                <a:solidFill>
                  <a:srgbClr val="000000"/>
                </a:solidFill>
              </a:rPr>
              <a:t>(Non-secure, hard-wired telephonic notification system)</a:t>
            </a:r>
            <a:endParaRPr lang="en-US" b="1" i="1" dirty="0">
              <a:solidFill>
                <a:srgbClr val="000000"/>
              </a:solidFill>
            </a:endParaRPr>
          </a:p>
        </p:txBody>
      </p:sp>
      <p:sp>
        <p:nvSpPr>
          <p:cNvPr id="40" name="Rectangle 39"/>
          <p:cNvSpPr/>
          <p:nvPr/>
        </p:nvSpPr>
        <p:spPr>
          <a:xfrm>
            <a:off x="1712699" y="4498097"/>
            <a:ext cx="6700381" cy="400110"/>
          </a:xfrm>
          <a:prstGeom prst="rect">
            <a:avLst/>
          </a:prstGeom>
        </p:spPr>
        <p:txBody>
          <a:bodyPr wrap="square">
            <a:spAutoFit/>
          </a:bodyPr>
          <a:lstStyle/>
          <a:p>
            <a:r>
              <a:rPr lang="en-US" b="1" i="1" dirty="0" smtClean="0">
                <a:solidFill>
                  <a:srgbClr val="000000"/>
                </a:solidFill>
              </a:rPr>
              <a:t>(Non-secure, text messaging via email, cell phone, pager, etc)</a:t>
            </a:r>
            <a:endParaRPr lang="en-US" b="1" i="1" dirty="0">
              <a:solidFill>
                <a:srgbClr val="000000"/>
              </a:solidFill>
            </a:endParaRPr>
          </a:p>
        </p:txBody>
      </p:sp>
      <p:sp>
        <p:nvSpPr>
          <p:cNvPr id="42" name="Rectangle 41"/>
          <p:cNvSpPr/>
          <p:nvPr/>
        </p:nvSpPr>
        <p:spPr>
          <a:xfrm>
            <a:off x="4287342" y="3636005"/>
            <a:ext cx="4047903" cy="400110"/>
          </a:xfrm>
          <a:prstGeom prst="rect">
            <a:avLst/>
          </a:prstGeom>
        </p:spPr>
        <p:txBody>
          <a:bodyPr wrap="none">
            <a:spAutoFit/>
          </a:bodyPr>
          <a:lstStyle/>
          <a:p>
            <a:r>
              <a:rPr lang="en-US" b="1" i="1" dirty="0" smtClean="0">
                <a:solidFill>
                  <a:srgbClr val="000000"/>
                </a:solidFill>
              </a:rPr>
              <a:t>(Non-secure, web-based application)</a:t>
            </a:r>
            <a:endParaRPr lang="en-US" b="1" i="1" dirty="0">
              <a:solidFill>
                <a:srgbClr val="000000"/>
              </a:solidFill>
            </a:endParaRPr>
          </a:p>
        </p:txBody>
      </p:sp>
      <p:sp>
        <p:nvSpPr>
          <p:cNvPr id="44" name="Text Box 36"/>
          <p:cNvSpPr txBox="1">
            <a:spLocks noChangeArrowheads="1"/>
          </p:cNvSpPr>
          <p:nvPr/>
        </p:nvSpPr>
        <p:spPr bwMode="auto">
          <a:xfrm>
            <a:off x="1192642" y="990456"/>
            <a:ext cx="8026556" cy="830997"/>
          </a:xfrm>
          <a:prstGeom prst="rect">
            <a:avLst/>
          </a:prstGeom>
          <a:noFill/>
          <a:ln w="12700">
            <a:noFill/>
            <a:miter lim="800000"/>
            <a:headEnd/>
            <a:tailEnd/>
          </a:ln>
          <a:effectLst/>
        </p:spPr>
        <p:txBody>
          <a:bodyPr wrap="none">
            <a:spAutoFit/>
          </a:bodyPr>
          <a:lstStyle/>
          <a:p>
            <a:r>
              <a:rPr lang="en-US" sz="2400" b="1" i="1" dirty="0" smtClean="0">
                <a:solidFill>
                  <a:srgbClr val="000000"/>
                </a:solidFill>
              </a:rPr>
              <a:t>Shaping the NCR Common Operating Picture Through the</a:t>
            </a:r>
          </a:p>
          <a:p>
            <a:r>
              <a:rPr lang="en-US" sz="2400" b="1" i="1" dirty="0" smtClean="0">
                <a:solidFill>
                  <a:srgbClr val="000000"/>
                </a:solidFill>
              </a:rPr>
              <a:t>                         “NCR Operation Center Coordination Group”</a:t>
            </a:r>
          </a:p>
        </p:txBody>
      </p:sp>
      <p:sp>
        <p:nvSpPr>
          <p:cNvPr id="45" name="Rectangle 2"/>
          <p:cNvSpPr>
            <a:spLocks noChangeArrowheads="1"/>
          </p:cNvSpPr>
          <p:nvPr/>
        </p:nvSpPr>
        <p:spPr bwMode="auto">
          <a:xfrm>
            <a:off x="1496292" y="113720"/>
            <a:ext cx="7606144" cy="755650"/>
          </a:xfrm>
          <a:prstGeom prst="rect">
            <a:avLst/>
          </a:prstGeom>
          <a:noFill/>
          <a:ln w="9525">
            <a:noFill/>
            <a:miter lim="800000"/>
            <a:headEnd/>
            <a:tailEnd/>
          </a:ln>
          <a:effectLst/>
        </p:spPr>
        <p:txBody>
          <a:bodyPr anchor="ctr"/>
          <a:lstStyle/>
          <a:p>
            <a:pPr algn="r"/>
            <a:r>
              <a:rPr lang="en-US" sz="3200" b="1" i="1" dirty="0">
                <a:solidFill>
                  <a:srgbClr val="000000"/>
                </a:solidFill>
                <a:latin typeface="Times New Roman"/>
              </a:rPr>
              <a:t>NCR Operations Center Communications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dwtemp2">
  <a:themeElements>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dwtemp2">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dwtemp2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mdwtemp2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dwtemp2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dwtemp2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dwtemp2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mdwtemp2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dwtemp2">
  <a:themeElements>
    <a:clrScheme name="1_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mdwtemp2">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1_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mdwtemp2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1_mdwtemp2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mdwtemp2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mdwtemp2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mdwtemp2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1_mdwtemp2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7_mdwtemp2">
  <a:themeElements>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dwtemp2">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dwtemp2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mdwtemp2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dwtemp2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dwtemp2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dwtemp2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mdwtemp2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4_mdwtemp2">
  <a:themeElements>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dwtemp2">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dwtemp2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mdwtemp2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dwtemp2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dwtemp2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dwtemp2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mdwtemp2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8_mdwtemp2">
  <a:themeElements>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dwtemp2">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dwtemp2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mdwtemp2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dwtemp2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dwtemp2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dwtemp2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mdwtemp2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2_mdwtemp2">
  <a:themeElements>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dwtemp2">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dwtemp2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dwtemp2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mdwtemp2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dwtemp2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dwtemp2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dwtemp2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mdwtemp2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3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Office\Templates\mdwtemp2.pot</Template>
  <TotalTime>51994</TotalTime>
  <Words>1477</Words>
  <Application>Microsoft Office PowerPoint</Application>
  <PresentationFormat>On-screen Show (4:3)</PresentationFormat>
  <Paragraphs>297</Paragraphs>
  <Slides>17</Slides>
  <Notes>6</Notes>
  <HiddenSlides>0</HiddenSlides>
  <MMClips>0</MMClips>
  <ScaleCrop>false</ScaleCrop>
  <HeadingPairs>
    <vt:vector size="4" baseType="variant">
      <vt:variant>
        <vt:lpstr>Theme</vt:lpstr>
      </vt:variant>
      <vt:variant>
        <vt:i4>8</vt:i4>
      </vt:variant>
      <vt:variant>
        <vt:lpstr>Slide Titles</vt:lpstr>
      </vt:variant>
      <vt:variant>
        <vt:i4>17</vt:i4>
      </vt:variant>
    </vt:vector>
  </HeadingPairs>
  <TitlesOfParts>
    <vt:vector size="25" baseType="lpstr">
      <vt:lpstr>mdwtemp2</vt:lpstr>
      <vt:lpstr>1_mdwtemp2</vt:lpstr>
      <vt:lpstr>1_Office Theme</vt:lpstr>
      <vt:lpstr>7_mdwtemp2</vt:lpstr>
      <vt:lpstr>14_mdwtemp2</vt:lpstr>
      <vt:lpstr>18_mdwtemp2</vt:lpstr>
      <vt:lpstr>12_mdwtemp2</vt:lpstr>
      <vt:lpstr>3_Default Design</vt:lpstr>
      <vt:lpstr>Slide 1</vt:lpstr>
      <vt:lpstr>  Major Event Schedule ~ 57th Inauguration </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Exercise Capital Shield</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GOESG JFHQ-NCR</dc:title>
  <dc:subject>MDW Template to be used for CG</dc:subject>
  <dc:creator>Hawrylak</dc:creator>
  <cp:lastModifiedBy>dmcmillion</cp:lastModifiedBy>
  <cp:revision>3149</cp:revision>
  <cp:lastPrinted>2002-12-09T21:00:11Z</cp:lastPrinted>
  <dcterms:created xsi:type="dcterms:W3CDTF">2000-02-07T12:04:19Z</dcterms:created>
  <dcterms:modified xsi:type="dcterms:W3CDTF">2013-02-12T16:58:19Z</dcterms:modified>
</cp:coreProperties>
</file>