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5"/>
  </p:notesMasterIdLst>
  <p:sldIdLst>
    <p:sldId id="279" r:id="rId5"/>
    <p:sldId id="1543" r:id="rId6"/>
    <p:sldId id="1536" r:id="rId7"/>
    <p:sldId id="293" r:id="rId8"/>
    <p:sldId id="1665" r:id="rId9"/>
    <p:sldId id="1525" r:id="rId10"/>
    <p:sldId id="283" r:id="rId11"/>
    <p:sldId id="1664" r:id="rId12"/>
    <p:sldId id="1532" r:id="rId13"/>
    <p:sldId id="291" r:id="rId14"/>
  </p:sldIdLst>
  <p:sldSz cx="146304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race Brown" initials="GB" lastIdx="4" clrIdx="0">
    <p:extLst>
      <p:ext uri="{19B8F6BF-5375-455C-9EA6-DF929625EA0E}">
        <p15:presenceInfo xmlns:p15="http://schemas.microsoft.com/office/powerpoint/2012/main" userId="S::GBrown@Capitalareafoodbank.org::f8f82195-bb61-4e0f-a666-eb4229b6b22e" providerId="AD"/>
      </p:ext>
    </p:extLst>
  </p:cmAuthor>
  <p:cmAuthor id="2" name="Radha Muthiah" initials="RM" lastIdx="12" clrIdx="1">
    <p:extLst>
      <p:ext uri="{19B8F6BF-5375-455C-9EA6-DF929625EA0E}">
        <p15:presenceInfo xmlns:p15="http://schemas.microsoft.com/office/powerpoint/2012/main" userId="S::rmuthiah@capitalareafoodbank.org::863bf00b-6526-4e13-a704-8a4876f1b3f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3327"/>
    <a:srgbClr val="F8F8F2"/>
    <a:srgbClr val="F0F0E3"/>
    <a:srgbClr val="E4E6C3"/>
    <a:srgbClr val="4A4A4A"/>
    <a:srgbClr val="4E8227"/>
    <a:srgbClr val="F6CF3E"/>
    <a:srgbClr val="DC7A00"/>
    <a:srgbClr val="004B26"/>
    <a:srgbClr val="82C5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94713C-188A-3453-5C42-E733B0E1DB9A}" v="2" dt="2021-07-15T18:57:19.954"/>
    <p1510:client id="{AF20A074-6597-48AA-86C6-096F73EE35F3}" v="53" dt="2021-07-15T19:19:22.449"/>
    <p1510:client id="{CF791404-E188-F665-F610-CE85EFE74C13}" v="173" dt="2021-07-15T17:05:31.9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0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dha Muthiah" userId="S::rmuthiah@capitalareafoodbank.org::863bf00b-6526-4e13-a704-8a4876f1b3fc" providerId="AD" clId="Web-{9094713C-188A-3453-5C42-E733B0E1DB9A}"/>
    <pc:docChg chg="">
      <pc:chgData name="Radha Muthiah" userId="S::rmuthiah@capitalareafoodbank.org::863bf00b-6526-4e13-a704-8a4876f1b3fc" providerId="AD" clId="Web-{9094713C-188A-3453-5C42-E733B0E1DB9A}" dt="2021-07-15T18:57:19.954" v="1"/>
      <pc:docMkLst>
        <pc:docMk/>
      </pc:docMkLst>
      <pc:sldChg chg="addCm">
        <pc:chgData name="Radha Muthiah" userId="S::rmuthiah@capitalareafoodbank.org::863bf00b-6526-4e13-a704-8a4876f1b3fc" providerId="AD" clId="Web-{9094713C-188A-3453-5C42-E733B0E1DB9A}" dt="2021-07-15T18:57:19.954" v="1"/>
        <pc:sldMkLst>
          <pc:docMk/>
          <pc:sldMk cId="3082327914" sldId="293"/>
        </pc:sldMkLst>
      </pc:sldChg>
    </pc:docChg>
  </pc:docChgLst>
  <pc:docChgLst>
    <pc:chgData name="Grace Brown" userId="f8f82195-bb61-4e0f-a666-eb4229b6b22e" providerId="ADAL" clId="{AF20A074-6597-48AA-86C6-096F73EE35F3}"/>
    <pc:docChg chg="undo custSel addSld delSld modSld sldOrd">
      <pc:chgData name="Grace Brown" userId="f8f82195-bb61-4e0f-a666-eb4229b6b22e" providerId="ADAL" clId="{AF20A074-6597-48AA-86C6-096F73EE35F3}" dt="2021-07-15T19:21:48.756" v="443" actId="5793"/>
      <pc:docMkLst>
        <pc:docMk/>
      </pc:docMkLst>
      <pc:sldChg chg="ord">
        <pc:chgData name="Grace Brown" userId="f8f82195-bb61-4e0f-a666-eb4229b6b22e" providerId="ADAL" clId="{AF20A074-6597-48AA-86C6-096F73EE35F3}" dt="2021-07-14T17:19:40.203" v="46"/>
        <pc:sldMkLst>
          <pc:docMk/>
          <pc:sldMk cId="2378720313" sldId="264"/>
        </pc:sldMkLst>
      </pc:sldChg>
      <pc:sldChg chg="modSp mod">
        <pc:chgData name="Grace Brown" userId="f8f82195-bb61-4e0f-a666-eb4229b6b22e" providerId="ADAL" clId="{AF20A074-6597-48AA-86C6-096F73EE35F3}" dt="2021-07-15T18:29:43.577" v="254" actId="20577"/>
        <pc:sldMkLst>
          <pc:docMk/>
          <pc:sldMk cId="4225664733" sldId="279"/>
        </pc:sldMkLst>
        <pc:spChg chg="mod">
          <ac:chgData name="Grace Brown" userId="f8f82195-bb61-4e0f-a666-eb4229b6b22e" providerId="ADAL" clId="{AF20A074-6597-48AA-86C6-096F73EE35F3}" dt="2021-07-14T17:19:16.251" v="35" actId="20577"/>
          <ac:spMkLst>
            <pc:docMk/>
            <pc:sldMk cId="4225664733" sldId="279"/>
            <ac:spMk id="4" creationId="{FCF116A3-1695-5643-91ED-D9ABB3BB80B8}"/>
          </ac:spMkLst>
        </pc:spChg>
        <pc:spChg chg="mod">
          <ac:chgData name="Grace Brown" userId="f8f82195-bb61-4e0f-a666-eb4229b6b22e" providerId="ADAL" clId="{AF20A074-6597-48AA-86C6-096F73EE35F3}" dt="2021-07-14T17:19:20.938" v="42" actId="20577"/>
          <ac:spMkLst>
            <pc:docMk/>
            <pc:sldMk cId="4225664733" sldId="279"/>
            <ac:spMk id="5" creationId="{562BBED1-F91C-184C-97E5-227EF1FA96EC}"/>
          </ac:spMkLst>
        </pc:spChg>
        <pc:spChg chg="mod">
          <ac:chgData name="Grace Brown" userId="f8f82195-bb61-4e0f-a666-eb4229b6b22e" providerId="ADAL" clId="{AF20A074-6597-48AA-86C6-096F73EE35F3}" dt="2021-07-15T18:29:43.577" v="254" actId="20577"/>
          <ac:spMkLst>
            <pc:docMk/>
            <pc:sldMk cId="4225664733" sldId="279"/>
            <ac:spMk id="6" creationId="{B64BC100-E7F6-BC41-8889-88EFA1E715AE}"/>
          </ac:spMkLst>
        </pc:spChg>
      </pc:sldChg>
      <pc:sldChg chg="ord">
        <pc:chgData name="Grace Brown" userId="f8f82195-bb61-4e0f-a666-eb4229b6b22e" providerId="ADAL" clId="{AF20A074-6597-48AA-86C6-096F73EE35F3}" dt="2021-07-14T17:27:53.412" v="190"/>
        <pc:sldMkLst>
          <pc:docMk/>
          <pc:sldMk cId="2621160664" sldId="283"/>
        </pc:sldMkLst>
      </pc:sldChg>
      <pc:sldChg chg="add">
        <pc:chgData name="Grace Brown" userId="f8f82195-bb61-4e0f-a666-eb4229b6b22e" providerId="ADAL" clId="{AF20A074-6597-48AA-86C6-096F73EE35F3}" dt="2021-07-14T17:25:37.484" v="73"/>
        <pc:sldMkLst>
          <pc:docMk/>
          <pc:sldMk cId="2147984767" sldId="287"/>
        </pc:sldMkLst>
      </pc:sldChg>
      <pc:sldChg chg="add del setBg">
        <pc:chgData name="Grace Brown" userId="f8f82195-bb61-4e0f-a666-eb4229b6b22e" providerId="ADAL" clId="{AF20A074-6597-48AA-86C6-096F73EE35F3}" dt="2021-07-15T18:53:01.818" v="274" actId="47"/>
        <pc:sldMkLst>
          <pc:docMk/>
          <pc:sldMk cId="2188771955" sldId="288"/>
        </pc:sldMkLst>
      </pc:sldChg>
      <pc:sldChg chg="modSp add del mod">
        <pc:chgData name="Grace Brown" userId="f8f82195-bb61-4e0f-a666-eb4229b6b22e" providerId="ADAL" clId="{AF20A074-6597-48AA-86C6-096F73EE35F3}" dt="2021-07-15T19:19:44.418" v="412" actId="114"/>
        <pc:sldMkLst>
          <pc:docMk/>
          <pc:sldMk cId="1702603623" sldId="291"/>
        </pc:sldMkLst>
        <pc:spChg chg="mod">
          <ac:chgData name="Grace Brown" userId="f8f82195-bb61-4e0f-a666-eb4229b6b22e" providerId="ADAL" clId="{AF20A074-6597-48AA-86C6-096F73EE35F3}" dt="2021-07-15T19:19:44.418" v="412" actId="114"/>
          <ac:spMkLst>
            <pc:docMk/>
            <pc:sldMk cId="1702603623" sldId="291"/>
            <ac:spMk id="2" creationId="{65369E9B-1814-4995-8D0D-6343D8D13753}"/>
          </ac:spMkLst>
        </pc:spChg>
        <pc:spChg chg="mod">
          <ac:chgData name="Grace Brown" userId="f8f82195-bb61-4e0f-a666-eb4229b6b22e" providerId="ADAL" clId="{AF20A074-6597-48AA-86C6-096F73EE35F3}" dt="2021-07-15T18:57:33.695" v="369" actId="207"/>
          <ac:spMkLst>
            <pc:docMk/>
            <pc:sldMk cId="1702603623" sldId="291"/>
            <ac:spMk id="11" creationId="{AC26DA91-7D03-4C03-A4DF-473B72997927}"/>
          </ac:spMkLst>
        </pc:spChg>
      </pc:sldChg>
      <pc:sldChg chg="add">
        <pc:chgData name="Grace Brown" userId="f8f82195-bb61-4e0f-a666-eb4229b6b22e" providerId="ADAL" clId="{AF20A074-6597-48AA-86C6-096F73EE35F3}" dt="2021-07-14T17:24:55.064" v="70"/>
        <pc:sldMkLst>
          <pc:docMk/>
          <pc:sldMk cId="2555303565" sldId="292"/>
        </pc:sldMkLst>
      </pc:sldChg>
      <pc:sldChg chg="addSp delSp modSp add mod addCm delCm modCm">
        <pc:chgData name="Grace Brown" userId="f8f82195-bb61-4e0f-a666-eb4229b6b22e" providerId="ADAL" clId="{AF20A074-6597-48AA-86C6-096F73EE35F3}" dt="2021-07-15T19:19:26.110" v="411" actId="1592"/>
        <pc:sldMkLst>
          <pc:docMk/>
          <pc:sldMk cId="3082327914" sldId="293"/>
        </pc:sldMkLst>
        <pc:spChg chg="add del mod">
          <ac:chgData name="Grace Brown" userId="f8f82195-bb61-4e0f-a666-eb4229b6b22e" providerId="ADAL" clId="{AF20A074-6597-48AA-86C6-096F73EE35F3}" dt="2021-07-15T18:52:04.450" v="261" actId="478"/>
          <ac:spMkLst>
            <pc:docMk/>
            <pc:sldMk cId="3082327914" sldId="293"/>
            <ac:spMk id="2" creationId="{E8EC692B-922A-4F13-8840-05A6AB51FF10}"/>
          </ac:spMkLst>
        </pc:spChg>
        <pc:spChg chg="add del mod">
          <ac:chgData name="Grace Brown" userId="f8f82195-bb61-4e0f-a666-eb4229b6b22e" providerId="ADAL" clId="{AF20A074-6597-48AA-86C6-096F73EE35F3}" dt="2021-07-15T18:52:09.626" v="264" actId="478"/>
          <ac:spMkLst>
            <pc:docMk/>
            <pc:sldMk cId="3082327914" sldId="293"/>
            <ac:spMk id="5" creationId="{06C05B67-DE7E-4B26-B405-36582675982E}"/>
          </ac:spMkLst>
        </pc:spChg>
        <pc:spChg chg="del">
          <ac:chgData name="Grace Brown" userId="f8f82195-bb61-4e0f-a666-eb4229b6b22e" providerId="ADAL" clId="{AF20A074-6597-48AA-86C6-096F73EE35F3}" dt="2021-07-15T18:52:07.236" v="262" actId="478"/>
          <ac:spMkLst>
            <pc:docMk/>
            <pc:sldMk cId="3082327914" sldId="293"/>
            <ac:spMk id="6" creationId="{241C9E5B-433A-41A3-B440-B835DC02ED47}"/>
          </ac:spMkLst>
        </pc:spChg>
        <pc:spChg chg="add del mod">
          <ac:chgData name="Grace Brown" userId="f8f82195-bb61-4e0f-a666-eb4229b6b22e" providerId="ADAL" clId="{AF20A074-6597-48AA-86C6-096F73EE35F3}" dt="2021-07-15T18:54:27.559" v="333" actId="478"/>
          <ac:spMkLst>
            <pc:docMk/>
            <pc:sldMk cId="3082327914" sldId="293"/>
            <ac:spMk id="7" creationId="{97220E8F-F9E8-4AA5-833E-D66C751C754C}"/>
          </ac:spMkLst>
        </pc:spChg>
        <pc:spChg chg="del">
          <ac:chgData name="Grace Brown" userId="f8f82195-bb61-4e0f-a666-eb4229b6b22e" providerId="ADAL" clId="{AF20A074-6597-48AA-86C6-096F73EE35F3}" dt="2021-07-15T18:52:04.450" v="261" actId="478"/>
          <ac:spMkLst>
            <pc:docMk/>
            <pc:sldMk cId="3082327914" sldId="293"/>
            <ac:spMk id="8" creationId="{B0537382-5B21-417B-9C67-DB78B9A577B4}"/>
          </ac:spMkLst>
        </pc:spChg>
        <pc:spChg chg="del">
          <ac:chgData name="Grace Brown" userId="f8f82195-bb61-4e0f-a666-eb4229b6b22e" providerId="ADAL" clId="{AF20A074-6597-48AA-86C6-096F73EE35F3}" dt="2021-07-15T18:52:04.450" v="261" actId="478"/>
          <ac:spMkLst>
            <pc:docMk/>
            <pc:sldMk cId="3082327914" sldId="293"/>
            <ac:spMk id="9" creationId="{CC08D136-6EFF-4952-9567-7EBAD299B0BD}"/>
          </ac:spMkLst>
        </pc:spChg>
        <pc:spChg chg="del">
          <ac:chgData name="Grace Brown" userId="f8f82195-bb61-4e0f-a666-eb4229b6b22e" providerId="ADAL" clId="{AF20A074-6597-48AA-86C6-096F73EE35F3}" dt="2021-07-15T18:52:04.450" v="261" actId="478"/>
          <ac:spMkLst>
            <pc:docMk/>
            <pc:sldMk cId="3082327914" sldId="293"/>
            <ac:spMk id="12" creationId="{AB888E4A-BB75-492B-A63D-7D0A32EA7C05}"/>
          </ac:spMkLst>
        </pc:spChg>
        <pc:spChg chg="add del mod ord">
          <ac:chgData name="Grace Brown" userId="f8f82195-bb61-4e0f-a666-eb4229b6b22e" providerId="ADAL" clId="{AF20A074-6597-48AA-86C6-096F73EE35F3}" dt="2021-07-15T18:52:22.974" v="269" actId="478"/>
          <ac:spMkLst>
            <pc:docMk/>
            <pc:sldMk cId="3082327914" sldId="293"/>
            <ac:spMk id="13" creationId="{47B1C0E5-AA3D-4A2E-8F64-D7118746E6B2}"/>
          </ac:spMkLst>
        </pc:spChg>
        <pc:spChg chg="add del mod">
          <ac:chgData name="Grace Brown" userId="f8f82195-bb61-4e0f-a666-eb4229b6b22e" providerId="ADAL" clId="{AF20A074-6597-48AA-86C6-096F73EE35F3}" dt="2021-07-15T18:52:21.058" v="268" actId="478"/>
          <ac:spMkLst>
            <pc:docMk/>
            <pc:sldMk cId="3082327914" sldId="293"/>
            <ac:spMk id="14" creationId="{5BD6B913-73C8-47D1-8E6D-BA39BF8E02E1}"/>
          </ac:spMkLst>
        </pc:spChg>
        <pc:spChg chg="add mod">
          <ac:chgData name="Grace Brown" userId="f8f82195-bb61-4e0f-a666-eb4229b6b22e" providerId="ADAL" clId="{AF20A074-6597-48AA-86C6-096F73EE35F3}" dt="2021-07-15T18:54:31.318" v="334" actId="1076"/>
          <ac:spMkLst>
            <pc:docMk/>
            <pc:sldMk cId="3082327914" sldId="293"/>
            <ac:spMk id="15" creationId="{5BA896BC-48A8-430F-9FFD-6310EE82A430}"/>
          </ac:spMkLst>
        </pc:spChg>
        <pc:spChg chg="add mod">
          <ac:chgData name="Grace Brown" userId="f8f82195-bb61-4e0f-a666-eb4229b6b22e" providerId="ADAL" clId="{AF20A074-6597-48AA-86C6-096F73EE35F3}" dt="2021-07-15T19:19:18.135" v="408" actId="20577"/>
          <ac:spMkLst>
            <pc:docMk/>
            <pc:sldMk cId="3082327914" sldId="293"/>
            <ac:spMk id="16" creationId="{8AFBBF13-39F2-49AD-8BE5-3BBFAD119540}"/>
          </ac:spMkLst>
        </pc:spChg>
        <pc:picChg chg="del">
          <ac:chgData name="Grace Brown" userId="f8f82195-bb61-4e0f-a666-eb4229b6b22e" providerId="ADAL" clId="{AF20A074-6597-48AA-86C6-096F73EE35F3}" dt="2021-07-15T18:52:04.450" v="261" actId="478"/>
          <ac:picMkLst>
            <pc:docMk/>
            <pc:sldMk cId="3082327914" sldId="293"/>
            <ac:picMk id="10" creationId="{6D34BA31-996C-4865-8CBD-E3C3A2F2ED41}"/>
          </ac:picMkLst>
        </pc:picChg>
        <pc:picChg chg="del">
          <ac:chgData name="Grace Brown" userId="f8f82195-bb61-4e0f-a666-eb4229b6b22e" providerId="ADAL" clId="{AF20A074-6597-48AA-86C6-096F73EE35F3}" dt="2021-07-15T18:52:04.450" v="261" actId="478"/>
          <ac:picMkLst>
            <pc:docMk/>
            <pc:sldMk cId="3082327914" sldId="293"/>
            <ac:picMk id="11" creationId="{108DC154-AF2E-41CC-A377-3910FECB0A1D}"/>
          </ac:picMkLst>
        </pc:picChg>
      </pc:sldChg>
      <pc:sldChg chg="del">
        <pc:chgData name="Grace Brown" userId="f8f82195-bb61-4e0f-a666-eb4229b6b22e" providerId="ADAL" clId="{AF20A074-6597-48AA-86C6-096F73EE35F3}" dt="2021-07-14T17:22:41.442" v="57" actId="47"/>
        <pc:sldMkLst>
          <pc:docMk/>
          <pc:sldMk cId="113287611" sldId="1528"/>
        </pc:sldMkLst>
      </pc:sldChg>
      <pc:sldChg chg="del ord">
        <pc:chgData name="Grace Brown" userId="f8f82195-bb61-4e0f-a666-eb4229b6b22e" providerId="ADAL" clId="{AF20A074-6597-48AA-86C6-096F73EE35F3}" dt="2021-07-14T17:23:12.832" v="66" actId="47"/>
        <pc:sldMkLst>
          <pc:docMk/>
          <pc:sldMk cId="2979016177" sldId="1529"/>
        </pc:sldMkLst>
      </pc:sldChg>
      <pc:sldChg chg="del">
        <pc:chgData name="Grace Brown" userId="f8f82195-bb61-4e0f-a666-eb4229b6b22e" providerId="ADAL" clId="{AF20A074-6597-48AA-86C6-096F73EE35F3}" dt="2021-07-14T17:22:12.358" v="52" actId="47"/>
        <pc:sldMkLst>
          <pc:docMk/>
          <pc:sldMk cId="2312633821" sldId="1531"/>
        </pc:sldMkLst>
      </pc:sldChg>
      <pc:sldChg chg="add delCm">
        <pc:chgData name="Grace Brown" userId="f8f82195-bb61-4e0f-a666-eb4229b6b22e" providerId="ADAL" clId="{AF20A074-6597-48AA-86C6-096F73EE35F3}" dt="2021-07-15T18:57:41.630" v="370" actId="1592"/>
        <pc:sldMkLst>
          <pc:docMk/>
          <pc:sldMk cId="1643127518" sldId="1532"/>
        </pc:sldMkLst>
      </pc:sldChg>
      <pc:sldChg chg="add del">
        <pc:chgData name="Grace Brown" userId="f8f82195-bb61-4e0f-a666-eb4229b6b22e" providerId="ADAL" clId="{AF20A074-6597-48AA-86C6-096F73EE35F3}" dt="2021-07-14T17:35:20.458" v="191" actId="47"/>
        <pc:sldMkLst>
          <pc:docMk/>
          <pc:sldMk cId="3421650350" sldId="1534"/>
        </pc:sldMkLst>
      </pc:sldChg>
      <pc:sldChg chg="ord">
        <pc:chgData name="Grace Brown" userId="f8f82195-bb61-4e0f-a666-eb4229b6b22e" providerId="ADAL" clId="{AF20A074-6597-48AA-86C6-096F73EE35F3}" dt="2021-07-14T17:19:38.755" v="44"/>
        <pc:sldMkLst>
          <pc:docMk/>
          <pc:sldMk cId="3689223661" sldId="1536"/>
        </pc:sldMkLst>
      </pc:sldChg>
      <pc:sldChg chg="del">
        <pc:chgData name="Grace Brown" userId="f8f82195-bb61-4e0f-a666-eb4229b6b22e" providerId="ADAL" clId="{AF20A074-6597-48AA-86C6-096F73EE35F3}" dt="2021-07-14T17:22:42.156" v="58" actId="47"/>
        <pc:sldMkLst>
          <pc:docMk/>
          <pc:sldMk cId="1299440533" sldId="1540"/>
        </pc:sldMkLst>
      </pc:sldChg>
      <pc:sldChg chg="modSp del ord">
        <pc:chgData name="Grace Brown" userId="f8f82195-bb61-4e0f-a666-eb4229b6b22e" providerId="ADAL" clId="{AF20A074-6597-48AA-86C6-096F73EE35F3}" dt="2021-07-14T17:26:02.840" v="74" actId="47"/>
        <pc:sldMkLst>
          <pc:docMk/>
          <pc:sldMk cId="285215039" sldId="1542"/>
        </pc:sldMkLst>
        <pc:grpChg chg="mod">
          <ac:chgData name="Grace Brown" userId="f8f82195-bb61-4e0f-a666-eb4229b6b22e" providerId="ADAL" clId="{AF20A074-6597-48AA-86C6-096F73EE35F3}" dt="2021-07-14T17:23:54.605" v="68" actId="11530"/>
          <ac:grpSpMkLst>
            <pc:docMk/>
            <pc:sldMk cId="285215039" sldId="1542"/>
            <ac:grpSpMk id="21" creationId="{88281DE7-ECCB-470D-B77E-D1FDED9CA23D}"/>
          </ac:grpSpMkLst>
        </pc:grpChg>
      </pc:sldChg>
      <pc:sldChg chg="addSp delSp modSp mod ord">
        <pc:chgData name="Grace Brown" userId="f8f82195-bb61-4e0f-a666-eb4229b6b22e" providerId="ADAL" clId="{AF20A074-6597-48AA-86C6-096F73EE35F3}" dt="2021-07-15T19:21:48.756" v="443" actId="5793"/>
        <pc:sldMkLst>
          <pc:docMk/>
          <pc:sldMk cId="221403436" sldId="1543"/>
        </pc:sldMkLst>
        <pc:spChg chg="mod">
          <ac:chgData name="Grace Brown" userId="f8f82195-bb61-4e0f-a666-eb4229b6b22e" providerId="ADAL" clId="{AF20A074-6597-48AA-86C6-096F73EE35F3}" dt="2021-07-15T19:21:48.756" v="443" actId="5793"/>
          <ac:spMkLst>
            <pc:docMk/>
            <pc:sldMk cId="221403436" sldId="1543"/>
            <ac:spMk id="2" creationId="{6FFA1CBB-C395-4672-96B6-014EE5784B48}"/>
          </ac:spMkLst>
        </pc:spChg>
        <pc:spChg chg="add mod ord">
          <ac:chgData name="Grace Brown" userId="f8f82195-bb61-4e0f-a666-eb4229b6b22e" providerId="ADAL" clId="{AF20A074-6597-48AA-86C6-096F73EE35F3}" dt="2021-07-15T19:20:16.005" v="419" actId="167"/>
          <ac:spMkLst>
            <pc:docMk/>
            <pc:sldMk cId="221403436" sldId="1543"/>
            <ac:spMk id="3" creationId="{52165538-1962-4EF5-B126-F247A46F9ECF}"/>
          </ac:spMkLst>
        </pc:spChg>
        <pc:spChg chg="add del mod">
          <ac:chgData name="Grace Brown" userId="f8f82195-bb61-4e0f-a666-eb4229b6b22e" providerId="ADAL" clId="{AF20A074-6597-48AA-86C6-096F73EE35F3}" dt="2021-07-15T19:20:45.751" v="425" actId="478"/>
          <ac:spMkLst>
            <pc:docMk/>
            <pc:sldMk cId="221403436" sldId="1543"/>
            <ac:spMk id="5" creationId="{316F267A-019D-4E0E-A090-5561DC3BD8B6}"/>
          </ac:spMkLst>
        </pc:spChg>
        <pc:spChg chg="add del mod ord">
          <ac:chgData name="Grace Brown" userId="f8f82195-bb61-4e0f-a666-eb4229b6b22e" providerId="ADAL" clId="{AF20A074-6597-48AA-86C6-096F73EE35F3}" dt="2021-07-15T19:21:48.275" v="442" actId="11529"/>
          <ac:spMkLst>
            <pc:docMk/>
            <pc:sldMk cId="221403436" sldId="1543"/>
            <ac:spMk id="6" creationId="{F638EB4F-18AF-4F0F-86F9-FB248D9B9E6D}"/>
          </ac:spMkLst>
        </pc:spChg>
        <pc:spChg chg="del mod">
          <ac:chgData name="Grace Brown" userId="f8f82195-bb61-4e0f-a666-eb4229b6b22e" providerId="ADAL" clId="{AF20A074-6597-48AA-86C6-096F73EE35F3}" dt="2021-07-15T19:20:43.082" v="424" actId="478"/>
          <ac:spMkLst>
            <pc:docMk/>
            <pc:sldMk cId="221403436" sldId="1543"/>
            <ac:spMk id="9" creationId="{92627208-247A-48A6-AA18-5AAFC100BF2E}"/>
          </ac:spMkLst>
        </pc:spChg>
      </pc:sldChg>
      <pc:sldChg chg="modSp add del mod ord setBg">
        <pc:chgData name="Grace Brown" userId="f8f82195-bb61-4e0f-a666-eb4229b6b22e" providerId="ADAL" clId="{AF20A074-6597-48AA-86C6-096F73EE35F3}" dt="2021-07-15T18:53:47.921" v="283" actId="47"/>
        <pc:sldMkLst>
          <pc:docMk/>
          <pc:sldMk cId="220623664" sldId="1545"/>
        </pc:sldMkLst>
        <pc:spChg chg="mod">
          <ac:chgData name="Grace Brown" userId="f8f82195-bb61-4e0f-a666-eb4229b6b22e" providerId="ADAL" clId="{AF20A074-6597-48AA-86C6-096F73EE35F3}" dt="2021-07-15T18:50:01.941" v="258" actId="1037"/>
          <ac:spMkLst>
            <pc:docMk/>
            <pc:sldMk cId="220623664" sldId="1545"/>
            <ac:spMk id="15" creationId="{D41E889C-CF25-4B59-9F98-0F623793606F}"/>
          </ac:spMkLst>
        </pc:spChg>
      </pc:sldChg>
      <pc:sldChg chg="del">
        <pc:chgData name="Grace Brown" userId="f8f82195-bb61-4e0f-a666-eb4229b6b22e" providerId="ADAL" clId="{AF20A074-6597-48AA-86C6-096F73EE35F3}" dt="2021-07-14T17:22:15.966" v="54" actId="47"/>
        <pc:sldMkLst>
          <pc:docMk/>
          <pc:sldMk cId="1410841108" sldId="1546"/>
        </pc:sldMkLst>
      </pc:sldChg>
      <pc:sldChg chg="del">
        <pc:chgData name="Grace Brown" userId="f8f82195-bb61-4e0f-a666-eb4229b6b22e" providerId="ADAL" clId="{AF20A074-6597-48AA-86C6-096F73EE35F3}" dt="2021-07-14T17:22:13.628" v="53" actId="47"/>
        <pc:sldMkLst>
          <pc:docMk/>
          <pc:sldMk cId="1736807540" sldId="1662"/>
        </pc:sldMkLst>
      </pc:sldChg>
      <pc:sldChg chg="del">
        <pc:chgData name="Grace Brown" userId="f8f82195-bb61-4e0f-a666-eb4229b6b22e" providerId="ADAL" clId="{AF20A074-6597-48AA-86C6-096F73EE35F3}" dt="2021-07-14T17:22:01.527" v="49" actId="47"/>
        <pc:sldMkLst>
          <pc:docMk/>
          <pc:sldMk cId="1911404349" sldId="1663"/>
        </pc:sldMkLst>
      </pc:sldChg>
      <pc:sldChg chg="del">
        <pc:chgData name="Grace Brown" userId="f8f82195-bb61-4e0f-a666-eb4229b6b22e" providerId="ADAL" clId="{AF20A074-6597-48AA-86C6-096F73EE35F3}" dt="2021-07-14T17:22:40.575" v="56" actId="47"/>
        <pc:sldMkLst>
          <pc:docMk/>
          <pc:sldMk cId="1752986939" sldId="1665"/>
        </pc:sldMkLst>
      </pc:sldChg>
      <pc:sldChg chg="add">
        <pc:chgData name="Grace Brown" userId="f8f82195-bb61-4e0f-a666-eb4229b6b22e" providerId="ADAL" clId="{AF20A074-6597-48AA-86C6-096F73EE35F3}" dt="2021-07-14T17:24:59.580" v="71"/>
        <pc:sldMkLst>
          <pc:docMk/>
          <pc:sldMk cId="2369515743" sldId="1665"/>
        </pc:sldMkLst>
      </pc:sldChg>
      <pc:sldChg chg="del">
        <pc:chgData name="Grace Brown" userId="f8f82195-bb61-4e0f-a666-eb4229b6b22e" providerId="ADAL" clId="{AF20A074-6597-48AA-86C6-096F73EE35F3}" dt="2021-07-14T17:22:38.575" v="55" actId="47"/>
        <pc:sldMkLst>
          <pc:docMk/>
          <pc:sldMk cId="1171064776" sldId="1666"/>
        </pc:sldMkLst>
      </pc:sldChg>
    </pc:docChg>
  </pc:docChgLst>
  <pc:docChgLst>
    <pc:chgData name="Radha Muthiah" userId="S::rmuthiah@capitalareafoodbank.org::863bf00b-6526-4e13-a704-8a4876f1b3fc" providerId="AD" clId="Web-{CF791404-E188-F665-F610-CE85EFE74C13}"/>
    <pc:docChg chg="delSld modSld sldOrd">
      <pc:chgData name="Radha Muthiah" userId="S::rmuthiah@capitalareafoodbank.org::863bf00b-6526-4e13-a704-8a4876f1b3fc" providerId="AD" clId="Web-{CF791404-E188-F665-F610-CE85EFE74C13}" dt="2021-07-15T17:05:31.953" v="165"/>
      <pc:docMkLst>
        <pc:docMk/>
      </pc:docMkLst>
      <pc:sldChg chg="del">
        <pc:chgData name="Radha Muthiah" userId="S::rmuthiah@capitalareafoodbank.org::863bf00b-6526-4e13-a704-8a4876f1b3fc" providerId="AD" clId="Web-{CF791404-E188-F665-F610-CE85EFE74C13}" dt="2021-07-15T16:52:32.776" v="103"/>
        <pc:sldMkLst>
          <pc:docMk/>
          <pc:sldMk cId="2378720313" sldId="264"/>
        </pc:sldMkLst>
      </pc:sldChg>
      <pc:sldChg chg="modSp">
        <pc:chgData name="Radha Muthiah" userId="S::rmuthiah@capitalareafoodbank.org::863bf00b-6526-4e13-a704-8a4876f1b3fc" providerId="AD" clId="Web-{CF791404-E188-F665-F610-CE85EFE74C13}" dt="2021-07-15T17:02:15.510" v="131" actId="14100"/>
        <pc:sldMkLst>
          <pc:docMk/>
          <pc:sldMk cId="4225664733" sldId="279"/>
        </pc:sldMkLst>
        <pc:spChg chg="mod">
          <ac:chgData name="Radha Muthiah" userId="S::rmuthiah@capitalareafoodbank.org::863bf00b-6526-4e13-a704-8a4876f1b3fc" providerId="AD" clId="Web-{CF791404-E188-F665-F610-CE85EFE74C13}" dt="2021-07-15T16:54:54.951" v="119" actId="1076"/>
          <ac:spMkLst>
            <pc:docMk/>
            <pc:sldMk cId="4225664733" sldId="279"/>
            <ac:spMk id="4" creationId="{FCF116A3-1695-5643-91ED-D9ABB3BB80B8}"/>
          </ac:spMkLst>
        </pc:spChg>
        <pc:spChg chg="mod">
          <ac:chgData name="Radha Muthiah" userId="S::rmuthiah@capitalareafoodbank.org::863bf00b-6526-4e13-a704-8a4876f1b3fc" providerId="AD" clId="Web-{CF791404-E188-F665-F610-CE85EFE74C13}" dt="2021-07-15T16:54:58.483" v="120" actId="1076"/>
          <ac:spMkLst>
            <pc:docMk/>
            <pc:sldMk cId="4225664733" sldId="279"/>
            <ac:spMk id="5" creationId="{562BBED1-F91C-184C-97E5-227EF1FA96EC}"/>
          </ac:spMkLst>
        </pc:spChg>
        <pc:spChg chg="mod">
          <ac:chgData name="Radha Muthiah" userId="S::rmuthiah@capitalareafoodbank.org::863bf00b-6526-4e13-a704-8a4876f1b3fc" providerId="AD" clId="Web-{CF791404-E188-F665-F610-CE85EFE74C13}" dt="2021-07-15T16:54:50.436" v="118" actId="1076"/>
          <ac:spMkLst>
            <pc:docMk/>
            <pc:sldMk cId="4225664733" sldId="279"/>
            <ac:spMk id="6" creationId="{B64BC100-E7F6-BC41-8889-88EFA1E715AE}"/>
          </ac:spMkLst>
        </pc:spChg>
        <pc:picChg chg="mod">
          <ac:chgData name="Radha Muthiah" userId="S::rmuthiah@capitalareafoodbank.org::863bf00b-6526-4e13-a704-8a4876f1b3fc" providerId="AD" clId="Web-{CF791404-E188-F665-F610-CE85EFE74C13}" dt="2021-07-15T17:02:15.510" v="131" actId="14100"/>
          <ac:picMkLst>
            <pc:docMk/>
            <pc:sldMk cId="4225664733" sldId="279"/>
            <ac:picMk id="3" creationId="{FB6CE44B-C9F7-40F3-B499-CB4AC50478E6}"/>
          </ac:picMkLst>
        </pc:picChg>
      </pc:sldChg>
      <pc:sldChg chg="del">
        <pc:chgData name="Radha Muthiah" userId="S::rmuthiah@capitalareafoodbank.org::863bf00b-6526-4e13-a704-8a4876f1b3fc" providerId="AD" clId="Web-{CF791404-E188-F665-F610-CE85EFE74C13}" dt="2021-07-15T17:05:31.953" v="165"/>
        <pc:sldMkLst>
          <pc:docMk/>
          <pc:sldMk cId="2147984767" sldId="287"/>
        </pc:sldMkLst>
      </pc:sldChg>
      <pc:sldChg chg="del">
        <pc:chgData name="Radha Muthiah" userId="S::rmuthiah@capitalareafoodbank.org::863bf00b-6526-4e13-a704-8a4876f1b3fc" providerId="AD" clId="Web-{CF791404-E188-F665-F610-CE85EFE74C13}" dt="2021-07-15T16:52:51.479" v="104"/>
        <pc:sldMkLst>
          <pc:docMk/>
          <pc:sldMk cId="2555303565" sldId="292"/>
        </pc:sldMkLst>
      </pc:sldChg>
      <pc:sldChg chg="modSp addCm modCm">
        <pc:chgData name="Radha Muthiah" userId="S::rmuthiah@capitalareafoodbank.org::863bf00b-6526-4e13-a704-8a4876f1b3fc" providerId="AD" clId="Web-{CF791404-E188-F665-F610-CE85EFE74C13}" dt="2021-07-15T17:01:40.619" v="130"/>
        <pc:sldMkLst>
          <pc:docMk/>
          <pc:sldMk cId="3082327914" sldId="293"/>
        </pc:sldMkLst>
        <pc:spChg chg="mod">
          <ac:chgData name="Radha Muthiah" userId="S::rmuthiah@capitalareafoodbank.org::863bf00b-6526-4e13-a704-8a4876f1b3fc" providerId="AD" clId="Web-{CF791404-E188-F665-F610-CE85EFE74C13}" dt="2021-07-15T16:53:35.012" v="113"/>
          <ac:spMkLst>
            <pc:docMk/>
            <pc:sldMk cId="3082327914" sldId="293"/>
            <ac:spMk id="4" creationId="{EAF2E529-F75D-4142-9A5E-1D73AF253904}"/>
          </ac:spMkLst>
        </pc:spChg>
      </pc:sldChg>
      <pc:sldChg chg="ord">
        <pc:chgData name="Radha Muthiah" userId="S::rmuthiah@capitalareafoodbank.org::863bf00b-6526-4e13-a704-8a4876f1b3fc" providerId="AD" clId="Web-{CF791404-E188-F665-F610-CE85EFE74C13}" dt="2021-07-15T17:02:56.574" v="132"/>
        <pc:sldMkLst>
          <pc:docMk/>
          <pc:sldMk cId="1988385129" sldId="1525"/>
        </pc:sldMkLst>
      </pc:sldChg>
      <pc:sldChg chg="modSp addCm">
        <pc:chgData name="Radha Muthiah" userId="S::rmuthiah@capitalareafoodbank.org::863bf00b-6526-4e13-a704-8a4876f1b3fc" providerId="AD" clId="Web-{CF791404-E188-F665-F610-CE85EFE74C13}" dt="2021-07-15T17:04:56.327" v="164" actId="1076"/>
        <pc:sldMkLst>
          <pc:docMk/>
          <pc:sldMk cId="1643127518" sldId="1532"/>
        </pc:sldMkLst>
        <pc:spChg chg="mod">
          <ac:chgData name="Radha Muthiah" userId="S::rmuthiah@capitalareafoodbank.org::863bf00b-6526-4e13-a704-8a4876f1b3fc" providerId="AD" clId="Web-{CF791404-E188-F665-F610-CE85EFE74C13}" dt="2021-07-15T17:04:56.327" v="164" actId="1076"/>
          <ac:spMkLst>
            <pc:docMk/>
            <pc:sldMk cId="1643127518" sldId="1532"/>
            <ac:spMk id="3" creationId="{85E1D431-2639-4EFE-A433-B8040A685D11}"/>
          </ac:spMkLst>
        </pc:spChg>
      </pc:sldChg>
      <pc:sldChg chg="addSp modSp">
        <pc:chgData name="Radha Muthiah" userId="S::rmuthiah@capitalareafoodbank.org::863bf00b-6526-4e13-a704-8a4876f1b3fc" providerId="AD" clId="Web-{CF791404-E188-F665-F610-CE85EFE74C13}" dt="2021-07-15T16:55:42.812" v="128" actId="20577"/>
        <pc:sldMkLst>
          <pc:docMk/>
          <pc:sldMk cId="221403436" sldId="1543"/>
        </pc:sldMkLst>
        <pc:spChg chg="add mod">
          <ac:chgData name="Radha Muthiah" userId="S::rmuthiah@capitalareafoodbank.org::863bf00b-6526-4e13-a704-8a4876f1b3fc" providerId="AD" clId="Web-{CF791404-E188-F665-F610-CE85EFE74C13}" dt="2021-07-15T16:55:42.812" v="128" actId="20577"/>
          <ac:spMkLst>
            <pc:docMk/>
            <pc:sldMk cId="221403436" sldId="1543"/>
            <ac:spMk id="2" creationId="{6FFA1CBB-C395-4672-96B6-014EE5784B48}"/>
          </ac:spMkLst>
        </pc:spChg>
        <pc:spChg chg="mod">
          <ac:chgData name="Radha Muthiah" userId="S::rmuthiah@capitalareafoodbank.org::863bf00b-6526-4e13-a704-8a4876f1b3fc" providerId="AD" clId="Web-{CF791404-E188-F665-F610-CE85EFE74C13}" dt="2021-07-15T16:50:20.741" v="75" actId="14100"/>
          <ac:spMkLst>
            <pc:docMk/>
            <pc:sldMk cId="221403436" sldId="1543"/>
            <ac:spMk id="8" creationId="{BEC249CD-FAA8-4A61-8F9D-23F7B5AAEE79}"/>
          </ac:spMkLst>
        </pc:spChg>
        <pc:spChg chg="mod">
          <ac:chgData name="Radha Muthiah" userId="S::rmuthiah@capitalareafoodbank.org::863bf00b-6526-4e13-a704-8a4876f1b3fc" providerId="AD" clId="Web-{CF791404-E188-F665-F610-CE85EFE74C13}" dt="2021-07-15T16:52:24.885" v="101" actId="1076"/>
          <ac:spMkLst>
            <pc:docMk/>
            <pc:sldMk cId="221403436" sldId="1543"/>
            <ac:spMk id="9" creationId="{92627208-247A-48A6-AA18-5AAFC100BF2E}"/>
          </ac:spMkLst>
        </pc:spChg>
      </pc:sldChg>
    </pc:docChg>
  </pc:docChgLst>
  <pc:docChgLst>
    <pc:chgData name="Grace Brown" userId="f8f82195-bb61-4e0f-a666-eb4229b6b22e" providerId="ADAL" clId="{7B66DF54-E21D-4C94-A209-6E73209B3EE0}"/>
    <pc:docChg chg="undo redo custSel addSld delSld modSld sldOrd">
      <pc:chgData name="Grace Brown" userId="f8f82195-bb61-4e0f-a666-eb4229b6b22e" providerId="ADAL" clId="{7B66DF54-E21D-4C94-A209-6E73209B3EE0}" dt="2021-06-18T19:38:32.648" v="10647" actId="1592"/>
      <pc:docMkLst>
        <pc:docMk/>
      </pc:docMkLst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915368855" sldId="257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3935326412" sldId="258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3490505683" sldId="259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2169245610" sldId="260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1219900995" sldId="262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3645320124" sldId="263"/>
        </pc:sldMkLst>
      </pc:sldChg>
      <pc:sldChg chg="addSp delSp modSp add del mod ord delCm">
        <pc:chgData name="Grace Brown" userId="f8f82195-bb61-4e0f-a666-eb4229b6b22e" providerId="ADAL" clId="{7B66DF54-E21D-4C94-A209-6E73209B3EE0}" dt="2021-06-18T18:15:56.483" v="10577" actId="1592"/>
        <pc:sldMkLst>
          <pc:docMk/>
          <pc:sldMk cId="2378720313" sldId="264"/>
        </pc:sldMkLst>
        <pc:spChg chg="add mod ord">
          <ac:chgData name="Grace Brown" userId="f8f82195-bb61-4e0f-a666-eb4229b6b22e" providerId="ADAL" clId="{7B66DF54-E21D-4C94-A209-6E73209B3EE0}" dt="2021-06-17T16:11:01.337" v="322" actId="167"/>
          <ac:spMkLst>
            <pc:docMk/>
            <pc:sldMk cId="2378720313" sldId="264"/>
            <ac:spMk id="2" creationId="{6F42E7ED-3F6E-48E3-AD32-53547C4CE889}"/>
          </ac:spMkLst>
        </pc:spChg>
        <pc:spChg chg="mod">
          <ac:chgData name="Grace Brown" userId="f8f82195-bb61-4e0f-a666-eb4229b6b22e" providerId="ADAL" clId="{7B66DF54-E21D-4C94-A209-6E73209B3EE0}" dt="2021-06-18T15:24:27.613" v="6471" actId="20577"/>
          <ac:spMkLst>
            <pc:docMk/>
            <pc:sldMk cId="2378720313" sldId="264"/>
            <ac:spMk id="3" creationId="{668B3C67-7493-534C-A993-BF59DDAB6CAE}"/>
          </ac:spMkLst>
        </pc:spChg>
        <pc:spChg chg="mod">
          <ac:chgData name="Grace Brown" userId="f8f82195-bb61-4e0f-a666-eb4229b6b22e" providerId="ADAL" clId="{7B66DF54-E21D-4C94-A209-6E73209B3EE0}" dt="2021-06-18T15:24:16.712" v="6461" actId="403"/>
          <ac:spMkLst>
            <pc:docMk/>
            <pc:sldMk cId="2378720313" sldId="264"/>
            <ac:spMk id="4" creationId="{7FDF775A-344A-E247-8DC6-9A00BB5B06BF}"/>
          </ac:spMkLst>
        </pc:spChg>
        <pc:spChg chg="add del">
          <ac:chgData name="Grace Brown" userId="f8f82195-bb61-4e0f-a666-eb4229b6b22e" providerId="ADAL" clId="{7B66DF54-E21D-4C94-A209-6E73209B3EE0}" dt="2021-06-17T20:06:55.526" v="2272" actId="478"/>
          <ac:spMkLst>
            <pc:docMk/>
            <pc:sldMk cId="2378720313" sldId="264"/>
            <ac:spMk id="7" creationId="{22743917-EAC9-4E52-A714-17FF12273E89}"/>
          </ac:spMkLst>
        </pc:spChg>
        <pc:picChg chg="add mod">
          <ac:chgData name="Grace Brown" userId="f8f82195-bb61-4e0f-a666-eb4229b6b22e" providerId="ADAL" clId="{7B66DF54-E21D-4C94-A209-6E73209B3EE0}" dt="2021-06-17T20:07:08.459" v="2274" actId="14100"/>
          <ac:picMkLst>
            <pc:docMk/>
            <pc:sldMk cId="2378720313" sldId="264"/>
            <ac:picMk id="8" creationId="{444C2CC6-8BA8-4D26-85D3-233742A64B0A}"/>
          </ac:picMkLst>
        </pc:picChg>
        <pc:picChg chg="del">
          <ac:chgData name="Grace Brown" userId="f8f82195-bb61-4e0f-a666-eb4229b6b22e" providerId="ADAL" clId="{7B66DF54-E21D-4C94-A209-6E73209B3EE0}" dt="2021-06-17T20:06:53.131" v="2270" actId="478"/>
          <ac:picMkLst>
            <pc:docMk/>
            <pc:sldMk cId="2378720313" sldId="264"/>
            <ac:picMk id="10" creationId="{7EB3EEC8-9077-407C-8F21-21DABD168707}"/>
          </ac:picMkLst>
        </pc:picChg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3405688594" sldId="265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2820934587" sldId="266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2191254658" sldId="267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2363126362" sldId="268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86239758" sldId="269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2254450029" sldId="270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276509199" sldId="271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2858881980" sldId="272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2471514378" sldId="273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615840963" sldId="274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164084091" sldId="275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3413613898" sldId="276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3702674849" sldId="277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3356862560" sldId="278"/>
        </pc:sldMkLst>
      </pc:sldChg>
      <pc:sldChg chg="addSp delSp modSp mod">
        <pc:chgData name="Grace Brown" userId="f8f82195-bb61-4e0f-a666-eb4229b6b22e" providerId="ADAL" clId="{7B66DF54-E21D-4C94-A209-6E73209B3EE0}" dt="2021-06-17T21:10:46.607" v="4778" actId="20577"/>
        <pc:sldMkLst>
          <pc:docMk/>
          <pc:sldMk cId="4225664733" sldId="279"/>
        </pc:sldMkLst>
        <pc:spChg chg="mod">
          <ac:chgData name="Grace Brown" userId="f8f82195-bb61-4e0f-a666-eb4229b6b22e" providerId="ADAL" clId="{7B66DF54-E21D-4C94-A209-6E73209B3EE0}" dt="2021-06-17T16:01:06.819" v="42" actId="20577"/>
          <ac:spMkLst>
            <pc:docMk/>
            <pc:sldMk cId="4225664733" sldId="279"/>
            <ac:spMk id="4" creationId="{FCF116A3-1695-5643-91ED-D9ABB3BB80B8}"/>
          </ac:spMkLst>
        </pc:spChg>
        <pc:spChg chg="mod">
          <ac:chgData name="Grace Brown" userId="f8f82195-bb61-4e0f-a666-eb4229b6b22e" providerId="ADAL" clId="{7B66DF54-E21D-4C94-A209-6E73209B3EE0}" dt="2021-06-17T16:01:30.665" v="55" actId="20577"/>
          <ac:spMkLst>
            <pc:docMk/>
            <pc:sldMk cId="4225664733" sldId="279"/>
            <ac:spMk id="5" creationId="{562BBED1-F91C-184C-97E5-227EF1FA96EC}"/>
          </ac:spMkLst>
        </pc:spChg>
        <pc:spChg chg="mod">
          <ac:chgData name="Grace Brown" userId="f8f82195-bb61-4e0f-a666-eb4229b6b22e" providerId="ADAL" clId="{7B66DF54-E21D-4C94-A209-6E73209B3EE0}" dt="2021-06-17T21:10:46.607" v="4778" actId="20577"/>
          <ac:spMkLst>
            <pc:docMk/>
            <pc:sldMk cId="4225664733" sldId="279"/>
            <ac:spMk id="6" creationId="{B64BC100-E7F6-BC41-8889-88EFA1E715AE}"/>
          </ac:spMkLst>
        </pc:spChg>
        <pc:spChg chg="del">
          <ac:chgData name="Grace Brown" userId="f8f82195-bb61-4e0f-a666-eb4229b6b22e" providerId="ADAL" clId="{7B66DF54-E21D-4C94-A209-6E73209B3EE0}" dt="2021-06-17T21:09:50.477" v="4757" actId="931"/>
          <ac:spMkLst>
            <pc:docMk/>
            <pc:sldMk cId="4225664733" sldId="279"/>
            <ac:spMk id="19" creationId="{F8060FBC-3AEB-4046-B3E6-084F7D5207AC}"/>
          </ac:spMkLst>
        </pc:spChg>
        <pc:picChg chg="add mod modCrop">
          <ac:chgData name="Grace Brown" userId="f8f82195-bb61-4e0f-a666-eb4229b6b22e" providerId="ADAL" clId="{7B66DF54-E21D-4C94-A209-6E73209B3EE0}" dt="2021-06-17T21:10:19.566" v="4762" actId="18131"/>
          <ac:picMkLst>
            <pc:docMk/>
            <pc:sldMk cId="4225664733" sldId="279"/>
            <ac:picMk id="3" creationId="{FB6CE44B-C9F7-40F3-B499-CB4AC50478E6}"/>
          </ac:picMkLst>
        </pc:picChg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2795146176" sldId="280"/>
        </pc:sldMkLst>
      </pc:sldChg>
      <pc:sldChg chg="modSp add del mod">
        <pc:chgData name="Grace Brown" userId="f8f82195-bb61-4e0f-a666-eb4229b6b22e" providerId="ADAL" clId="{7B66DF54-E21D-4C94-A209-6E73209B3EE0}" dt="2021-06-17T16:07:09.323" v="261" actId="47"/>
        <pc:sldMkLst>
          <pc:docMk/>
          <pc:sldMk cId="3967562895" sldId="280"/>
        </pc:sldMkLst>
        <pc:spChg chg="mod">
          <ac:chgData name="Grace Brown" userId="f8f82195-bb61-4e0f-a666-eb4229b6b22e" providerId="ADAL" clId="{7B66DF54-E21D-4C94-A209-6E73209B3EE0}" dt="2021-06-17T16:05:43.856" v="254" actId="14100"/>
          <ac:spMkLst>
            <pc:docMk/>
            <pc:sldMk cId="3967562895" sldId="280"/>
            <ac:spMk id="4" creationId="{7FDF775A-344A-E247-8DC6-9A00BB5B06BF}"/>
          </ac:spMkLst>
        </pc:spChg>
        <pc:picChg chg="mod">
          <ac:chgData name="Grace Brown" userId="f8f82195-bb61-4e0f-a666-eb4229b6b22e" providerId="ADAL" clId="{7B66DF54-E21D-4C94-A209-6E73209B3EE0}" dt="2021-06-17T16:05:50.347" v="256" actId="1076"/>
          <ac:picMkLst>
            <pc:docMk/>
            <pc:sldMk cId="3967562895" sldId="280"/>
            <ac:picMk id="5" creationId="{94A77E18-7F42-4B7F-B44B-FF5587623129}"/>
          </ac:picMkLst>
        </pc:picChg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1569095275" sldId="281"/>
        </pc:sldMkLst>
      </pc:sldChg>
      <pc:sldChg chg="del">
        <pc:chgData name="Grace Brown" userId="f8f82195-bb61-4e0f-a666-eb4229b6b22e" providerId="ADAL" clId="{7B66DF54-E21D-4C94-A209-6E73209B3EE0}" dt="2021-06-17T15:58:27.137" v="0" actId="47"/>
        <pc:sldMkLst>
          <pc:docMk/>
          <pc:sldMk cId="1795338787" sldId="282"/>
        </pc:sldMkLst>
      </pc:sldChg>
      <pc:sldChg chg="modSp add mod">
        <pc:chgData name="Grace Brown" userId="f8f82195-bb61-4e0f-a666-eb4229b6b22e" providerId="ADAL" clId="{7B66DF54-E21D-4C94-A209-6E73209B3EE0}" dt="2021-06-18T17:22:59.209" v="8063" actId="1076"/>
        <pc:sldMkLst>
          <pc:docMk/>
          <pc:sldMk cId="2621160664" sldId="283"/>
        </pc:sldMkLst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11" creationId="{EA3CA449-29D6-446E-96A4-A9631CCF3831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12" creationId="{C6B7B147-B82D-429B-BA0A-17620B4B09B0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13" creationId="{4EE436CC-AFF0-4295-B01B-D65C1FE474D9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14" creationId="{1D39B343-EB2D-4A62-908A-1616391B910B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15" creationId="{60D00B78-9C50-48B5-87EB-13A3F72FA547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16" creationId="{50BD95F2-16C9-4CB1-BEDE-6B27FA8D4FAA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17" creationId="{5F3D9D02-D76E-4C52-B1D7-B5E0E71F0DD5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18" creationId="{6C0F24F7-6FFC-4A0F-8302-E967816027B3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19" creationId="{E9445774-2493-4BB8-AD58-CDBC98CA7157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20" creationId="{D92A319F-5CBF-4AB2-A925-C83D3DA765B3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21" creationId="{E4B61214-7FAB-44F4-AAF8-6492BECD5CE4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22" creationId="{27BC622F-CC15-47A5-AB21-3F853F6132E0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23" creationId="{A3182964-6639-4190-92DF-40C6113F5385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24" creationId="{47AB7FBE-D365-4986-B13F-A06806412081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25" creationId="{A44CC5C9-7C13-47CB-B569-67FCC1AC781F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26" creationId="{1EF199C9-7F87-4820-9FA9-574422B7C9F9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27" creationId="{8B44D917-6B3F-41E1-9EC4-C71500A09EC2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28" creationId="{19E4313E-B534-4987-B9AD-482E10227471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35" creationId="{D9880EB3-1E49-4E52-B1DA-F2C23150508B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36" creationId="{99D28676-435D-4793-AE87-F5E5C68CB5F3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37" creationId="{B3EA1A92-1E70-4FD4-BEBC-C09757E6FA04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38" creationId="{DAF53F53-7471-4395-9167-15D7C8796B36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39" creationId="{DE083B74-9AA5-4245-AEF9-02C4AC5C8A2A}"/>
          </ac:spMkLst>
        </pc:spChg>
        <pc:spChg chg="mod">
          <ac:chgData name="Grace Brown" userId="f8f82195-bb61-4e0f-a666-eb4229b6b22e" providerId="ADAL" clId="{7B66DF54-E21D-4C94-A209-6E73209B3EE0}" dt="2021-06-18T17:22:59.209" v="8063" actId="1076"/>
          <ac:spMkLst>
            <pc:docMk/>
            <pc:sldMk cId="2621160664" sldId="283"/>
            <ac:spMk id="40" creationId="{954653D9-8412-4090-88D4-929B00D55F62}"/>
          </ac:spMkLst>
        </pc:spChg>
        <pc:picChg chg="mod">
          <ac:chgData name="Grace Brown" userId="f8f82195-bb61-4e0f-a666-eb4229b6b22e" providerId="ADAL" clId="{7B66DF54-E21D-4C94-A209-6E73209B3EE0}" dt="2021-06-18T17:22:59.209" v="8063" actId="1076"/>
          <ac:picMkLst>
            <pc:docMk/>
            <pc:sldMk cId="2621160664" sldId="283"/>
            <ac:picMk id="29" creationId="{3CA44A44-45EB-41A1-AEED-EAE1B31EEEB3}"/>
          </ac:picMkLst>
        </pc:picChg>
        <pc:picChg chg="mod">
          <ac:chgData name="Grace Brown" userId="f8f82195-bb61-4e0f-a666-eb4229b6b22e" providerId="ADAL" clId="{7B66DF54-E21D-4C94-A209-6E73209B3EE0}" dt="2021-06-18T17:22:59.209" v="8063" actId="1076"/>
          <ac:picMkLst>
            <pc:docMk/>
            <pc:sldMk cId="2621160664" sldId="283"/>
            <ac:picMk id="30" creationId="{9562A1E9-8687-4A12-B4DF-BBE49F9F3F27}"/>
          </ac:picMkLst>
        </pc:picChg>
        <pc:picChg chg="mod">
          <ac:chgData name="Grace Brown" userId="f8f82195-bb61-4e0f-a666-eb4229b6b22e" providerId="ADAL" clId="{7B66DF54-E21D-4C94-A209-6E73209B3EE0}" dt="2021-06-18T17:22:59.209" v="8063" actId="1076"/>
          <ac:picMkLst>
            <pc:docMk/>
            <pc:sldMk cId="2621160664" sldId="283"/>
            <ac:picMk id="31" creationId="{37B59C0B-720B-4A50-86AE-85F442702BDF}"/>
          </ac:picMkLst>
        </pc:picChg>
        <pc:picChg chg="mod">
          <ac:chgData name="Grace Brown" userId="f8f82195-bb61-4e0f-a666-eb4229b6b22e" providerId="ADAL" clId="{7B66DF54-E21D-4C94-A209-6E73209B3EE0}" dt="2021-06-18T17:22:59.209" v="8063" actId="1076"/>
          <ac:picMkLst>
            <pc:docMk/>
            <pc:sldMk cId="2621160664" sldId="283"/>
            <ac:picMk id="32" creationId="{86E7D7A8-D36B-443C-9C19-9072222C9A72}"/>
          </ac:picMkLst>
        </pc:picChg>
        <pc:picChg chg="mod">
          <ac:chgData name="Grace Brown" userId="f8f82195-bb61-4e0f-a666-eb4229b6b22e" providerId="ADAL" clId="{7B66DF54-E21D-4C94-A209-6E73209B3EE0}" dt="2021-06-18T17:22:59.209" v="8063" actId="1076"/>
          <ac:picMkLst>
            <pc:docMk/>
            <pc:sldMk cId="2621160664" sldId="283"/>
            <ac:picMk id="33" creationId="{879E0EF6-82BD-4CD1-95C5-89D84A5262B2}"/>
          </ac:picMkLst>
        </pc:picChg>
        <pc:picChg chg="mod">
          <ac:chgData name="Grace Brown" userId="f8f82195-bb61-4e0f-a666-eb4229b6b22e" providerId="ADAL" clId="{7B66DF54-E21D-4C94-A209-6E73209B3EE0}" dt="2021-06-18T17:22:59.209" v="8063" actId="1076"/>
          <ac:picMkLst>
            <pc:docMk/>
            <pc:sldMk cId="2621160664" sldId="283"/>
            <ac:picMk id="34" creationId="{AFF534A3-2289-4AFF-B7C7-B7BDBBC40221}"/>
          </ac:picMkLst>
        </pc:picChg>
      </pc:sldChg>
      <pc:sldChg chg="add del ord setBg modNotesTx">
        <pc:chgData name="Grace Brown" userId="f8f82195-bb61-4e0f-a666-eb4229b6b22e" providerId="ADAL" clId="{7B66DF54-E21D-4C94-A209-6E73209B3EE0}" dt="2021-06-17T20:05:38.702" v="2267" actId="47"/>
        <pc:sldMkLst>
          <pc:docMk/>
          <pc:sldMk cId="2690237341" sldId="284"/>
        </pc:sldMkLst>
      </pc:sldChg>
      <pc:sldChg chg="add del ord">
        <pc:chgData name="Grace Brown" userId="f8f82195-bb61-4e0f-a666-eb4229b6b22e" providerId="ADAL" clId="{7B66DF54-E21D-4C94-A209-6E73209B3EE0}" dt="2021-06-18T16:21:52.046" v="6605" actId="47"/>
        <pc:sldMkLst>
          <pc:docMk/>
          <pc:sldMk cId="3848299959" sldId="285"/>
        </pc:sldMkLst>
      </pc:sldChg>
      <pc:sldChg chg="modSp add del mod modNotesTx">
        <pc:chgData name="Grace Brown" userId="f8f82195-bb61-4e0f-a666-eb4229b6b22e" providerId="ADAL" clId="{7B66DF54-E21D-4C94-A209-6E73209B3EE0}" dt="2021-06-18T19:29:28.101" v="10635"/>
        <pc:sldMkLst>
          <pc:docMk/>
          <pc:sldMk cId="1702603623" sldId="291"/>
        </pc:sldMkLst>
        <pc:spChg chg="mod">
          <ac:chgData name="Grace Brown" userId="f8f82195-bb61-4e0f-a666-eb4229b6b22e" providerId="ADAL" clId="{7B66DF54-E21D-4C94-A209-6E73209B3EE0}" dt="2021-06-17T21:29:38.048" v="5610" actId="1076"/>
          <ac:spMkLst>
            <pc:docMk/>
            <pc:sldMk cId="1702603623" sldId="291"/>
            <ac:spMk id="2" creationId="{65369E9B-1814-4995-8D0D-6343D8D13753}"/>
          </ac:spMkLst>
        </pc:spChg>
        <pc:spChg chg="mod">
          <ac:chgData name="Grace Brown" userId="f8f82195-bb61-4e0f-a666-eb4229b6b22e" providerId="ADAL" clId="{7B66DF54-E21D-4C94-A209-6E73209B3EE0}" dt="2021-06-17T21:30:09.557" v="5633" actId="207"/>
          <ac:spMkLst>
            <pc:docMk/>
            <pc:sldMk cId="1702603623" sldId="291"/>
            <ac:spMk id="11" creationId="{AC26DA91-7D03-4C03-A4DF-473B72997927}"/>
          </ac:spMkLst>
        </pc:spChg>
      </pc:sldChg>
      <pc:sldChg chg="addSp delSp modSp add del mod modNotesTx">
        <pc:chgData name="Grace Brown" userId="f8f82195-bb61-4e0f-a666-eb4229b6b22e" providerId="ADAL" clId="{7B66DF54-E21D-4C94-A209-6E73209B3EE0}" dt="2021-06-18T17:49:09.519" v="8634" actId="47"/>
        <pc:sldMkLst>
          <pc:docMk/>
          <pc:sldMk cId="2252261257" sldId="1470"/>
        </pc:sldMkLst>
        <pc:spChg chg="mod">
          <ac:chgData name="Grace Brown" userId="f8f82195-bb61-4e0f-a666-eb4229b6b22e" providerId="ADAL" clId="{7B66DF54-E21D-4C94-A209-6E73209B3EE0}" dt="2021-06-17T20:13:51.940" v="2331" actId="14100"/>
          <ac:spMkLst>
            <pc:docMk/>
            <pc:sldMk cId="2252261257" sldId="1470"/>
            <ac:spMk id="2" creationId="{1002CAB0-51A0-4D84-89C6-B41955F2ADC6}"/>
          </ac:spMkLst>
        </pc:spChg>
        <pc:spChg chg="mod">
          <ac:chgData name="Grace Brown" userId="f8f82195-bb61-4e0f-a666-eb4229b6b22e" providerId="ADAL" clId="{7B66DF54-E21D-4C94-A209-6E73209B3EE0}" dt="2021-06-17T20:22:25.975" v="2993" actId="1036"/>
          <ac:spMkLst>
            <pc:docMk/>
            <pc:sldMk cId="2252261257" sldId="1470"/>
            <ac:spMk id="5" creationId="{42EAB6CF-E0BE-4AB7-BC12-F80DAA7F4432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10" creationId="{B1093DFB-2002-40C6-B461-15641FBB3D7B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11" creationId="{FB5CF3AF-1991-4FFF-96C8-9F59608F514D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12" creationId="{1848D5E3-5ABF-4D96-B775-8FDBAC0ABA66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17" creationId="{907BA7F1-E7D6-4A59-9BF4-E1BD063E2DC1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18" creationId="{49B47792-E08D-4CF0-98B5-87E8661DD09B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19" creationId="{D9BD05AB-9AA9-4A41-BEC0-31BF6262CF7C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0" creationId="{0B89AAFE-503F-48FD-8AB9-334CE53CBEDA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1" creationId="{BCAF1AFD-E3A4-4F10-9524-0FA64929626E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2" creationId="{1D2E2139-9081-4C06-BA73-4DD2840BEC0D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3" creationId="{52B266EC-FB69-4293-9978-0C479B9DD412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4" creationId="{21C983CE-D6AC-48BA-A122-0292F31367C7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5" creationId="{8C177002-5DE5-4AF5-B794-857EAB72BBDB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6" creationId="{6AB06B32-4BFF-4898-8C07-F6E055AE3A5A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7" creationId="{971F1083-BF95-45C0-A638-53A8846F5633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8" creationId="{16472CD8-8EE9-4F43-942E-4F20F1F78328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29" creationId="{9260B5AD-6488-45E0-9EDF-6ECB0AB94C20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31" creationId="{89419470-8D56-4B3D-9256-9E1A8A4A1823}"/>
          </ac:spMkLst>
        </pc:spChg>
        <pc:spChg chg="mod">
          <ac:chgData name="Grace Brown" userId="f8f82195-bb61-4e0f-a666-eb4229b6b22e" providerId="ADAL" clId="{7B66DF54-E21D-4C94-A209-6E73209B3EE0}" dt="2021-06-17T20:22:25.975" v="2993" actId="1036"/>
          <ac:spMkLst>
            <pc:docMk/>
            <pc:sldMk cId="2252261257" sldId="1470"/>
            <ac:spMk id="32" creationId="{57243985-D4CD-4BAC-8A9C-DFD0244DBA32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33" creationId="{554A0F3C-4B9D-4017-AEE2-37D8BCE8DDCE}"/>
          </ac:spMkLst>
        </pc:spChg>
        <pc:spChg chg="mod">
          <ac:chgData name="Grace Brown" userId="f8f82195-bb61-4e0f-a666-eb4229b6b22e" providerId="ADAL" clId="{7B66DF54-E21D-4C94-A209-6E73209B3EE0}" dt="2021-06-17T20:22:25.975" v="2993" actId="1036"/>
          <ac:spMkLst>
            <pc:docMk/>
            <pc:sldMk cId="2252261257" sldId="1470"/>
            <ac:spMk id="34" creationId="{D5259A51-FC23-444E-891E-90D64EE81285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35" creationId="{D2AF880F-6090-4F53-BD59-77603A9CD99D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36" creationId="{BB6244BF-DCFF-4DA8-8FED-8FDE0EDC0EC4}"/>
          </ac:spMkLst>
        </pc:spChg>
        <pc:spChg chg="mod">
          <ac:chgData name="Grace Brown" userId="f8f82195-bb61-4e0f-a666-eb4229b6b22e" providerId="ADAL" clId="{7B66DF54-E21D-4C94-A209-6E73209B3EE0}" dt="2021-06-17T20:22:25.975" v="2993" actId="1036"/>
          <ac:spMkLst>
            <pc:docMk/>
            <pc:sldMk cId="2252261257" sldId="1470"/>
            <ac:spMk id="37" creationId="{8C050DA6-819E-4586-BCAC-7FF7B56FFA6F}"/>
          </ac:spMkLst>
        </pc:spChg>
        <pc:spChg chg="mod">
          <ac:chgData name="Grace Brown" userId="f8f82195-bb61-4e0f-a666-eb4229b6b22e" providerId="ADAL" clId="{7B66DF54-E21D-4C94-A209-6E73209B3EE0}" dt="2021-06-17T20:22:25.975" v="2993" actId="1036"/>
          <ac:spMkLst>
            <pc:docMk/>
            <pc:sldMk cId="2252261257" sldId="1470"/>
            <ac:spMk id="38" creationId="{38D29A25-59BE-46CA-9366-04AD2E4CF86E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39" creationId="{46B0D6B3-2D34-498D-8A7F-8C5F08E13639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40" creationId="{7EBC0E64-CA25-42E0-B321-C66767EE6093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41" creationId="{D36E2C14-9D81-4331-8F06-B70691BE3DB8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42" creationId="{A4121AB4-00E7-471B-B03C-3C72F9F92222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43" creationId="{B4A69B35-D6A5-408C-A51D-2A70B2C79D54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44" creationId="{5C0225DE-9509-4388-920D-455443068AEB}"/>
          </ac:spMkLst>
        </pc:spChg>
        <pc:spChg chg="mod">
          <ac:chgData name="Grace Brown" userId="f8f82195-bb61-4e0f-a666-eb4229b6b22e" providerId="ADAL" clId="{7B66DF54-E21D-4C94-A209-6E73209B3EE0}" dt="2021-06-18T17:23:45.658" v="8064"/>
          <ac:spMkLst>
            <pc:docMk/>
            <pc:sldMk cId="2252261257" sldId="1470"/>
            <ac:spMk id="45" creationId="{518BC484-6D33-4F07-9B90-67C9C4E42AC7}"/>
          </ac:spMkLst>
        </pc:spChg>
        <pc:grpChg chg="add del mod">
          <ac:chgData name="Grace Brown" userId="f8f82195-bb61-4e0f-a666-eb4229b6b22e" providerId="ADAL" clId="{7B66DF54-E21D-4C94-A209-6E73209B3EE0}" dt="2021-06-18T17:23:46.742" v="8065"/>
          <ac:grpSpMkLst>
            <pc:docMk/>
            <pc:sldMk cId="2252261257" sldId="1470"/>
            <ac:grpSpMk id="9" creationId="{B3A05709-2F48-4E2E-929E-E3F713038C15}"/>
          </ac:grpSpMkLst>
        </pc:grpChg>
        <pc:grpChg chg="mod">
          <ac:chgData name="Grace Brown" userId="f8f82195-bb61-4e0f-a666-eb4229b6b22e" providerId="ADAL" clId="{7B66DF54-E21D-4C94-A209-6E73209B3EE0}" dt="2021-06-18T17:23:45.658" v="8064"/>
          <ac:grpSpMkLst>
            <pc:docMk/>
            <pc:sldMk cId="2252261257" sldId="1470"/>
            <ac:grpSpMk id="13" creationId="{27F2B5AB-530F-4349-976C-CFEFB5208A82}"/>
          </ac:grpSpMkLst>
        </pc:grpChg>
        <pc:grpChg chg="mod">
          <ac:chgData name="Grace Brown" userId="f8f82195-bb61-4e0f-a666-eb4229b6b22e" providerId="ADAL" clId="{7B66DF54-E21D-4C94-A209-6E73209B3EE0}" dt="2021-06-18T17:23:45.658" v="8064"/>
          <ac:grpSpMkLst>
            <pc:docMk/>
            <pc:sldMk cId="2252261257" sldId="1470"/>
            <ac:grpSpMk id="14" creationId="{80CE3F67-6210-469B-8B92-3F945EBC9C9C}"/>
          </ac:grpSpMkLst>
        </pc:grpChg>
        <pc:grpChg chg="mod">
          <ac:chgData name="Grace Brown" userId="f8f82195-bb61-4e0f-a666-eb4229b6b22e" providerId="ADAL" clId="{7B66DF54-E21D-4C94-A209-6E73209B3EE0}" dt="2021-06-18T17:23:45.658" v="8064"/>
          <ac:grpSpMkLst>
            <pc:docMk/>
            <pc:sldMk cId="2252261257" sldId="1470"/>
            <ac:grpSpMk id="15" creationId="{5553BE69-F4F6-40E1-A821-5638A12206DB}"/>
          </ac:grpSpMkLst>
        </pc:grpChg>
        <pc:grpChg chg="mod">
          <ac:chgData name="Grace Brown" userId="f8f82195-bb61-4e0f-a666-eb4229b6b22e" providerId="ADAL" clId="{7B66DF54-E21D-4C94-A209-6E73209B3EE0}" dt="2021-06-18T17:23:45.658" v="8064"/>
          <ac:grpSpMkLst>
            <pc:docMk/>
            <pc:sldMk cId="2252261257" sldId="1470"/>
            <ac:grpSpMk id="16" creationId="{2DA02998-24D9-4B79-9976-6E6D9785EE1C}"/>
          </ac:grpSpMkLst>
        </pc:grpChg>
        <pc:picChg chg="mod">
          <ac:chgData name="Grace Brown" userId="f8f82195-bb61-4e0f-a666-eb4229b6b22e" providerId="ADAL" clId="{7B66DF54-E21D-4C94-A209-6E73209B3EE0}" dt="2021-06-17T20:22:25.975" v="2993" actId="1036"/>
          <ac:picMkLst>
            <pc:docMk/>
            <pc:sldMk cId="2252261257" sldId="1470"/>
            <ac:picMk id="30" creationId="{B38E7250-3063-49BB-8F16-BF237EEEE22B}"/>
          </ac:picMkLst>
        </pc:picChg>
      </pc:sldChg>
      <pc:sldChg chg="add ord">
        <pc:chgData name="Grace Brown" userId="f8f82195-bb61-4e0f-a666-eb4229b6b22e" providerId="ADAL" clId="{7B66DF54-E21D-4C94-A209-6E73209B3EE0}" dt="2021-06-18T15:17:21.533" v="6394"/>
        <pc:sldMkLst>
          <pc:docMk/>
          <pc:sldMk cId="1988385129" sldId="1525"/>
        </pc:sldMkLst>
      </pc:sldChg>
      <pc:sldChg chg="modSp add del mod ord modNotesTx">
        <pc:chgData name="Grace Brown" userId="f8f82195-bb61-4e0f-a666-eb4229b6b22e" providerId="ADAL" clId="{7B66DF54-E21D-4C94-A209-6E73209B3EE0}" dt="2021-06-17T20:13:43.651" v="2329" actId="47"/>
        <pc:sldMkLst>
          <pc:docMk/>
          <pc:sldMk cId="2819631600" sldId="1527"/>
        </pc:sldMkLst>
        <pc:spChg chg="mod">
          <ac:chgData name="Grace Brown" userId="f8f82195-bb61-4e0f-a666-eb4229b6b22e" providerId="ADAL" clId="{7B66DF54-E21D-4C94-A209-6E73209B3EE0}" dt="2021-06-17T16:17:01.993" v="344" actId="1076"/>
          <ac:spMkLst>
            <pc:docMk/>
            <pc:sldMk cId="2819631600" sldId="1527"/>
            <ac:spMk id="5" creationId="{556E6FF2-2ECD-4040-A098-A96A894A88F2}"/>
          </ac:spMkLst>
        </pc:spChg>
        <pc:spChg chg="mod">
          <ac:chgData name="Grace Brown" userId="f8f82195-bb61-4e0f-a666-eb4229b6b22e" providerId="ADAL" clId="{7B66DF54-E21D-4C94-A209-6E73209B3EE0}" dt="2021-06-17T16:16:54.700" v="342" actId="1076"/>
          <ac:spMkLst>
            <pc:docMk/>
            <pc:sldMk cId="2819631600" sldId="1527"/>
            <ac:spMk id="6" creationId="{3C7AF6F6-7687-43BA-A275-9C1C1D0BEC5F}"/>
          </ac:spMkLst>
        </pc:spChg>
        <pc:spChg chg="mod">
          <ac:chgData name="Grace Brown" userId="f8f82195-bb61-4e0f-a666-eb4229b6b22e" providerId="ADAL" clId="{7B66DF54-E21D-4C94-A209-6E73209B3EE0}" dt="2021-06-17T16:16:45.072" v="340" actId="1076"/>
          <ac:spMkLst>
            <pc:docMk/>
            <pc:sldMk cId="2819631600" sldId="1527"/>
            <ac:spMk id="7" creationId="{EE39EBC4-DE88-4EE3-8223-4BEB63348682}"/>
          </ac:spMkLst>
        </pc:spChg>
        <pc:spChg chg="mod">
          <ac:chgData name="Grace Brown" userId="f8f82195-bb61-4e0f-a666-eb4229b6b22e" providerId="ADAL" clId="{7B66DF54-E21D-4C94-A209-6E73209B3EE0}" dt="2021-06-17T16:11:55.439" v="326" actId="207"/>
          <ac:spMkLst>
            <pc:docMk/>
            <pc:sldMk cId="2819631600" sldId="1527"/>
            <ac:spMk id="14" creationId="{2690D519-D7C3-43E5-AB98-7C9E068703BA}"/>
          </ac:spMkLst>
        </pc:spChg>
        <pc:spChg chg="mod">
          <ac:chgData name="Grace Brown" userId="f8f82195-bb61-4e0f-a666-eb4229b6b22e" providerId="ADAL" clId="{7B66DF54-E21D-4C94-A209-6E73209B3EE0}" dt="2021-06-17T16:12:46.160" v="332" actId="207"/>
          <ac:spMkLst>
            <pc:docMk/>
            <pc:sldMk cId="2819631600" sldId="1527"/>
            <ac:spMk id="15" creationId="{751F287F-8CA8-4701-8637-928AEBBD1573}"/>
          </ac:spMkLst>
        </pc:spChg>
        <pc:spChg chg="mod">
          <ac:chgData name="Grace Brown" userId="f8f82195-bb61-4e0f-a666-eb4229b6b22e" providerId="ADAL" clId="{7B66DF54-E21D-4C94-A209-6E73209B3EE0}" dt="2021-06-17T16:12:01.435" v="327" actId="207"/>
          <ac:spMkLst>
            <pc:docMk/>
            <pc:sldMk cId="2819631600" sldId="1527"/>
            <ac:spMk id="16" creationId="{1C2DF5FD-C9DD-4FB4-A49D-0A2E33667B1C}"/>
          </ac:spMkLst>
        </pc:spChg>
      </pc:sldChg>
      <pc:sldChg chg="modSp add mod">
        <pc:chgData name="Grace Brown" userId="f8f82195-bb61-4e0f-a666-eb4229b6b22e" providerId="ADAL" clId="{7B66DF54-E21D-4C94-A209-6E73209B3EE0}" dt="2021-06-18T18:12:03.935" v="10525" actId="108"/>
        <pc:sldMkLst>
          <pc:docMk/>
          <pc:sldMk cId="113287611" sldId="1528"/>
        </pc:sldMkLst>
        <pc:spChg chg="mod">
          <ac:chgData name="Grace Brown" userId="f8f82195-bb61-4e0f-a666-eb4229b6b22e" providerId="ADAL" clId="{7B66DF54-E21D-4C94-A209-6E73209B3EE0}" dt="2021-06-18T18:12:03.935" v="10525" actId="108"/>
          <ac:spMkLst>
            <pc:docMk/>
            <pc:sldMk cId="113287611" sldId="1528"/>
            <ac:spMk id="4" creationId="{EB2E7C5D-41A7-4556-A569-9F9EBD2558A6}"/>
          </ac:spMkLst>
        </pc:spChg>
      </pc:sldChg>
      <pc:sldChg chg="add">
        <pc:chgData name="Grace Brown" userId="f8f82195-bb61-4e0f-a666-eb4229b6b22e" providerId="ADAL" clId="{7B66DF54-E21D-4C94-A209-6E73209B3EE0}" dt="2021-06-18T14:43:23.528" v="6013"/>
        <pc:sldMkLst>
          <pc:docMk/>
          <pc:sldMk cId="2979016177" sldId="1529"/>
        </pc:sldMkLst>
      </pc:sldChg>
      <pc:sldChg chg="add del ord">
        <pc:chgData name="Grace Brown" userId="f8f82195-bb61-4e0f-a666-eb4229b6b22e" providerId="ADAL" clId="{7B66DF54-E21D-4C94-A209-6E73209B3EE0}" dt="2021-06-18T16:25:46.192" v="6625" actId="47"/>
        <pc:sldMkLst>
          <pc:docMk/>
          <pc:sldMk cId="2397047667" sldId="1530"/>
        </pc:sldMkLst>
      </pc:sldChg>
      <pc:sldChg chg="addSp delSp modSp add del mod ord addCm delCm modCm">
        <pc:chgData name="Grace Brown" userId="f8f82195-bb61-4e0f-a666-eb4229b6b22e" providerId="ADAL" clId="{7B66DF54-E21D-4C94-A209-6E73209B3EE0}" dt="2021-06-18T18:20:44.819" v="10633" actId="1592"/>
        <pc:sldMkLst>
          <pc:docMk/>
          <pc:sldMk cId="2312633821" sldId="1531"/>
        </pc:sldMkLst>
        <pc:spChg chg="mod">
          <ac:chgData name="Grace Brown" userId="f8f82195-bb61-4e0f-a666-eb4229b6b22e" providerId="ADAL" clId="{7B66DF54-E21D-4C94-A209-6E73209B3EE0}" dt="2021-06-18T15:28:52.323" v="6521" actId="14100"/>
          <ac:spMkLst>
            <pc:docMk/>
            <pc:sldMk cId="2312633821" sldId="1531"/>
            <ac:spMk id="3" creationId="{F94E4BAA-F289-47DB-9CEF-BDB5CA5F2597}"/>
          </ac:spMkLst>
        </pc:spChg>
        <pc:spChg chg="del">
          <ac:chgData name="Grace Brown" userId="f8f82195-bb61-4e0f-a666-eb4229b6b22e" providerId="ADAL" clId="{7B66DF54-E21D-4C94-A209-6E73209B3EE0}" dt="2021-06-17T18:48:01.811" v="1295" actId="478"/>
          <ac:spMkLst>
            <pc:docMk/>
            <pc:sldMk cId="2312633821" sldId="1531"/>
            <ac:spMk id="4" creationId="{0CC0BDDC-8870-46F6-8BFC-F0D1A983F123}"/>
          </ac:spMkLst>
        </pc:spChg>
        <pc:spChg chg="mod">
          <ac:chgData name="Grace Brown" userId="f8f82195-bb61-4e0f-a666-eb4229b6b22e" providerId="ADAL" clId="{7B66DF54-E21D-4C94-A209-6E73209B3EE0}" dt="2021-06-18T18:17:05.915" v="10586" actId="207"/>
          <ac:spMkLst>
            <pc:docMk/>
            <pc:sldMk cId="2312633821" sldId="1531"/>
            <ac:spMk id="5" creationId="{412D7FB8-29FD-462F-BC4F-E09AEE0BC937}"/>
          </ac:spMkLst>
        </pc:spChg>
        <pc:spChg chg="add del mod">
          <ac:chgData name="Grace Brown" userId="f8f82195-bb61-4e0f-a666-eb4229b6b22e" providerId="ADAL" clId="{7B66DF54-E21D-4C94-A209-6E73209B3EE0}" dt="2021-06-17T18:48:04.099" v="1296" actId="478"/>
          <ac:spMkLst>
            <pc:docMk/>
            <pc:sldMk cId="2312633821" sldId="1531"/>
            <ac:spMk id="6" creationId="{D32F23F4-4FE1-4109-9AD5-E6BE9377C7E7}"/>
          </ac:spMkLst>
        </pc:spChg>
        <pc:spChg chg="del">
          <ac:chgData name="Grace Brown" userId="f8f82195-bb61-4e0f-a666-eb4229b6b22e" providerId="ADAL" clId="{7B66DF54-E21D-4C94-A209-6E73209B3EE0}" dt="2021-06-17T18:48:01.811" v="1295" actId="478"/>
          <ac:spMkLst>
            <pc:docMk/>
            <pc:sldMk cId="2312633821" sldId="1531"/>
            <ac:spMk id="8" creationId="{313A24F7-0AB3-4EE3-93A1-14A7E2D4A7A2}"/>
          </ac:spMkLst>
        </pc:spChg>
        <pc:spChg chg="add mod ord">
          <ac:chgData name="Grace Brown" userId="f8f82195-bb61-4e0f-a666-eb4229b6b22e" providerId="ADAL" clId="{7B66DF54-E21D-4C94-A209-6E73209B3EE0}" dt="2021-06-17T20:07:53.437" v="2286" actId="1076"/>
          <ac:spMkLst>
            <pc:docMk/>
            <pc:sldMk cId="2312633821" sldId="1531"/>
            <ac:spMk id="9" creationId="{09EA4DDA-0512-4FAA-98AF-9D4C3200CB8C}"/>
          </ac:spMkLst>
        </pc:spChg>
        <pc:spChg chg="del">
          <ac:chgData name="Grace Brown" userId="f8f82195-bb61-4e0f-a666-eb4229b6b22e" providerId="ADAL" clId="{7B66DF54-E21D-4C94-A209-6E73209B3EE0}" dt="2021-06-17T18:48:01.811" v="1295" actId="478"/>
          <ac:spMkLst>
            <pc:docMk/>
            <pc:sldMk cId="2312633821" sldId="1531"/>
            <ac:spMk id="10" creationId="{FD5CC0CD-93EA-4975-9531-DD45E5CA9E19}"/>
          </ac:spMkLst>
        </pc:spChg>
        <pc:spChg chg="del">
          <ac:chgData name="Grace Brown" userId="f8f82195-bb61-4e0f-a666-eb4229b6b22e" providerId="ADAL" clId="{7B66DF54-E21D-4C94-A209-6E73209B3EE0}" dt="2021-06-17T18:48:01.811" v="1295" actId="478"/>
          <ac:spMkLst>
            <pc:docMk/>
            <pc:sldMk cId="2312633821" sldId="1531"/>
            <ac:spMk id="11" creationId="{1E50F31E-C4C0-4FB6-A942-440BC27D784B}"/>
          </ac:spMkLst>
        </pc:spChg>
        <pc:spChg chg="del">
          <ac:chgData name="Grace Brown" userId="f8f82195-bb61-4e0f-a666-eb4229b6b22e" providerId="ADAL" clId="{7B66DF54-E21D-4C94-A209-6E73209B3EE0}" dt="2021-06-17T18:48:01.811" v="1295" actId="478"/>
          <ac:spMkLst>
            <pc:docMk/>
            <pc:sldMk cId="2312633821" sldId="1531"/>
            <ac:spMk id="12" creationId="{6F13EF70-1CA0-47B3-A4FB-F53E2C972F1B}"/>
          </ac:spMkLst>
        </pc:spChg>
        <pc:spChg chg="add del mod">
          <ac:chgData name="Grace Brown" userId="f8f82195-bb61-4e0f-a666-eb4229b6b22e" providerId="ADAL" clId="{7B66DF54-E21D-4C94-A209-6E73209B3EE0}" dt="2021-06-17T19:04:18.936" v="2172" actId="478"/>
          <ac:spMkLst>
            <pc:docMk/>
            <pc:sldMk cId="2312633821" sldId="1531"/>
            <ac:spMk id="17" creationId="{0CC0BDDC-8870-46F6-8BFC-F0D1A983F123}"/>
          </ac:spMkLst>
        </pc:spChg>
        <pc:spChg chg="add mod">
          <ac:chgData name="Grace Brown" userId="f8f82195-bb61-4e0f-a666-eb4229b6b22e" providerId="ADAL" clId="{7B66DF54-E21D-4C94-A209-6E73209B3EE0}" dt="2021-06-17T20:38:28.199" v="3082" actId="20577"/>
          <ac:spMkLst>
            <pc:docMk/>
            <pc:sldMk cId="2312633821" sldId="1531"/>
            <ac:spMk id="18" creationId="{7FF3E731-EA57-4C43-8123-B83B646BFBED}"/>
          </ac:spMkLst>
        </pc:spChg>
        <pc:spChg chg="add del mod">
          <ac:chgData name="Grace Brown" userId="f8f82195-bb61-4e0f-a666-eb4229b6b22e" providerId="ADAL" clId="{7B66DF54-E21D-4C94-A209-6E73209B3EE0}" dt="2021-06-17T19:07:56.667" v="2203" actId="478"/>
          <ac:spMkLst>
            <pc:docMk/>
            <pc:sldMk cId="2312633821" sldId="1531"/>
            <ac:spMk id="19" creationId="{D292EEF1-E77E-4C01-B77B-BB48FF465FC3}"/>
          </ac:spMkLst>
        </pc:spChg>
        <pc:spChg chg="add mod">
          <ac:chgData name="Grace Brown" userId="f8f82195-bb61-4e0f-a666-eb4229b6b22e" providerId="ADAL" clId="{7B66DF54-E21D-4C94-A209-6E73209B3EE0}" dt="2021-06-17T21:43:30.435" v="6010" actId="1037"/>
          <ac:spMkLst>
            <pc:docMk/>
            <pc:sldMk cId="2312633821" sldId="1531"/>
            <ac:spMk id="21" creationId="{6D7AF587-97BE-475D-96C5-601B0EE835E3}"/>
          </ac:spMkLst>
        </pc:spChg>
        <pc:graphicFrameChg chg="del">
          <ac:chgData name="Grace Brown" userId="f8f82195-bb61-4e0f-a666-eb4229b6b22e" providerId="ADAL" clId="{7B66DF54-E21D-4C94-A209-6E73209B3EE0}" dt="2021-06-17T18:48:01.811" v="1295" actId="478"/>
          <ac:graphicFrameMkLst>
            <pc:docMk/>
            <pc:sldMk cId="2312633821" sldId="1531"/>
            <ac:graphicFrameMk id="7" creationId="{D6FFB5EB-2086-4642-8065-601471AEDFE4}"/>
          </ac:graphicFrameMkLst>
        </pc:graphicFrameChg>
        <pc:graphicFrameChg chg="del">
          <ac:chgData name="Grace Brown" userId="f8f82195-bb61-4e0f-a666-eb4229b6b22e" providerId="ADAL" clId="{7B66DF54-E21D-4C94-A209-6E73209B3EE0}" dt="2021-06-17T18:48:01.811" v="1295" actId="478"/>
          <ac:graphicFrameMkLst>
            <pc:docMk/>
            <pc:sldMk cId="2312633821" sldId="1531"/>
            <ac:graphicFrameMk id="13" creationId="{3D9E6D3A-2FB4-4777-8503-0525DBB3B2BB}"/>
          </ac:graphicFrameMkLst>
        </pc:graphicFrameChg>
        <pc:graphicFrameChg chg="add del mod">
          <ac:chgData name="Grace Brown" userId="f8f82195-bb61-4e0f-a666-eb4229b6b22e" providerId="ADAL" clId="{7B66DF54-E21D-4C94-A209-6E73209B3EE0}" dt="2021-06-17T19:07:29.855" v="2197" actId="478"/>
          <ac:graphicFrameMkLst>
            <pc:docMk/>
            <pc:sldMk cId="2312633821" sldId="1531"/>
            <ac:graphicFrameMk id="15" creationId="{3D9E6D3A-2FB4-4777-8503-0525DBB3B2BB}"/>
          </ac:graphicFrameMkLst>
        </pc:graphicFrameChg>
        <pc:picChg chg="del">
          <ac:chgData name="Grace Brown" userId="f8f82195-bb61-4e0f-a666-eb4229b6b22e" providerId="ADAL" clId="{7B66DF54-E21D-4C94-A209-6E73209B3EE0}" dt="2021-06-17T18:48:01.811" v="1295" actId="478"/>
          <ac:picMkLst>
            <pc:docMk/>
            <pc:sldMk cId="2312633821" sldId="1531"/>
            <ac:picMk id="14" creationId="{302D5EC8-3120-4ED9-857A-2130190FFBD0}"/>
          </ac:picMkLst>
        </pc:picChg>
        <pc:picChg chg="add del mod">
          <ac:chgData name="Grace Brown" userId="f8f82195-bb61-4e0f-a666-eb4229b6b22e" providerId="ADAL" clId="{7B66DF54-E21D-4C94-A209-6E73209B3EE0}" dt="2021-06-17T19:07:33.057" v="2198" actId="478"/>
          <ac:picMkLst>
            <pc:docMk/>
            <pc:sldMk cId="2312633821" sldId="1531"/>
            <ac:picMk id="16" creationId="{302D5EC8-3120-4ED9-857A-2130190FFBD0}"/>
          </ac:picMkLst>
        </pc:picChg>
        <pc:picChg chg="add del mod">
          <ac:chgData name="Grace Brown" userId="f8f82195-bb61-4e0f-a666-eb4229b6b22e" providerId="ADAL" clId="{7B66DF54-E21D-4C94-A209-6E73209B3EE0}" dt="2021-06-17T19:07:56.667" v="2203" actId="478"/>
          <ac:picMkLst>
            <pc:docMk/>
            <pc:sldMk cId="2312633821" sldId="1531"/>
            <ac:picMk id="20" creationId="{9930B2EF-E22E-4581-8360-1EAF35CAC61E}"/>
          </ac:picMkLst>
        </pc:picChg>
        <pc:picChg chg="add mod">
          <ac:chgData name="Grace Brown" userId="f8f82195-bb61-4e0f-a666-eb4229b6b22e" providerId="ADAL" clId="{7B66DF54-E21D-4C94-A209-6E73209B3EE0}" dt="2021-06-17T20:07:53.437" v="2286" actId="1076"/>
          <ac:picMkLst>
            <pc:docMk/>
            <pc:sldMk cId="2312633821" sldId="1531"/>
            <ac:picMk id="22" creationId="{F23B3CEE-6E08-40A4-AE94-926792D2DF99}"/>
          </ac:picMkLst>
        </pc:picChg>
      </pc:sldChg>
      <pc:sldChg chg="modSp add del ord">
        <pc:chgData name="Grace Brown" userId="f8f82195-bb61-4e0f-a666-eb4229b6b22e" providerId="ADAL" clId="{7B66DF54-E21D-4C94-A209-6E73209B3EE0}" dt="2021-06-18T16:21:50.067" v="6604" actId="47"/>
        <pc:sldMkLst>
          <pc:docMk/>
          <pc:sldMk cId="257202421" sldId="1535"/>
        </pc:sldMkLst>
        <pc:graphicFrameChg chg="mod">
          <ac:chgData name="Grace Brown" userId="f8f82195-bb61-4e0f-a666-eb4229b6b22e" providerId="ADAL" clId="{7B66DF54-E21D-4C94-A209-6E73209B3EE0}" dt="2021-06-17T19:11:40.701" v="2247" actId="207"/>
          <ac:graphicFrameMkLst>
            <pc:docMk/>
            <pc:sldMk cId="257202421" sldId="1535"/>
            <ac:graphicFrameMk id="4" creationId="{FCCD7BE4-339C-4143-A0A9-1D4B5905D8B1}"/>
          </ac:graphicFrameMkLst>
        </pc:graphicFrameChg>
      </pc:sldChg>
      <pc:sldChg chg="delSp add mod ord addCm delCm modCm">
        <pc:chgData name="Grace Brown" userId="f8f82195-bb61-4e0f-a666-eb4229b6b22e" providerId="ADAL" clId="{7B66DF54-E21D-4C94-A209-6E73209B3EE0}" dt="2021-06-18T16:21:57.005" v="6607"/>
        <pc:sldMkLst>
          <pc:docMk/>
          <pc:sldMk cId="3689223661" sldId="1536"/>
        </pc:sldMkLst>
        <pc:spChg chg="del">
          <ac:chgData name="Grace Brown" userId="f8f82195-bb61-4e0f-a666-eb4229b6b22e" providerId="ADAL" clId="{7B66DF54-E21D-4C94-A209-6E73209B3EE0}" dt="2021-06-17T16:53:36.582" v="647" actId="478"/>
          <ac:spMkLst>
            <pc:docMk/>
            <pc:sldMk cId="3689223661" sldId="1536"/>
            <ac:spMk id="5" creationId="{A22FF917-A2F3-4D5F-99D8-BFC6AE6A2CCF}"/>
          </ac:spMkLst>
        </pc:spChg>
      </pc:sldChg>
      <pc:sldChg chg="add del ord">
        <pc:chgData name="Grace Brown" userId="f8f82195-bb61-4e0f-a666-eb4229b6b22e" providerId="ADAL" clId="{7B66DF54-E21D-4C94-A209-6E73209B3EE0}" dt="2021-06-17T19:05:39.619" v="2193" actId="47"/>
        <pc:sldMkLst>
          <pc:docMk/>
          <pc:sldMk cId="373829138" sldId="1537"/>
        </pc:sldMkLst>
      </pc:sldChg>
      <pc:sldChg chg="modSp new del mod">
        <pc:chgData name="Grace Brown" userId="f8f82195-bb61-4e0f-a666-eb4229b6b22e" providerId="ADAL" clId="{7B66DF54-E21D-4C94-A209-6E73209B3EE0}" dt="2021-06-17T19:12:39.775" v="2250" actId="47"/>
        <pc:sldMkLst>
          <pc:docMk/>
          <pc:sldMk cId="2690556124" sldId="1538"/>
        </pc:sldMkLst>
        <pc:spChg chg="mod">
          <ac:chgData name="Grace Brown" userId="f8f82195-bb61-4e0f-a666-eb4229b6b22e" providerId="ADAL" clId="{7B66DF54-E21D-4C94-A209-6E73209B3EE0}" dt="2021-06-17T16:18:19.901" v="405" actId="13926"/>
          <ac:spMkLst>
            <pc:docMk/>
            <pc:sldMk cId="2690556124" sldId="1538"/>
            <ac:spMk id="3" creationId="{FC12CD10-2A29-46C4-8248-B649FB4A4C20}"/>
          </ac:spMkLst>
        </pc:spChg>
        <pc:spChg chg="mod">
          <ac:chgData name="Grace Brown" userId="f8f82195-bb61-4e0f-a666-eb4229b6b22e" providerId="ADAL" clId="{7B66DF54-E21D-4C94-A209-6E73209B3EE0}" dt="2021-06-17T16:55:13.553" v="651" actId="20577"/>
          <ac:spMkLst>
            <pc:docMk/>
            <pc:sldMk cId="2690556124" sldId="1538"/>
            <ac:spMk id="4" creationId="{166E2EC0-E055-41B2-B857-AF1A7E599179}"/>
          </ac:spMkLst>
        </pc:spChg>
      </pc:sldChg>
      <pc:sldChg chg="addSp delSp modSp new del mod modClrScheme chgLayout">
        <pc:chgData name="Grace Brown" userId="f8f82195-bb61-4e0f-a666-eb4229b6b22e" providerId="ADAL" clId="{7B66DF54-E21D-4C94-A209-6E73209B3EE0}" dt="2021-06-17T21:41:55.629" v="6001" actId="47"/>
        <pc:sldMkLst>
          <pc:docMk/>
          <pc:sldMk cId="2981968175" sldId="1539"/>
        </pc:sldMkLst>
        <pc:spChg chg="del mod ord">
          <ac:chgData name="Grace Brown" userId="f8f82195-bb61-4e0f-a666-eb4229b6b22e" providerId="ADAL" clId="{7B66DF54-E21D-4C94-A209-6E73209B3EE0}" dt="2021-06-17T16:26:56.134" v="446" actId="700"/>
          <ac:spMkLst>
            <pc:docMk/>
            <pc:sldMk cId="2981968175" sldId="1539"/>
            <ac:spMk id="2" creationId="{8C48270B-AD63-48B9-AE55-A501B7663ABC}"/>
          </ac:spMkLst>
        </pc:spChg>
        <pc:spChg chg="del">
          <ac:chgData name="Grace Brown" userId="f8f82195-bb61-4e0f-a666-eb4229b6b22e" providerId="ADAL" clId="{7B66DF54-E21D-4C94-A209-6E73209B3EE0}" dt="2021-06-17T16:26:56.134" v="446" actId="700"/>
          <ac:spMkLst>
            <pc:docMk/>
            <pc:sldMk cId="2981968175" sldId="1539"/>
            <ac:spMk id="3" creationId="{ED033C5E-3FD3-4C7E-BDDD-0F24F3DE678D}"/>
          </ac:spMkLst>
        </pc:spChg>
        <pc:spChg chg="del mod ord">
          <ac:chgData name="Grace Brown" userId="f8f82195-bb61-4e0f-a666-eb4229b6b22e" providerId="ADAL" clId="{7B66DF54-E21D-4C94-A209-6E73209B3EE0}" dt="2021-06-17T16:26:56.134" v="446" actId="700"/>
          <ac:spMkLst>
            <pc:docMk/>
            <pc:sldMk cId="2981968175" sldId="1539"/>
            <ac:spMk id="4" creationId="{C2F7FA99-E244-4F6B-805B-EDD707E866FF}"/>
          </ac:spMkLst>
        </pc:spChg>
        <pc:spChg chg="del">
          <ac:chgData name="Grace Brown" userId="f8f82195-bb61-4e0f-a666-eb4229b6b22e" providerId="ADAL" clId="{7B66DF54-E21D-4C94-A209-6E73209B3EE0}" dt="2021-06-17T16:26:56.134" v="446" actId="700"/>
          <ac:spMkLst>
            <pc:docMk/>
            <pc:sldMk cId="2981968175" sldId="1539"/>
            <ac:spMk id="5" creationId="{F8F8854B-9FE9-410E-9EB3-090D0BAB245B}"/>
          </ac:spMkLst>
        </pc:spChg>
        <pc:spChg chg="del mod ord">
          <ac:chgData name="Grace Brown" userId="f8f82195-bb61-4e0f-a666-eb4229b6b22e" providerId="ADAL" clId="{7B66DF54-E21D-4C94-A209-6E73209B3EE0}" dt="2021-06-17T16:26:56.134" v="446" actId="700"/>
          <ac:spMkLst>
            <pc:docMk/>
            <pc:sldMk cId="2981968175" sldId="1539"/>
            <ac:spMk id="6" creationId="{A7E4DCCD-4792-4944-A33C-15F8F33FA5F8}"/>
          </ac:spMkLst>
        </pc:spChg>
        <pc:spChg chg="del">
          <ac:chgData name="Grace Brown" userId="f8f82195-bb61-4e0f-a666-eb4229b6b22e" providerId="ADAL" clId="{7B66DF54-E21D-4C94-A209-6E73209B3EE0}" dt="2021-06-17T16:26:56.134" v="446" actId="700"/>
          <ac:spMkLst>
            <pc:docMk/>
            <pc:sldMk cId="2981968175" sldId="1539"/>
            <ac:spMk id="7" creationId="{7BED1D66-5AE3-4B4C-8778-CD49E095FE64}"/>
          </ac:spMkLst>
        </pc:spChg>
        <pc:spChg chg="add mod ord">
          <ac:chgData name="Grace Brown" userId="f8f82195-bb61-4e0f-a666-eb4229b6b22e" providerId="ADAL" clId="{7B66DF54-E21D-4C94-A209-6E73209B3EE0}" dt="2021-06-17T16:27:00.313" v="452" actId="13926"/>
          <ac:spMkLst>
            <pc:docMk/>
            <pc:sldMk cId="2981968175" sldId="1539"/>
            <ac:spMk id="8" creationId="{3660BC35-012B-416D-973C-9036C7FD7D9A}"/>
          </ac:spMkLst>
        </pc:spChg>
        <pc:spChg chg="add mod ord">
          <ac:chgData name="Grace Brown" userId="f8f82195-bb61-4e0f-a666-eb4229b6b22e" providerId="ADAL" clId="{7B66DF54-E21D-4C94-A209-6E73209B3EE0}" dt="2021-06-17T17:07:52.830" v="1150" actId="1076"/>
          <ac:spMkLst>
            <pc:docMk/>
            <pc:sldMk cId="2981968175" sldId="1539"/>
            <ac:spMk id="9" creationId="{0C6E98E2-17E6-44EB-86DD-FD780F145FF8}"/>
          </ac:spMkLst>
        </pc:spChg>
        <pc:spChg chg="add del mod ord">
          <ac:chgData name="Grace Brown" userId="f8f82195-bb61-4e0f-a666-eb4229b6b22e" providerId="ADAL" clId="{7B66DF54-E21D-4C94-A209-6E73209B3EE0}" dt="2021-06-17T16:27:40.440" v="628" actId="478"/>
          <ac:spMkLst>
            <pc:docMk/>
            <pc:sldMk cId="2981968175" sldId="1539"/>
            <ac:spMk id="10" creationId="{226145B2-9BED-4ECB-8F15-0A3733657512}"/>
          </ac:spMkLst>
        </pc:spChg>
      </pc:sldChg>
      <pc:sldChg chg="addSp delSp modSp new add del mod setBg modClrScheme chgLayout">
        <pc:chgData name="Grace Brown" userId="f8f82195-bb61-4e0f-a666-eb4229b6b22e" providerId="ADAL" clId="{7B66DF54-E21D-4C94-A209-6E73209B3EE0}" dt="2021-06-18T19:29:33.914" v="10636"/>
        <pc:sldMkLst>
          <pc:docMk/>
          <pc:sldMk cId="1299440533" sldId="1540"/>
        </pc:sldMkLst>
        <pc:spChg chg="del">
          <ac:chgData name="Grace Brown" userId="f8f82195-bb61-4e0f-a666-eb4229b6b22e" providerId="ADAL" clId="{7B66DF54-E21D-4C94-A209-6E73209B3EE0}" dt="2021-06-17T20:08:46.327" v="2289" actId="478"/>
          <ac:spMkLst>
            <pc:docMk/>
            <pc:sldMk cId="1299440533" sldId="1540"/>
            <ac:spMk id="2" creationId="{EFFFE9B2-9897-42F4-9DCB-AEB91EB8E946}"/>
          </ac:spMkLst>
        </pc:spChg>
        <pc:spChg chg="del mod ord">
          <ac:chgData name="Grace Brown" userId="f8f82195-bb61-4e0f-a666-eb4229b6b22e" providerId="ADAL" clId="{7B66DF54-E21D-4C94-A209-6E73209B3EE0}" dt="2021-06-17T20:08:54.567" v="2290" actId="700"/>
          <ac:spMkLst>
            <pc:docMk/>
            <pc:sldMk cId="1299440533" sldId="1540"/>
            <ac:spMk id="3" creationId="{D38126B2-AD47-4251-8ADA-BB4B9C4F945E}"/>
          </ac:spMkLst>
        </pc:spChg>
        <pc:spChg chg="del mod ord">
          <ac:chgData name="Grace Brown" userId="f8f82195-bb61-4e0f-a666-eb4229b6b22e" providerId="ADAL" clId="{7B66DF54-E21D-4C94-A209-6E73209B3EE0}" dt="2021-06-17T20:08:54.567" v="2290" actId="700"/>
          <ac:spMkLst>
            <pc:docMk/>
            <pc:sldMk cId="1299440533" sldId="1540"/>
            <ac:spMk id="4" creationId="{4C9A8E92-8D0B-45B2-83D6-D32A4DA0952B}"/>
          </ac:spMkLst>
        </pc:spChg>
        <pc:spChg chg="add mod ord">
          <ac:chgData name="Grace Brown" userId="f8f82195-bb61-4e0f-a666-eb4229b6b22e" providerId="ADAL" clId="{7B66DF54-E21D-4C94-A209-6E73209B3EE0}" dt="2021-06-17T20:11:33.923" v="2327" actId="14100"/>
          <ac:spMkLst>
            <pc:docMk/>
            <pc:sldMk cId="1299440533" sldId="1540"/>
            <ac:spMk id="5" creationId="{4A294FD6-57D2-4373-BE77-081E578DD691}"/>
          </ac:spMkLst>
        </pc:spChg>
        <pc:spChg chg="add mod ord">
          <ac:chgData name="Grace Brown" userId="f8f82195-bb61-4e0f-a666-eb4229b6b22e" providerId="ADAL" clId="{7B66DF54-E21D-4C94-A209-6E73209B3EE0}" dt="2021-06-17T20:19:51.225" v="2961" actId="207"/>
          <ac:spMkLst>
            <pc:docMk/>
            <pc:sldMk cId="1299440533" sldId="1540"/>
            <ac:spMk id="6" creationId="{1E3069D7-5E21-43F8-8741-160308FD6CFE}"/>
          </ac:spMkLst>
        </pc:spChg>
        <pc:spChg chg="add del mod ord">
          <ac:chgData name="Grace Brown" userId="f8f82195-bb61-4e0f-a666-eb4229b6b22e" providerId="ADAL" clId="{7B66DF54-E21D-4C94-A209-6E73209B3EE0}" dt="2021-06-17T20:08:58.236" v="2291"/>
          <ac:spMkLst>
            <pc:docMk/>
            <pc:sldMk cId="1299440533" sldId="1540"/>
            <ac:spMk id="7" creationId="{D67774B7-1161-4E6E-B1B2-0F7CCD8C13AF}"/>
          </ac:spMkLst>
        </pc:spChg>
        <pc:spChg chg="add del mod">
          <ac:chgData name="Grace Brown" userId="f8f82195-bb61-4e0f-a666-eb4229b6b22e" providerId="ADAL" clId="{7B66DF54-E21D-4C94-A209-6E73209B3EE0}" dt="2021-06-17T20:17:55.308" v="2939" actId="478"/>
          <ac:spMkLst>
            <pc:docMk/>
            <pc:sldMk cId="1299440533" sldId="1540"/>
            <ac:spMk id="10" creationId="{99751A0C-FC55-451F-A660-12CF30EB4E33}"/>
          </ac:spMkLst>
        </pc:spChg>
        <pc:picChg chg="add mod ord">
          <ac:chgData name="Grace Brown" userId="f8f82195-bb61-4e0f-a666-eb4229b6b22e" providerId="ADAL" clId="{7B66DF54-E21D-4C94-A209-6E73209B3EE0}" dt="2021-06-17T20:18:43.628" v="2950" actId="11530"/>
          <ac:picMkLst>
            <pc:docMk/>
            <pc:sldMk cId="1299440533" sldId="1540"/>
            <ac:picMk id="8" creationId="{2D7CC4A7-C843-49D6-A8C9-FD13EDC8FA0C}"/>
          </ac:picMkLst>
        </pc:picChg>
        <pc:picChg chg="add del">
          <ac:chgData name="Grace Brown" userId="f8f82195-bb61-4e0f-a666-eb4229b6b22e" providerId="ADAL" clId="{7B66DF54-E21D-4C94-A209-6E73209B3EE0}" dt="2021-06-17T20:09:21.073" v="2293" actId="26606"/>
          <ac:picMkLst>
            <pc:docMk/>
            <pc:sldMk cId="1299440533" sldId="1540"/>
            <ac:picMk id="13" creationId="{54DDEBDD-D8BD-41A6-8A0D-B00E3768B0F9}"/>
          </ac:picMkLst>
        </pc:picChg>
        <pc:picChg chg="add mod">
          <ac:chgData name="Grace Brown" userId="f8f82195-bb61-4e0f-a666-eb4229b6b22e" providerId="ADAL" clId="{7B66DF54-E21D-4C94-A209-6E73209B3EE0}" dt="2021-06-17T20:18:53.381" v="2951" actId="1076"/>
          <ac:picMkLst>
            <pc:docMk/>
            <pc:sldMk cId="1299440533" sldId="1540"/>
            <ac:picMk id="1026" creationId="{E23FBD40-7E2E-4E02-8241-90005AF05ADD}"/>
          </ac:picMkLst>
        </pc:picChg>
      </pc:sldChg>
      <pc:sldChg chg="modSp new del mod">
        <pc:chgData name="Grace Brown" userId="f8f82195-bb61-4e0f-a666-eb4229b6b22e" providerId="ADAL" clId="{7B66DF54-E21D-4C94-A209-6E73209B3EE0}" dt="2021-06-17T20:01:23.418" v="2251" actId="47"/>
        <pc:sldMkLst>
          <pc:docMk/>
          <pc:sldMk cId="1947662775" sldId="1540"/>
        </pc:sldMkLst>
        <pc:spChg chg="mod">
          <ac:chgData name="Grace Brown" userId="f8f82195-bb61-4e0f-a666-eb4229b6b22e" providerId="ADAL" clId="{7B66DF54-E21D-4C94-A209-6E73209B3EE0}" dt="2021-06-17T18:43:37.416" v="1202" actId="13926"/>
          <ac:spMkLst>
            <pc:docMk/>
            <pc:sldMk cId="1947662775" sldId="1540"/>
            <ac:spMk id="3" creationId="{E7F0DA9E-94A7-4BC8-88B4-D6091A797277}"/>
          </ac:spMkLst>
        </pc:spChg>
        <pc:spChg chg="mod">
          <ac:chgData name="Grace Brown" userId="f8f82195-bb61-4e0f-a666-eb4229b6b22e" providerId="ADAL" clId="{7B66DF54-E21D-4C94-A209-6E73209B3EE0}" dt="2021-06-17T18:43:57.121" v="1244" actId="5793"/>
          <ac:spMkLst>
            <pc:docMk/>
            <pc:sldMk cId="1947662775" sldId="1540"/>
            <ac:spMk id="4" creationId="{E9CF95DD-F528-43FB-A2D7-17BF4FC45D3F}"/>
          </ac:spMkLst>
        </pc:spChg>
      </pc:sldChg>
      <pc:sldChg chg="addSp delSp modSp new del mod modClrScheme chgLayout">
        <pc:chgData name="Grace Brown" userId="f8f82195-bb61-4e0f-a666-eb4229b6b22e" providerId="ADAL" clId="{7B66DF54-E21D-4C94-A209-6E73209B3EE0}" dt="2021-06-17T18:32:52.664" v="1184" actId="47"/>
        <pc:sldMkLst>
          <pc:docMk/>
          <pc:sldMk cId="3811000670" sldId="1540"/>
        </pc:sldMkLst>
        <pc:spChg chg="del mod ord">
          <ac:chgData name="Grace Brown" userId="f8f82195-bb61-4e0f-a666-eb4229b6b22e" providerId="ADAL" clId="{7B66DF54-E21D-4C94-A209-6E73209B3EE0}" dt="2021-06-17T18:26:45.646" v="1160" actId="700"/>
          <ac:spMkLst>
            <pc:docMk/>
            <pc:sldMk cId="3811000670" sldId="1540"/>
            <ac:spMk id="2" creationId="{472561DA-0226-42FD-8FAC-F68B08D05283}"/>
          </ac:spMkLst>
        </pc:spChg>
        <pc:spChg chg="del mod ord">
          <ac:chgData name="Grace Brown" userId="f8f82195-bb61-4e0f-a666-eb4229b6b22e" providerId="ADAL" clId="{7B66DF54-E21D-4C94-A209-6E73209B3EE0}" dt="2021-06-17T18:26:45.646" v="1160" actId="700"/>
          <ac:spMkLst>
            <pc:docMk/>
            <pc:sldMk cId="3811000670" sldId="1540"/>
            <ac:spMk id="3" creationId="{69C50B05-1D8D-424D-9CDF-E4669282D2E8}"/>
          </ac:spMkLst>
        </pc:spChg>
        <pc:spChg chg="del mod ord">
          <ac:chgData name="Grace Brown" userId="f8f82195-bb61-4e0f-a666-eb4229b6b22e" providerId="ADAL" clId="{7B66DF54-E21D-4C94-A209-6E73209B3EE0}" dt="2021-06-17T18:26:45.646" v="1160" actId="700"/>
          <ac:spMkLst>
            <pc:docMk/>
            <pc:sldMk cId="3811000670" sldId="1540"/>
            <ac:spMk id="4" creationId="{849651C8-91E6-4C36-9073-356FAFC3BB79}"/>
          </ac:spMkLst>
        </pc:spChg>
        <pc:spChg chg="add mod ord">
          <ac:chgData name="Grace Brown" userId="f8f82195-bb61-4e0f-a666-eb4229b6b22e" providerId="ADAL" clId="{7B66DF54-E21D-4C94-A209-6E73209B3EE0}" dt="2021-06-17T18:26:45.646" v="1160" actId="700"/>
          <ac:spMkLst>
            <pc:docMk/>
            <pc:sldMk cId="3811000670" sldId="1540"/>
            <ac:spMk id="5" creationId="{ADBB0515-6C8E-4D5F-AB53-E6435B924EB3}"/>
          </ac:spMkLst>
        </pc:spChg>
        <pc:spChg chg="add del mod ord">
          <ac:chgData name="Grace Brown" userId="f8f82195-bb61-4e0f-a666-eb4229b6b22e" providerId="ADAL" clId="{7B66DF54-E21D-4C94-A209-6E73209B3EE0}" dt="2021-06-17T18:26:53.405" v="1162" actId="478"/>
          <ac:spMkLst>
            <pc:docMk/>
            <pc:sldMk cId="3811000670" sldId="1540"/>
            <ac:spMk id="6" creationId="{2356EA3C-9D9E-4179-B3B1-85855946924E}"/>
          </ac:spMkLst>
        </pc:spChg>
        <pc:spChg chg="add del mod ord">
          <ac:chgData name="Grace Brown" userId="f8f82195-bb61-4e0f-a666-eb4229b6b22e" providerId="ADAL" clId="{7B66DF54-E21D-4C94-A209-6E73209B3EE0}" dt="2021-06-17T18:26:47.946" v="1161" actId="478"/>
          <ac:spMkLst>
            <pc:docMk/>
            <pc:sldMk cId="3811000670" sldId="1540"/>
            <ac:spMk id="7" creationId="{4C56BAEB-85EB-4243-BACF-2DD73AC2553A}"/>
          </ac:spMkLst>
        </pc:spChg>
        <pc:graphicFrameChg chg="add del mod">
          <ac:chgData name="Grace Brown" userId="f8f82195-bb61-4e0f-a666-eb4229b6b22e" providerId="ADAL" clId="{7B66DF54-E21D-4C94-A209-6E73209B3EE0}" dt="2021-06-17T18:29:19.375" v="1171" actId="478"/>
          <ac:graphicFrameMkLst>
            <pc:docMk/>
            <pc:sldMk cId="3811000670" sldId="1540"/>
            <ac:graphicFrameMk id="8" creationId="{6C8A2515-849F-4CC0-8807-F2BF904BC4DD}"/>
          </ac:graphicFrameMkLst>
        </pc:graphicFrameChg>
      </pc:sldChg>
      <pc:sldChg chg="addSp delSp modSp new del mod">
        <pc:chgData name="Grace Brown" userId="f8f82195-bb61-4e0f-a666-eb4229b6b22e" providerId="ADAL" clId="{7B66DF54-E21D-4C94-A209-6E73209B3EE0}" dt="2021-06-18T16:25:42.739" v="6624" actId="47"/>
        <pc:sldMkLst>
          <pc:docMk/>
          <pc:sldMk cId="3585983326" sldId="1541"/>
        </pc:sldMkLst>
        <pc:spChg chg="mod">
          <ac:chgData name="Grace Brown" userId="f8f82195-bb61-4e0f-a666-eb4229b6b22e" providerId="ADAL" clId="{7B66DF54-E21D-4C94-A209-6E73209B3EE0}" dt="2021-06-17T20:42:17.938" v="3129" actId="14100"/>
          <ac:spMkLst>
            <pc:docMk/>
            <pc:sldMk cId="3585983326" sldId="1541"/>
            <ac:spMk id="2" creationId="{C20E6EEF-4016-4CF3-AFAB-A47A16399A78}"/>
          </ac:spMkLst>
        </pc:spChg>
        <pc:spChg chg="mod">
          <ac:chgData name="Grace Brown" userId="f8f82195-bb61-4e0f-a666-eb4229b6b22e" providerId="ADAL" clId="{7B66DF54-E21D-4C94-A209-6E73209B3EE0}" dt="2021-06-17T21:33:52.300" v="5958" actId="403"/>
          <ac:spMkLst>
            <pc:docMk/>
            <pc:sldMk cId="3585983326" sldId="1541"/>
            <ac:spMk id="3" creationId="{FCF9AE76-FE7C-4BDD-AE13-1E017813518A}"/>
          </ac:spMkLst>
        </pc:spChg>
        <pc:spChg chg="del">
          <ac:chgData name="Grace Brown" userId="f8f82195-bb61-4e0f-a666-eb4229b6b22e" providerId="ADAL" clId="{7B66DF54-E21D-4C94-A209-6E73209B3EE0}" dt="2021-06-17T20:40:43.774" v="3104" actId="478"/>
          <ac:spMkLst>
            <pc:docMk/>
            <pc:sldMk cId="3585983326" sldId="1541"/>
            <ac:spMk id="4" creationId="{E9AA2D6A-4EDC-4899-A238-EF9BD7971F89}"/>
          </ac:spMkLst>
        </pc:spChg>
        <pc:spChg chg="add mod">
          <ac:chgData name="Grace Brown" userId="f8f82195-bb61-4e0f-a666-eb4229b6b22e" providerId="ADAL" clId="{7B66DF54-E21D-4C94-A209-6E73209B3EE0}" dt="2021-06-17T21:36:13.598" v="5999" actId="20577"/>
          <ac:spMkLst>
            <pc:docMk/>
            <pc:sldMk cId="3585983326" sldId="1541"/>
            <ac:spMk id="5" creationId="{40EBCFFE-F21F-41F1-9020-AA8BF27155CB}"/>
          </ac:spMkLst>
        </pc:spChg>
        <pc:spChg chg="add mod">
          <ac:chgData name="Grace Brown" userId="f8f82195-bb61-4e0f-a666-eb4229b6b22e" providerId="ADAL" clId="{7B66DF54-E21D-4C94-A209-6E73209B3EE0}" dt="2021-06-17T21:34:57.202" v="5967" actId="2085"/>
          <ac:spMkLst>
            <pc:docMk/>
            <pc:sldMk cId="3585983326" sldId="1541"/>
            <ac:spMk id="6" creationId="{416D3139-538E-4DAA-A41E-26953B58DDAB}"/>
          </ac:spMkLst>
        </pc:spChg>
        <pc:spChg chg="add mod">
          <ac:chgData name="Grace Brown" userId="f8f82195-bb61-4e0f-a666-eb4229b6b22e" providerId="ADAL" clId="{7B66DF54-E21D-4C94-A209-6E73209B3EE0}" dt="2021-06-17T21:35:18.858" v="5971" actId="1076"/>
          <ac:spMkLst>
            <pc:docMk/>
            <pc:sldMk cId="3585983326" sldId="1541"/>
            <ac:spMk id="9" creationId="{12CB4F40-FB42-4BA8-9A02-4346D18A3666}"/>
          </ac:spMkLst>
        </pc:spChg>
        <pc:picChg chg="add mod">
          <ac:chgData name="Grace Brown" userId="f8f82195-bb61-4e0f-a666-eb4229b6b22e" providerId="ADAL" clId="{7B66DF54-E21D-4C94-A209-6E73209B3EE0}" dt="2021-06-17T21:35:08.670" v="5969" actId="207"/>
          <ac:picMkLst>
            <pc:docMk/>
            <pc:sldMk cId="3585983326" sldId="1541"/>
            <ac:picMk id="8" creationId="{FEA653FF-2AF9-4879-A697-02CF67ED0DF9}"/>
          </ac:picMkLst>
        </pc:picChg>
        <pc:picChg chg="add del mod">
          <ac:chgData name="Grace Brown" userId="f8f82195-bb61-4e0f-a666-eb4229b6b22e" providerId="ADAL" clId="{7B66DF54-E21D-4C94-A209-6E73209B3EE0}" dt="2021-06-17T21:35:20.547" v="5972" actId="478"/>
          <ac:picMkLst>
            <pc:docMk/>
            <pc:sldMk cId="3585983326" sldId="1541"/>
            <ac:picMk id="10" creationId="{0D3AE1A2-2D7F-4C76-B234-6329259DC9AC}"/>
          </ac:picMkLst>
        </pc:picChg>
        <pc:picChg chg="add del mod">
          <ac:chgData name="Grace Brown" userId="f8f82195-bb61-4e0f-a666-eb4229b6b22e" providerId="ADAL" clId="{7B66DF54-E21D-4C94-A209-6E73209B3EE0}" dt="2021-06-17T21:36:09.482" v="5985" actId="478"/>
          <ac:picMkLst>
            <pc:docMk/>
            <pc:sldMk cId="3585983326" sldId="1541"/>
            <ac:picMk id="12" creationId="{E8F90A81-709A-471A-8A1E-3FF1B813EC03}"/>
          </ac:picMkLst>
        </pc:picChg>
        <pc:picChg chg="add mod">
          <ac:chgData name="Grace Brown" userId="f8f82195-bb61-4e0f-a666-eb4229b6b22e" providerId="ADAL" clId="{7B66DF54-E21D-4C94-A209-6E73209B3EE0}" dt="2021-06-17T21:36:18.130" v="6000" actId="207"/>
          <ac:picMkLst>
            <pc:docMk/>
            <pc:sldMk cId="3585983326" sldId="1541"/>
            <ac:picMk id="14" creationId="{D34F2B67-6B0C-49AD-B67C-3C135AC71631}"/>
          </ac:picMkLst>
        </pc:picChg>
      </pc:sldChg>
      <pc:sldChg chg="addSp delSp modSp new add del mod ord chgLayout">
        <pc:chgData name="Grace Brown" userId="f8f82195-bb61-4e0f-a666-eb4229b6b22e" providerId="ADAL" clId="{7B66DF54-E21D-4C94-A209-6E73209B3EE0}" dt="2021-06-18T18:17:26.575" v="10587" actId="6549"/>
        <pc:sldMkLst>
          <pc:docMk/>
          <pc:sldMk cId="285215039" sldId="1542"/>
        </pc:sldMkLst>
        <pc:spChg chg="mod ord">
          <ac:chgData name="Grace Brown" userId="f8f82195-bb61-4e0f-a666-eb4229b6b22e" providerId="ADAL" clId="{7B66DF54-E21D-4C94-A209-6E73209B3EE0}" dt="2021-06-17T20:49:10.714" v="3528" actId="700"/>
          <ac:spMkLst>
            <pc:docMk/>
            <pc:sldMk cId="285215039" sldId="1542"/>
            <ac:spMk id="2" creationId="{F3F42300-F4F9-49CB-A4C9-871B70318582}"/>
          </ac:spMkLst>
        </pc:spChg>
        <pc:spChg chg="mod ord">
          <ac:chgData name="Grace Brown" userId="f8f82195-bb61-4e0f-a666-eb4229b6b22e" providerId="ADAL" clId="{7B66DF54-E21D-4C94-A209-6E73209B3EE0}" dt="2021-06-18T18:17:26.575" v="10587" actId="6549"/>
          <ac:spMkLst>
            <pc:docMk/>
            <pc:sldMk cId="285215039" sldId="1542"/>
            <ac:spMk id="3" creationId="{9F3D0BD5-9570-4489-B015-156E85F74945}"/>
          </ac:spMkLst>
        </pc:spChg>
        <pc:spChg chg="del">
          <ac:chgData name="Grace Brown" userId="f8f82195-bb61-4e0f-a666-eb4229b6b22e" providerId="ADAL" clId="{7B66DF54-E21D-4C94-A209-6E73209B3EE0}" dt="2021-06-17T20:45:08.613" v="3148" actId="478"/>
          <ac:spMkLst>
            <pc:docMk/>
            <pc:sldMk cId="285215039" sldId="1542"/>
            <ac:spMk id="4" creationId="{BCE5F100-CAD2-4110-AB48-54EC2B3487D1}"/>
          </ac:spMkLst>
        </pc:spChg>
        <pc:spChg chg="add del mod ord">
          <ac:chgData name="Grace Brown" userId="f8f82195-bb61-4e0f-a666-eb4229b6b22e" providerId="ADAL" clId="{7B66DF54-E21D-4C94-A209-6E73209B3EE0}" dt="2021-06-17T20:49:10.714" v="3528" actId="700"/>
          <ac:spMkLst>
            <pc:docMk/>
            <pc:sldMk cId="285215039" sldId="1542"/>
            <ac:spMk id="6" creationId="{68E66259-E896-4E72-9777-C638451EB4C9}"/>
          </ac:spMkLst>
        </pc:spChg>
        <pc:spChg chg="add mod">
          <ac:chgData name="Grace Brown" userId="f8f82195-bb61-4e0f-a666-eb4229b6b22e" providerId="ADAL" clId="{7B66DF54-E21D-4C94-A209-6E73209B3EE0}" dt="2021-06-17T20:53:56.913" v="3565" actId="164"/>
          <ac:spMkLst>
            <pc:docMk/>
            <pc:sldMk cId="285215039" sldId="1542"/>
            <ac:spMk id="9" creationId="{1DB816CC-405A-43AF-A094-73C5CAB40AB4}"/>
          </ac:spMkLst>
        </pc:spChg>
        <pc:spChg chg="add mod">
          <ac:chgData name="Grace Brown" userId="f8f82195-bb61-4e0f-a666-eb4229b6b22e" providerId="ADAL" clId="{7B66DF54-E21D-4C94-A209-6E73209B3EE0}" dt="2021-06-17T20:53:56.913" v="3565" actId="164"/>
          <ac:spMkLst>
            <pc:docMk/>
            <pc:sldMk cId="285215039" sldId="1542"/>
            <ac:spMk id="10" creationId="{045ECCB1-FA94-494C-A41F-530B1D9E5C92}"/>
          </ac:spMkLst>
        </pc:spChg>
        <pc:spChg chg="add mod">
          <ac:chgData name="Grace Brown" userId="f8f82195-bb61-4e0f-a666-eb4229b6b22e" providerId="ADAL" clId="{7B66DF54-E21D-4C94-A209-6E73209B3EE0}" dt="2021-06-17T20:53:56.913" v="3565" actId="164"/>
          <ac:spMkLst>
            <pc:docMk/>
            <pc:sldMk cId="285215039" sldId="1542"/>
            <ac:spMk id="11" creationId="{189DDF30-457B-45F5-9770-55B87297859D}"/>
          </ac:spMkLst>
        </pc:spChg>
        <pc:spChg chg="add mod">
          <ac:chgData name="Grace Brown" userId="f8f82195-bb61-4e0f-a666-eb4229b6b22e" providerId="ADAL" clId="{7B66DF54-E21D-4C94-A209-6E73209B3EE0}" dt="2021-06-17T20:53:56.913" v="3565" actId="164"/>
          <ac:spMkLst>
            <pc:docMk/>
            <pc:sldMk cId="285215039" sldId="1542"/>
            <ac:spMk id="12" creationId="{72A9BB12-8CF5-48B5-85B6-9A48F3CFF69F}"/>
          </ac:spMkLst>
        </pc:spChg>
        <pc:spChg chg="add mod">
          <ac:chgData name="Grace Brown" userId="f8f82195-bb61-4e0f-a666-eb4229b6b22e" providerId="ADAL" clId="{7B66DF54-E21D-4C94-A209-6E73209B3EE0}" dt="2021-06-17T20:53:56.913" v="3565" actId="164"/>
          <ac:spMkLst>
            <pc:docMk/>
            <pc:sldMk cId="285215039" sldId="1542"/>
            <ac:spMk id="13" creationId="{63F58F6F-DC0C-466E-AB24-AAE613A15BE9}"/>
          </ac:spMkLst>
        </pc:spChg>
        <pc:spChg chg="add mod">
          <ac:chgData name="Grace Brown" userId="f8f82195-bb61-4e0f-a666-eb4229b6b22e" providerId="ADAL" clId="{7B66DF54-E21D-4C94-A209-6E73209B3EE0}" dt="2021-06-17T20:54:44.063" v="3575" actId="164"/>
          <ac:spMkLst>
            <pc:docMk/>
            <pc:sldMk cId="285215039" sldId="1542"/>
            <ac:spMk id="15" creationId="{B4A9F3EF-E1EB-4A56-9F46-821EF12460B1}"/>
          </ac:spMkLst>
        </pc:spChg>
        <pc:grpChg chg="add mod">
          <ac:chgData name="Grace Brown" userId="f8f82195-bb61-4e0f-a666-eb4229b6b22e" providerId="ADAL" clId="{7B66DF54-E21D-4C94-A209-6E73209B3EE0}" dt="2021-06-17T20:54:44.063" v="3575" actId="164"/>
          <ac:grpSpMkLst>
            <pc:docMk/>
            <pc:sldMk cId="285215039" sldId="1542"/>
            <ac:grpSpMk id="14" creationId="{FBC18314-7E80-4382-B340-8CEE284F2177}"/>
          </ac:grpSpMkLst>
        </pc:grpChg>
        <pc:grpChg chg="add del mod">
          <ac:chgData name="Grace Brown" userId="f8f82195-bb61-4e0f-a666-eb4229b6b22e" providerId="ADAL" clId="{7B66DF54-E21D-4C94-A209-6E73209B3EE0}" dt="2021-06-17T21:01:06.173" v="4326" actId="478"/>
          <ac:grpSpMkLst>
            <pc:docMk/>
            <pc:sldMk cId="285215039" sldId="1542"/>
            <ac:grpSpMk id="16" creationId="{CBFDDBD6-74BB-4184-99A0-041035CD4374}"/>
          </ac:grpSpMkLst>
        </pc:grpChg>
        <pc:grpChg chg="add mod">
          <ac:chgData name="Grace Brown" userId="f8f82195-bb61-4e0f-a666-eb4229b6b22e" providerId="ADAL" clId="{7B66DF54-E21D-4C94-A209-6E73209B3EE0}" dt="2021-06-17T21:06:45.438" v="4735" actId="1076"/>
          <ac:grpSpMkLst>
            <pc:docMk/>
            <pc:sldMk cId="285215039" sldId="1542"/>
            <ac:grpSpMk id="21" creationId="{88281DE7-ECCB-470D-B77E-D1FDED9CA23D}"/>
          </ac:grpSpMkLst>
        </pc:grpChg>
        <pc:picChg chg="add del mod">
          <ac:chgData name="Grace Brown" userId="f8f82195-bb61-4e0f-a666-eb4229b6b22e" providerId="ADAL" clId="{7B66DF54-E21D-4C94-A209-6E73209B3EE0}" dt="2021-06-17T20:51:58.507" v="3534" actId="478"/>
          <ac:picMkLst>
            <pc:docMk/>
            <pc:sldMk cId="285215039" sldId="1542"/>
            <ac:picMk id="5" creationId="{0816DB4B-54F1-4238-8E2B-EB145D91C8B4}"/>
          </ac:picMkLst>
        </pc:picChg>
        <pc:picChg chg="add mod">
          <ac:chgData name="Grace Brown" userId="f8f82195-bb61-4e0f-a666-eb4229b6b22e" providerId="ADAL" clId="{7B66DF54-E21D-4C94-A209-6E73209B3EE0}" dt="2021-06-17T20:53:56.913" v="3565" actId="164"/>
          <ac:picMkLst>
            <pc:docMk/>
            <pc:sldMk cId="285215039" sldId="1542"/>
            <ac:picMk id="8" creationId="{D135B7D2-27CF-4B90-ADB6-BFB55DFE303E}"/>
          </ac:picMkLst>
        </pc:picChg>
        <pc:picChg chg="add mod">
          <ac:chgData name="Grace Brown" userId="f8f82195-bb61-4e0f-a666-eb4229b6b22e" providerId="ADAL" clId="{7B66DF54-E21D-4C94-A209-6E73209B3EE0}" dt="2021-06-17T21:03:04.995" v="4334" actId="164"/>
          <ac:picMkLst>
            <pc:docMk/>
            <pc:sldMk cId="285215039" sldId="1542"/>
            <ac:picMk id="18" creationId="{A2ADB326-97DC-4662-AE12-27A870D8BFCB}"/>
          </ac:picMkLst>
        </pc:picChg>
        <pc:picChg chg="add mod">
          <ac:chgData name="Grace Brown" userId="f8f82195-bb61-4e0f-a666-eb4229b6b22e" providerId="ADAL" clId="{7B66DF54-E21D-4C94-A209-6E73209B3EE0}" dt="2021-06-17T21:03:04.995" v="4334" actId="164"/>
          <ac:picMkLst>
            <pc:docMk/>
            <pc:sldMk cId="285215039" sldId="1542"/>
            <ac:picMk id="20" creationId="{68915E98-D4C5-448F-8251-FD3DFB05FA76}"/>
          </ac:picMkLst>
        </pc:picChg>
      </pc:sldChg>
      <pc:sldChg chg="new del">
        <pc:chgData name="Grace Brown" userId="f8f82195-bb61-4e0f-a666-eb4229b6b22e" providerId="ADAL" clId="{7B66DF54-E21D-4C94-A209-6E73209B3EE0}" dt="2021-06-17T21:30:16.794" v="5634" actId="47"/>
        <pc:sldMkLst>
          <pc:docMk/>
          <pc:sldMk cId="24717566" sldId="1543"/>
        </pc:sldMkLst>
      </pc:sldChg>
      <pc:sldChg chg="addSp delSp modSp new mod setBg modClrScheme chgLayout">
        <pc:chgData name="Grace Brown" userId="f8f82195-bb61-4e0f-a666-eb4229b6b22e" providerId="ADAL" clId="{7B66DF54-E21D-4C94-A209-6E73209B3EE0}" dt="2021-06-18T19:28:46.014" v="10634" actId="14826"/>
        <pc:sldMkLst>
          <pc:docMk/>
          <pc:sldMk cId="221403436" sldId="1543"/>
        </pc:sldMkLst>
        <pc:spChg chg="del mod ord">
          <ac:chgData name="Grace Brown" userId="f8f82195-bb61-4e0f-a666-eb4229b6b22e" providerId="ADAL" clId="{7B66DF54-E21D-4C94-A209-6E73209B3EE0}" dt="2021-06-18T14:42:46.169" v="6012" actId="700"/>
          <ac:spMkLst>
            <pc:docMk/>
            <pc:sldMk cId="221403436" sldId="1543"/>
            <ac:spMk id="2" creationId="{8EB0570E-21AC-4E63-B957-E3C35AD82FC5}"/>
          </ac:spMkLst>
        </pc:spChg>
        <pc:spChg chg="del">
          <ac:chgData name="Grace Brown" userId="f8f82195-bb61-4e0f-a666-eb4229b6b22e" providerId="ADAL" clId="{7B66DF54-E21D-4C94-A209-6E73209B3EE0}" dt="2021-06-18T14:42:46.169" v="6012" actId="700"/>
          <ac:spMkLst>
            <pc:docMk/>
            <pc:sldMk cId="221403436" sldId="1543"/>
            <ac:spMk id="3" creationId="{A975FBB7-71A4-406B-8FB0-383589904F1D}"/>
          </ac:spMkLst>
        </pc:spChg>
        <pc:spChg chg="del mod ord">
          <ac:chgData name="Grace Brown" userId="f8f82195-bb61-4e0f-a666-eb4229b6b22e" providerId="ADAL" clId="{7B66DF54-E21D-4C94-A209-6E73209B3EE0}" dt="2021-06-18T14:42:46.169" v="6012" actId="700"/>
          <ac:spMkLst>
            <pc:docMk/>
            <pc:sldMk cId="221403436" sldId="1543"/>
            <ac:spMk id="4" creationId="{1C503F7F-269D-4F95-9AC6-AF985D226871}"/>
          </ac:spMkLst>
        </pc:spChg>
        <pc:spChg chg="del">
          <ac:chgData name="Grace Brown" userId="f8f82195-bb61-4e0f-a666-eb4229b6b22e" providerId="ADAL" clId="{7B66DF54-E21D-4C94-A209-6E73209B3EE0}" dt="2021-06-18T14:42:46.169" v="6012" actId="700"/>
          <ac:spMkLst>
            <pc:docMk/>
            <pc:sldMk cId="221403436" sldId="1543"/>
            <ac:spMk id="5" creationId="{1AB0C30A-233A-4AFC-8EE9-D45C60B126F5}"/>
          </ac:spMkLst>
        </pc:spChg>
        <pc:spChg chg="del mod ord">
          <ac:chgData name="Grace Brown" userId="f8f82195-bb61-4e0f-a666-eb4229b6b22e" providerId="ADAL" clId="{7B66DF54-E21D-4C94-A209-6E73209B3EE0}" dt="2021-06-18T14:42:46.169" v="6012" actId="700"/>
          <ac:spMkLst>
            <pc:docMk/>
            <pc:sldMk cId="221403436" sldId="1543"/>
            <ac:spMk id="6" creationId="{3D6E9D7B-1110-4EF2-84A0-CF6587552CF2}"/>
          </ac:spMkLst>
        </pc:spChg>
        <pc:spChg chg="del">
          <ac:chgData name="Grace Brown" userId="f8f82195-bb61-4e0f-a666-eb4229b6b22e" providerId="ADAL" clId="{7B66DF54-E21D-4C94-A209-6E73209B3EE0}" dt="2021-06-18T14:42:46.169" v="6012" actId="700"/>
          <ac:spMkLst>
            <pc:docMk/>
            <pc:sldMk cId="221403436" sldId="1543"/>
            <ac:spMk id="7" creationId="{55BDE7D9-6A97-4764-B257-6D27775CC5B5}"/>
          </ac:spMkLst>
        </pc:spChg>
        <pc:spChg chg="add mod ord">
          <ac:chgData name="Grace Brown" userId="f8f82195-bb61-4e0f-a666-eb4229b6b22e" providerId="ADAL" clId="{7B66DF54-E21D-4C94-A209-6E73209B3EE0}" dt="2021-06-18T14:46:47.449" v="6379" actId="26606"/>
          <ac:spMkLst>
            <pc:docMk/>
            <pc:sldMk cId="221403436" sldId="1543"/>
            <ac:spMk id="8" creationId="{BEC249CD-FAA8-4A61-8F9D-23F7B5AAEE79}"/>
          </ac:spMkLst>
        </pc:spChg>
        <pc:spChg chg="add mod ord">
          <ac:chgData name="Grace Brown" userId="f8f82195-bb61-4e0f-a666-eb4229b6b22e" providerId="ADAL" clId="{7B66DF54-E21D-4C94-A209-6E73209B3EE0}" dt="2021-06-18T14:48:14.889" v="6390" actId="2710"/>
          <ac:spMkLst>
            <pc:docMk/>
            <pc:sldMk cId="221403436" sldId="1543"/>
            <ac:spMk id="9" creationId="{92627208-247A-48A6-AA18-5AAFC100BF2E}"/>
          </ac:spMkLst>
        </pc:spChg>
        <pc:spChg chg="add del mod ord">
          <ac:chgData name="Grace Brown" userId="f8f82195-bb61-4e0f-a666-eb4229b6b22e" providerId="ADAL" clId="{7B66DF54-E21D-4C94-A209-6E73209B3EE0}" dt="2021-06-18T14:46:33.094" v="6371" actId="931"/>
          <ac:spMkLst>
            <pc:docMk/>
            <pc:sldMk cId="221403436" sldId="1543"/>
            <ac:spMk id="10" creationId="{BB389C6D-53CD-4784-9C39-813B46288AC1}"/>
          </ac:spMkLst>
        </pc:spChg>
        <pc:picChg chg="add mod modCrop">
          <ac:chgData name="Grace Brown" userId="f8f82195-bb61-4e0f-a666-eb4229b6b22e" providerId="ADAL" clId="{7B66DF54-E21D-4C94-A209-6E73209B3EE0}" dt="2021-06-18T19:28:46.014" v="10634" actId="14826"/>
          <ac:picMkLst>
            <pc:docMk/>
            <pc:sldMk cId="221403436" sldId="1543"/>
            <ac:picMk id="12" creationId="{FB58C7EC-2FD5-40A4-B90D-12895A3BA4AF}"/>
          </ac:picMkLst>
        </pc:picChg>
        <pc:picChg chg="add del">
          <ac:chgData name="Grace Brown" userId="f8f82195-bb61-4e0f-a666-eb4229b6b22e" providerId="ADAL" clId="{7B66DF54-E21D-4C94-A209-6E73209B3EE0}" dt="2021-06-18T14:46:47.449" v="6379" actId="26606"/>
          <ac:picMkLst>
            <pc:docMk/>
            <pc:sldMk cId="221403436" sldId="1543"/>
            <ac:picMk id="17" creationId="{54DDEBDD-D8BD-41A6-8A0D-B00E3768B0F9}"/>
          </ac:picMkLst>
        </pc:picChg>
      </pc:sldChg>
      <pc:sldChg chg="addSp delSp modSp new del mod">
        <pc:chgData name="Grace Brown" userId="f8f82195-bb61-4e0f-a666-eb4229b6b22e" providerId="ADAL" clId="{7B66DF54-E21D-4C94-A209-6E73209B3EE0}" dt="2021-06-18T18:12:39.418" v="10526" actId="47"/>
        <pc:sldMkLst>
          <pc:docMk/>
          <pc:sldMk cId="2126280448" sldId="1544"/>
        </pc:sldMkLst>
        <pc:spChg chg="del">
          <ac:chgData name="Grace Brown" userId="f8f82195-bb61-4e0f-a666-eb4229b6b22e" providerId="ADAL" clId="{7B66DF54-E21D-4C94-A209-6E73209B3EE0}" dt="2021-06-18T16:45:23.782" v="7589"/>
          <ac:spMkLst>
            <pc:docMk/>
            <pc:sldMk cId="2126280448" sldId="1544"/>
            <ac:spMk id="2" creationId="{BA0F4097-048C-4107-A0B3-50063E24F383}"/>
          </ac:spMkLst>
        </pc:spChg>
        <pc:spChg chg="mod">
          <ac:chgData name="Grace Brown" userId="f8f82195-bb61-4e0f-a666-eb4229b6b22e" providerId="ADAL" clId="{7B66DF54-E21D-4C94-A209-6E73209B3EE0}" dt="2021-06-18T15:18:35.337" v="6406" actId="20577"/>
          <ac:spMkLst>
            <pc:docMk/>
            <pc:sldMk cId="2126280448" sldId="1544"/>
            <ac:spMk id="3" creationId="{3AAC4A99-C74C-4F20-801C-04FACE7CD1C3}"/>
          </ac:spMkLst>
        </pc:spChg>
        <pc:spChg chg="mod">
          <ac:chgData name="Grace Brown" userId="f8f82195-bb61-4e0f-a666-eb4229b6b22e" providerId="ADAL" clId="{7B66DF54-E21D-4C94-A209-6E73209B3EE0}" dt="2021-06-18T16:51:41.461" v="7887" actId="15"/>
          <ac:spMkLst>
            <pc:docMk/>
            <pc:sldMk cId="2126280448" sldId="1544"/>
            <ac:spMk id="4" creationId="{20014D8E-500E-450F-B64C-F2B76A070499}"/>
          </ac:spMkLst>
        </pc:spChg>
        <pc:spChg chg="add del mod">
          <ac:chgData name="Grace Brown" userId="f8f82195-bb61-4e0f-a666-eb4229b6b22e" providerId="ADAL" clId="{7B66DF54-E21D-4C94-A209-6E73209B3EE0}" dt="2021-06-18T16:46:46.138" v="7611"/>
          <ac:spMkLst>
            <pc:docMk/>
            <pc:sldMk cId="2126280448" sldId="1544"/>
            <ac:spMk id="10" creationId="{CDB03200-D92E-4FEB-8102-C15F2409701F}"/>
          </ac:spMkLst>
        </pc:spChg>
        <pc:spChg chg="add del mod ord">
          <ac:chgData name="Grace Brown" userId="f8f82195-bb61-4e0f-a666-eb4229b6b22e" providerId="ADAL" clId="{7B66DF54-E21D-4C94-A209-6E73209B3EE0}" dt="2021-06-18T16:47:27.505" v="7627"/>
          <ac:spMkLst>
            <pc:docMk/>
            <pc:sldMk cId="2126280448" sldId="1544"/>
            <ac:spMk id="18" creationId="{F24D41E4-D743-435E-856D-B2025BA884EA}"/>
          </ac:spMkLst>
        </pc:spChg>
        <pc:spChg chg="add del mod">
          <ac:chgData name="Grace Brown" userId="f8f82195-bb61-4e0f-a666-eb4229b6b22e" providerId="ADAL" clId="{7B66DF54-E21D-4C94-A209-6E73209B3EE0}" dt="2021-06-18T16:47:45.184" v="7637" actId="478"/>
          <ac:spMkLst>
            <pc:docMk/>
            <pc:sldMk cId="2126280448" sldId="1544"/>
            <ac:spMk id="24" creationId="{23696511-0E9D-47B7-9532-F01F31752886}"/>
          </ac:spMkLst>
        </pc:spChg>
        <pc:picChg chg="add del mod">
          <ac:chgData name="Grace Brown" userId="f8f82195-bb61-4e0f-a666-eb4229b6b22e" providerId="ADAL" clId="{7B66DF54-E21D-4C94-A209-6E73209B3EE0}" dt="2021-06-18T16:45:34.592" v="7596" actId="478"/>
          <ac:picMkLst>
            <pc:docMk/>
            <pc:sldMk cId="2126280448" sldId="1544"/>
            <ac:picMk id="6" creationId="{4E582861-2C1C-4126-871B-2FC26FD7B8F2}"/>
          </ac:picMkLst>
        </pc:picChg>
        <pc:picChg chg="add del mod modCrop">
          <ac:chgData name="Grace Brown" userId="f8f82195-bb61-4e0f-a666-eb4229b6b22e" providerId="ADAL" clId="{7B66DF54-E21D-4C94-A209-6E73209B3EE0}" dt="2021-06-18T16:46:01.692" v="7604" actId="478"/>
          <ac:picMkLst>
            <pc:docMk/>
            <pc:sldMk cId="2126280448" sldId="1544"/>
            <ac:picMk id="8" creationId="{B6AD2C41-AA8B-4A65-A770-33BDF72DC9FD}"/>
          </ac:picMkLst>
        </pc:picChg>
        <pc:picChg chg="add del mod">
          <ac:chgData name="Grace Brown" userId="f8f82195-bb61-4e0f-a666-eb4229b6b22e" providerId="ADAL" clId="{7B66DF54-E21D-4C94-A209-6E73209B3EE0}" dt="2021-06-18T16:46:43.774" v="7610"/>
          <ac:picMkLst>
            <pc:docMk/>
            <pc:sldMk cId="2126280448" sldId="1544"/>
            <ac:picMk id="12" creationId="{566AD6D2-040D-442D-AA04-7DD9BA149EEA}"/>
          </ac:picMkLst>
        </pc:picChg>
        <pc:picChg chg="add del mod">
          <ac:chgData name="Grace Brown" userId="f8f82195-bb61-4e0f-a666-eb4229b6b22e" providerId="ADAL" clId="{7B66DF54-E21D-4C94-A209-6E73209B3EE0}" dt="2021-06-18T16:46:48.622" v="7615" actId="478"/>
          <ac:picMkLst>
            <pc:docMk/>
            <pc:sldMk cId="2126280448" sldId="1544"/>
            <ac:picMk id="14" creationId="{98514501-5094-4894-BBA2-EF7737C7A44D}"/>
          </ac:picMkLst>
        </pc:picChg>
        <pc:picChg chg="add mod modCrop">
          <ac:chgData name="Grace Brown" userId="f8f82195-bb61-4e0f-a666-eb4229b6b22e" providerId="ADAL" clId="{7B66DF54-E21D-4C94-A209-6E73209B3EE0}" dt="2021-06-18T16:48:10.919" v="7640" actId="14100"/>
          <ac:picMkLst>
            <pc:docMk/>
            <pc:sldMk cId="2126280448" sldId="1544"/>
            <ac:picMk id="16" creationId="{4E23C3C8-2215-4471-B9A5-2DB4E5F9B762}"/>
          </ac:picMkLst>
        </pc:picChg>
        <pc:picChg chg="add del mod">
          <ac:chgData name="Grace Brown" userId="f8f82195-bb61-4e0f-a666-eb4229b6b22e" providerId="ADAL" clId="{7B66DF54-E21D-4C94-A209-6E73209B3EE0}" dt="2021-06-18T16:47:30.313" v="7633" actId="478"/>
          <ac:picMkLst>
            <pc:docMk/>
            <pc:sldMk cId="2126280448" sldId="1544"/>
            <ac:picMk id="20" creationId="{77127AA5-F662-403A-ABB6-E978F805F5CD}"/>
          </ac:picMkLst>
        </pc:picChg>
        <pc:picChg chg="add mod modCrop">
          <ac:chgData name="Grace Brown" userId="f8f82195-bb61-4e0f-a666-eb4229b6b22e" providerId="ADAL" clId="{7B66DF54-E21D-4C94-A209-6E73209B3EE0}" dt="2021-06-18T16:48:17.694" v="7643" actId="1076"/>
          <ac:picMkLst>
            <pc:docMk/>
            <pc:sldMk cId="2126280448" sldId="1544"/>
            <ac:picMk id="22" creationId="{7494D2D5-5FB5-48B2-A27B-21B2947EA8E6}"/>
          </ac:picMkLst>
        </pc:picChg>
      </pc:sldChg>
      <pc:sldChg chg="addSp delSp modSp new mod setBg">
        <pc:chgData name="Grace Brown" userId="f8f82195-bb61-4e0f-a666-eb4229b6b22e" providerId="ADAL" clId="{7B66DF54-E21D-4C94-A209-6E73209B3EE0}" dt="2021-06-18T17:14:31.849" v="8059" actId="14100"/>
        <pc:sldMkLst>
          <pc:docMk/>
          <pc:sldMk cId="220623664" sldId="1545"/>
        </pc:sldMkLst>
        <pc:spChg chg="del mod">
          <ac:chgData name="Grace Brown" userId="f8f82195-bb61-4e0f-a666-eb4229b6b22e" providerId="ADAL" clId="{7B66DF54-E21D-4C94-A209-6E73209B3EE0}" dt="2021-06-18T17:08:35.055" v="8021" actId="478"/>
          <ac:spMkLst>
            <pc:docMk/>
            <pc:sldMk cId="220623664" sldId="1545"/>
            <ac:spMk id="2" creationId="{0606078B-96CC-4543-9980-640B573AE414}"/>
          </ac:spMkLst>
        </pc:spChg>
        <pc:spChg chg="del">
          <ac:chgData name="Grace Brown" userId="f8f82195-bb61-4e0f-a666-eb4229b6b22e" providerId="ADAL" clId="{7B66DF54-E21D-4C94-A209-6E73209B3EE0}" dt="2021-06-18T17:07:21.122" v="8004" actId="478"/>
          <ac:spMkLst>
            <pc:docMk/>
            <pc:sldMk cId="220623664" sldId="1545"/>
            <ac:spMk id="3" creationId="{49886DC0-91FF-4B62-AA9A-C9F0A9E3D0FE}"/>
          </ac:spMkLst>
        </pc:spChg>
        <pc:spChg chg="del">
          <ac:chgData name="Grace Brown" userId="f8f82195-bb61-4e0f-a666-eb4229b6b22e" providerId="ADAL" clId="{7B66DF54-E21D-4C94-A209-6E73209B3EE0}" dt="2021-06-18T17:07:23.192" v="8005" actId="478"/>
          <ac:spMkLst>
            <pc:docMk/>
            <pc:sldMk cId="220623664" sldId="1545"/>
            <ac:spMk id="4" creationId="{8D55A381-DBD3-4B19-8ACB-EC3B2821A63B}"/>
          </ac:spMkLst>
        </pc:spChg>
        <pc:spChg chg="add del mod">
          <ac:chgData name="Grace Brown" userId="f8f82195-bb61-4e0f-a666-eb4229b6b22e" providerId="ADAL" clId="{7B66DF54-E21D-4C94-A209-6E73209B3EE0}" dt="2021-06-18T17:08:36.668" v="8022" actId="478"/>
          <ac:spMkLst>
            <pc:docMk/>
            <pc:sldMk cId="220623664" sldId="1545"/>
            <ac:spMk id="13" creationId="{9B0B1BDE-A03C-4659-A9B2-108D0F8F9336}"/>
          </ac:spMkLst>
        </pc:spChg>
        <pc:spChg chg="add mod">
          <ac:chgData name="Grace Brown" userId="f8f82195-bb61-4e0f-a666-eb4229b6b22e" providerId="ADAL" clId="{7B66DF54-E21D-4C94-A209-6E73209B3EE0}" dt="2021-06-18T17:13:51.499" v="8054" actId="208"/>
          <ac:spMkLst>
            <pc:docMk/>
            <pc:sldMk cId="220623664" sldId="1545"/>
            <ac:spMk id="14" creationId="{E630D302-23DF-43F5-B8CE-DC1411F40285}"/>
          </ac:spMkLst>
        </pc:spChg>
        <pc:spChg chg="add mod">
          <ac:chgData name="Grace Brown" userId="f8f82195-bb61-4e0f-a666-eb4229b6b22e" providerId="ADAL" clId="{7B66DF54-E21D-4C94-A209-6E73209B3EE0}" dt="2021-06-18T17:14:31.849" v="8059" actId="14100"/>
          <ac:spMkLst>
            <pc:docMk/>
            <pc:sldMk cId="220623664" sldId="1545"/>
            <ac:spMk id="15" creationId="{D41E889C-CF25-4B59-9F98-0F623793606F}"/>
          </ac:spMkLst>
        </pc:spChg>
        <pc:grpChg chg="add del mod">
          <ac:chgData name="Grace Brown" userId="f8f82195-bb61-4e0f-a666-eb4229b6b22e" providerId="ADAL" clId="{7B66DF54-E21D-4C94-A209-6E73209B3EE0}" dt="2021-06-18T17:08:08.494" v="8016" actId="478"/>
          <ac:grpSpMkLst>
            <pc:docMk/>
            <pc:sldMk cId="220623664" sldId="1545"/>
            <ac:grpSpMk id="5" creationId="{0FCAA9D3-16D3-458D-B79F-4449E32D22BE}"/>
          </ac:grpSpMkLst>
        </pc:grpChg>
        <pc:grpChg chg="add del mod">
          <ac:chgData name="Grace Brown" userId="f8f82195-bb61-4e0f-a666-eb4229b6b22e" providerId="ADAL" clId="{7B66DF54-E21D-4C94-A209-6E73209B3EE0}" dt="2021-06-18T17:07:49.001" v="8010" actId="478"/>
          <ac:grpSpMkLst>
            <pc:docMk/>
            <pc:sldMk cId="220623664" sldId="1545"/>
            <ac:grpSpMk id="8" creationId="{240F58C7-C97D-4B0C-A98B-9449ADFD55F3}"/>
          </ac:grpSpMkLst>
        </pc:grpChg>
        <pc:grpChg chg="add mod">
          <ac:chgData name="Grace Brown" userId="f8f82195-bb61-4e0f-a666-eb4229b6b22e" providerId="ADAL" clId="{7B66DF54-E21D-4C94-A209-6E73209B3EE0}" dt="2021-06-18T17:08:28.673" v="8020" actId="1076"/>
          <ac:grpSpMkLst>
            <pc:docMk/>
            <pc:sldMk cId="220623664" sldId="1545"/>
            <ac:grpSpMk id="11" creationId="{947C98FC-1A09-454F-9AB4-3824C3282FA5}"/>
          </ac:grpSpMkLst>
        </pc:grpChg>
        <pc:picChg chg="mod topLvl">
          <ac:chgData name="Grace Brown" userId="f8f82195-bb61-4e0f-a666-eb4229b6b22e" providerId="ADAL" clId="{7B66DF54-E21D-4C94-A209-6E73209B3EE0}" dt="2021-06-18T17:08:19.831" v="8019" actId="164"/>
          <ac:picMkLst>
            <pc:docMk/>
            <pc:sldMk cId="220623664" sldId="1545"/>
            <ac:picMk id="6" creationId="{AF8CCDCF-E97E-4D3C-9094-9DCCDAB1E5F9}"/>
          </ac:picMkLst>
        </pc:picChg>
        <pc:picChg chg="del mod topLvl">
          <ac:chgData name="Grace Brown" userId="f8f82195-bb61-4e0f-a666-eb4229b6b22e" providerId="ADAL" clId="{7B66DF54-E21D-4C94-A209-6E73209B3EE0}" dt="2021-06-18T17:08:08.494" v="8016" actId="478"/>
          <ac:picMkLst>
            <pc:docMk/>
            <pc:sldMk cId="220623664" sldId="1545"/>
            <ac:picMk id="7" creationId="{BD7FB1D5-4218-4C39-8814-5FABBA45F123}"/>
          </ac:picMkLst>
        </pc:picChg>
        <pc:picChg chg="mod topLvl">
          <ac:chgData name="Grace Brown" userId="f8f82195-bb61-4e0f-a666-eb4229b6b22e" providerId="ADAL" clId="{7B66DF54-E21D-4C94-A209-6E73209B3EE0}" dt="2021-06-18T17:08:19.831" v="8019" actId="164"/>
          <ac:picMkLst>
            <pc:docMk/>
            <pc:sldMk cId="220623664" sldId="1545"/>
            <ac:picMk id="9" creationId="{20993193-697B-4DBC-9EF4-4BE113078951}"/>
          </ac:picMkLst>
        </pc:picChg>
        <pc:picChg chg="del mod topLvl">
          <ac:chgData name="Grace Brown" userId="f8f82195-bb61-4e0f-a666-eb4229b6b22e" providerId="ADAL" clId="{7B66DF54-E21D-4C94-A209-6E73209B3EE0}" dt="2021-06-18T17:07:49.001" v="8010" actId="478"/>
          <ac:picMkLst>
            <pc:docMk/>
            <pc:sldMk cId="220623664" sldId="1545"/>
            <ac:picMk id="10" creationId="{427DF076-C6A9-4E71-A262-2F649FBE1DB7}"/>
          </ac:picMkLst>
        </pc:picChg>
      </pc:sldChg>
      <pc:sldChg chg="delSp modSp new mod">
        <pc:chgData name="Grace Brown" userId="f8f82195-bb61-4e0f-a666-eb4229b6b22e" providerId="ADAL" clId="{7B66DF54-E21D-4C94-A209-6E73209B3EE0}" dt="2021-06-18T18:20:03.129" v="10632" actId="207"/>
        <pc:sldMkLst>
          <pc:docMk/>
          <pc:sldMk cId="1410841108" sldId="1546"/>
        </pc:sldMkLst>
        <pc:spChg chg="mod">
          <ac:chgData name="Grace Brown" userId="f8f82195-bb61-4e0f-a666-eb4229b6b22e" providerId="ADAL" clId="{7B66DF54-E21D-4C94-A209-6E73209B3EE0}" dt="2021-06-18T16:31:42.213" v="6713" actId="14100"/>
          <ac:spMkLst>
            <pc:docMk/>
            <pc:sldMk cId="1410841108" sldId="1546"/>
            <ac:spMk id="2" creationId="{4B46305C-ACEB-4A59-BBC6-182E579A28E3}"/>
          </ac:spMkLst>
        </pc:spChg>
        <pc:spChg chg="mod">
          <ac:chgData name="Grace Brown" userId="f8f82195-bb61-4e0f-a666-eb4229b6b22e" providerId="ADAL" clId="{7B66DF54-E21D-4C94-A209-6E73209B3EE0}" dt="2021-06-18T18:20:03.129" v="10632" actId="207"/>
          <ac:spMkLst>
            <pc:docMk/>
            <pc:sldMk cId="1410841108" sldId="1546"/>
            <ac:spMk id="3" creationId="{2D468DE2-32A7-4F94-8E11-FC1870B797B1}"/>
          </ac:spMkLst>
        </pc:spChg>
        <pc:spChg chg="del">
          <ac:chgData name="Grace Brown" userId="f8f82195-bb61-4e0f-a666-eb4229b6b22e" providerId="ADAL" clId="{7B66DF54-E21D-4C94-A209-6E73209B3EE0}" dt="2021-06-18T16:31:54.256" v="6720" actId="478"/>
          <ac:spMkLst>
            <pc:docMk/>
            <pc:sldMk cId="1410841108" sldId="1546"/>
            <ac:spMk id="4" creationId="{F2AC9A65-0C95-4952-83FE-005D87423B87}"/>
          </ac:spMkLst>
        </pc:spChg>
      </pc:sldChg>
      <pc:sldChg chg="modSp add mod">
        <pc:chgData name="Grace Brown" userId="f8f82195-bb61-4e0f-a666-eb4229b6b22e" providerId="ADAL" clId="{7B66DF54-E21D-4C94-A209-6E73209B3EE0}" dt="2021-06-18T16:43:56.483" v="7588" actId="207"/>
        <pc:sldMkLst>
          <pc:docMk/>
          <pc:sldMk cId="1736807540" sldId="1662"/>
        </pc:sldMkLst>
        <pc:spChg chg="mod">
          <ac:chgData name="Grace Brown" userId="f8f82195-bb61-4e0f-a666-eb4229b6b22e" providerId="ADAL" clId="{7B66DF54-E21D-4C94-A209-6E73209B3EE0}" dt="2021-06-18T16:43:40.919" v="7585" actId="207"/>
          <ac:spMkLst>
            <pc:docMk/>
            <pc:sldMk cId="1736807540" sldId="1662"/>
            <ac:spMk id="3" creationId="{FD6410EE-EF92-4DE1-9573-418B7BB25A3B}"/>
          </ac:spMkLst>
        </pc:spChg>
        <pc:spChg chg="mod">
          <ac:chgData name="Grace Brown" userId="f8f82195-bb61-4e0f-a666-eb4229b6b22e" providerId="ADAL" clId="{7B66DF54-E21D-4C94-A209-6E73209B3EE0}" dt="2021-06-18T16:43:56.483" v="7588" actId="207"/>
          <ac:spMkLst>
            <pc:docMk/>
            <pc:sldMk cId="1736807540" sldId="1662"/>
            <ac:spMk id="5" creationId="{3ED68F83-B42E-4976-9D31-61B37BC7AD7A}"/>
          </ac:spMkLst>
        </pc:spChg>
        <pc:spChg chg="mod">
          <ac:chgData name="Grace Brown" userId="f8f82195-bb61-4e0f-a666-eb4229b6b22e" providerId="ADAL" clId="{7B66DF54-E21D-4C94-A209-6E73209B3EE0}" dt="2021-06-18T16:43:52.306" v="7586" actId="207"/>
          <ac:spMkLst>
            <pc:docMk/>
            <pc:sldMk cId="1736807540" sldId="1662"/>
            <ac:spMk id="7" creationId="{3736B46D-FB4D-4008-BDE4-A18B3B350444}"/>
          </ac:spMkLst>
        </pc:spChg>
      </pc:sldChg>
      <pc:sldChg chg="addSp delSp modSp add mod delCm">
        <pc:chgData name="Grace Brown" userId="f8f82195-bb61-4e0f-a666-eb4229b6b22e" providerId="ADAL" clId="{7B66DF54-E21D-4C94-A209-6E73209B3EE0}" dt="2021-06-18T19:38:32.648" v="10647" actId="1592"/>
        <pc:sldMkLst>
          <pc:docMk/>
          <pc:sldMk cId="1911404349" sldId="1663"/>
        </pc:sldMkLst>
        <pc:spChg chg="mod">
          <ac:chgData name="Grace Brown" userId="f8f82195-bb61-4e0f-a666-eb4229b6b22e" providerId="ADAL" clId="{7B66DF54-E21D-4C94-A209-6E73209B3EE0}" dt="2021-06-18T18:14:12.822" v="10556" actId="403"/>
          <ac:spMkLst>
            <pc:docMk/>
            <pc:sldMk cId="1911404349" sldId="1663"/>
            <ac:spMk id="4" creationId="{20014D8E-500E-450F-B64C-F2B76A070499}"/>
          </ac:spMkLst>
        </pc:spChg>
        <pc:spChg chg="add del mod">
          <ac:chgData name="Grace Brown" userId="f8f82195-bb61-4e0f-a666-eb4229b6b22e" providerId="ADAL" clId="{7B66DF54-E21D-4C94-A209-6E73209B3EE0}" dt="2021-06-18T18:14:05.356" v="10552" actId="478"/>
          <ac:spMkLst>
            <pc:docMk/>
            <pc:sldMk cId="1911404349" sldId="1663"/>
            <ac:spMk id="7" creationId="{4818C470-3BF7-41D8-A739-7597327F08EE}"/>
          </ac:spMkLst>
        </pc:spChg>
        <pc:graphicFrameChg chg="add mod modGraphic">
          <ac:chgData name="Grace Brown" userId="f8f82195-bb61-4e0f-a666-eb4229b6b22e" providerId="ADAL" clId="{7B66DF54-E21D-4C94-A209-6E73209B3EE0}" dt="2021-06-18T19:38:26.204" v="10646" actId="18131"/>
          <ac:graphicFrameMkLst>
            <pc:docMk/>
            <pc:sldMk cId="1911404349" sldId="1663"/>
            <ac:graphicFrameMk id="2" creationId="{9FB3EA8C-585E-435A-A9A5-4E93DB1A105E}"/>
          </ac:graphicFrameMkLst>
        </pc:graphicFrameChg>
        <pc:graphicFrameChg chg="add del mod modGraphic">
          <ac:chgData name="Grace Brown" userId="f8f82195-bb61-4e0f-a666-eb4229b6b22e" providerId="ADAL" clId="{7B66DF54-E21D-4C94-A209-6E73209B3EE0}" dt="2021-06-18T18:15:09.090" v="10568" actId="478"/>
          <ac:graphicFrameMkLst>
            <pc:docMk/>
            <pc:sldMk cId="1911404349" sldId="1663"/>
            <ac:graphicFrameMk id="17" creationId="{685EE2B1-2FF7-486B-97DF-D6E44D7C49DB}"/>
          </ac:graphicFrameMkLst>
        </pc:graphicFrameChg>
        <pc:picChg chg="add mod">
          <ac:chgData name="Grace Brown" userId="f8f82195-bb61-4e0f-a666-eb4229b6b22e" providerId="ADAL" clId="{7B66DF54-E21D-4C94-A209-6E73209B3EE0}" dt="2021-06-18T18:15:21.558" v="10572" actId="1076"/>
          <ac:picMkLst>
            <pc:docMk/>
            <pc:sldMk cId="1911404349" sldId="1663"/>
            <ac:picMk id="6" creationId="{DE39A253-9576-4F9D-A211-AE5EF4C5001D}"/>
          </ac:picMkLst>
        </pc:picChg>
        <pc:picChg chg="add del mod">
          <ac:chgData name="Grace Brown" userId="f8f82195-bb61-4e0f-a666-eb4229b6b22e" providerId="ADAL" clId="{7B66DF54-E21D-4C94-A209-6E73209B3EE0}" dt="2021-06-18T16:59:44.447" v="7958" actId="478"/>
          <ac:picMkLst>
            <pc:docMk/>
            <pc:sldMk cId="1911404349" sldId="1663"/>
            <ac:picMk id="9" creationId="{1602A124-4859-417D-B70C-C7A6FF7168DB}"/>
          </ac:picMkLst>
        </pc:picChg>
        <pc:picChg chg="add mod">
          <ac:chgData name="Grace Brown" userId="f8f82195-bb61-4e0f-a666-eb4229b6b22e" providerId="ADAL" clId="{7B66DF54-E21D-4C94-A209-6E73209B3EE0}" dt="2021-06-18T18:15:24.654" v="10574" actId="1076"/>
          <ac:picMkLst>
            <pc:docMk/>
            <pc:sldMk cId="1911404349" sldId="1663"/>
            <ac:picMk id="11" creationId="{1CBA028E-3DBD-4DB3-9CC4-176101B92B6F}"/>
          </ac:picMkLst>
        </pc:picChg>
        <pc:picChg chg="add del mod">
          <ac:chgData name="Grace Brown" userId="f8f82195-bb61-4e0f-a666-eb4229b6b22e" providerId="ADAL" clId="{7B66DF54-E21D-4C94-A209-6E73209B3EE0}" dt="2021-06-18T17:00:55.217" v="7975" actId="478"/>
          <ac:picMkLst>
            <pc:docMk/>
            <pc:sldMk cId="1911404349" sldId="1663"/>
            <ac:picMk id="13" creationId="{88FE30EC-E78B-46B1-84E8-7710315E1A77}"/>
          </ac:picMkLst>
        </pc:picChg>
        <pc:picChg chg="add mod">
          <ac:chgData name="Grace Brown" userId="f8f82195-bb61-4e0f-a666-eb4229b6b22e" providerId="ADAL" clId="{7B66DF54-E21D-4C94-A209-6E73209B3EE0}" dt="2021-06-18T18:15:22.982" v="10573" actId="1076"/>
          <ac:picMkLst>
            <pc:docMk/>
            <pc:sldMk cId="1911404349" sldId="1663"/>
            <ac:picMk id="15" creationId="{95DA13AE-9C92-4131-9840-6D5ACAD6C855}"/>
          </ac:picMkLst>
        </pc:picChg>
        <pc:picChg chg="del">
          <ac:chgData name="Grace Brown" userId="f8f82195-bb61-4e0f-a666-eb4229b6b22e" providerId="ADAL" clId="{7B66DF54-E21D-4C94-A209-6E73209B3EE0}" dt="2021-06-18T16:52:19.437" v="7894" actId="478"/>
          <ac:picMkLst>
            <pc:docMk/>
            <pc:sldMk cId="1911404349" sldId="1663"/>
            <ac:picMk id="16" creationId="{4E23C3C8-2215-4471-B9A5-2DB4E5F9B762}"/>
          </ac:picMkLst>
        </pc:picChg>
        <pc:picChg chg="del">
          <ac:chgData name="Grace Brown" userId="f8f82195-bb61-4e0f-a666-eb4229b6b22e" providerId="ADAL" clId="{7B66DF54-E21D-4C94-A209-6E73209B3EE0}" dt="2021-06-18T16:52:18.969" v="7893" actId="478"/>
          <ac:picMkLst>
            <pc:docMk/>
            <pc:sldMk cId="1911404349" sldId="1663"/>
            <ac:picMk id="22" creationId="{7494D2D5-5FB5-48B2-A27B-21B2947EA8E6}"/>
          </ac:picMkLst>
        </pc:picChg>
      </pc:sldChg>
      <pc:sldChg chg="add del">
        <pc:chgData name="Grace Brown" userId="f8f82195-bb61-4e0f-a666-eb4229b6b22e" providerId="ADAL" clId="{7B66DF54-E21D-4C94-A209-6E73209B3EE0}" dt="2021-06-18T17:18:10.894" v="8061" actId="47"/>
        <pc:sldMkLst>
          <pc:docMk/>
          <pc:sldMk cId="317742210" sldId="1664"/>
        </pc:sldMkLst>
      </pc:sldChg>
      <pc:sldChg chg="addSp delSp modSp new mod addCm delCm">
        <pc:chgData name="Grace Brown" userId="f8f82195-bb61-4e0f-a666-eb4229b6b22e" providerId="ADAL" clId="{7B66DF54-E21D-4C94-A209-6E73209B3EE0}" dt="2021-06-18T18:07:05.230" v="9914" actId="1037"/>
        <pc:sldMkLst>
          <pc:docMk/>
          <pc:sldMk cId="814577053" sldId="1664"/>
        </pc:sldMkLst>
        <pc:spChg chg="del">
          <ac:chgData name="Grace Brown" userId="f8f82195-bb61-4e0f-a666-eb4229b6b22e" providerId="ADAL" clId="{7B66DF54-E21D-4C94-A209-6E73209B3EE0}" dt="2021-06-18T17:23:50.453" v="8067" actId="478"/>
          <ac:spMkLst>
            <pc:docMk/>
            <pc:sldMk cId="814577053" sldId="1664"/>
            <ac:spMk id="2" creationId="{587B95D5-6E44-4D22-8023-C2BD80DA59D0}"/>
          </ac:spMkLst>
        </pc:spChg>
        <pc:spChg chg="mod">
          <ac:chgData name="Grace Brown" userId="f8f82195-bb61-4e0f-a666-eb4229b6b22e" providerId="ADAL" clId="{7B66DF54-E21D-4C94-A209-6E73209B3EE0}" dt="2021-06-18T17:26:41.280" v="8093" actId="20577"/>
          <ac:spMkLst>
            <pc:docMk/>
            <pc:sldMk cId="814577053" sldId="1664"/>
            <ac:spMk id="3" creationId="{0EBE7CC2-54AD-461C-BA89-C914E98FB42B}"/>
          </ac:spMkLst>
        </pc:spChg>
        <pc:spChg chg="del">
          <ac:chgData name="Grace Brown" userId="f8f82195-bb61-4e0f-a666-eb4229b6b22e" providerId="ADAL" clId="{7B66DF54-E21D-4C94-A209-6E73209B3EE0}" dt="2021-06-18T17:23:52.412" v="8068" actId="478"/>
          <ac:spMkLst>
            <pc:docMk/>
            <pc:sldMk cId="814577053" sldId="1664"/>
            <ac:spMk id="4" creationId="{E47BEAF0-EAB5-460D-AE94-B87B4A0F6AFB}"/>
          </ac:spMkLst>
        </pc:spChg>
        <pc:spChg chg="del mod topLvl">
          <ac:chgData name="Grace Brown" userId="f8f82195-bb61-4e0f-a666-eb4229b6b22e" providerId="ADAL" clId="{7B66DF54-E21D-4C94-A209-6E73209B3EE0}" dt="2021-06-18T18:06:59.957" v="9904" actId="478"/>
          <ac:spMkLst>
            <pc:docMk/>
            <pc:sldMk cId="814577053" sldId="1664"/>
            <ac:spMk id="6" creationId="{39227AFE-45D5-45A6-AF8D-E8F1E32E233A}"/>
          </ac:spMkLst>
        </pc:spChg>
        <pc:spChg chg="del mod topLvl">
          <ac:chgData name="Grace Brown" userId="f8f82195-bb61-4e0f-a666-eb4229b6b22e" providerId="ADAL" clId="{7B66DF54-E21D-4C94-A209-6E73209B3EE0}" dt="2021-06-18T18:06:59.196" v="9903" actId="478"/>
          <ac:spMkLst>
            <pc:docMk/>
            <pc:sldMk cId="814577053" sldId="1664"/>
            <ac:spMk id="7" creationId="{5B5B0B69-9B71-48FD-A28F-9B422AF165EA}"/>
          </ac:spMkLst>
        </pc:spChg>
        <pc:spChg chg="del mod topLvl">
          <ac:chgData name="Grace Brown" userId="f8f82195-bb61-4e0f-a666-eb4229b6b22e" providerId="ADAL" clId="{7B66DF54-E21D-4C94-A209-6E73209B3EE0}" dt="2021-06-18T18:06:58.349" v="9902" actId="478"/>
          <ac:spMkLst>
            <pc:docMk/>
            <pc:sldMk cId="814577053" sldId="1664"/>
            <ac:spMk id="8" creationId="{A5301DE9-9377-4273-8EA2-66EE63AB9CB4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13" creationId="{C2A175B2-375B-4D01-9E7A-260DD9B6E329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14" creationId="{2A5246E1-98E3-4FF4-8234-4BF30B4E1A34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15" creationId="{825F7E48-BA87-4F77-B1FF-88751E28878E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16" creationId="{9D165D37-A77C-4027-8FC9-E25BD90ACF24}"/>
          </ac:spMkLst>
        </pc:spChg>
        <pc:spChg chg="mod">
          <ac:chgData name="Grace Brown" userId="f8f82195-bb61-4e0f-a666-eb4229b6b22e" providerId="ADAL" clId="{7B66DF54-E21D-4C94-A209-6E73209B3EE0}" dt="2021-06-18T17:50:19.804" v="8635" actId="255"/>
          <ac:spMkLst>
            <pc:docMk/>
            <pc:sldMk cId="814577053" sldId="1664"/>
            <ac:spMk id="17" creationId="{93018285-E094-45BE-B9B6-1FAAE42CCD44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18" creationId="{ED667BC7-F770-4C9E-93A6-1168B83D4FC4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19" creationId="{E1B55136-C840-4C81-A152-EEBEFE23CE22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20" creationId="{70B416C3-96E8-438F-A61D-A67C5EA38279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21" creationId="{64E841BB-423B-4A9B-93D4-0BE824ABC727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22" creationId="{061E37C2-1044-4D77-A798-47B82A2C47FB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23" creationId="{7B1577AA-6C8A-41E8-82BB-1C82FC4D7D32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24" creationId="{B1E5A301-7E6E-4EBB-9347-B22404FE1D23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25" creationId="{04CE87E0-8D02-42F9-8BD7-84CD4B3D3531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26" creationId="{4DFD5D7C-B0A8-418F-B11E-F6AEDC64AD8F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27" creationId="{6046290E-55BC-4DEB-8844-738411296DD8}"/>
          </ac:spMkLst>
        </pc:spChg>
        <pc:spChg chg="mod">
          <ac:chgData name="Grace Brown" userId="f8f82195-bb61-4e0f-a666-eb4229b6b22e" providerId="ADAL" clId="{7B66DF54-E21D-4C94-A209-6E73209B3EE0}" dt="2021-06-18T17:44:41.341" v="8540" actId="207"/>
          <ac:spMkLst>
            <pc:docMk/>
            <pc:sldMk cId="814577053" sldId="1664"/>
            <ac:spMk id="28" creationId="{71C19534-4E25-4F88-99DC-3BE4D150AAF8}"/>
          </ac:spMkLst>
        </pc:spChg>
        <pc:spChg chg="mod">
          <ac:chgData name="Grace Brown" userId="f8f82195-bb61-4e0f-a666-eb4229b6b22e" providerId="ADAL" clId="{7B66DF54-E21D-4C94-A209-6E73209B3EE0}" dt="2021-06-18T17:45:11.438" v="8546" actId="207"/>
          <ac:spMkLst>
            <pc:docMk/>
            <pc:sldMk cId="814577053" sldId="1664"/>
            <ac:spMk id="29" creationId="{16A61B21-172A-4622-80D3-8566A760A4AC}"/>
          </ac:spMkLst>
        </pc:spChg>
        <pc:spChg chg="mod">
          <ac:chgData name="Grace Brown" userId="f8f82195-bb61-4e0f-a666-eb4229b6b22e" providerId="ADAL" clId="{7B66DF54-E21D-4C94-A209-6E73209B3EE0}" dt="2021-06-18T17:44:45.550" v="8541" actId="207"/>
          <ac:spMkLst>
            <pc:docMk/>
            <pc:sldMk cId="814577053" sldId="1664"/>
            <ac:spMk id="30" creationId="{0BB9F42F-28AE-4ECC-AB0E-7BF1F3CC7380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31" creationId="{6351B18C-10C1-4695-BDC0-34CA7B79E940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32" creationId="{696EF550-ACAF-42D1-8C8A-E9D28CE84052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33" creationId="{72631893-7A59-4F84-803E-3ECC6B3BE23C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34" creationId="{6D698B0C-6BAB-4E1E-A4DF-19D39AFFFDB3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35" creationId="{79BB8744-C9FA-442D-90DA-06464C147359}"/>
          </ac:spMkLst>
        </pc:spChg>
        <pc:spChg chg="mod">
          <ac:chgData name="Grace Brown" userId="f8f82195-bb61-4e0f-a666-eb4229b6b22e" providerId="ADAL" clId="{7B66DF54-E21D-4C94-A209-6E73209B3EE0}" dt="2021-06-18T17:26:56.610" v="8095" actId="165"/>
          <ac:spMkLst>
            <pc:docMk/>
            <pc:sldMk cId="814577053" sldId="1664"/>
            <ac:spMk id="36" creationId="{012021C8-C3C6-479D-BAE4-6B376553314A}"/>
          </ac:spMkLst>
        </pc:spChg>
        <pc:spChg chg="add del mod">
          <ac:chgData name="Grace Brown" userId="f8f82195-bb61-4e0f-a666-eb4229b6b22e" providerId="ADAL" clId="{7B66DF54-E21D-4C94-A209-6E73209B3EE0}" dt="2021-06-18T17:27:15.412" v="8098" actId="478"/>
          <ac:spMkLst>
            <pc:docMk/>
            <pc:sldMk cId="814577053" sldId="1664"/>
            <ac:spMk id="37" creationId="{3BB5A809-480A-44A7-A001-56A29FC83057}"/>
          </ac:spMkLst>
        </pc:spChg>
        <pc:spChg chg="add del mod">
          <ac:chgData name="Grace Brown" userId="f8f82195-bb61-4e0f-a666-eb4229b6b22e" providerId="ADAL" clId="{7B66DF54-E21D-4C94-A209-6E73209B3EE0}" dt="2021-06-18T17:27:40.314" v="8106" actId="478"/>
          <ac:spMkLst>
            <pc:docMk/>
            <pc:sldMk cId="814577053" sldId="1664"/>
            <ac:spMk id="38" creationId="{27354015-2944-46D4-BCC3-D9FC853FEF0E}"/>
          </ac:spMkLst>
        </pc:spChg>
        <pc:spChg chg="add mod">
          <ac:chgData name="Grace Brown" userId="f8f82195-bb61-4e0f-a666-eb4229b6b22e" providerId="ADAL" clId="{7B66DF54-E21D-4C94-A209-6E73209B3EE0}" dt="2021-06-18T18:07:05.230" v="9914" actId="1037"/>
          <ac:spMkLst>
            <pc:docMk/>
            <pc:sldMk cId="814577053" sldId="1664"/>
            <ac:spMk id="39" creationId="{55F2C2FC-E096-494A-8C08-1DA03B746C2A}"/>
          </ac:spMkLst>
        </pc:spChg>
        <pc:spChg chg="add mod">
          <ac:chgData name="Grace Brown" userId="f8f82195-bb61-4e0f-a666-eb4229b6b22e" providerId="ADAL" clId="{7B66DF54-E21D-4C94-A209-6E73209B3EE0}" dt="2021-06-18T18:07:05.230" v="9914" actId="1037"/>
          <ac:spMkLst>
            <pc:docMk/>
            <pc:sldMk cId="814577053" sldId="1664"/>
            <ac:spMk id="40" creationId="{C90A76F7-930E-4A33-B912-B4DEB12171DF}"/>
          </ac:spMkLst>
        </pc:spChg>
        <pc:spChg chg="add mod">
          <ac:chgData name="Grace Brown" userId="f8f82195-bb61-4e0f-a666-eb4229b6b22e" providerId="ADAL" clId="{7B66DF54-E21D-4C94-A209-6E73209B3EE0}" dt="2021-06-18T18:07:05.230" v="9914" actId="1037"/>
          <ac:spMkLst>
            <pc:docMk/>
            <pc:sldMk cId="814577053" sldId="1664"/>
            <ac:spMk id="41" creationId="{A76203F3-E671-48C6-A824-4359E27D9F17}"/>
          </ac:spMkLst>
        </pc:spChg>
        <pc:spChg chg="add mod">
          <ac:chgData name="Grace Brown" userId="f8f82195-bb61-4e0f-a666-eb4229b6b22e" providerId="ADAL" clId="{7B66DF54-E21D-4C94-A209-6E73209B3EE0}" dt="2021-06-18T18:07:05.230" v="9914" actId="1037"/>
          <ac:spMkLst>
            <pc:docMk/>
            <pc:sldMk cId="814577053" sldId="1664"/>
            <ac:spMk id="42" creationId="{38311EDF-48A8-468D-9DAC-10B4C003FD61}"/>
          </ac:spMkLst>
        </pc:spChg>
        <pc:spChg chg="add mod">
          <ac:chgData name="Grace Brown" userId="f8f82195-bb61-4e0f-a666-eb4229b6b22e" providerId="ADAL" clId="{7B66DF54-E21D-4C94-A209-6E73209B3EE0}" dt="2021-06-18T18:07:05.230" v="9914" actId="1037"/>
          <ac:spMkLst>
            <pc:docMk/>
            <pc:sldMk cId="814577053" sldId="1664"/>
            <ac:spMk id="43" creationId="{2486EF5E-27AF-43ED-AFAD-E3C5CBFEBBA4}"/>
          </ac:spMkLst>
        </pc:spChg>
        <pc:spChg chg="add mod">
          <ac:chgData name="Grace Brown" userId="f8f82195-bb61-4e0f-a666-eb4229b6b22e" providerId="ADAL" clId="{7B66DF54-E21D-4C94-A209-6E73209B3EE0}" dt="2021-06-18T18:07:05.230" v="9914" actId="1037"/>
          <ac:spMkLst>
            <pc:docMk/>
            <pc:sldMk cId="814577053" sldId="1664"/>
            <ac:spMk id="44" creationId="{F15DBF50-2C02-410C-9FDE-62E86FA0C5A1}"/>
          </ac:spMkLst>
        </pc:spChg>
        <pc:spChg chg="add mod">
          <ac:chgData name="Grace Brown" userId="f8f82195-bb61-4e0f-a666-eb4229b6b22e" providerId="ADAL" clId="{7B66DF54-E21D-4C94-A209-6E73209B3EE0}" dt="2021-06-18T18:07:05.230" v="9914" actId="1037"/>
          <ac:spMkLst>
            <pc:docMk/>
            <pc:sldMk cId="814577053" sldId="1664"/>
            <ac:spMk id="45" creationId="{DD5AAC78-36CF-4E52-9DF4-D1D950F685AA}"/>
          </ac:spMkLst>
        </pc:spChg>
        <pc:spChg chg="add del mod">
          <ac:chgData name="Grace Brown" userId="f8f82195-bb61-4e0f-a666-eb4229b6b22e" providerId="ADAL" clId="{7B66DF54-E21D-4C94-A209-6E73209B3EE0}" dt="2021-06-18T18:07:00.800" v="9905" actId="478"/>
          <ac:spMkLst>
            <pc:docMk/>
            <pc:sldMk cId="814577053" sldId="1664"/>
            <ac:spMk id="46" creationId="{91CF55B6-F63C-4ABD-9F4E-B39DD07C52EE}"/>
          </ac:spMkLst>
        </pc:spChg>
        <pc:spChg chg="add mod ord">
          <ac:chgData name="Grace Brown" userId="f8f82195-bb61-4e0f-a666-eb4229b6b22e" providerId="ADAL" clId="{7B66DF54-E21D-4C94-A209-6E73209B3EE0}" dt="2021-06-18T17:48:32.907" v="8631" actId="167"/>
          <ac:spMkLst>
            <pc:docMk/>
            <pc:sldMk cId="814577053" sldId="1664"/>
            <ac:spMk id="49" creationId="{6493E13F-6CAC-4A77-8EBF-42EAFF97B3F6}"/>
          </ac:spMkLst>
        </pc:spChg>
        <pc:grpChg chg="add del mod">
          <ac:chgData name="Grace Brown" userId="f8f82195-bb61-4e0f-a666-eb4229b6b22e" providerId="ADAL" clId="{7B66DF54-E21D-4C94-A209-6E73209B3EE0}" dt="2021-06-18T17:26:56.610" v="8095" actId="165"/>
          <ac:grpSpMkLst>
            <pc:docMk/>
            <pc:sldMk cId="814577053" sldId="1664"/>
            <ac:grpSpMk id="5" creationId="{BFF39E55-B6DB-4D98-B8D1-A09E6BBABD9B}"/>
          </ac:grpSpMkLst>
        </pc:grpChg>
        <pc:grpChg chg="mod topLvl">
          <ac:chgData name="Grace Brown" userId="f8f82195-bb61-4e0f-a666-eb4229b6b22e" providerId="ADAL" clId="{7B66DF54-E21D-4C94-A209-6E73209B3EE0}" dt="2021-06-18T18:07:05.230" v="9914" actId="1037"/>
          <ac:grpSpMkLst>
            <pc:docMk/>
            <pc:sldMk cId="814577053" sldId="1664"/>
            <ac:grpSpMk id="9" creationId="{FFCA8C6C-988C-406E-ACFE-3D24096C15BF}"/>
          </ac:grpSpMkLst>
        </pc:grpChg>
        <pc:grpChg chg="mod">
          <ac:chgData name="Grace Brown" userId="f8f82195-bb61-4e0f-a666-eb4229b6b22e" providerId="ADAL" clId="{7B66DF54-E21D-4C94-A209-6E73209B3EE0}" dt="2021-06-18T17:26:56.610" v="8095" actId="165"/>
          <ac:grpSpMkLst>
            <pc:docMk/>
            <pc:sldMk cId="814577053" sldId="1664"/>
            <ac:grpSpMk id="10" creationId="{FD73C0AF-203C-4C25-AC41-10BC94A254D4}"/>
          </ac:grpSpMkLst>
        </pc:grpChg>
        <pc:grpChg chg="mod">
          <ac:chgData name="Grace Brown" userId="f8f82195-bb61-4e0f-a666-eb4229b6b22e" providerId="ADAL" clId="{7B66DF54-E21D-4C94-A209-6E73209B3EE0}" dt="2021-06-18T17:26:56.610" v="8095" actId="165"/>
          <ac:grpSpMkLst>
            <pc:docMk/>
            <pc:sldMk cId="814577053" sldId="1664"/>
            <ac:grpSpMk id="11" creationId="{9D71FD6C-9CF6-49ED-A908-42512AE703CA}"/>
          </ac:grpSpMkLst>
        </pc:grpChg>
        <pc:grpChg chg="mod">
          <ac:chgData name="Grace Brown" userId="f8f82195-bb61-4e0f-a666-eb4229b6b22e" providerId="ADAL" clId="{7B66DF54-E21D-4C94-A209-6E73209B3EE0}" dt="2021-06-18T17:26:56.610" v="8095" actId="165"/>
          <ac:grpSpMkLst>
            <pc:docMk/>
            <pc:sldMk cId="814577053" sldId="1664"/>
            <ac:grpSpMk id="12" creationId="{8F2A3CCC-5C2C-407E-944F-72B23F3D16D9}"/>
          </ac:grpSpMkLst>
        </pc:grpChg>
        <pc:picChg chg="add mod">
          <ac:chgData name="Grace Brown" userId="f8f82195-bb61-4e0f-a666-eb4229b6b22e" providerId="ADAL" clId="{7B66DF54-E21D-4C94-A209-6E73209B3EE0}" dt="2021-06-18T18:07:05.230" v="9914" actId="1037"/>
          <ac:picMkLst>
            <pc:docMk/>
            <pc:sldMk cId="814577053" sldId="1664"/>
            <ac:picMk id="48" creationId="{39A1DFD7-1DB7-4413-8F06-5EB52E67F5F3}"/>
          </ac:picMkLst>
        </pc:picChg>
      </pc:sldChg>
      <pc:sldChg chg="modSp add mod">
        <pc:chgData name="Grace Brown" userId="f8f82195-bb61-4e0f-a666-eb4229b6b22e" providerId="ADAL" clId="{7B66DF54-E21D-4C94-A209-6E73209B3EE0}" dt="2021-06-18T18:10:04.675" v="10335" actId="20577"/>
        <pc:sldMkLst>
          <pc:docMk/>
          <pc:sldMk cId="1752986939" sldId="1665"/>
        </pc:sldMkLst>
        <pc:spChg chg="mod">
          <ac:chgData name="Grace Brown" userId="f8f82195-bb61-4e0f-a666-eb4229b6b22e" providerId="ADAL" clId="{7B66DF54-E21D-4C94-A209-6E73209B3EE0}" dt="2021-06-18T17:50:48.993" v="8664" actId="20577"/>
          <ac:spMkLst>
            <pc:docMk/>
            <pc:sldMk cId="1752986939" sldId="1665"/>
            <ac:spMk id="3" creationId="{34481432-1E7C-4A23-BBC7-3C11DD1A3AFD}"/>
          </ac:spMkLst>
        </pc:spChg>
        <pc:spChg chg="mod">
          <ac:chgData name="Grace Brown" userId="f8f82195-bb61-4e0f-a666-eb4229b6b22e" providerId="ADAL" clId="{7B66DF54-E21D-4C94-A209-6E73209B3EE0}" dt="2021-06-18T18:10:04.675" v="10335" actId="20577"/>
          <ac:spMkLst>
            <pc:docMk/>
            <pc:sldMk cId="1752986939" sldId="1665"/>
            <ac:spMk id="4" creationId="{EB2E7C5D-41A7-4556-A569-9F9EBD2558A6}"/>
          </ac:spMkLst>
        </pc:spChg>
        <pc:picChg chg="mod">
          <ac:chgData name="Grace Brown" userId="f8f82195-bb61-4e0f-a666-eb4229b6b22e" providerId="ADAL" clId="{7B66DF54-E21D-4C94-A209-6E73209B3EE0}" dt="2021-06-18T18:04:29.472" v="9503" actId="14826"/>
          <ac:picMkLst>
            <pc:docMk/>
            <pc:sldMk cId="1752986939" sldId="1665"/>
            <ac:picMk id="5" creationId="{8233D675-B3A6-421F-A31E-ADFCB9D6C4C7}"/>
          </ac:picMkLst>
        </pc:picChg>
      </pc:sldChg>
      <pc:sldChg chg="modSp add mod">
        <pc:chgData name="Grace Brown" userId="f8f82195-bb61-4e0f-a666-eb4229b6b22e" providerId="ADAL" clId="{7B66DF54-E21D-4C94-A209-6E73209B3EE0}" dt="2021-06-18T18:11:08.813" v="10474" actId="20577"/>
        <pc:sldMkLst>
          <pc:docMk/>
          <pc:sldMk cId="1171064776" sldId="1666"/>
        </pc:sldMkLst>
        <pc:spChg chg="mod">
          <ac:chgData name="Grace Brown" userId="f8f82195-bb61-4e0f-a666-eb4229b6b22e" providerId="ADAL" clId="{7B66DF54-E21D-4C94-A209-6E73209B3EE0}" dt="2021-06-18T17:50:41.820" v="8643" actId="20577"/>
          <ac:spMkLst>
            <pc:docMk/>
            <pc:sldMk cId="1171064776" sldId="1666"/>
            <ac:spMk id="3" creationId="{34481432-1E7C-4A23-BBC7-3C11DD1A3AFD}"/>
          </ac:spMkLst>
        </pc:spChg>
        <pc:spChg chg="mod">
          <ac:chgData name="Grace Brown" userId="f8f82195-bb61-4e0f-a666-eb4229b6b22e" providerId="ADAL" clId="{7B66DF54-E21D-4C94-A209-6E73209B3EE0}" dt="2021-06-18T18:11:08.813" v="10474" actId="20577"/>
          <ac:spMkLst>
            <pc:docMk/>
            <pc:sldMk cId="1171064776" sldId="1666"/>
            <ac:spMk id="4" creationId="{EB2E7C5D-41A7-4556-A569-9F9EBD2558A6}"/>
          </ac:spMkLst>
        </pc:spChg>
        <pc:picChg chg="mod modCrop">
          <ac:chgData name="Grace Brown" userId="f8f82195-bb61-4e0f-a666-eb4229b6b22e" providerId="ADAL" clId="{7B66DF54-E21D-4C94-A209-6E73209B3EE0}" dt="2021-06-18T17:59:14.289" v="9442" actId="18131"/>
          <ac:picMkLst>
            <pc:docMk/>
            <pc:sldMk cId="1171064776" sldId="1666"/>
            <ac:picMk id="5" creationId="{8233D675-B3A6-421F-A31E-ADFCB9D6C4C7}"/>
          </ac:picMkLst>
        </pc:picChg>
      </pc:sldChg>
    </pc:docChg>
  </pc:docChgLst>
  <pc:docChgLst>
    <pc:chgData name="Sabrina Tadele" userId="64303272-8324-44ea-bb9b-fee593ad968f" providerId="ADAL" clId="{772CCA76-36DE-4D06-AEDE-759875D717C0}"/>
    <pc:docChg chg="undo custSel modSld">
      <pc:chgData name="Sabrina Tadele" userId="64303272-8324-44ea-bb9b-fee593ad968f" providerId="ADAL" clId="{772CCA76-36DE-4D06-AEDE-759875D717C0}" dt="2021-01-25T18:48:42.071" v="98" actId="16037"/>
      <pc:docMkLst>
        <pc:docMk/>
      </pc:docMkLst>
      <pc:sldChg chg="modSp">
        <pc:chgData name="Sabrina Tadele" userId="64303272-8324-44ea-bb9b-fee593ad968f" providerId="ADAL" clId="{772CCA76-36DE-4D06-AEDE-759875D717C0}" dt="2021-01-25T18:18:37.201" v="17"/>
        <pc:sldMkLst>
          <pc:docMk/>
          <pc:sldMk cId="915368855" sldId="257"/>
        </pc:sldMkLst>
        <pc:spChg chg="mod">
          <ac:chgData name="Sabrina Tadele" userId="64303272-8324-44ea-bb9b-fee593ad968f" providerId="ADAL" clId="{772CCA76-36DE-4D06-AEDE-759875D717C0}" dt="2021-01-25T18:18:37.201" v="17"/>
          <ac:spMkLst>
            <pc:docMk/>
            <pc:sldMk cId="915368855" sldId="257"/>
            <ac:spMk id="4" creationId="{FCF116A3-1695-5643-91ED-D9ABB3BB80B8}"/>
          </ac:spMkLst>
        </pc:spChg>
      </pc:sldChg>
      <pc:sldChg chg="modSp">
        <pc:chgData name="Sabrina Tadele" userId="64303272-8324-44ea-bb9b-fee593ad968f" providerId="ADAL" clId="{772CCA76-36DE-4D06-AEDE-759875D717C0}" dt="2021-01-25T18:24:03.408" v="19" actId="16037"/>
        <pc:sldMkLst>
          <pc:docMk/>
          <pc:sldMk cId="3490505683" sldId="259"/>
        </pc:sldMkLst>
        <pc:spChg chg="mod">
          <ac:chgData name="Sabrina Tadele" userId="64303272-8324-44ea-bb9b-fee593ad968f" providerId="ADAL" clId="{772CCA76-36DE-4D06-AEDE-759875D717C0}" dt="2021-01-25T18:24:03.408" v="19" actId="16037"/>
          <ac:spMkLst>
            <pc:docMk/>
            <pc:sldMk cId="3490505683" sldId="259"/>
            <ac:spMk id="3" creationId="{811A091A-371B-9344-98B8-8B4A93383D3D}"/>
          </ac:spMkLst>
        </pc:spChg>
        <pc:spChg chg="mod">
          <ac:chgData name="Sabrina Tadele" userId="64303272-8324-44ea-bb9b-fee593ad968f" providerId="ADAL" clId="{772CCA76-36DE-4D06-AEDE-759875D717C0}" dt="2021-01-25T18:18:37.201" v="17"/>
          <ac:spMkLst>
            <pc:docMk/>
            <pc:sldMk cId="3490505683" sldId="259"/>
            <ac:spMk id="4" creationId="{C84BAEC6-1190-6F45-A7D0-B172304361B1}"/>
          </ac:spMkLst>
        </pc:spChg>
      </pc:sldChg>
      <pc:sldChg chg="modSp">
        <pc:chgData name="Sabrina Tadele" userId="64303272-8324-44ea-bb9b-fee593ad968f" providerId="ADAL" clId="{772CCA76-36DE-4D06-AEDE-759875D717C0}" dt="2021-01-25T18:18:37.201" v="17"/>
        <pc:sldMkLst>
          <pc:docMk/>
          <pc:sldMk cId="2169245610" sldId="260"/>
        </pc:sldMkLst>
        <pc:spChg chg="mod">
          <ac:chgData name="Sabrina Tadele" userId="64303272-8324-44ea-bb9b-fee593ad968f" providerId="ADAL" clId="{772CCA76-36DE-4D06-AEDE-759875D717C0}" dt="2021-01-25T18:18:37.201" v="17"/>
          <ac:spMkLst>
            <pc:docMk/>
            <pc:sldMk cId="2169245610" sldId="260"/>
            <ac:spMk id="3" creationId="{6FB109D8-5F82-A445-A6A9-142697DFA30A}"/>
          </ac:spMkLst>
        </pc:spChg>
      </pc:sldChg>
      <pc:sldChg chg="addSp delSp modSp">
        <pc:chgData name="Sabrina Tadele" userId="64303272-8324-44ea-bb9b-fee593ad968f" providerId="ADAL" clId="{772CCA76-36DE-4D06-AEDE-759875D717C0}" dt="2021-01-25T18:48:42.071" v="98" actId="16037"/>
        <pc:sldMkLst>
          <pc:docMk/>
          <pc:sldMk cId="1219900995" sldId="262"/>
        </pc:sldMkLst>
        <pc:spChg chg="add del mod">
          <ac:chgData name="Sabrina Tadele" userId="64303272-8324-44ea-bb9b-fee593ad968f" providerId="ADAL" clId="{772CCA76-36DE-4D06-AEDE-759875D717C0}" dt="2021-01-25T18:48:42.071" v="98" actId="16037"/>
          <ac:spMkLst>
            <pc:docMk/>
            <pc:sldMk cId="1219900995" sldId="262"/>
            <ac:spMk id="3" creationId="{9C92D50B-64A9-B648-81C8-53889D35DD0B}"/>
          </ac:spMkLst>
        </pc:spChg>
        <pc:graphicFrameChg chg="add del mod">
          <ac:chgData name="Sabrina Tadele" userId="64303272-8324-44ea-bb9b-fee593ad968f" providerId="ADAL" clId="{772CCA76-36DE-4D06-AEDE-759875D717C0}" dt="2021-01-25T18:24:59.710" v="96" actId="1032"/>
          <ac:graphicFrameMkLst>
            <pc:docMk/>
            <pc:sldMk cId="1219900995" sldId="262"/>
            <ac:graphicFrameMk id="5" creationId="{A9AC1BB2-FB95-4913-9E9A-893D8073F672}"/>
          </ac:graphicFrameMkLst>
        </pc:graphicFrameChg>
      </pc:sldChg>
      <pc:sldChg chg="modSp">
        <pc:chgData name="Sabrina Tadele" userId="64303272-8324-44ea-bb9b-fee593ad968f" providerId="ADAL" clId="{772CCA76-36DE-4D06-AEDE-759875D717C0}" dt="2021-01-25T18:18:37.201" v="17"/>
        <pc:sldMkLst>
          <pc:docMk/>
          <pc:sldMk cId="2378720313" sldId="264"/>
        </pc:sldMkLst>
        <pc:spChg chg="mod">
          <ac:chgData name="Sabrina Tadele" userId="64303272-8324-44ea-bb9b-fee593ad968f" providerId="ADAL" clId="{772CCA76-36DE-4D06-AEDE-759875D717C0}" dt="2021-01-25T18:18:37.201" v="17"/>
          <ac:spMkLst>
            <pc:docMk/>
            <pc:sldMk cId="2378720313" sldId="264"/>
            <ac:spMk id="4" creationId="{7FDF775A-344A-E247-8DC6-9A00BB5B06BF}"/>
          </ac:spMkLst>
        </pc:spChg>
      </pc:sldChg>
      <pc:sldChg chg="modSp">
        <pc:chgData name="Sabrina Tadele" userId="64303272-8324-44ea-bb9b-fee593ad968f" providerId="ADAL" clId="{772CCA76-36DE-4D06-AEDE-759875D717C0}" dt="2021-01-25T18:18:37.201" v="17"/>
        <pc:sldMkLst>
          <pc:docMk/>
          <pc:sldMk cId="3405688594" sldId="265"/>
        </pc:sldMkLst>
        <pc:spChg chg="mod">
          <ac:chgData name="Sabrina Tadele" userId="64303272-8324-44ea-bb9b-fee593ad968f" providerId="ADAL" clId="{772CCA76-36DE-4D06-AEDE-759875D717C0}" dt="2021-01-25T18:18:37.201" v="17"/>
          <ac:spMkLst>
            <pc:docMk/>
            <pc:sldMk cId="3405688594" sldId="265"/>
            <ac:spMk id="4" creationId="{556E9BAE-BA0C-D948-A08D-CD2D7FEEEC46}"/>
          </ac:spMkLst>
        </pc:spChg>
      </pc:sldChg>
      <pc:sldChg chg="modSp">
        <pc:chgData name="Sabrina Tadele" userId="64303272-8324-44ea-bb9b-fee593ad968f" providerId="ADAL" clId="{772CCA76-36DE-4D06-AEDE-759875D717C0}" dt="2021-01-25T18:18:37.201" v="17"/>
        <pc:sldMkLst>
          <pc:docMk/>
          <pc:sldMk cId="2363126362" sldId="268"/>
        </pc:sldMkLst>
        <pc:spChg chg="mod">
          <ac:chgData name="Sabrina Tadele" userId="64303272-8324-44ea-bb9b-fee593ad968f" providerId="ADAL" clId="{772CCA76-36DE-4D06-AEDE-759875D717C0}" dt="2021-01-25T18:18:37.201" v="17"/>
          <ac:spMkLst>
            <pc:docMk/>
            <pc:sldMk cId="2363126362" sldId="268"/>
            <ac:spMk id="4" creationId="{7FDF775A-344A-E247-8DC6-9A00BB5B06BF}"/>
          </ac:spMkLst>
        </pc:spChg>
      </pc:sldChg>
      <pc:sldChg chg="modSp">
        <pc:chgData name="Sabrina Tadele" userId="64303272-8324-44ea-bb9b-fee593ad968f" providerId="ADAL" clId="{772CCA76-36DE-4D06-AEDE-759875D717C0}" dt="2021-01-25T18:18:37.201" v="17"/>
        <pc:sldMkLst>
          <pc:docMk/>
          <pc:sldMk cId="86239758" sldId="269"/>
        </pc:sldMkLst>
        <pc:spChg chg="mod">
          <ac:chgData name="Sabrina Tadele" userId="64303272-8324-44ea-bb9b-fee593ad968f" providerId="ADAL" clId="{772CCA76-36DE-4D06-AEDE-759875D717C0}" dt="2021-01-25T18:18:37.201" v="17"/>
          <ac:spMkLst>
            <pc:docMk/>
            <pc:sldMk cId="86239758" sldId="269"/>
            <ac:spMk id="4" creationId="{556E9BAE-BA0C-D948-A08D-CD2D7FEEEC46}"/>
          </ac:spMkLst>
        </pc:spChg>
      </pc:sldChg>
      <pc:sldChg chg="modSp">
        <pc:chgData name="Sabrina Tadele" userId="64303272-8324-44ea-bb9b-fee593ad968f" providerId="ADAL" clId="{772CCA76-36DE-4D06-AEDE-759875D717C0}" dt="2021-01-25T18:22:19.053" v="18" actId="16037"/>
        <pc:sldMkLst>
          <pc:docMk/>
          <pc:sldMk cId="4225664733" sldId="279"/>
        </pc:sldMkLst>
        <pc:spChg chg="mod">
          <ac:chgData name="Sabrina Tadele" userId="64303272-8324-44ea-bb9b-fee593ad968f" providerId="ADAL" clId="{772CCA76-36DE-4D06-AEDE-759875D717C0}" dt="2021-01-25T18:18:37.201" v="17"/>
          <ac:spMkLst>
            <pc:docMk/>
            <pc:sldMk cId="4225664733" sldId="279"/>
            <ac:spMk id="4" creationId="{FCF116A3-1695-5643-91ED-D9ABB3BB80B8}"/>
          </ac:spMkLst>
        </pc:spChg>
        <pc:spChg chg="mod">
          <ac:chgData name="Sabrina Tadele" userId="64303272-8324-44ea-bb9b-fee593ad968f" providerId="ADAL" clId="{772CCA76-36DE-4D06-AEDE-759875D717C0}" dt="2021-01-25T18:22:19.053" v="18" actId="16037"/>
          <ac:spMkLst>
            <pc:docMk/>
            <pc:sldMk cId="4225664733" sldId="279"/>
            <ac:spMk id="6" creationId="{B64BC100-E7F6-BC41-8889-88EFA1E715AE}"/>
          </ac:spMkLst>
        </pc:spChg>
      </pc:sldChg>
    </pc:docChg>
  </pc:docChgLst>
  <pc:docChgLst>
    <pc:chgData name="Radha Muthiah" userId="S::rmuthiah@capitalareafoodbank.org::863bf00b-6526-4e13-a704-8a4876f1b3fc" providerId="AD" clId="Web-{12E1F559-0D8F-F467-F2BC-321D43EA2E0F}"/>
    <pc:docChg chg="modSld sldOrd">
      <pc:chgData name="Radha Muthiah" userId="S::rmuthiah@capitalareafoodbank.org::863bf00b-6526-4e13-a704-8a4876f1b3fc" providerId="AD" clId="Web-{12E1F559-0D8F-F467-F2BC-321D43EA2E0F}" dt="2021-06-18T19:36:20.244" v="181"/>
      <pc:docMkLst>
        <pc:docMk/>
      </pc:docMkLst>
      <pc:sldChg chg="modSp ord">
        <pc:chgData name="Radha Muthiah" userId="S::rmuthiah@capitalareafoodbank.org::863bf00b-6526-4e13-a704-8a4876f1b3fc" providerId="AD" clId="Web-{12E1F559-0D8F-F467-F2BC-321D43EA2E0F}" dt="2021-06-18T19:34:32.569" v="168"/>
        <pc:sldMkLst>
          <pc:docMk/>
          <pc:sldMk cId="2378720313" sldId="264"/>
        </pc:sldMkLst>
        <pc:spChg chg="mod">
          <ac:chgData name="Radha Muthiah" userId="S::rmuthiah@capitalareafoodbank.org::863bf00b-6526-4e13-a704-8a4876f1b3fc" providerId="AD" clId="Web-{12E1F559-0D8F-F467-F2BC-321D43EA2E0F}" dt="2021-06-18T19:34:19.990" v="167" actId="20577"/>
          <ac:spMkLst>
            <pc:docMk/>
            <pc:sldMk cId="2378720313" sldId="264"/>
            <ac:spMk id="4" creationId="{7FDF775A-344A-E247-8DC6-9A00BB5B06BF}"/>
          </ac:spMkLst>
        </pc:spChg>
      </pc:sldChg>
      <pc:sldChg chg="modSp">
        <pc:chgData name="Radha Muthiah" userId="S::rmuthiah@capitalareafoodbank.org::863bf00b-6526-4e13-a704-8a4876f1b3fc" providerId="AD" clId="Web-{12E1F559-0D8F-F467-F2BC-321D43EA2E0F}" dt="2021-06-18T19:25:22.147" v="7" actId="20577"/>
        <pc:sldMkLst>
          <pc:docMk/>
          <pc:sldMk cId="2312633821" sldId="1531"/>
        </pc:sldMkLst>
        <pc:spChg chg="mod">
          <ac:chgData name="Radha Muthiah" userId="S::rmuthiah@capitalareafoodbank.org::863bf00b-6526-4e13-a704-8a4876f1b3fc" providerId="AD" clId="Web-{12E1F559-0D8F-F467-F2BC-321D43EA2E0F}" dt="2021-06-18T19:25:22.147" v="7" actId="20577"/>
          <ac:spMkLst>
            <pc:docMk/>
            <pc:sldMk cId="2312633821" sldId="1531"/>
            <ac:spMk id="5" creationId="{412D7FB8-29FD-462F-BC4F-E09AEE0BC937}"/>
          </ac:spMkLst>
        </pc:spChg>
      </pc:sldChg>
      <pc:sldChg chg="addSp modSp">
        <pc:chgData name="Radha Muthiah" userId="S::rmuthiah@capitalareafoodbank.org::863bf00b-6526-4e13-a704-8a4876f1b3fc" providerId="AD" clId="Web-{12E1F559-0D8F-F467-F2BC-321D43EA2E0F}" dt="2021-06-18T19:36:20.244" v="181"/>
        <pc:sldMkLst>
          <pc:docMk/>
          <pc:sldMk cId="1299440533" sldId="1540"/>
        </pc:sldMkLst>
        <pc:spChg chg="add mod">
          <ac:chgData name="Radha Muthiah" userId="S::rmuthiah@capitalareafoodbank.org::863bf00b-6526-4e13-a704-8a4876f1b3fc" providerId="AD" clId="Web-{12E1F559-0D8F-F467-F2BC-321D43EA2E0F}" dt="2021-06-18T19:36:07.150" v="180" actId="1076"/>
          <ac:spMkLst>
            <pc:docMk/>
            <pc:sldMk cId="1299440533" sldId="1540"/>
            <ac:spMk id="2" creationId="{BF0DDBC4-3511-4979-BF79-D180C4E5A2B6}"/>
          </ac:spMkLst>
        </pc:spChg>
        <pc:spChg chg="mod">
          <ac:chgData name="Radha Muthiah" userId="S::rmuthiah@capitalareafoodbank.org::863bf00b-6526-4e13-a704-8a4876f1b3fc" providerId="AD" clId="Web-{12E1F559-0D8F-F467-F2BC-321D43EA2E0F}" dt="2021-06-18T19:36:20.244" v="181"/>
          <ac:spMkLst>
            <pc:docMk/>
            <pc:sldMk cId="1299440533" sldId="1540"/>
            <ac:spMk id="5" creationId="{4A294FD6-57D2-4373-BE77-081E578DD691}"/>
          </ac:spMkLst>
        </pc:spChg>
      </pc:sldChg>
      <pc:sldChg chg="modSp">
        <pc:chgData name="Radha Muthiah" userId="S::rmuthiah@capitalareafoodbank.org::863bf00b-6526-4e13-a704-8a4876f1b3fc" providerId="AD" clId="Web-{12E1F559-0D8F-F467-F2BC-321D43EA2E0F}" dt="2021-06-18T19:29:31.451" v="107" actId="14100"/>
        <pc:sldMkLst>
          <pc:docMk/>
          <pc:sldMk cId="285215039" sldId="1542"/>
        </pc:sldMkLst>
        <pc:spChg chg="mod">
          <ac:chgData name="Radha Muthiah" userId="S::rmuthiah@capitalareafoodbank.org::863bf00b-6526-4e13-a704-8a4876f1b3fc" providerId="AD" clId="Web-{12E1F559-0D8F-F467-F2BC-321D43EA2E0F}" dt="2021-06-18T19:29:31.451" v="107" actId="14100"/>
          <ac:spMkLst>
            <pc:docMk/>
            <pc:sldMk cId="285215039" sldId="1542"/>
            <ac:spMk id="2" creationId="{F3F42300-F4F9-49CB-A4C9-871B70318582}"/>
          </ac:spMkLst>
        </pc:spChg>
      </pc:sldChg>
      <pc:sldChg chg="modSp ord">
        <pc:chgData name="Radha Muthiah" userId="S::rmuthiah@capitalareafoodbank.org::863bf00b-6526-4e13-a704-8a4876f1b3fc" providerId="AD" clId="Web-{12E1F559-0D8F-F467-F2BC-321D43EA2E0F}" dt="2021-06-18T19:30:17.483" v="114" actId="14100"/>
        <pc:sldMkLst>
          <pc:docMk/>
          <pc:sldMk cId="1410841108" sldId="1546"/>
        </pc:sldMkLst>
        <pc:spChg chg="mod">
          <ac:chgData name="Radha Muthiah" userId="S::rmuthiah@capitalareafoodbank.org::863bf00b-6526-4e13-a704-8a4876f1b3fc" providerId="AD" clId="Web-{12E1F559-0D8F-F467-F2BC-321D43EA2E0F}" dt="2021-06-18T19:30:17.483" v="114" actId="14100"/>
          <ac:spMkLst>
            <pc:docMk/>
            <pc:sldMk cId="1410841108" sldId="1546"/>
            <ac:spMk id="2" creationId="{4B46305C-ACEB-4A59-BBC6-182E579A28E3}"/>
          </ac:spMkLst>
        </pc:spChg>
      </pc:sldChg>
      <pc:sldChg chg="modSp">
        <pc:chgData name="Radha Muthiah" userId="S::rmuthiah@capitalareafoodbank.org::863bf00b-6526-4e13-a704-8a4876f1b3fc" providerId="AD" clId="Web-{12E1F559-0D8F-F467-F2BC-321D43EA2E0F}" dt="2021-06-18T19:26:01.507" v="34" actId="14100"/>
        <pc:sldMkLst>
          <pc:docMk/>
          <pc:sldMk cId="1736807540" sldId="1662"/>
        </pc:sldMkLst>
        <pc:spChg chg="mod">
          <ac:chgData name="Radha Muthiah" userId="S::rmuthiah@capitalareafoodbank.org::863bf00b-6526-4e13-a704-8a4876f1b3fc" providerId="AD" clId="Web-{12E1F559-0D8F-F467-F2BC-321D43EA2E0F}" dt="2021-06-18T19:26:01.507" v="34" actId="14100"/>
          <ac:spMkLst>
            <pc:docMk/>
            <pc:sldMk cId="1736807540" sldId="1662"/>
            <ac:spMk id="3" creationId="{FD6410EE-EF92-4DE1-9573-418B7BB25A3B}"/>
          </ac:spMkLst>
        </pc:spChg>
      </pc:sldChg>
      <pc:sldChg chg="addCm">
        <pc:chgData name="Radha Muthiah" userId="S::rmuthiah@capitalareafoodbank.org::863bf00b-6526-4e13-a704-8a4876f1b3fc" providerId="AD" clId="Web-{12E1F559-0D8F-F467-F2BC-321D43EA2E0F}" dt="2021-06-18T19:31:56.502" v="138"/>
        <pc:sldMkLst>
          <pc:docMk/>
          <pc:sldMk cId="1911404349" sldId="1663"/>
        </pc:sldMkLst>
      </pc:sldChg>
      <pc:sldChg chg="modSp">
        <pc:chgData name="Radha Muthiah" userId="S::rmuthiah@capitalareafoodbank.org::863bf00b-6526-4e13-a704-8a4876f1b3fc" providerId="AD" clId="Web-{12E1F559-0D8F-F467-F2BC-321D43EA2E0F}" dt="2021-06-18T19:30:54.891" v="137" actId="14100"/>
        <pc:sldMkLst>
          <pc:docMk/>
          <pc:sldMk cId="814577053" sldId="1664"/>
        </pc:sldMkLst>
        <pc:spChg chg="mod">
          <ac:chgData name="Radha Muthiah" userId="S::rmuthiah@capitalareafoodbank.org::863bf00b-6526-4e13-a704-8a4876f1b3fc" providerId="AD" clId="Web-{12E1F559-0D8F-F467-F2BC-321D43EA2E0F}" dt="2021-06-18T19:30:54.891" v="137" actId="14100"/>
          <ac:spMkLst>
            <pc:docMk/>
            <pc:sldMk cId="814577053" sldId="1664"/>
            <ac:spMk id="3" creationId="{0EBE7CC2-54AD-461C-BA89-C914E98FB42B}"/>
          </ac:spMkLst>
        </pc:spChg>
      </pc:sldChg>
    </pc:docChg>
  </pc:docChgLst>
  <pc:docChgLst>
    <pc:chgData name="Austin Hicks" userId="2ab14566-97f1-4fa1-966e-f596b204ed79" providerId="ADAL" clId="{61E29D97-4E59-4109-9782-F81D8DFA7A99}"/>
    <pc:docChg chg="modSld">
      <pc:chgData name="Austin Hicks" userId="2ab14566-97f1-4fa1-966e-f596b204ed79" providerId="ADAL" clId="{61E29D97-4E59-4109-9782-F81D8DFA7A99}" dt="2021-01-20T20:02:47.207" v="58" actId="20577"/>
      <pc:docMkLst>
        <pc:docMk/>
      </pc:docMkLst>
      <pc:sldChg chg="modSp">
        <pc:chgData name="Austin Hicks" userId="2ab14566-97f1-4fa1-966e-f596b204ed79" providerId="ADAL" clId="{61E29D97-4E59-4109-9782-F81D8DFA7A99}" dt="2021-01-20T20:02:47.207" v="58" actId="20577"/>
        <pc:sldMkLst>
          <pc:docMk/>
          <pc:sldMk cId="4225664733" sldId="279"/>
        </pc:sldMkLst>
        <pc:spChg chg="mod">
          <ac:chgData name="Austin Hicks" userId="2ab14566-97f1-4fa1-966e-f596b204ed79" providerId="ADAL" clId="{61E29D97-4E59-4109-9782-F81D8DFA7A99}" dt="2021-01-20T20:02:47.207" v="58" actId="20577"/>
          <ac:spMkLst>
            <pc:docMk/>
            <pc:sldMk cId="4225664733" sldId="279"/>
            <ac:spMk id="6" creationId="{B64BC100-E7F6-BC41-8889-88EFA1E715AE}"/>
          </ac:spMkLst>
        </pc:spChg>
      </pc:sldChg>
    </pc:docChg>
  </pc:docChgLst>
  <pc:docChgLst>
    <pc:chgData name="Radha Muthiah" userId="S::rmuthiah@capitalareafoodbank.org::863bf00b-6526-4e13-a704-8a4876f1b3fc" providerId="AD" clId="Web-{7C5D029C-68A5-6BDE-F8FD-B46126413663}"/>
    <pc:docChg chg="modSld">
      <pc:chgData name="Radha Muthiah" userId="S::rmuthiah@capitalareafoodbank.org::863bf00b-6526-4e13-a704-8a4876f1b3fc" providerId="AD" clId="Web-{7C5D029C-68A5-6BDE-F8FD-B46126413663}" dt="2021-06-18T13:19:04.107" v="60"/>
      <pc:docMkLst>
        <pc:docMk/>
      </pc:docMkLst>
      <pc:sldChg chg="modSp addCm">
        <pc:chgData name="Radha Muthiah" userId="S::rmuthiah@capitalareafoodbank.org::863bf00b-6526-4e13-a704-8a4876f1b3fc" providerId="AD" clId="Web-{7C5D029C-68A5-6BDE-F8FD-B46126413663}" dt="2021-06-18T12:58:53.748" v="57"/>
        <pc:sldMkLst>
          <pc:docMk/>
          <pc:sldMk cId="2378720313" sldId="264"/>
        </pc:sldMkLst>
        <pc:spChg chg="mod">
          <ac:chgData name="Radha Muthiah" userId="S::rmuthiah@capitalareafoodbank.org::863bf00b-6526-4e13-a704-8a4876f1b3fc" providerId="AD" clId="Web-{7C5D029C-68A5-6BDE-F8FD-B46126413663}" dt="2021-06-18T12:54:25.460" v="53" actId="20577"/>
          <ac:spMkLst>
            <pc:docMk/>
            <pc:sldMk cId="2378720313" sldId="264"/>
            <ac:spMk id="4" creationId="{7FDF775A-344A-E247-8DC6-9A00BB5B06BF}"/>
          </ac:spMkLst>
        </pc:spChg>
      </pc:sldChg>
      <pc:sldChg chg="addCm">
        <pc:chgData name="Radha Muthiah" userId="S::rmuthiah@capitalareafoodbank.org::863bf00b-6526-4e13-a704-8a4876f1b3fc" providerId="AD" clId="Web-{7C5D029C-68A5-6BDE-F8FD-B46126413663}" dt="2021-06-18T13:18:53.138" v="59"/>
        <pc:sldMkLst>
          <pc:docMk/>
          <pc:sldMk cId="2397047667" sldId="1530"/>
        </pc:sldMkLst>
      </pc:sldChg>
      <pc:sldChg chg="modSp addCm">
        <pc:chgData name="Radha Muthiah" userId="S::rmuthiah@capitalareafoodbank.org::863bf00b-6526-4e13-a704-8a4876f1b3fc" providerId="AD" clId="Web-{7C5D029C-68A5-6BDE-F8FD-B46126413663}" dt="2021-06-18T12:57:56.700" v="56"/>
        <pc:sldMkLst>
          <pc:docMk/>
          <pc:sldMk cId="2312633821" sldId="1531"/>
        </pc:sldMkLst>
        <pc:spChg chg="mod">
          <ac:chgData name="Radha Muthiah" userId="S::rmuthiah@capitalareafoodbank.org::863bf00b-6526-4e13-a704-8a4876f1b3fc" providerId="AD" clId="Web-{7C5D029C-68A5-6BDE-F8FD-B46126413663}" dt="2021-06-18T12:54:09.866" v="43" actId="20577"/>
          <ac:spMkLst>
            <pc:docMk/>
            <pc:sldMk cId="2312633821" sldId="1531"/>
            <ac:spMk id="18" creationId="{7FF3E731-EA57-4C43-8123-B83B646BFBED}"/>
          </ac:spMkLst>
        </pc:spChg>
      </pc:sldChg>
      <pc:sldChg chg="addCm">
        <pc:chgData name="Radha Muthiah" userId="S::rmuthiah@capitalareafoodbank.org::863bf00b-6526-4e13-a704-8a4876f1b3fc" providerId="AD" clId="Web-{7C5D029C-68A5-6BDE-F8FD-B46126413663}" dt="2021-06-18T12:59:35.640" v="58"/>
        <pc:sldMkLst>
          <pc:docMk/>
          <pc:sldMk cId="257202421" sldId="1535"/>
        </pc:sldMkLst>
      </pc:sldChg>
      <pc:sldChg chg="addCm">
        <pc:chgData name="Radha Muthiah" userId="S::rmuthiah@capitalareafoodbank.org::863bf00b-6526-4e13-a704-8a4876f1b3fc" providerId="AD" clId="Web-{7C5D029C-68A5-6BDE-F8FD-B46126413663}" dt="2021-06-18T13:19:04.107" v="60"/>
        <pc:sldMkLst>
          <pc:docMk/>
          <pc:sldMk cId="3585983326" sldId="1541"/>
        </pc:sldMkLst>
      </pc:sldChg>
    </pc:docChg>
  </pc:docChgLst>
  <pc:docChgLst>
    <pc:chgData name="Radha Muthiah" userId="S::rmuthiah@capitalareafoodbank.org::863bf00b-6526-4e13-a704-8a4876f1b3fc" providerId="AD" clId="Web-{4EB72383-EAD2-098C-1533-6055BAAF4F20}"/>
    <pc:docChg chg="modSld">
      <pc:chgData name="Radha Muthiah" userId="S::rmuthiah@capitalareafoodbank.org::863bf00b-6526-4e13-a704-8a4876f1b3fc" providerId="AD" clId="Web-{4EB72383-EAD2-098C-1533-6055BAAF4F20}" dt="2021-06-18T19:42:51.378" v="2" actId="20577"/>
      <pc:docMkLst>
        <pc:docMk/>
      </pc:docMkLst>
      <pc:sldChg chg="modSp">
        <pc:chgData name="Radha Muthiah" userId="S::rmuthiah@capitalareafoodbank.org::863bf00b-6526-4e13-a704-8a4876f1b3fc" providerId="AD" clId="Web-{4EB72383-EAD2-098C-1533-6055BAAF4F20}" dt="2021-06-18T19:42:51.378" v="2" actId="20577"/>
        <pc:sldMkLst>
          <pc:docMk/>
          <pc:sldMk cId="2378720313" sldId="264"/>
        </pc:sldMkLst>
        <pc:spChg chg="mod">
          <ac:chgData name="Radha Muthiah" userId="S::rmuthiah@capitalareafoodbank.org::863bf00b-6526-4e13-a704-8a4876f1b3fc" providerId="AD" clId="Web-{4EB72383-EAD2-098C-1533-6055BAAF4F20}" dt="2021-06-18T19:42:51.378" v="2" actId="20577"/>
          <ac:spMkLst>
            <pc:docMk/>
            <pc:sldMk cId="2378720313" sldId="264"/>
            <ac:spMk id="4" creationId="{7FDF775A-344A-E247-8DC6-9A00BB5B06B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BBD6FA-8755-E145-9441-F3FAF7B3A84E}" type="datetimeFigureOut">
              <a:rPr lang="en-US" smtClean="0"/>
              <a:t>7/15/2021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8E685-AD95-8B40-9F64-92E07E32A9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616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41054" rtl="0" eaLnBrk="1" latinLnBrk="0" hangingPunct="1">
      <a:defRPr sz="1498" kern="1200">
        <a:solidFill>
          <a:schemeClr val="tx1"/>
        </a:solidFill>
        <a:latin typeface="+mn-lt"/>
        <a:ea typeface="+mn-ea"/>
        <a:cs typeface="+mn-cs"/>
      </a:defRPr>
    </a:lvl1pPr>
    <a:lvl2pPr marL="570528" algn="l" defTabSz="1141054" rtl="0" eaLnBrk="1" latinLnBrk="0" hangingPunct="1">
      <a:defRPr sz="1498" kern="1200">
        <a:solidFill>
          <a:schemeClr val="tx1"/>
        </a:solidFill>
        <a:latin typeface="+mn-lt"/>
        <a:ea typeface="+mn-ea"/>
        <a:cs typeface="+mn-cs"/>
      </a:defRPr>
    </a:lvl2pPr>
    <a:lvl3pPr marL="1141054" algn="l" defTabSz="1141054" rtl="0" eaLnBrk="1" latinLnBrk="0" hangingPunct="1">
      <a:defRPr sz="1498" kern="1200">
        <a:solidFill>
          <a:schemeClr val="tx1"/>
        </a:solidFill>
        <a:latin typeface="+mn-lt"/>
        <a:ea typeface="+mn-ea"/>
        <a:cs typeface="+mn-cs"/>
      </a:defRPr>
    </a:lvl3pPr>
    <a:lvl4pPr marL="1711582" algn="l" defTabSz="1141054" rtl="0" eaLnBrk="1" latinLnBrk="0" hangingPunct="1">
      <a:defRPr sz="1498" kern="1200">
        <a:solidFill>
          <a:schemeClr val="tx1"/>
        </a:solidFill>
        <a:latin typeface="+mn-lt"/>
        <a:ea typeface="+mn-ea"/>
        <a:cs typeface="+mn-cs"/>
      </a:defRPr>
    </a:lvl4pPr>
    <a:lvl5pPr marL="2282108" algn="l" defTabSz="1141054" rtl="0" eaLnBrk="1" latinLnBrk="0" hangingPunct="1">
      <a:defRPr sz="1498" kern="1200">
        <a:solidFill>
          <a:schemeClr val="tx1"/>
        </a:solidFill>
        <a:latin typeface="+mn-lt"/>
        <a:ea typeface="+mn-ea"/>
        <a:cs typeface="+mn-cs"/>
      </a:defRPr>
    </a:lvl5pPr>
    <a:lvl6pPr marL="2852636" algn="l" defTabSz="1141054" rtl="0" eaLnBrk="1" latinLnBrk="0" hangingPunct="1">
      <a:defRPr sz="1498" kern="1200">
        <a:solidFill>
          <a:schemeClr val="tx1"/>
        </a:solidFill>
        <a:latin typeface="+mn-lt"/>
        <a:ea typeface="+mn-ea"/>
        <a:cs typeface="+mn-cs"/>
      </a:defRPr>
    </a:lvl6pPr>
    <a:lvl7pPr marL="3423163" algn="l" defTabSz="1141054" rtl="0" eaLnBrk="1" latinLnBrk="0" hangingPunct="1">
      <a:defRPr sz="1498" kern="1200">
        <a:solidFill>
          <a:schemeClr val="tx1"/>
        </a:solidFill>
        <a:latin typeface="+mn-lt"/>
        <a:ea typeface="+mn-ea"/>
        <a:cs typeface="+mn-cs"/>
      </a:defRPr>
    </a:lvl7pPr>
    <a:lvl8pPr marL="3993690" algn="l" defTabSz="1141054" rtl="0" eaLnBrk="1" latinLnBrk="0" hangingPunct="1">
      <a:defRPr sz="1498" kern="1200">
        <a:solidFill>
          <a:schemeClr val="tx1"/>
        </a:solidFill>
        <a:latin typeface="+mn-lt"/>
        <a:ea typeface="+mn-ea"/>
        <a:cs typeface="+mn-cs"/>
      </a:defRPr>
    </a:lvl8pPr>
    <a:lvl9pPr marL="4564218" algn="l" defTabSz="1141054" rtl="0" eaLnBrk="1" latinLnBrk="0" hangingPunct="1">
      <a:defRPr sz="149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2050" y="493713"/>
            <a:ext cx="4684713" cy="29289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0246" y="3600780"/>
            <a:ext cx="5608320" cy="3660458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B30CC6-BE4F-4888-834B-21753BD8E0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E685-AD95-8B40-9F64-92E07E32A9E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235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6950" y="803275"/>
            <a:ext cx="50165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040" y="4177331"/>
            <a:ext cx="5608320" cy="3660458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sz="18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D6CF03-6B07-4A2E-A6A8-23E5545370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E685-AD95-8B40-9F64-92E07E32A9E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656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E685-AD95-8B40-9F64-92E07E32A9E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75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E685-AD95-8B40-9F64-92E07E32A9E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453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 Image">
    <p:bg>
      <p:bgPr>
        <a:solidFill>
          <a:srgbClr val="F0F0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icture Placeholder 58">
            <a:extLst>
              <a:ext uri="{FF2B5EF4-FFF2-40B4-BE49-F238E27FC236}">
                <a16:creationId xmlns:a16="http://schemas.microsoft.com/office/drawing/2014/main" id="{3D7478BE-4E45-C249-9979-55418C0324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399494" y="1"/>
            <a:ext cx="5245100" cy="9143999"/>
          </a:xfrm>
          <a:custGeom>
            <a:avLst/>
            <a:gdLst>
              <a:gd name="connsiteX0" fmla="*/ 2797319 w 5245100"/>
              <a:gd name="connsiteY0" fmla="*/ 0 h 9143999"/>
              <a:gd name="connsiteX1" fmla="*/ 5245100 w 5245100"/>
              <a:gd name="connsiteY1" fmla="*/ 0 h 9143999"/>
              <a:gd name="connsiteX2" fmla="*/ 5245100 w 5245100"/>
              <a:gd name="connsiteY2" fmla="*/ 9143999 h 9143999"/>
              <a:gd name="connsiteX3" fmla="*/ 0 w 5245100"/>
              <a:gd name="connsiteY3" fmla="*/ 9143999 h 9143999"/>
              <a:gd name="connsiteX4" fmla="*/ 0 w 5245100"/>
              <a:gd name="connsiteY4" fmla="*/ 2640331 h 9143999"/>
              <a:gd name="connsiteX5" fmla="*/ 67293 w 5245100"/>
              <a:gd name="connsiteY5" fmla="*/ 2123321 h 9143999"/>
              <a:gd name="connsiteX6" fmla="*/ 2760052 w 5245100"/>
              <a:gd name="connsiteY6" fmla="*/ 1769 h 914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45100" h="9143999">
                <a:moveTo>
                  <a:pt x="2797319" y="0"/>
                </a:moveTo>
                <a:lnTo>
                  <a:pt x="5245100" y="0"/>
                </a:lnTo>
                <a:lnTo>
                  <a:pt x="5245100" y="9143999"/>
                </a:lnTo>
                <a:lnTo>
                  <a:pt x="0" y="9143999"/>
                </a:lnTo>
                <a:lnTo>
                  <a:pt x="0" y="2640331"/>
                </a:lnTo>
                <a:cubicBezTo>
                  <a:pt x="13771" y="2568780"/>
                  <a:pt x="7223" y="2356917"/>
                  <a:pt x="67293" y="2123321"/>
                </a:cubicBezTo>
                <a:cubicBezTo>
                  <a:pt x="378892" y="816865"/>
                  <a:pt x="1435760" y="128110"/>
                  <a:pt x="2760052" y="176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SINGLE </a:t>
            </a:r>
            <a:br>
              <a:rPr lang="en-US"/>
            </a:br>
            <a:r>
              <a:rPr lang="en-US"/>
              <a:t>VERTICAL </a:t>
            </a:r>
            <a:br>
              <a:rPr lang="en-US"/>
            </a:br>
            <a:r>
              <a:rPr lang="en-US"/>
              <a:t>PHOTO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5525790"/>
            <a:ext cx="8037095" cy="378883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4A4A4A"/>
                </a:solidFill>
              </a:defRPr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61715EF-660D-0043-A3C2-570721BF33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04537" y="478590"/>
            <a:ext cx="3183432" cy="16229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D90AD7-9A74-8449-AA5E-010D292F5F2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15792" y="798681"/>
            <a:ext cx="1496374" cy="935732"/>
          </a:xfrm>
          <a:prstGeom prst="rect">
            <a:avLst/>
          </a:prstGeom>
        </p:spPr>
      </p:pic>
      <p:sp>
        <p:nvSpPr>
          <p:cNvPr id="71" name="Text Placeholder 70">
            <a:extLst>
              <a:ext uri="{FF2B5EF4-FFF2-40B4-BE49-F238E27FC236}">
                <a16:creationId xmlns:a16="http://schemas.microsoft.com/office/drawing/2014/main" id="{9BA85D11-01C7-B945-A213-E7B091E9170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14400" y="5902994"/>
            <a:ext cx="8085138" cy="658813"/>
          </a:xfrm>
        </p:spPr>
        <p:txBody>
          <a:bodyPr/>
          <a:lstStyle>
            <a:lvl1pPr marL="0" indent="0">
              <a:buNone/>
              <a:defRPr sz="2200"/>
            </a:lvl1pPr>
            <a:lvl2pPr marL="548640" indent="0">
              <a:buNone/>
              <a:defRPr sz="2200"/>
            </a:lvl2pPr>
            <a:lvl3pPr marL="1097280" indent="0">
              <a:buNone/>
              <a:defRPr sz="2200"/>
            </a:lvl3pPr>
            <a:lvl4pPr marL="1645920" indent="0">
              <a:buNone/>
              <a:defRPr sz="2200"/>
            </a:lvl4pPr>
            <a:lvl5pPr marL="2194560" indent="0">
              <a:buNone/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4" name="Title 1">
            <a:extLst>
              <a:ext uri="{FF2B5EF4-FFF2-40B4-BE49-F238E27FC236}">
                <a16:creationId xmlns:a16="http://schemas.microsoft.com/office/drawing/2014/main" id="{03CA1273-F880-9348-BE65-E6E4F701DA4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82316" y="3507879"/>
            <a:ext cx="8101264" cy="1761008"/>
          </a:xfrm>
        </p:spPr>
        <p:txBody>
          <a:bodyPr anchor="b" anchorCtr="0">
            <a:noAutofit/>
          </a:bodyPr>
          <a:lstStyle>
            <a:lvl1pPr marL="15875" indent="0" algn="l">
              <a:lnSpc>
                <a:spcPts val="7800"/>
              </a:lnSpc>
              <a:tabLst/>
              <a:defRPr sz="8100">
                <a:solidFill>
                  <a:srgbClr val="4E8227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617235B9-69E0-5741-B591-451448F4D1A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388699" y="7175500"/>
            <a:ext cx="5257800" cy="1968500"/>
          </a:xfrm>
          <a:blipFill>
            <a:blip r:embed="rId5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05675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 Images">
    <p:bg>
      <p:bgPr>
        <a:solidFill>
          <a:srgbClr val="F0F0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icture Placeholder 59">
            <a:extLst>
              <a:ext uri="{FF2B5EF4-FFF2-40B4-BE49-F238E27FC236}">
                <a16:creationId xmlns:a16="http://schemas.microsoft.com/office/drawing/2014/main" id="{6C77FB38-29AA-174A-B1E1-94A35A9988C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399494" y="1"/>
            <a:ext cx="5245100" cy="2904565"/>
          </a:xfrm>
          <a:custGeom>
            <a:avLst/>
            <a:gdLst>
              <a:gd name="connsiteX0" fmla="*/ 2797319 w 5245100"/>
              <a:gd name="connsiteY0" fmla="*/ 0 h 2904565"/>
              <a:gd name="connsiteX1" fmla="*/ 5245100 w 5245100"/>
              <a:gd name="connsiteY1" fmla="*/ 0 h 2904565"/>
              <a:gd name="connsiteX2" fmla="*/ 5245100 w 5245100"/>
              <a:gd name="connsiteY2" fmla="*/ 2904565 h 2904565"/>
              <a:gd name="connsiteX3" fmla="*/ 0 w 5245100"/>
              <a:gd name="connsiteY3" fmla="*/ 2904565 h 2904565"/>
              <a:gd name="connsiteX4" fmla="*/ 0 w 5245100"/>
              <a:gd name="connsiteY4" fmla="*/ 2640331 h 2904565"/>
              <a:gd name="connsiteX5" fmla="*/ 67293 w 5245100"/>
              <a:gd name="connsiteY5" fmla="*/ 2123321 h 2904565"/>
              <a:gd name="connsiteX6" fmla="*/ 2760052 w 5245100"/>
              <a:gd name="connsiteY6" fmla="*/ 1769 h 2904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45100" h="2904565">
                <a:moveTo>
                  <a:pt x="2797319" y="0"/>
                </a:moveTo>
                <a:lnTo>
                  <a:pt x="5245100" y="0"/>
                </a:lnTo>
                <a:lnTo>
                  <a:pt x="5245100" y="2904565"/>
                </a:lnTo>
                <a:lnTo>
                  <a:pt x="0" y="2904565"/>
                </a:lnTo>
                <a:lnTo>
                  <a:pt x="0" y="2640331"/>
                </a:lnTo>
                <a:cubicBezTo>
                  <a:pt x="13771" y="2568780"/>
                  <a:pt x="7223" y="2356917"/>
                  <a:pt x="67293" y="2123321"/>
                </a:cubicBezTo>
                <a:cubicBezTo>
                  <a:pt x="378892" y="816865"/>
                  <a:pt x="1435760" y="128110"/>
                  <a:pt x="2760052" y="176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TO PLACE </a:t>
            </a:r>
            <a:br>
              <a:rPr lang="en-US"/>
            </a:br>
            <a:r>
              <a:rPr lang="en-US"/>
              <a:t>A HORIZONTAL</a:t>
            </a:r>
            <a:br>
              <a:rPr lang="en-US"/>
            </a:br>
            <a:r>
              <a:rPr lang="en-US"/>
              <a:t>PHOTO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61715EF-660D-0043-A3C2-570721BF33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04537" y="478590"/>
            <a:ext cx="3183432" cy="16229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D90AD7-9A74-8449-AA5E-010D292F5F2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15792" y="798681"/>
            <a:ext cx="1496374" cy="935732"/>
          </a:xfrm>
          <a:prstGeom prst="rect">
            <a:avLst/>
          </a:prstGeom>
        </p:spPr>
      </p:pic>
      <p:sp>
        <p:nvSpPr>
          <p:cNvPr id="52" name="Picture Placeholder 51">
            <a:extLst>
              <a:ext uri="{FF2B5EF4-FFF2-40B4-BE49-F238E27FC236}">
                <a16:creationId xmlns:a16="http://schemas.microsoft.com/office/drawing/2014/main" id="{93B5F9E4-6507-AF40-9DBA-F5644AA15EE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388699" y="2944906"/>
            <a:ext cx="5245100" cy="6212541"/>
          </a:xfrm>
          <a:custGeom>
            <a:avLst/>
            <a:gdLst>
              <a:gd name="connsiteX0" fmla="*/ 0 w 5245100"/>
              <a:gd name="connsiteY0" fmla="*/ 0 h 6212541"/>
              <a:gd name="connsiteX1" fmla="*/ 5245100 w 5245100"/>
              <a:gd name="connsiteY1" fmla="*/ 0 h 6212541"/>
              <a:gd name="connsiteX2" fmla="*/ 5245100 w 5245100"/>
              <a:gd name="connsiteY2" fmla="*/ 6212541 h 6212541"/>
              <a:gd name="connsiteX3" fmla="*/ 0 w 5245100"/>
              <a:gd name="connsiteY3" fmla="*/ 6212541 h 621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5100" h="6212541">
                <a:moveTo>
                  <a:pt x="0" y="0"/>
                </a:moveTo>
                <a:lnTo>
                  <a:pt x="5245100" y="0"/>
                </a:lnTo>
                <a:lnTo>
                  <a:pt x="5245100" y="6212541"/>
                </a:lnTo>
                <a:lnTo>
                  <a:pt x="0" y="621254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TO PLACE</a:t>
            </a:r>
            <a:br>
              <a:rPr lang="en-US"/>
            </a:br>
            <a:r>
              <a:rPr lang="en-US"/>
              <a:t>A SQUARE PHOTO</a:t>
            </a:r>
          </a:p>
        </p:txBody>
      </p:sp>
      <p:sp>
        <p:nvSpPr>
          <p:cNvPr id="70" name="Subtitle 2">
            <a:extLst>
              <a:ext uri="{FF2B5EF4-FFF2-40B4-BE49-F238E27FC236}">
                <a16:creationId xmlns:a16="http://schemas.microsoft.com/office/drawing/2014/main" id="{089707FF-560A-5F49-B617-798FB59BF24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4400" y="5525790"/>
            <a:ext cx="8037095" cy="378883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4A4A4A"/>
                </a:solidFill>
              </a:defRPr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1" name="Text Placeholder 70">
            <a:extLst>
              <a:ext uri="{FF2B5EF4-FFF2-40B4-BE49-F238E27FC236}">
                <a16:creationId xmlns:a16="http://schemas.microsoft.com/office/drawing/2014/main" id="{851E7DD4-883D-A242-8FFD-ED8C07698DA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14400" y="5902994"/>
            <a:ext cx="8085138" cy="658813"/>
          </a:xfrm>
        </p:spPr>
        <p:txBody>
          <a:bodyPr/>
          <a:lstStyle>
            <a:lvl1pPr marL="0" indent="0">
              <a:buNone/>
              <a:defRPr sz="2200"/>
            </a:lvl1pPr>
            <a:lvl2pPr marL="548640" indent="0">
              <a:buNone/>
              <a:defRPr sz="2200"/>
            </a:lvl2pPr>
            <a:lvl3pPr marL="1097280" indent="0">
              <a:buNone/>
              <a:defRPr sz="2200"/>
            </a:lvl3pPr>
            <a:lvl4pPr marL="1645920" indent="0">
              <a:buNone/>
              <a:defRPr sz="2200"/>
            </a:lvl4pPr>
            <a:lvl5pPr marL="2194560" indent="0">
              <a:buNone/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2" name="Title 1">
            <a:extLst>
              <a:ext uri="{FF2B5EF4-FFF2-40B4-BE49-F238E27FC236}">
                <a16:creationId xmlns:a16="http://schemas.microsoft.com/office/drawing/2014/main" id="{506A79B4-B4DF-D740-91C2-3968DBE46A2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82316" y="3507879"/>
            <a:ext cx="8101264" cy="1761008"/>
          </a:xfrm>
        </p:spPr>
        <p:txBody>
          <a:bodyPr anchor="b" anchorCtr="0">
            <a:noAutofit/>
          </a:bodyPr>
          <a:lstStyle>
            <a:lvl1pPr marL="15875" indent="0" algn="l">
              <a:lnSpc>
                <a:spcPts val="7800"/>
              </a:lnSpc>
              <a:tabLst/>
              <a:defRPr sz="8100">
                <a:solidFill>
                  <a:srgbClr val="4E8227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3A741B0-B122-4C4B-A6EB-5FBFA0A29668}"/>
              </a:ext>
            </a:extLst>
          </p:cNvPr>
          <p:cNvGrpSpPr/>
          <p:nvPr userDrawn="1"/>
        </p:nvGrpSpPr>
        <p:grpSpPr>
          <a:xfrm>
            <a:off x="9388699" y="10135673"/>
            <a:ext cx="5241701" cy="1867437"/>
            <a:chOff x="9388699" y="7276563"/>
            <a:chExt cx="5241701" cy="186743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FA1CEA27-C1E3-E848-9700-687D0A22BE72}"/>
                </a:ext>
              </a:extLst>
            </p:cNvPr>
            <p:cNvSpPr/>
            <p:nvPr userDrawn="1"/>
          </p:nvSpPr>
          <p:spPr>
            <a:xfrm>
              <a:off x="9388699" y="7276563"/>
              <a:ext cx="5241701" cy="1867437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tx1">
                    <a:alpha val="36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1012EF45-6DAC-5546-BD15-D99CECC83C1F}"/>
                </a:ext>
              </a:extLst>
            </p:cNvPr>
            <p:cNvSpPr txBox="1"/>
            <p:nvPr userDrawn="1"/>
          </p:nvSpPr>
          <p:spPr>
            <a:xfrm>
              <a:off x="11294776" y="8564450"/>
              <a:ext cx="32583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spc="20" baseline="0">
                  <a:solidFill>
                    <a:schemeClr val="bg1"/>
                  </a:solidFill>
                  <a:latin typeface="Assistant" pitchFamily="2" charset="-79"/>
                  <a:cs typeface="Assistant" pitchFamily="2" charset="-79"/>
                </a:rPr>
                <a:t>TOGETHER WE CAN SOLVE HUNGER.</a:t>
              </a:r>
            </a:p>
          </p:txBody>
        </p:sp>
      </p:grp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E50C0B2-027A-6144-8B51-08E1CB76241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388699" y="7175500"/>
            <a:ext cx="5257800" cy="1968500"/>
          </a:xfrm>
          <a:blipFill>
            <a:blip r:embed="rId5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65397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ark Green Section with Image">
    <p:bg>
      <p:bgPr>
        <a:solidFill>
          <a:srgbClr val="004B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55421" y="3470624"/>
            <a:ext cx="7644721" cy="1470343"/>
          </a:xfrm>
        </p:spPr>
        <p:txBody>
          <a:bodyPr wrap="square" anchor="ctr" anchorCtr="0">
            <a:noAutofit/>
          </a:bodyPr>
          <a:lstStyle>
            <a:lvl1pPr marL="15875" indent="0" algn="l">
              <a:lnSpc>
                <a:spcPts val="7800"/>
              </a:lnSpc>
              <a:tabLst/>
              <a:defRPr sz="8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1B9F78C2-767B-594E-83A2-F4225203B00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757722" y="1"/>
            <a:ext cx="4872678" cy="9143999"/>
          </a:xfrm>
          <a:custGeom>
            <a:avLst/>
            <a:gdLst>
              <a:gd name="connsiteX0" fmla="*/ 2797319 w 4872678"/>
              <a:gd name="connsiteY0" fmla="*/ 0 h 9143999"/>
              <a:gd name="connsiteX1" fmla="*/ 4872678 w 4872678"/>
              <a:gd name="connsiteY1" fmla="*/ 0 h 9143999"/>
              <a:gd name="connsiteX2" fmla="*/ 4872678 w 4872678"/>
              <a:gd name="connsiteY2" fmla="*/ 9143999 h 9143999"/>
              <a:gd name="connsiteX3" fmla="*/ 0 w 4872678"/>
              <a:gd name="connsiteY3" fmla="*/ 9143999 h 9143999"/>
              <a:gd name="connsiteX4" fmla="*/ 0 w 4872678"/>
              <a:gd name="connsiteY4" fmla="*/ 2640331 h 9143999"/>
              <a:gd name="connsiteX5" fmla="*/ 67293 w 4872678"/>
              <a:gd name="connsiteY5" fmla="*/ 2123321 h 9143999"/>
              <a:gd name="connsiteX6" fmla="*/ 2760052 w 4872678"/>
              <a:gd name="connsiteY6" fmla="*/ 1769 h 914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72678" h="9143999">
                <a:moveTo>
                  <a:pt x="2797319" y="0"/>
                </a:moveTo>
                <a:lnTo>
                  <a:pt x="4872678" y="0"/>
                </a:lnTo>
                <a:lnTo>
                  <a:pt x="4872678" y="9143999"/>
                </a:lnTo>
                <a:lnTo>
                  <a:pt x="0" y="9143999"/>
                </a:lnTo>
                <a:lnTo>
                  <a:pt x="0" y="2640331"/>
                </a:lnTo>
                <a:cubicBezTo>
                  <a:pt x="13771" y="2568780"/>
                  <a:pt x="7223" y="2356917"/>
                  <a:pt x="67293" y="2123321"/>
                </a:cubicBezTo>
                <a:cubicBezTo>
                  <a:pt x="378892" y="816865"/>
                  <a:pt x="1435760" y="128110"/>
                  <a:pt x="2760052" y="176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PLACE </a:t>
            </a:r>
            <a:br>
              <a:rPr lang="en-US"/>
            </a:br>
            <a:r>
              <a:rPr lang="en-US"/>
              <a:t>A VERTICAL PHOTO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72C986F-727D-194D-8584-C7BD367F639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0" y="8458200"/>
            <a:ext cx="14630400" cy="685800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40698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Green Section no Image">
    <p:bg>
      <p:bgPr>
        <a:solidFill>
          <a:srgbClr val="004B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55421" y="3470624"/>
            <a:ext cx="7644721" cy="1470343"/>
          </a:xfrm>
        </p:spPr>
        <p:txBody>
          <a:bodyPr wrap="square" anchor="ctr" anchorCtr="0">
            <a:noAutofit/>
          </a:bodyPr>
          <a:lstStyle>
            <a:lvl1pPr marL="15875" indent="0" algn="l">
              <a:lnSpc>
                <a:spcPts val="7800"/>
              </a:lnSpc>
              <a:tabLst/>
              <a:defRPr sz="8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177DD8-EF3A-ED4A-81FC-DF791A7905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5400000">
            <a:off x="6895629" y="7059454"/>
            <a:ext cx="14813269" cy="69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314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Tex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383DBC9-D9A9-9449-9F81-19D1111117C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737558" y="0"/>
            <a:ext cx="4892842" cy="9144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PLACE </a:t>
            </a:r>
            <a:br>
              <a:rPr lang="en-US"/>
            </a:br>
            <a:r>
              <a:rPr lang="en-US"/>
              <a:t>A SINGLE VERTICAL</a:t>
            </a:r>
            <a:br>
              <a:rPr lang="en-US"/>
            </a:br>
            <a:r>
              <a:rPr lang="en-US"/>
              <a:t>PHOTO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32" y="807676"/>
            <a:ext cx="6737684" cy="1518429"/>
          </a:xfrm>
        </p:spPr>
        <p:txBody>
          <a:bodyPr wrap="square">
            <a:noAutofit/>
          </a:bodyPr>
          <a:lstStyle>
            <a:lvl1pPr>
              <a:defRPr>
                <a:solidFill>
                  <a:srgbClr val="4E8227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6" y="2787093"/>
            <a:ext cx="6822706" cy="2062103"/>
          </a:xfrm>
        </p:spPr>
        <p:txBody>
          <a:bodyPr/>
          <a:lstStyle>
            <a:lvl1pPr>
              <a:buClr>
                <a:srgbClr val="4E8227"/>
              </a:buClr>
              <a:defRPr>
                <a:solidFill>
                  <a:srgbClr val="4A4A4A"/>
                </a:solidFill>
              </a:defRPr>
            </a:lvl1pPr>
            <a:lvl2pPr>
              <a:buClr>
                <a:srgbClr val="4E8227"/>
              </a:buClr>
              <a:defRPr>
                <a:solidFill>
                  <a:srgbClr val="4A4A4A"/>
                </a:solidFill>
              </a:defRPr>
            </a:lvl2pPr>
            <a:lvl3pPr>
              <a:buClr>
                <a:srgbClr val="4E8227"/>
              </a:buClr>
              <a:defRPr>
                <a:solidFill>
                  <a:srgbClr val="4A4A4A"/>
                </a:solidFill>
              </a:defRPr>
            </a:lvl3pPr>
            <a:lvl4pPr>
              <a:buClr>
                <a:srgbClr val="4E8227"/>
              </a:buClr>
              <a:defRPr>
                <a:solidFill>
                  <a:srgbClr val="4A4A4A"/>
                </a:solidFill>
              </a:defRPr>
            </a:lvl4pPr>
            <a:lvl5pPr>
              <a:buClr>
                <a:srgbClr val="4E8227"/>
              </a:buClr>
              <a:defRPr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963A2D1-2661-0E45-AE2A-D547B171E58E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6455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Text /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32" y="807676"/>
            <a:ext cx="5983705" cy="1518429"/>
          </a:xfrm>
        </p:spPr>
        <p:txBody>
          <a:bodyPr wrap="square">
            <a:noAutofit/>
          </a:bodyPr>
          <a:lstStyle>
            <a:lvl1pPr>
              <a:defRPr>
                <a:solidFill>
                  <a:srgbClr val="4E8227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6" y="2787093"/>
            <a:ext cx="5983705" cy="2062103"/>
          </a:xfrm>
        </p:spPr>
        <p:txBody>
          <a:bodyPr/>
          <a:lstStyle>
            <a:lvl1pPr>
              <a:buClr>
                <a:srgbClr val="4E8227"/>
              </a:buClr>
              <a:defRPr>
                <a:solidFill>
                  <a:srgbClr val="4A4A4A"/>
                </a:solidFill>
              </a:defRPr>
            </a:lvl1pPr>
            <a:lvl2pPr>
              <a:buClr>
                <a:srgbClr val="4E8227"/>
              </a:buClr>
              <a:defRPr>
                <a:solidFill>
                  <a:srgbClr val="4A4A4A"/>
                </a:solidFill>
              </a:defRPr>
            </a:lvl2pPr>
            <a:lvl3pPr>
              <a:buClr>
                <a:srgbClr val="4E8227"/>
              </a:buClr>
              <a:defRPr>
                <a:solidFill>
                  <a:srgbClr val="4A4A4A"/>
                </a:solidFill>
              </a:defRPr>
            </a:lvl3pPr>
            <a:lvl4pPr>
              <a:buClr>
                <a:srgbClr val="4E8227"/>
              </a:buClr>
              <a:defRPr>
                <a:solidFill>
                  <a:srgbClr val="4A4A4A"/>
                </a:solidFill>
              </a:defRPr>
            </a:lvl4pPr>
            <a:lvl5pPr>
              <a:buClr>
                <a:srgbClr val="4E8227"/>
              </a:buClr>
              <a:defRPr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F022D8A-5E95-404B-B6A6-CA4E3B50681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315199" y="914400"/>
            <a:ext cx="6400801" cy="7315200"/>
          </a:xfrm>
          <a:solidFill>
            <a:srgbClr val="F0F0E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ONE OF THE ICONS HERE </a:t>
            </a:r>
            <a:br>
              <a:rPr lang="en-US"/>
            </a:br>
            <a:r>
              <a:rPr lang="en-US"/>
              <a:t>TO INSERT AN IMAGE, CHART</a:t>
            </a:r>
            <a:br>
              <a:rPr lang="en-US"/>
            </a:br>
            <a:r>
              <a:rPr lang="en-US"/>
              <a:t>OR GRAPHIC, ETC.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720E3F45-8A51-FE47-98E4-11C34683704F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892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2 Photos with Title">
    <p:bg>
      <p:bgPr>
        <a:solidFill>
          <a:srgbClr val="F0F0E2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32" y="807677"/>
            <a:ext cx="12865768" cy="668198"/>
          </a:xfrm>
        </p:spPr>
        <p:txBody>
          <a:bodyPr wrap="square">
            <a:noAutofit/>
          </a:bodyPr>
          <a:lstStyle>
            <a:lvl1pPr>
              <a:defRPr>
                <a:solidFill>
                  <a:srgbClr val="4E8227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5947A4F-24BA-F540-93EE-E71F3959368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914400" y="2005263"/>
            <a:ext cx="6176963" cy="6224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ONE OF THE ICONS HERE </a:t>
            </a:r>
            <a:br>
              <a:rPr lang="en-US"/>
            </a:br>
            <a:r>
              <a:rPr lang="en-US"/>
              <a:t>TO INSERT AN IMAGE, CHART</a:t>
            </a:r>
            <a:br>
              <a:rPr lang="en-US"/>
            </a:br>
            <a:r>
              <a:rPr lang="en-US"/>
              <a:t>OR GRAPHIC, ETC.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7008027E-0CED-4947-97B4-EEB49F4F12A8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543800" y="2005263"/>
            <a:ext cx="6176963" cy="6224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ONE OF THE ICONS HERE </a:t>
            </a:r>
            <a:br>
              <a:rPr lang="en-US"/>
            </a:br>
            <a:r>
              <a:rPr lang="en-US"/>
              <a:t>TO INSERT AN IMAGE, CHART</a:t>
            </a:r>
            <a:br>
              <a:rPr lang="en-US"/>
            </a:br>
            <a:r>
              <a:rPr lang="en-US"/>
              <a:t>OR GRAPHIC, ETC.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C28FB6-C924-DE41-98A4-702EA0FA0700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5394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ight Green Section with Image">
    <p:bg>
      <p:bgPr>
        <a:solidFill>
          <a:srgbClr val="82C5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1B9F78C2-767B-594E-83A2-F4225203B00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757722" y="1"/>
            <a:ext cx="4872678" cy="9143999"/>
          </a:xfrm>
          <a:custGeom>
            <a:avLst/>
            <a:gdLst>
              <a:gd name="connsiteX0" fmla="*/ 2797319 w 4872678"/>
              <a:gd name="connsiteY0" fmla="*/ 0 h 9143999"/>
              <a:gd name="connsiteX1" fmla="*/ 4872678 w 4872678"/>
              <a:gd name="connsiteY1" fmla="*/ 0 h 9143999"/>
              <a:gd name="connsiteX2" fmla="*/ 4872678 w 4872678"/>
              <a:gd name="connsiteY2" fmla="*/ 9143999 h 9143999"/>
              <a:gd name="connsiteX3" fmla="*/ 0 w 4872678"/>
              <a:gd name="connsiteY3" fmla="*/ 9143999 h 9143999"/>
              <a:gd name="connsiteX4" fmla="*/ 0 w 4872678"/>
              <a:gd name="connsiteY4" fmla="*/ 2640331 h 9143999"/>
              <a:gd name="connsiteX5" fmla="*/ 67293 w 4872678"/>
              <a:gd name="connsiteY5" fmla="*/ 2123321 h 9143999"/>
              <a:gd name="connsiteX6" fmla="*/ 2760052 w 4872678"/>
              <a:gd name="connsiteY6" fmla="*/ 1769 h 914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72678" h="9143999">
                <a:moveTo>
                  <a:pt x="2797319" y="0"/>
                </a:moveTo>
                <a:lnTo>
                  <a:pt x="4872678" y="0"/>
                </a:lnTo>
                <a:lnTo>
                  <a:pt x="4872678" y="9143999"/>
                </a:lnTo>
                <a:lnTo>
                  <a:pt x="0" y="9143999"/>
                </a:lnTo>
                <a:lnTo>
                  <a:pt x="0" y="2640331"/>
                </a:lnTo>
                <a:cubicBezTo>
                  <a:pt x="13771" y="2568780"/>
                  <a:pt x="7223" y="2356917"/>
                  <a:pt x="67293" y="2123321"/>
                </a:cubicBezTo>
                <a:cubicBezTo>
                  <a:pt x="378892" y="816865"/>
                  <a:pt x="1435760" y="128110"/>
                  <a:pt x="2760052" y="176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PLACE </a:t>
            </a:r>
            <a:br>
              <a:rPr lang="en-US"/>
            </a:br>
            <a:r>
              <a:rPr lang="en-US"/>
              <a:t>A VERTICAL PHOTO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E691683-9A9C-7348-8BA0-5BA84AFBFE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0" y="8458200"/>
            <a:ext cx="14630400" cy="685800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C10BF7B-B737-374A-A34A-22C0D3B247B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55421" y="3470624"/>
            <a:ext cx="7644721" cy="1470343"/>
          </a:xfrm>
        </p:spPr>
        <p:txBody>
          <a:bodyPr wrap="square" anchor="ctr" anchorCtr="0">
            <a:noAutofit/>
          </a:bodyPr>
          <a:lstStyle>
            <a:lvl1pPr marL="15875" indent="0" algn="l">
              <a:lnSpc>
                <a:spcPts val="7800"/>
              </a:lnSpc>
              <a:tabLst/>
              <a:defRPr sz="8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796802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08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ight Green Section no Image">
    <p:bg>
      <p:bgPr>
        <a:solidFill>
          <a:srgbClr val="82C5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55421" y="3470624"/>
            <a:ext cx="7644721" cy="1470343"/>
          </a:xfrm>
        </p:spPr>
        <p:txBody>
          <a:bodyPr wrap="square" anchor="ctr" anchorCtr="0">
            <a:noAutofit/>
          </a:bodyPr>
          <a:lstStyle>
            <a:lvl1pPr marL="15875" indent="0" algn="l">
              <a:lnSpc>
                <a:spcPts val="7800"/>
              </a:lnSpc>
              <a:tabLst/>
              <a:defRPr sz="8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B39FA5-3CA3-B048-B5D1-CC42207F62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5400000">
            <a:off x="6895629" y="7078504"/>
            <a:ext cx="14813269" cy="69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798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ight Green Tex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383DBC9-D9A9-9449-9F81-19D1111117C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737558" y="0"/>
            <a:ext cx="4892842" cy="9144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PLACE </a:t>
            </a:r>
            <a:br>
              <a:rPr lang="en-US"/>
            </a:br>
            <a:r>
              <a:rPr lang="en-US"/>
              <a:t>A SINGLE VERTICAL</a:t>
            </a:r>
            <a:br>
              <a:rPr lang="en-US"/>
            </a:br>
            <a:r>
              <a:rPr lang="en-US"/>
              <a:t>PHOTO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32" y="807676"/>
            <a:ext cx="6737684" cy="1518429"/>
          </a:xfrm>
        </p:spPr>
        <p:txBody>
          <a:bodyPr wrap="square">
            <a:noAutofit/>
          </a:bodyPr>
          <a:lstStyle>
            <a:lvl1pPr>
              <a:defRPr>
                <a:solidFill>
                  <a:srgbClr val="82C56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6" y="2787093"/>
            <a:ext cx="6822706" cy="2062103"/>
          </a:xfrm>
        </p:spPr>
        <p:txBody>
          <a:bodyPr/>
          <a:lstStyle>
            <a:lvl1pPr>
              <a:buClr>
                <a:srgbClr val="82C56A"/>
              </a:buClr>
              <a:defRPr>
                <a:solidFill>
                  <a:srgbClr val="4A4A4A"/>
                </a:solidFill>
              </a:defRPr>
            </a:lvl1pPr>
            <a:lvl2pPr>
              <a:buClr>
                <a:srgbClr val="82C56A"/>
              </a:buClr>
              <a:defRPr>
                <a:solidFill>
                  <a:srgbClr val="4A4A4A"/>
                </a:solidFill>
              </a:defRPr>
            </a:lvl2pPr>
            <a:lvl3pPr>
              <a:buClr>
                <a:srgbClr val="82C56A"/>
              </a:buClr>
              <a:defRPr>
                <a:solidFill>
                  <a:srgbClr val="4A4A4A"/>
                </a:solidFill>
              </a:defRPr>
            </a:lvl3pPr>
            <a:lvl4pPr>
              <a:buClr>
                <a:srgbClr val="82C56A"/>
              </a:buClr>
              <a:defRPr>
                <a:solidFill>
                  <a:srgbClr val="4A4A4A"/>
                </a:solidFill>
              </a:defRPr>
            </a:lvl4pPr>
            <a:lvl5pPr>
              <a:buClr>
                <a:srgbClr val="82C56A"/>
              </a:buClr>
              <a:defRPr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FDDC7B1-B643-2A48-BBD7-26DF44570ADD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612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ight Green Text /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32" y="807676"/>
            <a:ext cx="5983705" cy="1518429"/>
          </a:xfrm>
        </p:spPr>
        <p:txBody>
          <a:bodyPr wrap="square">
            <a:noAutofit/>
          </a:bodyPr>
          <a:lstStyle>
            <a:lvl1pPr>
              <a:defRPr>
                <a:solidFill>
                  <a:srgbClr val="82C56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6" y="2787093"/>
            <a:ext cx="5983705" cy="2062103"/>
          </a:xfrm>
        </p:spPr>
        <p:txBody>
          <a:bodyPr/>
          <a:lstStyle>
            <a:lvl1pPr>
              <a:buClr>
                <a:srgbClr val="82C56A"/>
              </a:buClr>
              <a:defRPr>
                <a:solidFill>
                  <a:srgbClr val="4A4A4A"/>
                </a:solidFill>
              </a:defRPr>
            </a:lvl1pPr>
            <a:lvl2pPr>
              <a:buClr>
                <a:srgbClr val="82C56A"/>
              </a:buClr>
              <a:defRPr>
                <a:solidFill>
                  <a:srgbClr val="4A4A4A"/>
                </a:solidFill>
              </a:defRPr>
            </a:lvl2pPr>
            <a:lvl3pPr>
              <a:buClr>
                <a:srgbClr val="82C56A"/>
              </a:buClr>
              <a:defRPr>
                <a:solidFill>
                  <a:srgbClr val="4A4A4A"/>
                </a:solidFill>
              </a:defRPr>
            </a:lvl3pPr>
            <a:lvl4pPr>
              <a:buClr>
                <a:srgbClr val="82C56A"/>
              </a:buClr>
              <a:defRPr>
                <a:solidFill>
                  <a:srgbClr val="4A4A4A"/>
                </a:solidFill>
              </a:defRPr>
            </a:lvl4pPr>
            <a:lvl5pPr>
              <a:buClr>
                <a:srgbClr val="82C56A"/>
              </a:buClr>
              <a:defRPr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F022D8A-5E95-404B-B6A6-CA4E3B50681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315199" y="914400"/>
            <a:ext cx="6400801" cy="7315200"/>
          </a:xfrm>
          <a:solidFill>
            <a:srgbClr val="F0F0E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ONE OF THE ICONS HERE </a:t>
            </a:r>
            <a:br>
              <a:rPr lang="en-US"/>
            </a:br>
            <a:r>
              <a:rPr lang="en-US"/>
              <a:t>TO INSERT AN IMAGE, CHART</a:t>
            </a:r>
            <a:br>
              <a:rPr lang="en-US"/>
            </a:br>
            <a:r>
              <a:rPr lang="en-US"/>
              <a:t>OR GRAPHIC, ETC.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B5C9A0-D369-8C4F-881A-67C516A21D91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954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ight Green 2 Photos with Title">
    <p:bg>
      <p:bgPr>
        <a:solidFill>
          <a:srgbClr val="F0F0E2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32" y="807677"/>
            <a:ext cx="12865768" cy="668198"/>
          </a:xfrm>
        </p:spPr>
        <p:txBody>
          <a:bodyPr wrap="square">
            <a:noAutofit/>
          </a:bodyPr>
          <a:lstStyle>
            <a:lvl1pPr>
              <a:defRPr>
                <a:solidFill>
                  <a:srgbClr val="82C56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5947A4F-24BA-F540-93EE-E71F3959368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914400" y="2005263"/>
            <a:ext cx="6176963" cy="6224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ONE OF THE ICONS HERE </a:t>
            </a:r>
            <a:br>
              <a:rPr lang="en-US"/>
            </a:br>
            <a:r>
              <a:rPr lang="en-US"/>
              <a:t>TO INSERT AN IMAGE, CHART</a:t>
            </a:r>
            <a:br>
              <a:rPr lang="en-US"/>
            </a:br>
            <a:r>
              <a:rPr lang="en-US"/>
              <a:t>OR GRAPHIC, ETC.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7008027E-0CED-4947-97B4-EEB49F4F12A8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543800" y="2005263"/>
            <a:ext cx="6176963" cy="6224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ONE OF THE ICONS HERE </a:t>
            </a:r>
            <a:br>
              <a:rPr lang="en-US"/>
            </a:br>
            <a:r>
              <a:rPr lang="en-US"/>
              <a:t>TO INSERT AN IMAGE, CHART</a:t>
            </a:r>
            <a:br>
              <a:rPr lang="en-US"/>
            </a:br>
            <a:r>
              <a:rPr lang="en-US"/>
              <a:t>OR GRAPHIC, ETC.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61763-741D-8D4E-ACAE-1B179CC81529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8764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60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nge Section with Image">
    <p:bg>
      <p:bgPr>
        <a:solidFill>
          <a:srgbClr val="DC7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1B9F78C2-767B-594E-83A2-F4225203B00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757722" y="1"/>
            <a:ext cx="4872678" cy="9143999"/>
          </a:xfrm>
          <a:custGeom>
            <a:avLst/>
            <a:gdLst>
              <a:gd name="connsiteX0" fmla="*/ 2797319 w 4872678"/>
              <a:gd name="connsiteY0" fmla="*/ 0 h 9143999"/>
              <a:gd name="connsiteX1" fmla="*/ 4872678 w 4872678"/>
              <a:gd name="connsiteY1" fmla="*/ 0 h 9143999"/>
              <a:gd name="connsiteX2" fmla="*/ 4872678 w 4872678"/>
              <a:gd name="connsiteY2" fmla="*/ 9143999 h 9143999"/>
              <a:gd name="connsiteX3" fmla="*/ 0 w 4872678"/>
              <a:gd name="connsiteY3" fmla="*/ 9143999 h 9143999"/>
              <a:gd name="connsiteX4" fmla="*/ 0 w 4872678"/>
              <a:gd name="connsiteY4" fmla="*/ 2640331 h 9143999"/>
              <a:gd name="connsiteX5" fmla="*/ 67293 w 4872678"/>
              <a:gd name="connsiteY5" fmla="*/ 2123321 h 9143999"/>
              <a:gd name="connsiteX6" fmla="*/ 2760052 w 4872678"/>
              <a:gd name="connsiteY6" fmla="*/ 1769 h 914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72678" h="9143999">
                <a:moveTo>
                  <a:pt x="2797319" y="0"/>
                </a:moveTo>
                <a:lnTo>
                  <a:pt x="4872678" y="0"/>
                </a:lnTo>
                <a:lnTo>
                  <a:pt x="4872678" y="9143999"/>
                </a:lnTo>
                <a:lnTo>
                  <a:pt x="0" y="9143999"/>
                </a:lnTo>
                <a:lnTo>
                  <a:pt x="0" y="2640331"/>
                </a:lnTo>
                <a:cubicBezTo>
                  <a:pt x="13771" y="2568780"/>
                  <a:pt x="7223" y="2356917"/>
                  <a:pt x="67293" y="2123321"/>
                </a:cubicBezTo>
                <a:cubicBezTo>
                  <a:pt x="378892" y="816865"/>
                  <a:pt x="1435760" y="128110"/>
                  <a:pt x="2760052" y="176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PLACE </a:t>
            </a:r>
            <a:br>
              <a:rPr lang="en-US"/>
            </a:br>
            <a:r>
              <a:rPr lang="en-US"/>
              <a:t>A VERTICAL PHOTO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801D859-9AC2-0C43-84AF-3D6A724796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0" y="8458200"/>
            <a:ext cx="14630400" cy="685800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7F23788-9A9E-6548-9D8C-332EA2A1013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55421" y="3470624"/>
            <a:ext cx="7644721" cy="1470343"/>
          </a:xfrm>
        </p:spPr>
        <p:txBody>
          <a:bodyPr wrap="square" anchor="ctr" anchorCtr="0">
            <a:noAutofit/>
          </a:bodyPr>
          <a:lstStyle>
            <a:lvl1pPr marL="15875" indent="0" algn="l">
              <a:lnSpc>
                <a:spcPts val="7800"/>
              </a:lnSpc>
              <a:tabLst/>
              <a:defRPr sz="8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29178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nge Section no Image">
    <p:bg>
      <p:bgPr>
        <a:solidFill>
          <a:srgbClr val="DC7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55421" y="3470624"/>
            <a:ext cx="7644721" cy="1470343"/>
          </a:xfrm>
        </p:spPr>
        <p:txBody>
          <a:bodyPr wrap="square" anchor="ctr" anchorCtr="0">
            <a:noAutofit/>
          </a:bodyPr>
          <a:lstStyle>
            <a:lvl1pPr marL="15875" indent="0" algn="l">
              <a:lnSpc>
                <a:spcPts val="7800"/>
              </a:lnSpc>
              <a:tabLst/>
              <a:defRPr sz="81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268DF0-3533-9549-A397-DAF50C7994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5400000">
            <a:off x="6895629" y="7059454"/>
            <a:ext cx="14813269" cy="69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366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nge Tex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383DBC9-D9A9-9449-9F81-19D1111117C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737558" y="0"/>
            <a:ext cx="4892842" cy="9144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PLACE </a:t>
            </a:r>
            <a:br>
              <a:rPr lang="en-US"/>
            </a:br>
            <a:r>
              <a:rPr lang="en-US"/>
              <a:t>A SINGLE VERTICAL</a:t>
            </a:r>
            <a:br>
              <a:rPr lang="en-US"/>
            </a:br>
            <a:r>
              <a:rPr lang="en-US"/>
              <a:t>PHOTO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32" y="807676"/>
            <a:ext cx="6737684" cy="1518429"/>
          </a:xfrm>
        </p:spPr>
        <p:txBody>
          <a:bodyPr wrap="square">
            <a:noAutofit/>
          </a:bodyPr>
          <a:lstStyle>
            <a:lvl1pPr>
              <a:defRPr>
                <a:solidFill>
                  <a:srgbClr val="DC7A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6" y="2787093"/>
            <a:ext cx="6822706" cy="2062103"/>
          </a:xfrm>
        </p:spPr>
        <p:txBody>
          <a:bodyPr/>
          <a:lstStyle>
            <a:lvl1pPr>
              <a:buClr>
                <a:srgbClr val="DC7A00"/>
              </a:buClr>
              <a:defRPr>
                <a:solidFill>
                  <a:srgbClr val="4A4A4A"/>
                </a:solidFill>
              </a:defRPr>
            </a:lvl1pPr>
            <a:lvl2pPr>
              <a:buClr>
                <a:srgbClr val="DC7A00"/>
              </a:buClr>
              <a:defRPr>
                <a:solidFill>
                  <a:srgbClr val="4A4A4A"/>
                </a:solidFill>
              </a:defRPr>
            </a:lvl2pPr>
            <a:lvl3pPr>
              <a:buClr>
                <a:srgbClr val="DC7A00"/>
              </a:buClr>
              <a:defRPr>
                <a:solidFill>
                  <a:srgbClr val="4A4A4A"/>
                </a:solidFill>
              </a:defRPr>
            </a:lvl3pPr>
            <a:lvl4pPr>
              <a:buClr>
                <a:srgbClr val="DC7A00"/>
              </a:buClr>
              <a:defRPr>
                <a:solidFill>
                  <a:srgbClr val="4A4A4A"/>
                </a:solidFill>
              </a:defRPr>
            </a:lvl4pPr>
            <a:lvl5pPr>
              <a:buClr>
                <a:srgbClr val="DC7A00"/>
              </a:buClr>
              <a:defRPr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ABD238D-7314-7444-AB45-62890A9BD50C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8547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nge Text /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32" y="807676"/>
            <a:ext cx="5983705" cy="1518429"/>
          </a:xfrm>
        </p:spPr>
        <p:txBody>
          <a:bodyPr wrap="square">
            <a:noAutofit/>
          </a:bodyPr>
          <a:lstStyle>
            <a:lvl1pPr>
              <a:defRPr>
                <a:solidFill>
                  <a:srgbClr val="DC7A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6" y="2787093"/>
            <a:ext cx="5983705" cy="2062103"/>
          </a:xfrm>
        </p:spPr>
        <p:txBody>
          <a:bodyPr/>
          <a:lstStyle>
            <a:lvl1pPr>
              <a:buClr>
                <a:srgbClr val="DC7A00"/>
              </a:buClr>
              <a:defRPr>
                <a:solidFill>
                  <a:srgbClr val="4A4A4A"/>
                </a:solidFill>
              </a:defRPr>
            </a:lvl1pPr>
            <a:lvl2pPr>
              <a:buClr>
                <a:srgbClr val="DC7A00"/>
              </a:buClr>
              <a:defRPr>
                <a:solidFill>
                  <a:srgbClr val="4A4A4A"/>
                </a:solidFill>
              </a:defRPr>
            </a:lvl2pPr>
            <a:lvl3pPr>
              <a:buClr>
                <a:srgbClr val="DC7A00"/>
              </a:buClr>
              <a:defRPr>
                <a:solidFill>
                  <a:srgbClr val="4A4A4A"/>
                </a:solidFill>
              </a:defRPr>
            </a:lvl3pPr>
            <a:lvl4pPr>
              <a:buClr>
                <a:srgbClr val="DC7A00"/>
              </a:buClr>
              <a:defRPr>
                <a:solidFill>
                  <a:srgbClr val="4A4A4A"/>
                </a:solidFill>
              </a:defRPr>
            </a:lvl4pPr>
            <a:lvl5pPr>
              <a:buClr>
                <a:srgbClr val="DC7A00"/>
              </a:buClr>
              <a:defRPr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F022D8A-5E95-404B-B6A6-CA4E3B50681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7315199" y="914400"/>
            <a:ext cx="6400801" cy="7315200"/>
          </a:xfrm>
          <a:solidFill>
            <a:srgbClr val="F0F0E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ONE OF THE ICONS HERE </a:t>
            </a:r>
            <a:br>
              <a:rPr lang="en-US"/>
            </a:br>
            <a:r>
              <a:rPr lang="en-US"/>
              <a:t>TO INSERT AN IMAGE, CHART</a:t>
            </a:r>
            <a:br>
              <a:rPr lang="en-US"/>
            </a:br>
            <a:r>
              <a:rPr lang="en-US"/>
              <a:t>OR GRAPHIC, ETC.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5196F-83E8-5340-85A2-2A4EF22AB64D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0634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nge 2 Photos with Title">
    <p:bg>
      <p:bgPr>
        <a:solidFill>
          <a:srgbClr val="F0F0E2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32" y="807677"/>
            <a:ext cx="12865768" cy="668198"/>
          </a:xfrm>
        </p:spPr>
        <p:txBody>
          <a:bodyPr wrap="square">
            <a:noAutofit/>
          </a:bodyPr>
          <a:lstStyle>
            <a:lvl1pPr>
              <a:defRPr>
                <a:solidFill>
                  <a:srgbClr val="DC7A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5947A4F-24BA-F540-93EE-E71F3959368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914400" y="2005263"/>
            <a:ext cx="6176963" cy="6224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ONE OF THE ICONS HERE </a:t>
            </a:r>
            <a:br>
              <a:rPr lang="en-US"/>
            </a:br>
            <a:r>
              <a:rPr lang="en-US"/>
              <a:t>TO INSERT AN IMAGE, CHART</a:t>
            </a:r>
            <a:br>
              <a:rPr lang="en-US"/>
            </a:br>
            <a:r>
              <a:rPr lang="en-US"/>
              <a:t>OR GRAPHIC, ETC.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7008027E-0CED-4947-97B4-EEB49F4F12A8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543800" y="2005263"/>
            <a:ext cx="6176963" cy="6224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ONE OF THE ICONS HERE </a:t>
            </a:r>
            <a:br>
              <a:rPr lang="en-US"/>
            </a:br>
            <a:r>
              <a:rPr lang="en-US"/>
              <a:t>TO INSERT AN IMAGE, CHART</a:t>
            </a:r>
            <a:br>
              <a:rPr lang="en-US"/>
            </a:br>
            <a:r>
              <a:rPr lang="en-US"/>
              <a:t>OR GRAPHIC, ETC.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E29AF1-C19D-5642-914E-D7585A089271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7344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with Text Lef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383DBC9-D9A9-9449-9F81-19D1111117C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4630400" cy="9144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INSERT </a:t>
            </a:r>
            <a:br>
              <a:rPr lang="en-US"/>
            </a:br>
            <a:r>
              <a:rPr lang="en-US"/>
              <a:t>A PHOTO BACKGROUND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BA2053B-296E-504C-97CD-ABE6D09BF8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4353" y="4748464"/>
            <a:ext cx="5833872" cy="3822192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35243" y="5283424"/>
            <a:ext cx="4606179" cy="844661"/>
          </a:xfrm>
        </p:spPr>
        <p:txBody>
          <a:bodyPr wrap="square">
            <a:noAutofit/>
          </a:bodyPr>
          <a:lstStyle>
            <a:lvl1pPr>
              <a:defRPr sz="3600">
                <a:solidFill>
                  <a:srgbClr val="4E8227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301AA71-52FF-0742-9F98-19B73551C3B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19200" y="6368883"/>
            <a:ext cx="4636168" cy="1636713"/>
          </a:xfrm>
        </p:spPr>
        <p:txBody>
          <a:bodyPr/>
          <a:lstStyle>
            <a:lvl1pPr marL="0" indent="0">
              <a:buNone/>
              <a:defRPr sz="2000">
                <a:solidFill>
                  <a:srgbClr val="4A4A4A"/>
                </a:solidFill>
              </a:defRPr>
            </a:lvl1pPr>
            <a:lvl2pPr marL="548640" indent="0">
              <a:buNone/>
              <a:defRPr sz="2000">
                <a:solidFill>
                  <a:srgbClr val="4A4A4A"/>
                </a:solidFill>
              </a:defRPr>
            </a:lvl2pPr>
            <a:lvl3pPr marL="1097280" indent="0">
              <a:buNone/>
              <a:defRPr sz="1800">
                <a:solidFill>
                  <a:srgbClr val="4A4A4A"/>
                </a:solidFill>
              </a:defRPr>
            </a:lvl3pPr>
            <a:lvl4pPr marL="1645920" indent="0">
              <a:buNone/>
              <a:defRPr sz="1800">
                <a:solidFill>
                  <a:srgbClr val="4A4A4A"/>
                </a:solidFill>
              </a:defRPr>
            </a:lvl4pPr>
            <a:lvl5pPr marL="2194560" indent="0">
              <a:buNone/>
              <a:defRPr sz="1600"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200975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with Text Righ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383DBC9-D9A9-9449-9F81-19D1111117C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4630400" cy="9144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INSERT </a:t>
            </a:r>
            <a:br>
              <a:rPr lang="en-US"/>
            </a:br>
            <a:r>
              <a:rPr lang="en-US"/>
              <a:t>A PHOTO BACKGROUND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CFB2EAF-70D7-334C-8440-E10F21186CE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66015" y="4748464"/>
            <a:ext cx="5833872" cy="3822192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0B9D970-347C-1F4C-BDD0-A018B36BB3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726905" y="5283424"/>
            <a:ext cx="4606179" cy="844661"/>
          </a:xfrm>
        </p:spPr>
        <p:txBody>
          <a:bodyPr wrap="square">
            <a:noAutofit/>
          </a:bodyPr>
          <a:lstStyle>
            <a:lvl1pPr>
              <a:defRPr sz="3600">
                <a:solidFill>
                  <a:srgbClr val="4E8227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2CD7CD8-DE85-DB44-95EA-46D736381E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710862" y="6368883"/>
            <a:ext cx="4636168" cy="1636713"/>
          </a:xfrm>
        </p:spPr>
        <p:txBody>
          <a:bodyPr/>
          <a:lstStyle>
            <a:lvl1pPr marL="0" indent="0">
              <a:buNone/>
              <a:defRPr sz="2000">
                <a:solidFill>
                  <a:srgbClr val="4A4A4A"/>
                </a:solidFill>
              </a:defRPr>
            </a:lvl1pPr>
            <a:lvl2pPr marL="548640" indent="0">
              <a:buNone/>
              <a:defRPr sz="2000">
                <a:solidFill>
                  <a:srgbClr val="4A4A4A"/>
                </a:solidFill>
              </a:defRPr>
            </a:lvl2pPr>
            <a:lvl3pPr marL="1097280" indent="0">
              <a:buNone/>
              <a:defRPr sz="1800">
                <a:solidFill>
                  <a:srgbClr val="4A4A4A"/>
                </a:solidFill>
              </a:defRPr>
            </a:lvl3pPr>
            <a:lvl4pPr marL="1645920" indent="0">
              <a:buNone/>
              <a:defRPr sz="1800">
                <a:solidFill>
                  <a:srgbClr val="4A4A4A"/>
                </a:solidFill>
              </a:defRPr>
            </a:lvl4pPr>
            <a:lvl5pPr marL="2194560" indent="0">
              <a:buNone/>
              <a:defRPr sz="1600"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0173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with Text Left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383DBC9-D9A9-9449-9F81-19D1111117C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4630400" cy="9144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INSERT </a:t>
            </a:r>
            <a:br>
              <a:rPr lang="en-US"/>
            </a:br>
            <a:r>
              <a:rPr lang="en-US"/>
              <a:t>A PHOTO BACKGROUND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CFB2EAF-70D7-334C-8440-E10F21186CE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4353" y="4748464"/>
            <a:ext cx="5833872" cy="3822192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0B9D970-347C-1F4C-BDD0-A018B36BB3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35243" y="5283424"/>
            <a:ext cx="4606179" cy="844661"/>
          </a:xfrm>
        </p:spPr>
        <p:txBody>
          <a:bodyPr wrap="square">
            <a:noAutofit/>
          </a:bodyPr>
          <a:lstStyle>
            <a:lvl1pPr>
              <a:defRPr sz="3600">
                <a:solidFill>
                  <a:srgbClr val="DC7A00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2CD7CD8-DE85-DB44-95EA-46D736381E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19200" y="6368883"/>
            <a:ext cx="4636168" cy="1636713"/>
          </a:xfrm>
        </p:spPr>
        <p:txBody>
          <a:bodyPr/>
          <a:lstStyle>
            <a:lvl1pPr marL="0" indent="0">
              <a:buNone/>
              <a:defRPr sz="2000">
                <a:solidFill>
                  <a:srgbClr val="4A4A4A"/>
                </a:solidFill>
              </a:defRPr>
            </a:lvl1pPr>
            <a:lvl2pPr marL="548640" indent="0">
              <a:buNone/>
              <a:defRPr sz="2000">
                <a:solidFill>
                  <a:srgbClr val="4A4A4A"/>
                </a:solidFill>
              </a:defRPr>
            </a:lvl2pPr>
            <a:lvl3pPr marL="1097280" indent="0">
              <a:buNone/>
              <a:defRPr sz="1800">
                <a:solidFill>
                  <a:srgbClr val="4A4A4A"/>
                </a:solidFill>
              </a:defRPr>
            </a:lvl3pPr>
            <a:lvl4pPr marL="1645920" indent="0">
              <a:buNone/>
              <a:defRPr sz="1800">
                <a:solidFill>
                  <a:srgbClr val="4A4A4A"/>
                </a:solidFill>
              </a:defRPr>
            </a:lvl4pPr>
            <a:lvl5pPr marL="2194560" indent="0">
              <a:buNone/>
              <a:defRPr sz="1600"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73888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with Text Right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383DBC9-D9A9-9449-9F81-19D1111117C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4630400" cy="9144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INSERT </a:t>
            </a:r>
            <a:br>
              <a:rPr lang="en-US"/>
            </a:br>
            <a:r>
              <a:rPr lang="en-US"/>
              <a:t>A PHOTO BACKGROUND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E2672F2B-8135-FA42-B347-BA0250E515D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66015" y="4748464"/>
            <a:ext cx="5833872" cy="3822192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4E3FD41-636E-924E-B5E8-18D51A5C5A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726905" y="5283424"/>
            <a:ext cx="4606179" cy="844661"/>
          </a:xfrm>
        </p:spPr>
        <p:txBody>
          <a:bodyPr wrap="square">
            <a:noAutofit/>
          </a:bodyPr>
          <a:lstStyle>
            <a:lvl1pPr>
              <a:defRPr sz="3600">
                <a:solidFill>
                  <a:srgbClr val="DC7A00"/>
                </a:solidFill>
              </a:defRPr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6C872BBF-95C2-3A47-9647-AAE9565EA2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710862" y="6368883"/>
            <a:ext cx="4636168" cy="1636713"/>
          </a:xfrm>
        </p:spPr>
        <p:txBody>
          <a:bodyPr/>
          <a:lstStyle>
            <a:lvl1pPr marL="0" indent="0">
              <a:buNone/>
              <a:defRPr sz="2000">
                <a:solidFill>
                  <a:srgbClr val="4A4A4A"/>
                </a:solidFill>
              </a:defRPr>
            </a:lvl1pPr>
            <a:lvl2pPr marL="548640" indent="0">
              <a:buNone/>
              <a:defRPr sz="2000">
                <a:solidFill>
                  <a:srgbClr val="4A4A4A"/>
                </a:solidFill>
              </a:defRPr>
            </a:lvl2pPr>
            <a:lvl3pPr marL="1097280" indent="0">
              <a:buNone/>
              <a:defRPr sz="1800">
                <a:solidFill>
                  <a:srgbClr val="4A4A4A"/>
                </a:solidFill>
              </a:defRPr>
            </a:lvl3pPr>
            <a:lvl4pPr marL="1645920" indent="0">
              <a:buNone/>
              <a:defRPr sz="1800">
                <a:solidFill>
                  <a:srgbClr val="4A4A4A"/>
                </a:solidFill>
              </a:defRPr>
            </a:lvl4pPr>
            <a:lvl5pPr marL="2194560" indent="0">
              <a:buNone/>
              <a:defRPr sz="1600">
                <a:solidFill>
                  <a:srgbClr val="4A4A4A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60814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576">
          <p15:clr>
            <a:srgbClr val="FBAE40"/>
          </p15:clr>
        </p15:guide>
        <p15:guide id="3" pos="8640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$1 = 2.5 meals">
    <p:bg>
      <p:bgPr>
        <a:solidFill>
          <a:srgbClr val="DC7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2FBA532-1C3E-7843-8654-0AF575F618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4630400" cy="9144000"/>
          </a:xfrm>
          <a:prstGeom prst="rect">
            <a:avLst/>
          </a:prstGeom>
        </p:spPr>
      </p:pic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CC29BFCB-7D82-DE49-AC55-44F3AD5C742F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r>
              <a:rPr lang="en-US">
                <a:solidFill>
                  <a:schemeClr val="bg1"/>
                </a:solidFill>
              </a:rPr>
              <a:t>      </a:t>
            </a:r>
            <a:r>
              <a:rPr lang="en-US" err="1">
                <a:solidFill>
                  <a:schemeClr val="bg1"/>
                </a:solidFill>
              </a:rPr>
              <a:t>www.capitalareafoodbank.org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2659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arly 10%">
    <p:bg>
      <p:bgPr>
        <a:solidFill>
          <a:srgbClr val="F6CF3E">
            <a:alpha val="8509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A7701D-7DA1-FF4E-B948-48FB79C3A8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4630400" cy="9144000"/>
          </a:xfrm>
          <a:prstGeom prst="rect">
            <a:avLst/>
          </a:prstGeom>
        </p:spPr>
      </p:pic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BA2E2E6D-2091-8645-B233-B6B601A1E34F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/>
              <a:pPr/>
              <a:t>‹#›</a:t>
            </a:fld>
            <a:r>
              <a:rPr lang="en-US"/>
              <a:t>      </a:t>
            </a:r>
            <a:r>
              <a:rPr lang="en-US" err="1"/>
              <a:t>www.capitalareafoodbank.org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6990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 Million Meals">
    <p:bg>
      <p:bgPr>
        <a:solidFill>
          <a:srgbClr val="004B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B8FF6C0-AC99-614E-99E7-43F238A39E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4630400" cy="9144000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2E433D7-42A9-3746-91F5-50DCA8B597B5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r>
              <a:rPr lang="en-US">
                <a:solidFill>
                  <a:schemeClr val="bg1"/>
                </a:solidFill>
              </a:rPr>
              <a:t>      </a:t>
            </a:r>
            <a:r>
              <a:rPr lang="en-US" err="1">
                <a:solidFill>
                  <a:schemeClr val="bg1"/>
                </a:solidFill>
              </a:rPr>
              <a:t>www.capitalareafoodbank.org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6692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rgbClr val="82C5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21154463-7093-8745-9262-7EF1B5FD28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4630400" cy="9144000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241CE90-2C6D-0241-8C0F-C52329A6EB22}"/>
              </a:ext>
            </a:extLst>
          </p:cNvPr>
          <p:cNvSpPr txBox="1">
            <a:spLocks/>
          </p:cNvSpPr>
          <p:nvPr userDrawn="1"/>
        </p:nvSpPr>
        <p:spPr>
          <a:xfrm>
            <a:off x="866275" y="8394924"/>
            <a:ext cx="12629949" cy="48683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AEFDB2-595C-554A-8073-832D45AC40EF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r>
              <a:rPr lang="en-US">
                <a:solidFill>
                  <a:schemeClr val="bg1"/>
                </a:solidFill>
              </a:rPr>
              <a:t>      </a:t>
            </a:r>
            <a:r>
              <a:rPr lang="en-US" err="1">
                <a:solidFill>
                  <a:schemeClr val="bg1"/>
                </a:solidFill>
              </a:rPr>
              <a:t>www.capitalareafoodbank.org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C0359AC-9AD8-1B4C-97E2-B7F40CB9C95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74694" y="3096798"/>
            <a:ext cx="6497053" cy="2614192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2400" smtClean="0">
                <a:solidFill>
                  <a:srgbClr val="004B26"/>
                </a:solidFill>
                <a:effectLst/>
              </a:defRPr>
            </a:lvl1pPr>
          </a:lstStyle>
          <a:p>
            <a:r>
              <a:rPr lang="en-US">
                <a:solidFill>
                  <a:srgbClr val="005B32"/>
                </a:solidFill>
                <a:effectLst/>
                <a:latin typeface="Assistant" pitchFamily="2" charset="-79"/>
                <a:cs typeface="Assistant" pitchFamily="2" charset="-79"/>
              </a:rPr>
              <a:t>We don’t know what children face before they come to the center or when they leave the center, but we do know that while they are here they are able to get a nutritious meal. The fact that Capital Area Food Bank provides them with these fresh fruits and vegetables is great because they may not receive them otherwise.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F759CAE-5CB5-B646-A7A2-7918C1516D5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57002" y="1916364"/>
            <a:ext cx="2222500" cy="1397000"/>
          </a:xfrm>
          <a:prstGeom prst="rect">
            <a:avLst/>
          </a:prstGeom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5D6648B0-060C-5E42-848D-29A16CAC75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70684" y="5995736"/>
            <a:ext cx="6549189" cy="549442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2000" b="1" smtClean="0">
                <a:solidFill>
                  <a:srgbClr val="4E8227"/>
                </a:solidFill>
                <a:effectLst/>
              </a:defRPr>
            </a:lvl1pPr>
          </a:lstStyle>
          <a:p>
            <a:r>
              <a:rPr lang="en-US">
                <a:solidFill>
                  <a:srgbClr val="005B32"/>
                </a:solidFill>
                <a:effectLst/>
                <a:latin typeface="Assistant" pitchFamily="2" charset="-79"/>
                <a:cs typeface="Assistant" pitchFamily="2" charset="-79"/>
              </a:rPr>
              <a:t>ATTRIBUTION</a:t>
            </a:r>
          </a:p>
        </p:txBody>
      </p:sp>
    </p:spTree>
    <p:extLst>
      <p:ext uri="{BB962C8B-B14F-4D97-AF65-F5344CB8AC3E}">
        <p14:creationId xmlns:p14="http://schemas.microsoft.com/office/powerpoint/2010/main" val="27821706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84">
          <p15:clr>
            <a:srgbClr val="FBAE40"/>
          </p15:clr>
        </p15:guide>
        <p15:guide id="2" pos="8640">
          <p15:clr>
            <a:srgbClr val="FBAE40"/>
          </p15:clr>
        </p15:guide>
        <p15:guide id="3" pos="576">
          <p15:clr>
            <a:srgbClr val="FBAE40"/>
          </p15:clr>
        </p15:guide>
        <p15:guide id="4" orient="horz" pos="57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86834"/>
            <a:ext cx="10121360" cy="858697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434167"/>
            <a:ext cx="12618720" cy="20621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0CE903-9A21-7546-870A-96A73A9DE2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638" y="8475663"/>
            <a:ext cx="493712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640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95" r:id="rId3"/>
    <p:sldLayoutId id="2147483673" r:id="rId4"/>
    <p:sldLayoutId id="2147483676" r:id="rId5"/>
    <p:sldLayoutId id="2147483662" r:id="rId6"/>
    <p:sldLayoutId id="2147483677" r:id="rId7"/>
    <p:sldLayoutId id="2147483674" r:id="rId8"/>
    <p:sldLayoutId id="2147483696" r:id="rId9"/>
    <p:sldLayoutId id="2147483687" r:id="rId10"/>
    <p:sldLayoutId id="2147483688" r:id="rId11"/>
    <p:sldLayoutId id="2147483693" r:id="rId12"/>
    <p:sldLayoutId id="2147483675" r:id="rId13"/>
    <p:sldLayoutId id="2147483697" r:id="rId14"/>
    <p:sldLayoutId id="2147483685" r:id="rId15"/>
    <p:sldLayoutId id="2147483686" r:id="rId16"/>
    <p:sldLayoutId id="2147483692" r:id="rId17"/>
    <p:sldLayoutId id="2147483679" r:id="rId18"/>
    <p:sldLayoutId id="2147483694" r:id="rId19"/>
    <p:sldLayoutId id="2147483691" r:id="rId20"/>
    <p:sldLayoutId id="2147483690" r:id="rId21"/>
    <p:sldLayoutId id="2147483681" r:id="rId22"/>
    <p:sldLayoutId id="2147483682" r:id="rId23"/>
    <p:sldLayoutId id="2147483683" r:id="rId24"/>
    <p:sldLayoutId id="2147483684" r:id="rId25"/>
  </p:sldLayoutIdLst>
  <p:hf hd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6200" b="1" kern="1200">
          <a:solidFill>
            <a:schemeClr val="tx1"/>
          </a:solidFill>
          <a:latin typeface="Assistant" pitchFamily="2" charset="-79"/>
          <a:ea typeface="+mj-ea"/>
          <a:cs typeface="Assistant" pitchFamily="2" charset="-79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System Font Regular"/>
        <a:buChar char="›"/>
        <a:defRPr sz="2800" kern="1200">
          <a:solidFill>
            <a:srgbClr val="4A4A4A"/>
          </a:solidFill>
          <a:latin typeface="Assistant" pitchFamily="2" charset="-79"/>
          <a:ea typeface="+mn-ea"/>
          <a:cs typeface="Assistant" pitchFamily="2" charset="-79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System Font Regular"/>
        <a:buChar char="›"/>
        <a:defRPr sz="2800" kern="1200">
          <a:solidFill>
            <a:srgbClr val="4A4A4A"/>
          </a:solidFill>
          <a:latin typeface="Assistant" pitchFamily="2" charset="-79"/>
          <a:ea typeface="+mn-ea"/>
          <a:cs typeface="Assistant" pitchFamily="2" charset="-79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System Font Regular"/>
        <a:buChar char="›"/>
        <a:defRPr sz="2400" kern="1200">
          <a:solidFill>
            <a:srgbClr val="4A4A4A"/>
          </a:solidFill>
          <a:latin typeface="Assistant" pitchFamily="2" charset="-79"/>
          <a:ea typeface="+mn-ea"/>
          <a:cs typeface="Assistant" pitchFamily="2" charset="-79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System Font Regular"/>
        <a:buChar char="›"/>
        <a:defRPr sz="2100" kern="1200">
          <a:solidFill>
            <a:srgbClr val="4A4A4A"/>
          </a:solidFill>
          <a:latin typeface="Assistant" pitchFamily="2" charset="-79"/>
          <a:ea typeface="+mn-ea"/>
          <a:cs typeface="Assistant" pitchFamily="2" charset="-79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System Font Regular"/>
        <a:buChar char="›"/>
        <a:defRPr sz="1900" kern="1200">
          <a:solidFill>
            <a:srgbClr val="4A4A4A"/>
          </a:solidFill>
          <a:latin typeface="Assistant" pitchFamily="2" charset="-79"/>
          <a:ea typeface="+mn-ea"/>
          <a:cs typeface="Assistant" pitchFamily="2" charset="-79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svg"/><Relationship Id="rId3" Type="http://schemas.openxmlformats.org/officeDocument/2006/relationships/image" Target="../media/image29.svg"/><Relationship Id="rId7" Type="http://schemas.openxmlformats.org/officeDocument/2006/relationships/image" Target="../media/image33.svg"/><Relationship Id="rId12" Type="http://schemas.openxmlformats.org/officeDocument/2006/relationships/image" Target="../media/image3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pn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7" Type="http://schemas.openxmlformats.org/officeDocument/2006/relationships/image" Target="../media/image47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png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FB6CE44B-C9F7-40F3-B499-CB4AC50478E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51581" r="10179"/>
          <a:stretch/>
        </p:blipFill>
        <p:spPr>
          <a:xfrm>
            <a:off x="9599519" y="1"/>
            <a:ext cx="5030788" cy="9143999"/>
          </a:xfrm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FCF116A3-1695-5643-91ED-D9ABB3BB80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6686" y="5525790"/>
            <a:ext cx="8037095" cy="378883"/>
          </a:xfrm>
        </p:spPr>
        <p:txBody>
          <a:bodyPr/>
          <a:lstStyle/>
          <a:p>
            <a:r>
              <a:rPr lang="en-US"/>
              <a:t>COG Region Forward Coalition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2BBED1-F91C-184C-97E5-227EF1FA96E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6686" y="5902994"/>
            <a:ext cx="8085138" cy="658813"/>
          </a:xfrm>
        </p:spPr>
        <p:txBody>
          <a:bodyPr/>
          <a:lstStyle/>
          <a:p>
            <a:r>
              <a:rPr lang="en-US"/>
              <a:t>July 16, 2021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64BC100-E7F6-BC41-8889-88EFA1E715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797" y="3479916"/>
            <a:ext cx="8654512" cy="1761008"/>
          </a:xfrm>
        </p:spPr>
        <p:txBody>
          <a:bodyPr/>
          <a:lstStyle/>
          <a:p>
            <a:r>
              <a:rPr lang="en-US" sz="8000">
                <a:latin typeface="Assistant"/>
                <a:cs typeface="Assistant"/>
              </a:rPr>
              <a:t>Food Security,</a:t>
            </a:r>
            <a:br>
              <a:rPr lang="en-US" sz="8000">
                <a:latin typeface="Assistant"/>
                <a:cs typeface="Assistant"/>
              </a:rPr>
            </a:br>
            <a:r>
              <a:rPr lang="en-US" sz="8000">
                <a:latin typeface="Assistant"/>
                <a:cs typeface="Assistant"/>
              </a:rPr>
              <a:t>Equity, &amp; Livability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2CC046D-D73D-C84C-B2EC-4A447CDF276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664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2165538-1962-4EF5-B126-F247A46F9ECF}"/>
              </a:ext>
            </a:extLst>
          </p:cNvPr>
          <p:cNvSpPr/>
          <p:nvPr/>
        </p:nvSpPr>
        <p:spPr>
          <a:xfrm>
            <a:off x="838356" y="8443356"/>
            <a:ext cx="2059224" cy="2968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FB58C7EC-2FD5-40A4-B90D-12895A3BA4A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32168" r="32168"/>
          <a:stretch/>
        </p:blipFill>
        <p:spPr>
          <a:xfrm>
            <a:off x="9737558" y="0"/>
            <a:ext cx="4892842" cy="9144000"/>
          </a:xfr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BEC249CD-FAA8-4A61-8F9D-23F7B5AAE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231" y="807676"/>
            <a:ext cx="8222814" cy="1490466"/>
          </a:xfrm>
        </p:spPr>
        <p:txBody>
          <a:bodyPr/>
          <a:lstStyle/>
          <a:p>
            <a:r>
              <a:rPr lang="en-US">
                <a:latin typeface="Assistant"/>
                <a:cs typeface="Assistant"/>
              </a:rPr>
              <a:t>Capital Area Food Bank 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6FFA1CBB-C395-4672-96B6-014EE5784B48}"/>
              </a:ext>
            </a:extLst>
          </p:cNvPr>
          <p:cNvSpPr txBox="1">
            <a:spLocks/>
          </p:cNvSpPr>
          <p:nvPr/>
        </p:nvSpPr>
        <p:spPr>
          <a:xfrm>
            <a:off x="699008" y="2053064"/>
            <a:ext cx="7700209" cy="2062103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274320" indent="-274320" algn="l" defTabSz="109728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8229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2pPr>
            <a:lvl3pPr marL="13716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4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3pPr>
            <a:lvl4pPr marL="19202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1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4pPr>
            <a:lvl5pPr marL="246888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19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5pPr>
            <a:lvl6pPr marL="301752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661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148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634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>
                <a:latin typeface="Assistant"/>
                <a:cs typeface="Assistant"/>
              </a:rPr>
              <a:t>The mission of the Capital Area Food Bank is to help our neighbors thrive by creating more equitable access to </a:t>
            </a:r>
            <a:r>
              <a:rPr lang="en-US" sz="4000" b="1" dirty="0">
                <a:latin typeface="Assistant"/>
                <a:cs typeface="Assistant"/>
              </a:rPr>
              <a:t>food and opportunity </a:t>
            </a:r>
            <a:r>
              <a:rPr lang="en-US" sz="4000" dirty="0">
                <a:latin typeface="Assistant"/>
                <a:cs typeface="Assistant"/>
              </a:rPr>
              <a:t>through community partnerships.</a:t>
            </a:r>
          </a:p>
          <a:p>
            <a:r>
              <a:rPr lang="en-US" sz="4000" dirty="0">
                <a:latin typeface="Assistant"/>
                <a:cs typeface="Assistant"/>
              </a:rPr>
              <a:t>Since 1980 the Capital Area Food Bank has been the </a:t>
            </a:r>
            <a:r>
              <a:rPr lang="en-US" sz="4000" b="1" dirty="0">
                <a:solidFill>
                  <a:srgbClr val="193327"/>
                </a:solidFill>
                <a:latin typeface="Assistant"/>
                <a:cs typeface="Assistant"/>
              </a:rPr>
              <a:t>anchor</a:t>
            </a:r>
            <a:r>
              <a:rPr lang="en-US" sz="4000" dirty="0">
                <a:latin typeface="Assistant"/>
                <a:cs typeface="Assistant"/>
              </a:rPr>
              <a:t> of the greater Washington area’s food relief network </a:t>
            </a:r>
            <a:endParaRPr lang="en-US" dirty="0"/>
          </a:p>
          <a:p>
            <a:r>
              <a:rPr lang="en-US" sz="4000" dirty="0">
                <a:latin typeface="Assistant"/>
                <a:cs typeface="Assistant"/>
              </a:rPr>
              <a:t>Last year we distributed </a:t>
            </a:r>
            <a:r>
              <a:rPr lang="en-US" sz="4000" b="1" dirty="0">
                <a:solidFill>
                  <a:srgbClr val="193327"/>
                </a:solidFill>
                <a:latin typeface="Assistant"/>
                <a:cs typeface="Assistant"/>
              </a:rPr>
              <a:t>75 million</a:t>
            </a:r>
            <a:r>
              <a:rPr lang="en-US" sz="4000" dirty="0">
                <a:solidFill>
                  <a:srgbClr val="193327"/>
                </a:solidFill>
                <a:latin typeface="Assistant"/>
                <a:cs typeface="Assistant"/>
              </a:rPr>
              <a:t> </a:t>
            </a:r>
            <a:r>
              <a:rPr lang="en-US" sz="4000" b="1" dirty="0">
                <a:solidFill>
                  <a:srgbClr val="193327"/>
                </a:solidFill>
                <a:latin typeface="Assistant"/>
                <a:cs typeface="Assistant"/>
              </a:rPr>
              <a:t>meals</a:t>
            </a:r>
            <a:r>
              <a:rPr lang="en-US" sz="4000" dirty="0">
                <a:latin typeface="Assistant"/>
                <a:cs typeface="Assistant"/>
              </a:rPr>
              <a:t> worth of food.</a:t>
            </a:r>
            <a:endParaRPr lang="en-US" dirty="0"/>
          </a:p>
          <a:p>
            <a:pPr marL="0" indent="0">
              <a:buNone/>
            </a:pPr>
            <a:endParaRPr lang="en-US" sz="3200" dirty="0">
              <a:latin typeface="Assistant"/>
              <a:cs typeface="Assistant"/>
            </a:endParaRPr>
          </a:p>
        </p:txBody>
      </p:sp>
    </p:spTree>
    <p:extLst>
      <p:ext uri="{BB962C8B-B14F-4D97-AF65-F5344CB8AC3E}">
        <p14:creationId xmlns:p14="http://schemas.microsoft.com/office/powerpoint/2010/main" val="221403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26C28C8-0AD3-47FC-A641-91F5AE613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231" y="807676"/>
            <a:ext cx="13293785" cy="1518429"/>
          </a:xfrm>
        </p:spPr>
        <p:txBody>
          <a:bodyPr/>
          <a:lstStyle/>
          <a:p>
            <a:r>
              <a:rPr lang="en-US"/>
              <a:t>A region characterized by inequity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7BB86B-A117-4A53-B8E4-85932B9D119F}"/>
              </a:ext>
            </a:extLst>
          </p:cNvPr>
          <p:cNvSpPr txBox="1">
            <a:spLocks/>
          </p:cNvSpPr>
          <p:nvPr/>
        </p:nvSpPr>
        <p:spPr>
          <a:xfrm>
            <a:off x="810815" y="1994831"/>
            <a:ext cx="12739645" cy="896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4320" indent="-274320" algn="l" defTabSz="109728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8229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2pPr>
            <a:lvl3pPr marL="13716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4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3pPr>
            <a:lvl4pPr marL="19202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1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4pPr>
            <a:lvl5pPr marL="246888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19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5pPr>
            <a:lvl6pPr marL="301752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661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148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634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/>
              <a:t>The pandemic has only exacerbated inequities that previously existed in the region:</a:t>
            </a:r>
          </a:p>
          <a:p>
            <a:pPr lvl="1"/>
            <a:endParaRPr lang="en-US"/>
          </a:p>
        </p:txBody>
      </p:sp>
      <p:pic>
        <p:nvPicPr>
          <p:cNvPr id="6" name="Graphic 5" descr="Heart with pulse with solid fill">
            <a:extLst>
              <a:ext uri="{FF2B5EF4-FFF2-40B4-BE49-F238E27FC236}">
                <a16:creationId xmlns:a16="http://schemas.microsoft.com/office/drawing/2014/main" id="{0FBC3F22-2479-418E-8B6B-5E994C0A1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6356" y="7010395"/>
            <a:ext cx="914400" cy="914400"/>
          </a:xfrm>
          <a:prstGeom prst="rect">
            <a:avLst/>
          </a:prstGeom>
        </p:spPr>
      </p:pic>
      <p:pic>
        <p:nvPicPr>
          <p:cNvPr id="8" name="Graphic 7" descr="Office worker female with solid fill">
            <a:extLst>
              <a:ext uri="{FF2B5EF4-FFF2-40B4-BE49-F238E27FC236}">
                <a16:creationId xmlns:a16="http://schemas.microsoft.com/office/drawing/2014/main" id="{130C0CAC-7E1E-4ABB-A56B-80AACEE84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6356" y="5605849"/>
            <a:ext cx="914400" cy="914400"/>
          </a:xfrm>
          <a:prstGeom prst="rect">
            <a:avLst/>
          </a:prstGeom>
        </p:spPr>
      </p:pic>
      <p:pic>
        <p:nvPicPr>
          <p:cNvPr id="10" name="Graphic 9" descr="Graduation cap with solid fill">
            <a:extLst>
              <a:ext uri="{FF2B5EF4-FFF2-40B4-BE49-F238E27FC236}">
                <a16:creationId xmlns:a16="http://schemas.microsoft.com/office/drawing/2014/main" id="{39EA4EDA-523B-46DD-9A8A-E99402DEF4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76356" y="4274296"/>
            <a:ext cx="914400" cy="914400"/>
          </a:xfrm>
          <a:prstGeom prst="rect">
            <a:avLst/>
          </a:prstGeom>
        </p:spPr>
      </p:pic>
      <p:pic>
        <p:nvPicPr>
          <p:cNvPr id="12" name="Graphic 11" descr="Dollar with solid fill">
            <a:extLst>
              <a:ext uri="{FF2B5EF4-FFF2-40B4-BE49-F238E27FC236}">
                <a16:creationId xmlns:a16="http://schemas.microsoft.com/office/drawing/2014/main" id="{D5614DCB-E6AF-4AC6-AD51-364CBD3A684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76356" y="3010679"/>
            <a:ext cx="914400" cy="914400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F6492DAB-AEC2-46B8-BE78-7E1622BB1EED}"/>
              </a:ext>
            </a:extLst>
          </p:cNvPr>
          <p:cNvSpPr txBox="1">
            <a:spLocks/>
          </p:cNvSpPr>
          <p:nvPr/>
        </p:nvSpPr>
        <p:spPr>
          <a:xfrm>
            <a:off x="1890756" y="3147864"/>
            <a:ext cx="11131562" cy="896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4320" indent="-274320" algn="l" defTabSz="109728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8229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2pPr>
            <a:lvl3pPr marL="13716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4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3pPr>
            <a:lvl4pPr marL="19202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1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4pPr>
            <a:lvl5pPr marL="246888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19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5pPr>
            <a:lvl6pPr marL="301752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661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148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634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/>
              <a:t>While the average household income is $128k, households in the top 20% earn </a:t>
            </a:r>
            <a:r>
              <a:rPr lang="en-US" sz="2400" b="1">
                <a:solidFill>
                  <a:srgbClr val="82C56A"/>
                </a:solidFill>
              </a:rPr>
              <a:t>29 times </a:t>
            </a:r>
            <a:r>
              <a:rPr lang="en-US" sz="2400"/>
              <a:t>the income of those in the bottom 20%.</a:t>
            </a:r>
          </a:p>
          <a:p>
            <a:pPr lvl="1"/>
            <a:endParaRPr lang="en-US" sz="240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923DC945-3643-4E6F-8230-DF3892CAC3C5}"/>
              </a:ext>
            </a:extLst>
          </p:cNvPr>
          <p:cNvSpPr txBox="1">
            <a:spLocks/>
          </p:cNvSpPr>
          <p:nvPr/>
        </p:nvSpPr>
        <p:spPr>
          <a:xfrm>
            <a:off x="1931342" y="4422268"/>
            <a:ext cx="11131562" cy="896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4320" indent="-274320" algn="l" defTabSz="109728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8229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2pPr>
            <a:lvl3pPr marL="13716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4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3pPr>
            <a:lvl4pPr marL="19202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1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4pPr>
            <a:lvl5pPr marL="246888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19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5pPr>
            <a:lvl6pPr marL="301752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661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148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634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/>
              <a:t>Despite being the #1 most educated metro area in the US, average educational attainment levels in large portions of the region are </a:t>
            </a:r>
            <a:r>
              <a:rPr lang="en-US" sz="2400" b="1">
                <a:solidFill>
                  <a:srgbClr val="82C56A"/>
                </a:solidFill>
              </a:rPr>
              <a:t>high school diploma or lower</a:t>
            </a:r>
            <a:r>
              <a:rPr lang="en-US" sz="2400"/>
              <a:t>.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882270B4-BBE5-4C69-B352-FBF2D23C24FC}"/>
              </a:ext>
            </a:extLst>
          </p:cNvPr>
          <p:cNvSpPr txBox="1">
            <a:spLocks/>
          </p:cNvSpPr>
          <p:nvPr/>
        </p:nvSpPr>
        <p:spPr>
          <a:xfrm>
            <a:off x="1931342" y="7158534"/>
            <a:ext cx="11131562" cy="896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4320" indent="-274320" algn="l" defTabSz="109728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8229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2pPr>
            <a:lvl3pPr marL="13716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4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3pPr>
            <a:lvl4pPr marL="19202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1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4pPr>
            <a:lvl5pPr marL="246888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19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5pPr>
            <a:lvl6pPr marL="301752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661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148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634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/>
              <a:t>Average life expectancy can vary by almost </a:t>
            </a:r>
            <a:r>
              <a:rPr lang="en-US" sz="2400" b="1">
                <a:solidFill>
                  <a:srgbClr val="82C56A"/>
                </a:solidFill>
              </a:rPr>
              <a:t>30 years </a:t>
            </a:r>
            <a:r>
              <a:rPr lang="en-US" sz="2400" i="1"/>
              <a:t>within </a:t>
            </a:r>
            <a:r>
              <a:rPr lang="en-US" sz="2400"/>
              <a:t>the District of Columbia. That’s fewer than 10 miles.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8A49EC99-AF11-4895-8C12-6577BB2564DC}"/>
              </a:ext>
            </a:extLst>
          </p:cNvPr>
          <p:cNvSpPr txBox="1">
            <a:spLocks/>
          </p:cNvSpPr>
          <p:nvPr/>
        </p:nvSpPr>
        <p:spPr>
          <a:xfrm>
            <a:off x="1931342" y="5763024"/>
            <a:ext cx="11131562" cy="896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4320" indent="-274320" algn="l" defTabSz="1097280" rtl="0" eaLnBrk="1" latinLnBrk="0" hangingPunct="1">
              <a:lnSpc>
                <a:spcPct val="90000"/>
              </a:lnSpc>
              <a:spcBef>
                <a:spcPts val="12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1pPr>
            <a:lvl2pPr marL="8229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8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2pPr>
            <a:lvl3pPr marL="13716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4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3pPr>
            <a:lvl4pPr marL="19202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21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4pPr>
            <a:lvl5pPr marL="246888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DC7A00"/>
              </a:buClr>
              <a:buFont typeface="System Font Regular"/>
              <a:buChar char="›"/>
              <a:defRPr sz="1900" kern="1200">
                <a:solidFill>
                  <a:srgbClr val="4A4A4A"/>
                </a:solidFill>
                <a:latin typeface="Assistant" pitchFamily="2" charset="-79"/>
                <a:ea typeface="+mn-ea"/>
                <a:cs typeface="Assistant" pitchFamily="2" charset="-79"/>
              </a:defRPr>
            </a:lvl5pPr>
            <a:lvl6pPr marL="301752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6616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1480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63440" indent="-274320" algn="l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/>
              <a:t>Even before the pandemic, highly food insecure neighborhoods in our region had </a:t>
            </a:r>
            <a:r>
              <a:rPr lang="en-US" sz="2400" b="1">
                <a:solidFill>
                  <a:srgbClr val="82C56A"/>
                </a:solidFill>
              </a:rPr>
              <a:t>unemployment</a:t>
            </a:r>
            <a:r>
              <a:rPr lang="en-US" sz="2400"/>
              <a:t> rates ranging from </a:t>
            </a:r>
            <a:r>
              <a:rPr lang="en-US" sz="2400" b="1">
                <a:solidFill>
                  <a:srgbClr val="82C56A"/>
                </a:solidFill>
              </a:rPr>
              <a:t>11 to 34%</a:t>
            </a:r>
            <a:r>
              <a:rPr lang="en-US" sz="24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9223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AF2E529-F75D-4142-9A5E-1D73AF253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" y="777962"/>
            <a:ext cx="14502244" cy="794031"/>
          </a:xfrm>
        </p:spPr>
        <p:txBody>
          <a:bodyPr/>
          <a:lstStyle/>
          <a:p>
            <a:pPr algn="ctr"/>
            <a:r>
              <a:rPr lang="en-US" sz="6000">
                <a:latin typeface="Assistant"/>
                <a:cs typeface="Assistant"/>
              </a:rPr>
              <a:t>Greatest barriers to food security &amp; equity </a:t>
            </a:r>
            <a:endParaRPr lang="en-US" sz="6000"/>
          </a:p>
        </p:txBody>
      </p:sp>
      <p:sp>
        <p:nvSpPr>
          <p:cNvPr id="15" name="Rectangle 14" descr="Enter Chart Description Here:&#10;&#10;End of Chart Description&#10;DO NOT ALTER TEXT BELOW THIS POINT! IF YOU DO YOUR CHART WILL NOT BE EDITABLE!&#10;mkkoexcel__~~~~~~~~~~False~~False~~Falsemkko__4HooU0THZk28POP9trq+pbTvvzd/gcV8t56cq85kb3NDTsUhojRA0EsgEHHMH7oYP1SYpn09ysXVivguJdhTvfyVMsBLTGvcX7WPTor/CmVzkBhDvReZqbGLfQB3CLcYWiIhyFpXO1kQhwtJM5rE8u6zZfwi8ho6P4dxfZvPF1SyF1CvPHSbpkrl4FucA+NMmoPtUMVkrS5j6D6MVRpOfDMGr2hXh2WaF9ngJjzmJTYz4Mh48s/JrKVhkXHENaPUsHfOKqg9QXr+TYg/kiR0g3QXl9VnXNnooeDls7UdGIQu0F6M4djrcqWp56dsjC06bBRGDsr5rv601BNEs/COiSDVxX88YrziJwsbbokCkHbepPJDho8zb1U79E2Vs9KJfCEukPAvuAna6CqyS11ZlKHNs9NmpW6silUYqCHj+P2vnFHJvt0G5PexgEpSSihcxqk/bSez28XFzUmp0iYNZKzvjO/bjMX6sOFwVXLGT5TMbUgbxK5ggx3fqQEoQNtLyhzd0bLTedb0VH+k+rHp/tFO6cllHhm8+XGKw9e4krYj07GEYDHe9hVGnhfCdex4fbQRXHGRsZ4bp/BOc+QNPSNERekhMkkJXZE2SnI+kvSna3OBCFRHEpZtagnBA5oj05A8V23d2jDS1x9SJjHcnCD4GoIXxP8pyvSj0BZZPsbYolJTCdiHMR6o2heM0IjZArIdwqcS7rZH+pqZwS3TZOSxMDnBI/yHG4qn+4xVFs6eszNtzOcnnQhNES+KWtj1xIrcZMBrusp21po/OKxXgzUP4U9S0GFHID/8YCo8PvyF9kuSl3L2OsBH+MnFJCtflKleGTRMjTvQGvvKTq7cKeusjzy2Ylb0btyOpSPpRbVdY8zEVoUASWCnlPBAIzFzO17NnbQAPsvkqjdCve6FIyiBD3vTlPHTgL0Ggyss5ZNucYy9jUlaJaNwi2raLqgGiEWIRzyj/xqS0yPnFPGyuNh+bbSQP/rQti+VcvfVSEbYY5WLQ3Xe/EiASzU5l20QcUGcD95Ww/jA9PjZ8axdY2YA1EBDT7CrQffokU5L0ah4wlATC6NCmax8xmsZe6iYYZxHaw5eZBdSuSkl/TYpkhA9TiQ03UWbuqsr3TIaGKzRHSBJ+I/Yg/vaRduCiMNpI2TrY/96sGu7PUj72nFTV/m8QzVmNwm/aq2m/OZkuAXrdQmOccXy/g39Q6vZ7Y8HOAeJZHSYbLGKfao2AicgOzBTFuBmyDE0vpsjBPrIwqutxZPicVZPJ9DD7TbTX+ocLvjlxR+VsTOWJgb8tyEszKHut8NmXvvghbVqq3tAn3+CofHKbu3+7HAb/py3BsMgDyR8dSLCljWT+RSJK8WN4rxbEIyhVDLAwP3Bc7MYakmYvYxuaGnTOHd9dSlW9vnAJwloly/OaQ164B/KZUYxSMl0ObCa7Ix4zSVyAbcGAlHShDeUJwTETYOVC+Df63OJAhtZCNnUHtSrUYslrecQ3S0OOIOPhLa8MWtNBv56eSG2OmpRuoPv/fXbPhfZrCtMrne+Cy074jxOvJA1b/mK7GNA7wVR4F3iJbaW7vXeDoLoT7HNSQFJkHOI2sehxqET8oSYeAyARuzP89AbVkP/+HEeA9FVdTF1MLXwV1tMdyhu00bPsFclkrapaOte0OxRJgqSU4ra7grDfFlL22PMHouuyyE3maOvksqdEaP/iTBBPtLmO3mk5dDiHt87+J6r7DTU3vruNC+ROp/er6wZ098nZRubjLtcxJT72Dn3v0jt8fMwMFUa6BeXjZfAcztLIAkFv2VPVeeyyOAVplOF/V+/CRp4+GTMDqS8apfADl0NeKEPUiIH6LpvV1c5CgEvzrDoItznfbhVgnhuu1+ySC+cMK2xtqDOsYIfKx9ZxccltkoRfH/KFGYUAV+p+LY/t3jUDsfEYFk0NIaeDRbrFjuozYcwXxi4duHTgIhprnNOBBPWqm041bDvgabC+UX/0XEXVc5fTFBZtRWXPN8IConmyapPOr7J0qt03z8kozAa4F44gLNurzXc2almz4QgfQLSrbHUIEpqMRnipFgw/zE9EYaAUoWjacHimi7b9Q6bKSrbjQpXmr6dL2L4knIlN+CFJZWM04cxDnem9GMeA2IrYUeAOwdbbn7Q81I6/3e0X5ZtXKJlGABZlODK9ezLdxytiookdYH9RFFlycJZv+pYo+XALk/EJpVFEbyp0zFwGPpSRT9Fcjzv5lihvcskY51gYUxyXA8SgEp82yjmZ/KyAYB3BTQUt8rkd8FJOSyvtWVjOZ2cxR3DzxtMZJ2wJmm9CrzTcs/AKpORr0wRHyPVFyQ+7yNjVujWea9gJabEiu8HBmqJmt+8dlWYMyHF6VpFt/VXdKxzS2N3K6cy5j12pboZvREpWfK3C62wSvSXec3emy9lvpnN6yPLznXOfHG5sAgz2k6TaO4KoBpAQSDTiZpUN6Yyp6RZ7wBbSxeff3CYrFNiDk1wi4Ntw7c63RX3CUnAnnWTlS2K1GVossgOWB5RqZNh0QMt1Ca/LCVhZnog3JzDZNceSMtnsGBNbmQzj+6bTOL9kkzzdNxkSX5c27N3a1Iht8BcxhzlsvMv8hEU0CoAX00+WOvIGwTApi32Ln9RpWX73D67uAj5g9FSWpMaKEWbKAZN3tY67xxu4vvpJuD0tqIFAawJQwQDJeH7iCd+O8n1ITzt9EHSUkBrSr3tKD5XFh1HJTyWYIf8wTfpfyFPegXh4EAJwRhBOqf+kyOOr5up+F6Qx2kFdi4cmzuLEVSfk5R7ReX9r1a2s1DfBcqAT3YtFo2KSUfI4H/FAATekwt5Fh8/XsOCTkiqFm5SNjhjLwZ7HJ8yab/Q7OwBbA8dt5fQ4Omyiyv6/U1iW+VELW8og/Hnvu20C+YDPZ5JetOLWVmhQj+/qYcy92cN/ZlBTVuO4+zG41QyZ5tpX3oMTMiCY47iKj2F59ijKO/0Ggtsei/Qz7Dh+MeXXBxtvsvUhrMZpKtsFq66Dnn6CCokZpLik32KeHvnmHek8EjW8efs5XxFbZXirdPxkwS1MsVh0LMi+uuFxLh1vCV/0iC9cLTV8YhapfPlKWBevXmNgok41klpcBiLBSaPyfKKwUQNyFzEFZGjedv/CFdb2D8SLeXhE4zFjr0uVisLg7wmPwwcBNph6ALMqU83ZVbiyRFlbS0dRFBEZLiAk12ufl7ekuQSRxfo4NRoaBLRMuz2isE22PugaO3xi11FLqdUNEU2ww8E0sxjhjAbwqaK+BjQLN1/1Axrzf1zQFfdyIcpx/gghCRWkxXRvX76VpTLoSi3DPymdYGI8KsxoafjEH0qKCG+01MUmTS/hRPjvmtFvvsk9fH9+r5YfADglh8uoxwSKLRXhsWhbfgjqEw067m5bHN3FxemqS3wkXbleqAFc9CaS5zY6NVcWB/W8J66ryvHkV2QW7WU1/D/KweJTbTOEoQOXu5de4dhZSquuCK5wS+juowqJfQVECGnCJRtcJoeufJnu3WQUIHcVpllDtmVlJOO4R56+4MuecI53h1Ftk0QDQcuz1t7hT6XsHQbLN4XxD2gpN4d8KNd87t88qnTzubXMVvfKHMia82FvHaJa566T8DnsqY0DWGSz+vPAHJo/LpnvSBi0h8y03PRBdKFITBmbsMrgkACgvMhiUHjboPH7oRczjXjL/roXYY8t8kNSi4BMTHuactG/fDkZYMC2ntPGC3rMkkG6nRQ9vqXNuM5UOcHqYXVgDTEM/axjmR3my8KgNO9pDmN/cfDDNxUBAzdAiLY/LjOENZXszmJ+InD9c2rSIBu6iY4zZ5/7md2iD5D6on5v3Mmj25IzyGi3VwkIuqmzISwd9o8pEsU9eXeLXlsswm1tQwQ4WnN6ytis4eKbgiW83XGHuZA4An4WaAnhZKuNJZKzDDykG+/T65Wisc5rw8UBBQ/MISqL18sVwcugGf23G3iGXd+tvlQnIlBG70omQE3oqwNmm8dMs61TlrJgapgWbIwWHctVG7L4XtCBQwa2ovrtfZOSYmCNY1LQXycBHap6zaocj+Tldccvm84+9LjAbD9Pavw9Tquzxsce6/Slh8xMaXvKryzefjTPWGAekOrFadfZl0d6SAOG1G+o6maqG3MpHISjvdmsJhcbEUTWLMwvHfmcXbS+X8/u/zJETox0yp66h0SCuWVlLwT/w8sCcwTjw3wahLhlh4N8l8Fvdz+3ao1NoOrFrWKyLyODrlRJvdBmiLmFznhaLJqZtYlhJxqR/s/U0TLIPqXz2pZcaUMdhX+X3GXRQR39aXUzekl2P8y+TBBPQVp0PJlDic6vGF/bd9Nn1NmxhUh5+tvodjfYDKBG+hkALojS+i4sG41nHxOv532O0S2RXHJwa70VJ2zMV+lbh787Y2ob4L9wsE20u9vnoQWQs6VOt4CDBQNQgPQ1YBBRIRm5ZZ+D6PdidFdDCR1taQzmvXWg3CTpncE/P4gP1nOuTeGCN9kLiqW1ZcCNqtMFIehBY9r/v0Wv+Pyucb7VZdwJJDdMMwKbMGPHZAab2RseUftEluxx5EN7WkpWu276AKXuFlpH/GeFmJbhPBRuAfrVw76riCheWntvNI6yCVUFd3Vch7jbi/9T+Z9iUlYux2aMH7LQScWQ+rFwWFF2YWH2RuGHoWHkOQU85XQgXqvinHzVMh+elipcJ3y+23Kig+fLDzxrv1/DgoSjVMI3gziPN8rLZFTMWdShgrdom5zLLkZCGElsNoEs1lwabaV5pKCv0x5nbkML+IefeKjnVJW2av7bcU0epx1RVIe5yuVVH9Re4wpFc9J77c9ThPBns1KmQ736NWk28pNkEKKoHVQEJd5S7CmCoxwyeo6T9omyK4k3PcnE+pJ8H8FalhLYwyrLZuB1/P584fPwx66UxYDPaAsEYanoJCNiD333bfQUTFFBW6ajm0m46JP2x+STTS2Nrb9T7xsVR4Dk4tUQ0e1l95PAA/WSw8rQs2JGYLWDZLv3Jhay9gQT6MJqBihRbW5Q+rIv4vQo3gGjcMsX66qBl//5IbgGtmMpJHD0OTUo8s2IuEkikAkKzJVw/xu6c1tuGXaS0VGG119ROe5sod0x0GolTL1bAwnLoXdBZ3INevd6++oDrOX59HT0GZYeVXbzbIBOrDpaZEj6r+JFv9Q90qu4g6RCN4qzx0dhotM0EDrfnK95baZ2K+5JHUvoughtJzeCiXVJw027EQN9uYSvlV+M0Q+QTwgMkdzrEOpFeDh/OlemejVgI1QiacHnxKbe/LN1XI6ICtbJqLMWKufMpxCC7Ye8CvgjTJFseH0RwEPhwz2SXVZPHN5f2tC3rThE6sodU4nmpVOq47S8sroiFtn1f/vhSvRIrH02R0lZEBAQq9VNJTpU1/yHyyGABem/Nl5zLnsMedu/sfXipnvhT7taEeGJ5RfqfMQLOtwU8EcWiSG6HriPMy+C9FhNMpKz/dJ9R3Si8Z4leejoiC+3Gs6u++xykBB0vuljyLAO6priSYz6VE3/9W60N7kmySEIc24y3bNGcDkP8DadRv2sAXY/T1/HT9I/1YgwjV8SWhkZCUwZtYk5E3r/V+0IyqAsSU/9pIsbXXdIM5L+Q+6ghbi3lxL+k75p+52nxmrwJl19BQLiY3whETX1ZSYOHaFNmq7ABFKy6/i5EsviVqhIiayNDbiAjeb7wJBaI5HNNjAmnP7zH805Ud7goo8BcC56jjmGdXgw2IFnMF+BDuWUZKoLmEJIA5HH/6batE1gGFew0SJqwvBC6xyhKTUql26+kmGTaDNH3nExhSOmlBmNXywqZ7hQvNwsUOK1zbA8l8H1IDuFQsrORWClZVjCcjw0MRchwqICyqZMf3vITw/N7BO55CUMzwL2pwbYpqdKQ90/KsDvtdl7sKR12znZXDC9NGeBWDCSOiMm5IO2FGY7LJ/EncTXLPtTB830hK5mnAgwgD1MMG5Sqd/Zl1WLTIM9aDAxGxTiDcDxMA/apNoRfkby9Wc+hG+sjlKTRyplb7a4eydhjk/7bDkFv/TfjZuK2n8J8pos6tcj/5f/AJzvOkcUxHiXJjAfSXWgIbvam53xh3y9vQIhAX0ZbnWFvJFa/2oyOy/BWYteZtKp4xuHt2nui71ZpNzIFfdgxqZByKl+TZhvtu1CoATvyLdvxwI+2eUTkj4DFkcWYDLTF3qZXSPsA88/jeapE7RjSBgTuY5RKJQ4iVv/kA0Y2UrgUOrfP91N0sXF2IyGG6vneHWSZM0MENrAMVx1EK2AFK+Vs/fwhOo/Kglp+0GTIomOceXDXyN4bSwtomnZEe6tNtzAL5VnIsBYu/+/giHJJwJa8PBG70LE1bzExbYLYXKVk5q5RnGoOXuDPkVBHwvXUFGkcrJ8NQLMhwIwK2YgfNRXcvmeyqowuYfUYIblSI0JTUUhMxA1vn0y783l/qevv7GfSFXT6m6oUcRw7V42VInXTQJikwA4xguAects779qL29S5cQmvMF+0PFgBw0OGm/ZHnapuT/c1Y+7zrU5nxTHeSfC/1jrd+lGBCpdomPc8Yw9NecMGz6gPWH1fpWPBMpD4MABJLfyXIEFTFhzrt0FbVPYJdxE6jU1oY+GILOhChbSsQ4Jh346z/KTx1TlpDm0gnm9vETJ6qV7Bu1MuwoH/vs5t4/S10thHn6tG2/PKwTn1eEyi7dCEQ467mjwOwC9C5Q59P2Cy0EpC+r7MhlM4108hzzAJHGEbY5FNddxfal6iQJ2ir5NznB+srmpd7gEA4DWGMnRLevViQr9wSqVtMhBHk8ALvJbeSGelZz49YsMjEuGBol709BCdb5KYKAhzxgetlAJEEdscpWSwAenDt8hKJ23VBfpkmHjPc1otBBY8I95hWvBYm040Fyhyyv3NH4X8ghhBtBML1P9F2CQe+IEsGqoVwxTFRMvKFmNwsVJOfLJ8W3nzOunzyLPMych9r+QnQ8NR+AWDmy+wu0dAHOgwunJj2x/YZLT2KCeJ/sFbn7yoPGgU5XxX2WK3obQ+Q51FyWOxhz0DoK55/xpgme9a/Bd3AuouteyKxcwKL52JyXPhE2ZK1NGZBEz7uBbsJ4zeCPxGEbnm9WKxVK9rqg7JgduCrCdLZ7uoxE3nlj6n5M/+y0AY7/Ao7sD/0yK8Hcgs0wmsK/8HStNdmJW7wO4qMMyCWTiAwA5c9S6YMMfTXLHLhQf22hQ62PI5nS+ibfvZkC13L6trc0p8Grxu+NrQeCL5FTX3aEu/iJ5owH39V0sgceTG/DVIaK7bECrsTjUhUF8lWLvbSDiqM3uJ/lqwgZzLSYH/S8SMU3um4QB7xYu8HPKI1Nobt+aXm+FQ822/qlVOR3beSo6eDXTmOlFwCDHKmfkqoK2wlghmUj8xrUpywJa1ZkPPQVaRyNeyolMQrXutXX6EtZrujaTCQsVAsTxlwu8BJDHsa100fxBsKN6VKX868W3LqiYb7WxuNQY6FtW/FIGjwkmPeOHZjKTchzWd1iFq2FeGI6CaGvL9qQhHy9p74MVslf7Fc22wBk7FCglyQZYcfPIK962qO6lFA3Ggj7Dz1t01NAdqoJHiM7EenR18n7a2/nO5BCH6XV5McQi5G4M8xEqagl7M8fWBKNz0tyCfRZIje0NQnlgelR+1HUIjLQK8yAyRjPzHn1fzw4HJqhYr9eIFK+q5ZeBpbbb3OTjl4vm3Y/Uy4ybVGlRFYpAB3sYsKmAaeaIOw+S5ZhHnN6aCrIpX80iNsgripi3L07hspmmEigBVUQ80MNRoh4Z1l5P2Cto0xaXYKDLZT7WFDYrl1P/VmrRKKREaRn15waO0s7AJgEWyyTH9olcNOfL+J7vJIySnnSlSJbtXMOnYvvoo8HPVbmT19ffrs6slWnwfFPnXOqq50pX9cJwGncfeQeoQ18MppXDl8F9diWuYcB9KMiuv2ekf2iBpIHiKwsUBCRRq4eM0OYBVXNXjNQdRtPddOTKnn3WEsT5bIXryyBktWXl8PsCRYtEdsZBFlbM3qnnIGQQ9fNpYCFcQIixL0H+hkNBYbKii23T12MqYJLAzGF3cyG2o27Td1LAzphAnMh0NLzWc1qESeEzHmeB/yt4wpE+iiRYR1p3CaiYdIRUvbJhKZ2PaRBCYSqD7lPzDFGFwHfne3XMvcNJJ8mZTvbWr+5HhRP5KtKEOsV9Z5Je6Q1bwUNj7BKxKqZWQmGV3PUd+uqcOnaBWlQxJEFVL112RNPRhj/80eyPsXrQlHoOQeE2r17/9hwuE2FyziyQVua/bWPKMYlDB5Z5N+BwKjjLWFl8S4xLNee4HLCBF/MAKKPi7GmOm3Yuux2Fp7Cct+qRNfmvLN6i2T+7Sz2n8O9tbPXjQ4ZvCiOxjknqfnMqZsqiuboAKeko0PZME84FsOJvF0efdd5engdm2LTxsL0RcDe4AayvSInes3ops0TbpT9sgSqsc15x3BrnI3aJO77QyHkEx3OtftKW5srZYLoBDqD5z8S75x2rLSvZKVHr8+WaNbPAGR/AfJ+4SWPaweXDLZXNpq8dnAKQ/qktx1hONSRNNkmO/tY+/HWlAQFPaIAELAnaY1iMQ8Bo9ahaAUCw13s/7N5lSc995WW483b7BBvYoVHbxXelbcFyiIQODRMuDNEUXFsTtN+8w4i/kb99WV8qqr2lxPgEpinM+PwqhcYQu+NludHWghRSUYZGiUbdAjlUSCDpIme4CcrWu+SZ5s6NHH6+8k24xNzR+ljdbS8mBtZth+s74VgaYpg0N7OwuJW+5QY2eabEwByEcRsAvEGPf3go6QRmGKG8Rx9CEVFGVu663jgG7FhJIgb8Wp9T6gbdLSUaWEJZxG7Bkebh5pBbeLCzMGVl+VaQfGNkFdYvOwkOt3W7ix3bCgK5ZWqi9xwn4yoMfaTsD49qs5GxOOLTtC6Y32QZJpb1PsBiN7+w1y3M3Bbq2zOy7SIcC/Cnz4y+jW5qez/7TSwLI/U9BIOM3QJmaVU6GFUy+H8OgmfYkpitRHl3sLSpkPWgEiPtB2aJEH6oR46auMcUXMmgm3hFh4IqmSIULbi05XX4swVqO9TAdRv5vncIga7+2m73FmrmwCiioZAVBuM0Fnfxoq0AwRQAH4KAAEObf8Cpe7V/J+HXd9v9bNbmmTAer5wUC5rdyuMFKcgSg4x/HhSUk2WMUZUlk9XQBsitMy0gy6geDTxFLcxthCs3OtAw4mES1U5EbKDMM+PuuduYxdao1SJ8Z4sATK/6+4H1nfp4yVGumg7QlV/sRHyx6QmyryQBtF16y8d2ZB6+mF4N4UDc95mEMCoJifAoDgGqhoRE2+JYIyixffaVpWw2N86ZRYxOk3M+M6FMF0/Byrlqhuzrc9PzF0qiD0aqJLAex6GZhmyH4OVrncxB7QOIUcztEEq+9NkflR6hkfS0Mew1hVmgWDXlptpQmuJwPWDMYsQMmaLS3X/KxD6d3pg41dFCgUQrhlpULPDsevNMH9lopB4a/J4nxC1g73RXK5yfeOLkAMsK6csC+1onMXKYQCNW/YQRpM9lAfZdmsBeTxrkmvNze/IIVwcpRc/WsFeEB/wFSTvGlxmnjhZP1uf8fWg2Osf4+tTsNQ8EmTGNyxWd2FErxZe+RbEQFNlMVAVDHG9pNEZH9NPGss6C8HOPI/W1p//PdpmmxjkJkc8fPBy1LiTTJfW2oRN14l99mYcxd0MIsgd65qNim+DLbPwuSlw23ZX91Iqlto7vUnpeQ5U/dQEoPDa47w+/L0iyEjIb2zXQbURsJ83p0MRBtTefywVx3WKfEJQcTiC0LQPr1qYC7b1c1FyXWqFlot/hOr+hrgt3OQ25m4ATHyIBD6ika7A3SY0YE0XqZle9couL2NvIsv/3/NE9HDBMoRTuPeAFzbxSNre9QDSA1z5Yb3mcEVh/CyUvYgz9c9yOkZZy/uYmg/6JoVlVcxscaVjKVN+IPqjN/iI/bPH8lSb2+6FOpPG4s4Kyz0f8uQbQoawNFvcRYzsWjBSuTHd3svvN9Kr79O3zYtYb62i+N0/UXgZYdf/GTnOtHLvqJrUzXCl8v/Iw8csjC/cbupcJyKsP48I0WgA0s8XRwNk3hHR0MYtY+UIvQKZNf6f7CNymfCXFgaNz+Iv9sPdTRidG489supx8zdWnWB3R9lMZnuMSHrTk+n96qIR5lmthhkUtvE1Zx0JmNzdVK8zrUJu2e+mST2Fafa/o2XkjNB7+Iod9OpjC8ae1/M0sD5OmoTY55OLoeyWdtXRkuk79d7lKGu5Fom1lpJMI5dvCiin0LBRsZydWTlkfiTPPyA01GKa/roE+uVMCzE7RZXCaN3vrlKw3wWkvhNssnEcO3lJxQjSmZvGKe06UQqYR0bvwRgeGIyhPfTvbBaFilAc/gCaXIezDKqawoJt5/4ykcMYAKkuOjNRD0QBm58QL3YzJNkQGn5ngvJdcCFGV1H/yllhmkz6M6zqVHe95nZo1oE0xcDWYMbem9TF67+2mSekN/kOMlQT+xHD7tTETwAN3FdEr7nMze3HD/nfuMvdWJO7FEL3hhvXkqXjVtBvgAs4u+yEdiW+8i/7j1mm7MqfjapmtuMlgd1AbOk+ljXPEt2HBVaZ/jOyDYdm7j1vv9CbE3pTe+eObSjN8cqR3hAMefROHWZ9SaDTM4dHu3OktFcuE83lJyB9hwLzz6gfKuUWRDPWCsn5WOpw80KI/VM5h4s0zytJpPHdS66LXPXH7bmc6jwRVRP8pqlkG7TRLMCfivuCWMmV+kbtiNui/uq6EMP9wVXFagKa5Pkpz2r2pvXfYn6nLLUkhbd2ixT4qPUqQETyWL3HoeEHVcawZkoWhQAC+Eetvh5Igk6ucAyWnWGHBsMUjaKvhJrX7+b0CaN3R2iwa7w3juMpFLk0bJkP3kCr5xG6PRi7AIpNGNOUUUo9ydUZqiBNy0bW3eKCxxOJLLDmZYTL7Qnsgg9WUr3G/ppucSGoFNMpQ1gevq1y6EF83eWdkNnEI4G05xa26mqoYFm4W4/4TTcXC4jZmSpaZAD4LdqsNcZfyH9zU+oBhBu8iGvKuYGJphjQunR4C9Btsh0kJpt2GFuguqrFG2JDKBbKWP+7rvr6ppZYhaC58BXPojKeBD3ag3XTHTmrIBZIYhT2silI6oEa/V8Bh87UG2Wn86r5kgP2/bBCBzaM9oiTZK3D6fA41dZD4GhcVMmkK90yS/YzIMGQa77k9efOcj/AD8ZOIF7tuq6yRyaye73ZHgqoNfzvOktIVtzIkuJvsmDEkW11rJKqIkkrGrhA6np5f3nLoH6+ADPRlN6KuoIr8fO6OlQw7MbAc4i6Blut5M7aK09+4c7E9mp21p2kSDxitX1/FPmD1n4th5IUMHlPQxKpsZNBcd/TIiUr6PNkH5v6CPEuFdYMcKhdxxrwsOxG1Rc+DTbUtGmnDBXaQKqqF4dm8UCXEB9P/30CbMwUGNtUXbrLwuhDQHuLbDYuw2rPPyKsECFrKKI6oCRnEEMaJkF/38Wt2RiM+YgHVdiNuHNAVdMs7PuvGBsnXYd3EcZ0g3czvqPWz2bzDA2EzSlalhqP4rWvRo/voSEtusZtS3dWURZbPYgq8Y3t/9c+nhR0gLP9o5mktBTMEqG/eXvc6Yvh9g7tjRoyUEFYPkyu2/D9WOqJWIFM6qxOWCPRRtOwFA9rKIBRwBePOCBMjv/vOKY0Pk4YhZWRsSLI+vdD5VF8InWLfEbSuTcWM7QSzxdPNEgMRhJ2DUBdZ69JhTvwqsNt4yndhIhbe0o25jvDwdbC02wwjwLTCUjKw4+W+BCvyJZr1vb7mnOUMxsc0QXHRznht5ekNLdm4rWl1O3+2h3JYrusWEthKmML6rmNo54MM2iboZa1f+NnuSndsby/v3MUcgA9wRS9KCHNBM+0hchq0c47enWsUBfoomARuFdhFweCdO+iVtdu9AdYIRNFncaVgGTK5K7o+HJWKuS8gbZRt/yzih3johtIBrnbz1FU2L560YSJ2fI1zX/OTNhVGVez5Nqyk3E4VKsKCg+eH/L/GjSmARPoi2DPHfSz0XFSW4im7C0ia6BTtctgBItV1yKEFmW05RwozmtB2pnesuCBueKHqAG62+MzkFSqLLvF3ya5eOXRveUM7Py4/pQnZy8Sy7WMXiUjiYgv9djzH14D9NUtqDLmImIekB1Wp5/CY6NjDA7RzuTbjjIjnRIwi028xjWuHcNcF4h14nPTNyPRhFrx4bAckbowdgIVVVf67XfTqe0VVNKCRi8GFqijvakGJvpw+s9INkfNMNRT2n9hchwrohGwdtWo8zZ3cS3zpG+tHPUwqZy/0cwCeFeRQlp0sSY2JT79MIrKp18I5EmG6loyM9bWi24H3YauvMGyGMgeB7vUDTLJFqdPaahJiFj3SBpmW0yDZGLvmFEXjXE/Zc2q9qFN5+b/Pu+6cT9Lq6OIeouh12ZuXP+r3Q2yupgGPZaqE3EljtBxPyvphVVKZZJz43wSDn1yVJbyGTyoicXR02w5IVkq8exknzbJAfCNHZkUl9BUAiNvmSg0kWCKP0ttiC1Zh2CgUGpGNq1NItFkBhrXkE/PVklzp+QVS0fmbjxm5/VWuJYKhuOe6P4Q8PwqSMy6vwWU3yxt6Rmyy7MsqMZl6C5NWALw474QFIW0LtAVawaPD1znk3GA2RxnJ4ITOTVuWVs6EO14UrgzAgoNs8ByK7es7N1lvkH3Z20Zbd0/+jzZEGjxQEqebYX7oz+/SJr1Il7BUyW3fqPWyMJvtCxaJ19+YmRtT+TZLyzjMAVh7n9XCpdDq9jeMMf3t5zFM+H1vxZd9Lsr5mrPridDX4sdDWsl7C9qPBhUBYz9ogriz5k7afh9+WdBhAbSQR2fX8yVlAOjrVOjIXIJhIbWwdAgcRmJiQACVahQ+Ng4hjKOKlbTpDb3fsnXI3DObe0JV1j7tUeRa/9fsEw/cutLyiLu5m0k9plhhAz0hjzzbB/PlaJOkIlyWMVqsnwtCKFh+cyO5OdUlYnNs6naENYqGpE6PQsfJgKBDMkZbT2e5Zx47QnyRtusc7vsl/wy89/2d3nFUXVdYnReHmlE3lNRY56QyboFD5ZagOrb7YUtzUCQ4fTj5OyJSGHhIprFz7RXXrQLfDkuyRyhR/73jqbht8RPtWeXYdu9dCmeaV1y6wC60XOrlWbn6PsZ+iKqCJX6rsyjamKp8pXK02f00MTrWY4CsC1DG6Y6awxJQiLC8/5vb/fxI5ilLFPqsV+CNf5MU6r6g+dcybpGs4SI+xaZs1VzaXwoYaih5Vy+5crf8Y4Q2oDqtN3CKDyGW0Ui2afqN0IRw7+WarZQfsfK3qacqpljqaDC8tzKFyRUqdfu54T6EMRTc1MmnB4nxuph0BPS0RtldFt5NtVSvahkqMKgWyXmZnKhEAW5ZCqDRmdJ8YGQG+RdIn8w91+uujnYLw64oteSTLi8lcR3EkL2mGsvpM8IS8lxgMGFJ+dZVXldzIn4GfS585/408eCqTrep6koAnEj6TvQcEF0PeGa8s1egH2mAZsbbnZL0ojh71GkqoH44By6r2+GoLjULVK3R5zd+lAyOHAYRbgJTjxfiEG+mSUahpK9MOjgy7fjnlxlr1svsYmDuk5m28bDsCwWqlQoPcWJvulIOIJR0xkP1+gbkS5mS8o50pv+y+B5PaKuZnhIxuxAhOeSBkAdwlNDCb8Zhg18YbGNkcoWaCbhJ3aYpwJnSWTVgQi9LMVxXdZIHucFeBJdRZQT4YetCRANRGF6tfX/6chRukqBK+pTO9Ioy24VlJ2tHZ5C3Bt+OjpPguNHWV9jF4OQt6LNFHVj5QXVyaZ+nwr7CWemvcjbR2DBupLiQGnE/6RXq8thNAF+21Zr3Hh49P4Yh6of+P8e+r++1M0ryFx6yH1uKaoKqNEGRTkIDC8o2AgwlfSDfUzuUj7JR2CjhtM5x9WMpbb/vyEJhGo0GoabF5NyBx6jentiD+WlzsT045Z1OLziaqamdN0Z+tzubthcIIR1LsTBsouHny0A4kdidyWR107yNw2lxtiHNRETOhFnzjx+FPrz6KgqWxQMuzOO4L6Ad40AyK1A5bwL8B+1wezQl1zZtLY5Q/ESLimb3CDW2nmkSoopeLsqiusR1/K5Tr95wpaZSCk8kRi4afP31kfFQ2TBmIIJYjPj/VsfFbM6JpRLfMvqrJnp/fy8achPJskpcXvdUQPV7507oK0cGeXxPttG4SxjM48dxK19j1g80pCgtW86XTrtqhneEfu5TllC1eqkJ4NdpFkFwwILgJh0F9dWCMhhgkd0OY3OPBT8PIYVrPBBeG/ws/+RWWD1N67ILd4OviViNzcUIhRNwtCsXqj/cjSdFWrUTrWmDABa2Rj1V5AhlWAieeih65rnt/j9rZpVfdmHUi5RfMrUx/xLxuUM9IsZpc2NyN9J4WvEHDYrbrWwLqBJLBcJ+Pspcr74TPFZC7SI9eqcrTVSHz7tvuXZYAzTvgJtYxbVKItgiphN8v2TYV2RLOn++EMmwFrnWIc/g2gm9T1LT34mtr8QFfn+K1VgiJ38XVXFsUozd0vM0pgTLsNoKwSae0SXpJgxp4wlSgGthS5koyOE6tGNsU62x/eBNRmXV99iYsyPyxOO3jfoOEm7Koqf3lFDqShoKZSWhgcPLBDlehZXl1FEkQjKg2vdr8NpKIO3U7P/T2HfGTwuY23i5e+OYOKKB/HyAfAIH+/javNvAbm7E9SIU05A6PYfeV/OnW/osIFztYg8gaUEWLDFOnHuPM3H6TuXeFW/xskSaqRMBa4eKzo5X7onlxm7gQPqYzJQiOzpacdboPUefowgOKEOxaOFp076B7KrjFw5t2d2UGU5pF/oZXwXc65QPiyK5uMEtggQdD42Xqu/wCqxfSSONTS2/s/Bi4k7y+6iu/z+tzh8nyl4QV5ZU8ojlK7OdICkO1wG+sNEEjJ2cvGNftxjLhOJZFkPPiBOfL3qAwPITpk+mpfe70IPtSbS638TMfZ2/uAZvxnpko3ycikg35EwuOydJ7pzCwCHUkpPWCD1xth6AqpVBILRLy0MLmxCupcKRHXMwBpzF+AdIhfZW8pWSatVkBFMrNqtlAw3UvH7Y6BQTZnL40IwuIpjAO1vF6iAdyeC7gMVq3igRkQ26dYgYeEE7J+Ar0BFgQctOQuZ/dzxqV7/c8jlQ5TruXz/fThfbTok7cABwKLqc4SI4mt9hosOVszkMRq4JhYnjDMgV2U430pIo6jkogJEQLL2gBBjds/gaxihmVPi5QMFpkNaBgmJocT4EJz6sKgoJlX52pVh/JJttrxcQlzDeIDBiZu+bTgpdpMp4wHceDQvn2kz65Ud2ybSpuFfWHO+nsO1iA8a1FoXBPzGdAx7JcsPIBXO3urN9epDMo0geXP50RkQW4oR6pcmOy/gQI4XBEM/7F/5jNt6eN8VjwPpFSv6fm8P7V4BgHi4zsllUVBM2SlA9Wh9aZl9RRAl2E49kdPmqJB1AR+nL0XJGSI9QZeX3cCg3tQQUfMoQuq4Epnu2P7RYTTNR7LQN28jcPspEwJptK43NRuHDqcvT86JodoN8ZOE18nUn4+NDT035dL0UJ1weQA/K+stLs1Xt6e4lVrXQEUejdprUyj06u6xGoNeDMGQ8+d3MF+ImxZs+cfZSJvdbnrTN1LOFgg3S+ouwFCnq9L5gn7C32CfAi87YgqFWPMwCpVrVUBYbl9j8QN+NG1plaN8o/BIUp8rm45lwz4/DOnRgU7GDGHf6DYYdXcmL7m70yYTU1QushhHC4fVh3oWJ+6H35LGTlmA52kQ906nQpsy0jy8DLScDPK41GuDmKZsVgp38raenCoFLthEumqsTcyGPww7JJYROhdT6k7HWw0c9KlGK2J40FszYQevh4N5NxMsnLrYVDNnfy9/9lu6k9i4ymC399QcHdSEcmlCt/I4ElFMbbEpRZ8S3MvP5FBu+R/KFoUkFGyV0uOVEzaWtQnAtsR2O+ocwNuuIyuLHB6FrnbbP6Mkw7Q/zf86N9k1WUbC2egkp1KLrUgX4lZ33sgVJ3LiO2BrDu4IIKL7CocCsJV6Na6YzLB5HJhjKoHrG5JD+J4SXb5h+qu6gOaQ2agMgXm6nqw6Qq5a0I5nMAO3k6KDpH7hdTFoxUnBQ1cb+2SL4imdz+ItHK1vzmYrgEG9gk6t1kxTQV9wuKPrUeyGpSFV+L4rxLmPnnMJubfpJG61IHz9TJGyfE8YkOVs6g/zUG8C8svGXHfbH44tUjjAOwb0bm0H9MCwrh4mjf256sKqn6aJoqEQgQf3TrTS9dNeO6J+XGYVgJENBf69ogyhqemG35VTNriDvq84ql88EQ0bQT7em+AXQ2TQ0Fp3tWP7aDxUJN0p/IxNyLSRZ78hXqEIOzzwKFQdJYfvKYQKsMp94gxGQH8yKgB1Ek4APLQi8Y0DNXXqGT9w2KgVWHNpl/luzuUZpqkLTNQ2jcTsK2jNRq7dgayxxT1z06BIAQAs6b+UX52Bk1MPGbqoJx4QDixnGJcKg8ycYC3r3HrGTi3xs4LMzFEriK4TlzAUAY7vINJsVu8WsCg/NkHwz7nkbxr0D0ajNEPQfg1rgEnFEmRD2T8R21Ru7w1JwAGNmtTQrdPZlGaP54k+Xex93Ts4IKKvCE1zgQzwrNmWqSkVuIJ5ZSLFnD5ix+KG3ICCq2P2sKol4BlK7t3OdkrtFb1fmNCLP+Qy1ejtKRDv/4zl/pmxmQ/9Qibasrnh1xS29oeMmrKJsK+jpY+gVUzTeT5ZMFV3aD0AZdAkTz7cpkoDm3Uuos6ufPKrbxbYwaB7yAdv8oooiiU7oK32hd90qfCqicf/54aM+hhpAsGJ7Bpq/9dke8Rf4xocJkhkZJ72natDzOaQo7ejDFJBIRUup0EsUXdK/8Ne/jaiL5Ke/19OBcda2qJ9LNAVkRRtKTDWj7JhBqK+FUZZHteodCsjQdnApxnxYQsxcgoq232ZINSGfH0bwZYckONMTwYi61/9G9hlWPn6einan9/ir3+OZiggWAlFX9i+hAKw5HnOFXgg4UVhp84XFU0+lL1Ig9SwVuPhCe4re9Ot97xEBOp8s+WjrXaElRQhc+2N6cx8vwGEKQwY0zh8NcgrhBdnedgPD6lJrcvIfKKBYGELQD2LQbyoKhyxNSEQlCa48rYFslSGpFapXdXgIOS3XxNrE3GzARQag7yNw1b6T4Wl1lELF5KYX8iWuhBWqGTu2Ertyph2CCKswtgD+Volth4wpX/j+V8nhsqbEJE8DeZ1+qT/QWwU8ERhAs/Xwb2y6XKGmbe05dUdWVh9r1TE5tFNB6WQiJfPCXHEZyGJouqncjo47X+/iwpaadn+R9qIvnMHqbclXJAAmhxjVGvjYBLou4OWYVlf2tvxbuM+mtzIo2hC29urVBCzBQ+bChlzekQUaY6ttnp2DE3ycB/ixEK6Srg2Tb+eoyQ59tId4XJYjaXpyeifqR3OheMxSOOQlwIYv44ySwKljgOutHobNNb04ejZFnlqH1jLT1MdGEYm3PusspyhI8eYXw73sm9QavnLNJ9MEg0oRnuJ5/L4QRwmHbUw5moN7t6poswILF0xrVWu+a7US+feGFIDJAo6YktmlxCvOXr9frZhc+cCKWInx/I0nG3bnhZVlzgxtO8m18woVgfj50+rBrKjAoBoUnkjBzeRYIJq3S01lKD330Kmt7JgDfiJNLiK+kehhFNhS+pniWBUS9fTl2NA6R3knDIyU+jCO6PGRakB4mZdmYn4zVmuwlTdEHTUkNoEWZma0Uy3hfu9iXpqySHAU6ce2SGz/wjbS4zQ8XWqYp/0h+XTHdoSRiFMVtGMsy2eZnK46Lw6XzZQZFcm3g8hEsbFksTgW+A6urkppc5aV/v5zHGwnA7W2cgW3Echmu2BWVuZF75HpBPAM1DVP4Gj8zlkB5+xNlsgXRh/GTmOS1W9cQdVfgXmWr097+7phfaTyY/Kg6wipmi3RJtXkWn+2cshJ9yEAdnLw1zuKkOJsJStqH5M6h4+TMlZaS2iuWGl3UUKU7FjcNsHLCPcW/B1gKRjT5D9KDubwvZRdOBkMcJZU3shWPoOiRblcdCXY8+bodzcMT6UfPZxdSgE8B5nBM342u7VKUq4yjba3UbaDoIhCwXl0CAZ0rfILzh+R7c0QoM+gVRMPbz2XYsbLw0DJiP86TcaqXnbvXNLshss83z/f43PhvkRHFP2Ujq1nO5gBC8hYJVNDEFQzH0pPZsnSh1JP96NcbTLuINFnf2Hv37rJ2YPFbhRliRmVAEWkWuxmIdlMM9UKlWY55n3euN6bHJOAF0EgLSJyhDlNvYmF5r+3lT5kno/cI6GSLXzOK2LPwS12lP9Vs0Ope2M0pT1+D8H0zLfRs5tF+tIS95CTv5XswoYsDnS4CD09xUSFLUONGBhqVFK/b046RkX2Zj/BE+Fjvp/5H598sNUoC+Tw0cugUAZaTaKejmex1DPytEBTr4qh5pv/jVzIb6kc69xuqItBupaxKWqjoiOAer1oxh3E/rAG1+j80DEnxYHmjTQSUyn8cd3sviAjS/R/yCIedBeyviQwdiafa4FgRzz9Za2bX7QE0pYhxXVsg677PxHmVjihku2DzQr8E1KiqVHS+qrOGRIH50/OfJ/0IwoU3cZccBFWsm4BRM0gA9ORQnvnmS2vt+8Sz1v9SmMYp1BcTHPPufgBmtTezmnipnCagkZcDuHD0ZOt1D5x2eT4rTM3PmpausBfB0crgCWEEhyz02I7Vf383vpyLEZQ2cMRrn/cE4sFoS4EQEdcGV1i8rhGDQi4gD6b+EEZGPNG49fDXKWpJzmbKVXbLfWoMvTBLL6K6s6wZp+N/Rf3Q/jSV8z/mH9AVpsqDscNFW0659ejQBr5WjexzFpE98Dqnr2fDT2v426aasay1Zr5iayMsxt7lPXUbn8WPEtK837hMvMHTlhwbrmLj73bBZpdsYUcsZ6WoYU9/J5Zfi8gMU8qaBfivb9hFItccXyaXS59NpZTbSu1nlaQ9ww02CBCVW4Gvz4hcsUzMicFHVnTE18g1J0q/ZoMW9/TTfcqigMFMChxkkbqfFg8yY4umMNgDhg76B+eFjdRtKXPKsROJDN+EhP5aEyIIkSnNF0xIItlYxipgbTifBOJysEjgcN3h0QQOl9O1iHqjegDEGdjNt8bX5hrIANTBj4vA0XO8A48VKULWyJIo7mdrodnlUsK0YAheQBI0W6dJQEfVlPippkXGObTToPCuWyF/BXQQcDsIxZUC5TZ/mfEvg+E3S7937IJ2b0czcg9n2pPYgNADuF/5NsxfL80eDa12+HVKgF7vS8wlazn7lXmMdLkHd2eWZRcYkOqtx9fRe72YVtJMrfm3pvBrwifGTePFrn0HaaLlOGO+W/Kh7b0slrKMARzLSVIa85iB0l5DpwIFxyrM85hCrwpfJ1bxFs/8PjnQRMZ7OYdjsvKZvrKq/wAJ2WHVNqsk/VHBPgnjnOHEqPxzasDYR8r7BaexJLzhelgVF9eiY5pSPE1HSd5BfL5oe5YcIPXbmz44ozN2gnd80vii6npaycyZqz+Z+x7h3n/wBS0szPwFjgDQ0wiQrIXNzxoL5Hj1xPndao8IcPxJipHpctZMP2N0ZxsbL5SviwdtblR8qqtJj+1rnmY+PMnC7vVVUo8cJHGPmznqnyRzgxdz3gMNlaC3AUl6Bn88QroMMfFdLZbPP6D5pgHicvHjki6jB5wTM0e7lKoWyifrqTKEdF9rnAo/kg+qfZz4Ce78DttfG4T4UmF9G5G8juai9OMbMdhKBImEaGJKLiHOOcFNxMpwCI9L108+Wdjg3B5Qd8rwBjzJKEW6IU/mrkMxPznCcx/DNa9s86ln0nsUc7k0i3EpzcGS/H4JUZxe4Ug/2e/e/h+mUtDt9BI2wjjHoRUqfx9iXKUTcRNw8QJKN++APf+ZLTIvUUKPg/cwVeIFaqwW21SwOeP9TQdH1EDafLzS2CkvKWkn3Mis1gkRhddW32EiN27zOywzCWqinKmN2+0IQkMic6LG+ZTeX9WbkMzY8WWHek+NpiqRBf/vE00cHo8mMKnyh6HCL7LmCtaogo/LTumTj/RFOUnjPkW+buyoEghn4Lde/HhbX9/5OBDYpnAm/KEkyAma4EXgumXPVyxnMoRHRnOEGsjnblsiOdoHS6u9dRaRdFgLyXmgr0+uXKc/HfqLIcrd4dhj5QT+rpZt3gGcGwqdNO8ad4/1KAGzAKMX9MEdFYjsxRoCSGUXdVhsRgEfb0LVBX9wfIjCvb5EFbIL4+R4yYp+ke44MLXTEWKnXL2HvbLF3zSIpEdV+MJHi0chfjOxcHXW3tCA2nGaYiCoHkbiCb1pHi5vgE6ckQ8kyP9bzVfJ5MBcLycs7YYthYtKA+b72BMTJw4732/FJzjX5CvlTYdFRRopfIwJ/lvujP9zOT+fh6I5YzIGdzQfa9lboNaJQ4TBXuliMWnG7d2ruvybGdNJp4BXoikFboJqjVC74KT6N5oMXB3cqzFQMt+QqjyjxyNb3E60ktWtLbsZu580K0lKWqnSfIb+BKVnbPMVdDxeV3hAK4RpDAw11Si4hxIsT7t9doULTsIGkTQqz3Fr762pSnGV2Mc9mLLWt0a+zwfTzSGr6xu7WWINvvwyhskFxnOVkVG++Q7lxa0XD10LJDFYFdr4R0uNsYUmkoEqJviBVpcZuCBQDL5RSbkwmIT7BTctYWXcnH0SShy3GcExC+7yMdzIjUhxjYFaZ4FmZk3P5XIm7Dv7gIQA3E63jD3mMX/KEgy6yWAqb6Kc4YdXfu2v5ubU+oTnYSxvWjlHPS9DYrtW4QayXMFz7ng1PiMWtUeAQSUgJ9mszhY/sna7zz1N0PEWNmUipHmWLvNIiGum6XqGlEPnMEtcLjKF6ZaUnwFzxlvFrH/CBIXgfW4YRDa2nBvKwT17bv2w/n2rrr4YONZXBYVgt/MfCKA7xh/MsaQt4/OWj+muTIV6GY309Ow1+PeuG6R9vFRr24R41EMHNiF5cBzQDXo/kXr1besaL+w8ADAKEg6xiA7WJiOzeWvhxhiw8kSk11nj/yAkfRN0NgeG9Sp1w7jigGnTRPu9Zplp0f7Or+CKojfzfFL2P/SyWr6ygrEXOvpK8Wq0etv2n7rWJ1gH7iFX7CAeQKjTQK/VrO6LvcYD1aG+wGnb0YLXWcF9Wcxe8Yt7ASwGwc2As/Q4CgsiSnGO5bpnrrfyAV0ZilCMNUQvdSiNhNxzvbE3SQ6KcITTMN23rZz5K/8EJ8kVS21rw2gflq+0L/5X/yGdpdm74z/AgJUjjfdi70HPQhg0puOYBaJUb4g7HK6abC5gqWdrTrmLlY3KumcAk3qiwTGBXnDNfl4xj9Ai6RMsSPmWHdMctvQhb2zvSQgw34ftDMXuow6NaPrjmTMevPbR9SFrICWab3tpJoB+iwsWhkMHRIamMfQ3O2bH1vVV1gQi3Ld620obp3B7R+v63SdC1vTqoins1uAPqlkjSQrYIdu+tH3rHI9FqlqnhH/WA8MAp71O5aY3zYq1Ic0xXHkDgddS1SgwyLAK++/IDv2YgyQDHijEpa++5bxcS+zzCNSkLOL5mZl83oq/tHtqaDKhqk4xGsnfkyHMtJKQioGHnPyP158Vooa5D+hqbFHEbMCFT9m4dn24rAd3MOO432XO1Fo3KGco5VvOvw/BW0ELSqNBxexZbqLvjSDVGfxZqt5QdV0gkiXS+rtNNZmkPrM2xgPwDxMePUt84hPCHIBtaJnW8Kl/c+zqFjwjZfOguhx0X8nEpd0897xVnO7CmcD4wNOwPnoTXyaVy6i0bynh5az0iz11GHDhSyg6bcBSfkD63++OI1TP2LczJyx9iG8EKUF271K/ZCO35VysVQcbzXuYGKZdV37J0BeZ2HSsggcSYWdGtZFh+/1BkiXCzajsblNy9ErnnK2RQq1NdzTosPlcSbSlCjA79t+nM89QcL4P9sEhMUEOSxjYLJ3W6XIoKAF7BP+3Zh6toHaTIV9o9nQFTM4iYHj8W8XAq62ERtIi4spSl/O5TFziyTFxTeuyCFbMQCcU5xl7uVPb+En16B+aREF1CR0m3ciP1Bg3otlFJpSzzG77yMHRd930GN96b1UQbYJmEY8YqCR4JNKJgWkG/hds0SytXfWcKfH5mWIc6fBu40zdLX9F31OD6JFj5mI5H/UzH3zIgAQXOVvsq7tVTZbaNdWpK7ijwK+bXTlGqNmujCC2WS/Nx14ERRWB2fXsjKZzvKdBXBAkHdMHNUIo9y0qx5CQsHNH/C79ezNOY84JVnr9xJhydq/9FWHCF7LZKPCgbmQYJl329LMjVZypM09xjKEOVFTC7nJv2C5mY7i45MJGZxgQFl7GnPOa9ckdCnZPITTNQcQ6sBkKzU0pFRVf1B5YddT08h24NjBz26wkY6yfTkRUmtwUQUxYeT3ahDaYvGTZROqKAjcddV5KmEVBePdp4W39NBBSH8tqEYsC62C3Bq+nM2WsapmzRyvaPjWNaX8wPh+NQdvHKKwY0wQHmwP35ud2xJnW1OpCtmHuhVOOpvb3AeSc4Ns/N1wopWb2syTXKfxsqEcToGNphgVojHzH+4Skn0qWCMTVVzufXYYK3/IuxfbEdGrwSEAmGRFaYZG2SHiD3AA9KMgaNAGpNLpj8ojd2ICoNyb8Rcz4a6RK2Cm0Qr2SeJS7G7Zsx02fN/WRexhExLpAE1QTFDHTBxDPsTeiiFpN89B1XEYdaF7veaAG1T//lhd0OVWY9J9wCJLXqcngb6Od2v0QKPtNsXEBhL/k55Z3SWcGO4P2f5bJcmKstWcfaDKQBVSIa71Fh1FRIlKpJoreNLy2s3JMoQ925MEwtfwnJKqW9VCuH2y3bF8a+bxJv+vXVtZSzIrQcTy0ssMba1u2eys4D/ZCcodP9yq0zOSgkMwKP7kumpjjfUJlhXdzg/WitPZqXjVTyb1OqgyS5blFNoPuOJYEh4wMZpLl1onJ8Gqow1hq2HtkSC8gNG82NoOrFw8WdCwW115x7VgxrRbxE0dkiIvbnbj95gnTY2FwCYJWL6iLYzkyoXPSDEQl56NWMFrXFWeOtmW4QQRlv/2yj8BtdhmatMAVC7BUQLxa74F9EhxaX6ZYmWDj10PNCH6fIZ2OGh5F8lRDd537Sso5X6bGQzPX7TnZPn7yR8u3IQ6ZIa5Ul7Rpn7nnap251VWc0ItMWuM7RBbiX17zA6Hv5VYdXX7VZkhs8yNOtlMfuk/N6atQXpRgp9s4xbCw/x/ouM3QPG7lj0gAC2ok8j+urEYH7O5/pWLOgePd8NfwmL90yMgdkkC4zDsbfAGpV01Ox4VS1MDN/Z9DOibJtYfXBceuj8W7VNT2pcngMf9ghG0s4azbkOOcDishGj3hWV8YpHJ7oyn3XjzueBgD8PBXhQCmruSWc55bphLngNuToEyWkR9Jg+XL0NgWlgg7E4ljXJ9aLIq7gM5ZsA+ryUzVNSSs92K8LWmhyz9jk6I3n9c2uRHMjF0HR9F+1eMODq0SASm/naupgNcRpSi+H3aVkDxwAZ0TKS7d2jo+2IZMpMJefJWsbwqAcKLd577BpttqouZBDow99SEnX67IQRpBi/oa9aShb9uLq9VOFIDIACqlUX3DC2yKxfx4s0C+OOuVD83RR3Co5ce7T4we5thlpzkiWxpMD71uo7FKovrhX7B6KEp+5T0w9pMSFeNV5EufA3qUlNeAtiec58SL6Jv2fmTkIeOl0s0iF181kLUJlHtGrtaHP4XMYP87lAXNVzBUgFcI3RGs5B21YwNSPk5LFkgAFjzlRx/Fqo9QKbNF3CRmXIVtOuythApCmF21PwDYZyePRAN0xkg82OM5D6LG5ra7kzminTlP9uh4Tl5YEeVHFx22cMn2dq8oTh4Xw4ckjkGNlQwlkRIGUy7xs4CkaFuGcS0Ibfg4pkfFoTkJzb9oniAigIcHg5MXUSdSVIyfN0co8PciX72ZTEHCqORbq/knLiV7EhL2FAVhLOfEMtNYCw1tMKoqJbuQN/M/h9AnXEbxjuU7XXRcZlK9Jn2pBdKpfe36fa9heZ+Ifbq1wnpknXnd9rNuRw2MfHCERN2oMrmmtkT4hGrBtrUY5J7B6ToaLMmEOTExXS6BWuRWdOGHMv3lk5EiUkySRi9ymId1oI/mkCytzTQvFi2KHJ/pSOz2yDT+zmyowC6jeurbt1XBYfIzbVIrWK53mZk9f69dh/tWGpLbQv7Ou8ZJiVXVhP7WKjiX0RF6UKCkXqO/U/INVRwY7R7tJFjTGtbvJFCiD757pzm8SML4AoLlUe5OpUJGUGADk74z750GSz5br0sD+8X5m3XD/QXQZPdBcahYYVkmuDq89J4tmS8Phgla1VnkPtk7zMwOPMvRlD+jZ44HlSIi44LxckAkLok0DodA/xCsxV5zl3071EZEr2AYoFiMzx5TFS1QkrJWbKBZAa8mEJU0CC+GNUFmFw2phLxa+miaQzAc3Emn5pAra3NiGu0XhCkMOgfdshESlOFIZithLAZqZjwLrXwzrEzXdAJBdZi89NYj50du2jswbI5bjcO3A0AmnCaK7hCQrEuaUYSTczqOB7ogjwDxJfarEqJ8TAnIXPQnGckXGQhQejfCcbGjbVWIWUE/+qSQDRAH653rWQL0rFXmOchjJAE47LEnV4pmo9SYNT8pXDeLZMpUNllUaA9pyN99NDrzp4Fv8QQBGCGGp53yRAZSFdI+ob4IU1dd/qmvu047xiCeNGakwFnGXeSGGP72jr4DKPmILvzKGD0vo7b7vbaWDAe3EmafbUd9YXE2wzt4goP4Q997RgFZEGg8DQ2UXa5LYxvAMdAN/2vad00kmZnwi93TzifDvIKAfLE37/CqOs7bn6XV83WNgkfOfuVZHzyg6P/mGNERDPsdJs+AfOkd+7XYoe4vJCwlwOuWH5eGXzfUYEzKgbMQ5ecBy6BfgXBsew6Ce9zaMw6xxNfn1hstfpYm6btsP0VEwC5WEHx57loTrA91M5iW2I8mRC2IEGaqIGdOfO8N3i6XmylXB3NbORgvyPwrHEO5FYHnGA2Mif2Aa66JuIz5WJuzgfIVYkkP0b1+8haTDgn1Uq2H9czKKepyXmvj72Y8Ch80HGdmgOwbK9NStC4LF/ByhBngZ2yna4JuCC41ga7AYzWt5hZWO5CD3ILVQKGZsLmisX/AS8ZsrS3e4azMmdekfRS8nwi/R0OffUq/MyBa7GfdDDYXv1x1pHbktclwrCqlrqDLbv50jFho8jRZ3Vakmwr4mFAAFXlher3mzgU1LmIfKkuib5oQLwLQF6IMtyfzI67kPNW8vJvtrJ5FqFjMaN8Ccr2I0f48JgcvkkiAbydOBpdGo9Uq5Tuy96TWVaLyRJDaEp/+eRckeoFf5VaZT7cvcO4rps/j1tyMOaasD/M0nFDyC0CBTVkUSRG27PNw1LG1ijWCNbcwcQ9Vd9+zOaJGTbuWLUK3FM68cVk/Wofsya7BuEVSZqd53nbUYj3XXMDCLWqfzyenqWkeGKeqCIfLV0Q3wXZsqq/taoSXpF1/TBB5t4/PS/YPc3uuwteoYnlgwJtsdYxZg2B10zgdltea3eoRyqb+dHyc1JNBJeL2QfM+kBL8McPI6YrEX/t8tim2E3bcNsrXVovalJ6ReKQZ57YSNpQcuTNakRWHywUFdouSl0iZquNwL4h7g1PzGEWwUl+Jilu3uCELFrpgjMPg3ms4YeP5tJyplOeWF5YMyZhXBVYalbac5Us5ejARQ6sM/PUweNEXDKRusFlkqqlLF0GKLpMA7af3JaMrfrlP8VM7z8OOPDhxCflsXbooGPFkvK8Ho5S5frqK5oPuDOP1zFw9tIzajG1He85LaYovBa7qNkAe6hQKnEQhNXVLjRfUb/hoLDKeqLh13nBE2t+TMDbvD904WXOov1EDWyhsRxJhHiKMK/8coqFju0MhnRexUmhYu3nXTg4e3Tw/Ts4OAgMPOu08oaFN8qugFFgGSzM2QO6AEcm7CXh/wjf6uqOU2moZktPiD6ijUymzDQ++6O73GOOVc3LCaci647zfr/iSo3VzLB6+B+L4uPUj+iYJADFl/zgj/x64LRQFXBKguS4ktOv6eq3Ox3kO8chYyu5nWxC2IJ41qzERPX8Lc1jd05eLHKN/VaGD9sN9X2R/q6SHS8UDREzYNoFVFu1Yg7jAh6fUOhp2yu27DKXwSj4YDUyDgWNl0Bc80SALO2YMXKwzNyEQAweTuPutIlGI+kt0J5C8qorS9dZ9PRsda4xcNrjDo15Xz6WpjmVpthvpl0+n5w/yc9HbQ/7L2PpY2Pj994wxQWRnc2mY/B0E/SP49bxu9KxrPZ60kCheGORmzVZEi9eg5pMOaZONX4Z+P9ZwJN0wT8htoCBPz41TFmHQKfQHZLNOgefQxl+QBdMEbDrFEyVpOemOZ4B5Vfj1F2g0H0brI9yIS6+4eGkZM0Ydt83+GAytSjPwTYye8gT+QCqZpxAcDjdl411mrtGWGdLLvF/9xRQihgK1PmccpxEAEULLLFF6gK5QpQI/o8WbVHN7kvK6zwbcg4lM9EikcCQ1grP1FTVIqsoFEl5HZlLonaDGmojoVkao0mBGj/Zx2sY7ssRq3G7UC/tyltc4cy1e6HyG88SrCpNLJKT4JX5X9TMu7QE4+3vMBszNPqRi3ZZh0EJef9EHHiC/VHukqJkU2Rrknidh7qWKTIUs6NQnJ4JkznRvJOXD/JNpYxQJakAdI4L2H9sWeUBhOVxp+2JiLIjfkHY+W7oHe1jKa0vFTHNkBON5WIZKLew9nN6B8MfxEkQFkiC6A50pudj3yVK+lo5YH792/M07LNSa8VGOCxn8GuuzqLHkdJ5SLcxx2j7Tarv7fpv7BpewwMzmeANkbXMTFA4NzWM9HRVBw28DB78ma+fJoBD+VjM1OZ/8qV+dLQXeYN+kKE6050g9iBgHjhK2njTOWp6VvBMeV6kcFGJmlWAbJ3KvxMhWaWpgdGAOYvn2a7jyNkuh9NQ8sEP7H8DxHTKDypac4kKhTX3GSAFS8E4/t3eEE3ivomOud9bXDU1yglQgUnW2uc6+SFLG1Ri3xHpp/Qoi4cha/6Fgi83wsAYZH0rbsNGWqnxGf3btXmO6I+masNrKRlAIaLhJx5S/JQ0MetrNPmydKy8DdBs/TwvbK+uOygwFN5tyaGfr+09g45JFEeKGkpOAvbUUZ+JeJ22pmMs9zNlOeVUqOKyo1/8rtAGCzFkf1CDtWn/4B4qMEKRnCt2QoYWwqbIo8DPxP05HrNq6HOtB63BBn1mPuZRulEuep1uN/4IPZ4V6SFeSasWygKWToj0CfrCy/G/hLAaSeERwX/WjEjy/icnX6WXcBke1Lbu/PHiS4J9AidDSSjapi+duS+Xi9EpNIrEKkwt5/bdvkDRNgdHT3O72mE1vmo+2uJ0jHX2awM7kROSLOu7nzDFzaOysr/b3il5Bm6Fiia2vb+2vuJm0tw2vU7TJZA3KTV/qzDsmir4mEGGW5c52FsKevzx5b5+ydcE2q3UeGP5u0TlEoNmEpXJBoKhWd8ZR+Wf6TK6Ejps6ta+yErFvxuIFxf29KwJD0vsUlNhZoIv7FHTh9DRzRu2iCc/US1zoLpU0Dr9AzIutSu3kD6iKhBAc0hB3nsJZRdL0vXHMUx+4hTIu14Qa/f+kJ9QA2PW0tzPQKdTItANw6oKx6hBKHltYRY9JDJGzZzSgNgkpDeN0gj6HX5QqNSNskv/dt6HlBn5Ny9xxcS47jxTDgAXIt3bnLH/a5+suAE2sR5wEZjUaI1jVROdSP9lPV7OtwLGrc3n6Vtfa9tmvegvzB3E1bPoCCDN+b9bLZd+FAV+g/3sIOXA3+DiQqYAwYLtxnBHCC7i6cci16KFOB6EUvIHOyYomkltQ2irsXVWR0SG1oYi4h6TAQgfw12IP6Sk5ONYOpl2uPlIOMOqU2BAt3+xoqI5Yhuu6/fY//JvA3b24IL1IZr5HBIlbM0CNaZQjlhDPeK0ztvAD41HUHqIzOFbnoKUFT3eLtZQRxWbk4jI+FILjAkiCEKNZhN+1IeY71Wc2aBkXqs/EV+wnXn8Vrc5R7JWDLG20bZaJ+b3uKcfn8Wa+mdlIUrRa1XUjFit9mZEv6heBu3Si6wBLY+V2p50ZBJkJGuln4kTnm/VAxv+OnpwED98Jidv2z+bKUWDIdvVwR/611x23wj4f4f4wsa5fMC5o0TauH6/uyAfomXc0NMaEaw23BbbdH/tlyGfO0QGDh1BgOdDUU3yDoomgxXA+I6EGBqwAk3yxLrp1N+U2oUTIlm8hJLloo/ssjxbipGPr3TAoki95RSd9I4XTV3V9MkXIYuHPHRRBw70O7DKSKtFKsrGZRwdaKxow3YPiwbiBs+2xW0+D8eFfLPuuUtm8yAv1P9dysm/JdkVPccBICDBrOlOGgV/aPmHJWVYkK/hMVBcAbgwMJJYaI1Rz+RMAR0NYIVxgfmGH/MMwkBJfU1vqobisS4rxMclfLRpHWoXKOFwDe3v0W/01hMfiZsehobB+0/QUIEmDi4u/GSmee4Z3OdKU0qZIts1AfizRb09ue5cCPmGoyrUtj1lDUhS7nzpTAwYGVxsACA4L+Hn+8eI0EFgwjsDT9EySV0yqKVFtQ2US3uYaPMX1w79RyowUc323jyXCdApSuvKBW/ui0rfaW9bKoPnRFppcwlXsSpqPMMzDsrqV9s25vCJJEn7J+k4V4cRzj19Y+PExjxCLa5wI4j+tEGnFQDBv1Gz5dNgaaXuTUAUTVvoTivhMXz7S+Yd2GIywrJ65J+UnIEzkB3HYvjxw8NTYU23UGiL/rMP83NrTLncveNXX66kExcbUNSLmJC17FUPINMA5ix6N93xvuA3lfZCyRTarn/ZWkTxaVj8KYy+a4XoiXUrrcr3vn0pAvSVHoxeo+LKXluWY1LHPiFvWB5FpnDHqOip7yvIHo6njUNn7FePeLQXP/uI/3EXO/ap9dZvhKf8ptQpCIBsPvZ++KYhm7V65mcKirH+5u8mh/foACVlEnwzzmFM6id6+GZKjtRHYZrKG1ERfjA2uYK+PelRf3ZTGt+vgpdZfPip1Ya8JtNAG9rNeNnr4AmYgiFPzSs6TSlGcub8J/8y3ujshlnLTMT+h5P4hycROjEOx++IVC14gyXAPtM2/Tps0PP7NPpBBpHwYNsnbybonQ+tAHxm2FT0t4kJWQ9wyPo0QJ7NX1RbtPiKc0zkstbcY9E68TIzlYHTg2SjOR+TouqqCr+fmIj6q/Bmf4p8iZVm8rxyCkNOjch/Ruoa5S39ANResPdeECPc4OilFYI7e6OI3O7yb5VNy3xDYWJDJ/j4tg4gbj3FemnsKgXeveBPTl28TLEqQ+dABGNxcRpJ8y1L/u/BSC+XGYyLkOrAweV3zShMMoDQ2QDhK3kExffni2yoeHNke9RO/l+KPvBnZ2CF66NqhqF2ygG/QBK5k8ol8t07xi1K5dO3ChFohIzzKj8ko96IidKSkWf4ge7FLGz1NVgSya2UmbAPimDc5fn5uN+rWuPTttuwXSgkMhyvecg+4YQ0NknNnsAYb8+TB0JZ2Rkx/iyEdPGV7m3TAnz20Ke5T6jwVmJJu8Q3uwucViaLrOewHOUSHnlv/8ibGNoJSAP9aMHf2XTQQoD9YbVZpp0irjRux6pVlCdAUBmdepZRTVLBUO5lbWfqh+GJmoTCr8B/ogWe0tiVFYr9vRQzqJqd/0e9I8b/3u0MM5zp0blj1+tmyL2J+GyguFj07+9Cyj04/7DsJVOjsxB35T4H61/30/mXUT2I65KFJb8YhOqUIpZRnQY5fCwBm9ZomqhdwLN847kAl46pvJLEIgrjEYErUurSf+PGQQU2Z5X9MMHw8Z+WgdN9GceKuEwxrbI37Is6XgimWER+O6xQ/fc0NBFeIOZJaEOvqvSJCsmXosRLRh4LwjFCR9i1SAYunhseEXh86CoqBLokt2wFFrqogQ1osS6AHgkz1u5d0PzMwUxABRXG9j9OWFHNdWd6bN80HqibApzfXtR2dEMBQIdrWffsmopY2ucYLMn7CmJqcvxmei6p4wzVV6MlBZRvHj+9XW6dEjUGJHm8mU1Y7yNfIp2x1SCdX9RZ/fMaYjE/jOn+geqS7GTxXbDm1kgSXPGsRjhaEEe1HbPjpwMSz9rYTpe6GiC3Wt7J0ewLSVIc0vwt0DoXtHZCJz3avIQw7DawuxavjAxAMwzxWw3igNSO/7vPfcIIsQtRMbRpYCFvFDA6LR1K6gDShwqPWIf5AIXPg5a+ewpENMnQ5T2Rf1Yl8qAFiCVz9dkzUmqjdEkOfIgTJGm8dLGsw3rOnA//FZmPtE69YKn0qTDNdIUfdxD5TfWBA1dHMf/o9sEFm5ZUF3yH4qUVWQmX1r7grWVmIfuewD/HXiBHN8Hf+w5yTOuZ8HMSIYtC45YjjaLArJwsZ3nuo6uCEUi7as2ZKljti791UBwox8kx/JKAuMu9a+VaKWi0Z7qxL4yiAcZ9Zg+nL7rHbIdSJmUBV+Vv2o0H/ywEmLJ08FFABzGj4L7zBzUwiEVSmijcWAedEQd3c0f7sEnby3myezqIxickMLlti2CFbYHWMeC8rP/NARB1oVkLmOsXx94PYRFNEXkx3Eh/K49omgJRduF28GVa09SuNZAbF9Ias+BJYuCia98SfDALAQFze9YNxIVKW4/gljfIZdYdffL6mR2lpf+iCRISAhFkNGaLdnf9/MhGWwXpbHpDWRsmIzfnjAeVQNvWcoYiDb5n0xw+u/fZMXflgGyGK3vNLw9O3knlEzxCjAz6raCeWNpVWAU1cSW2DGXRGvsUYARH6aliNyNK8WaegXdB3SS9xnbRhmf9HeohLVMFzLhf4OhSbwT8Zav8JLlk9lIrOoJelQvhwktJzOZzg8S3bBZE+1MElTJbVT+6ciAGi56jdTAGIzcU0XmljkjG980xz8QfecMJuBclpC72+1v60uAtCZCcylSCriNHTjqk8YloGlbZOMvDJuSL/v8zHgLXLxPWF/ubSohAagWqb6DP74USYFdIEpr2dfcAmtpCBXtqjDMw2fy0RVXUGUE127XPf0a2ej0NnBd7KYj9uHkvigqfZvQF3Sm/kBLpmSDvE2OigLi/p88G0Ci+9qfbFHkdHFwZry5vkFyppXwLNrA/ZtzLOsQa3efsHv2MsE+Tkko1Dq+9NP24j5a9l+zma18OpAEFxLECNjbB4L5gn2/XXRQeivKjRsO7UrZNS0vZ+GeUDwpC3qT8fvHwOo65qP+iHKlR5IGnVkMUKEXDWKdcp5bkWN5747oroNbqG44LWY/YKtHz3P8WYWMr+t9UIy4BvqfwxOnwCUgTqmh8EG0sYTGvnKpn7koJkGWEZ64jHFimfhPGTFjdg3r8xpyBhzYlF8wy6h8Cm05E7zd2E68YP/BrD2qVJ4ALN1pswUbccHIkl5pJn64Q+kLqk8aK4wsYwpEUJUX0znqQ0gwJSg0jpMFDompMuhx6ZyEFItNlUen/ZwBUPAGAoA5EMJmOXbRs8BksEAfmk9NCYwa5IklntoERgxG9e+dtwq2GlSmGXVZ3H+psOSiLH8k4cHGFo6vypxx9aqKzQF36l1kQhOHYBqR4POLHqR7SAb5Gg/7GeE5P5xOF7gl276XsAZXAcsTMU/9KXIXCVRTX5ExYfvLCIrTiwJY6n83JLARzB2eaHCQR6RkuPYeMz/s+6g5sayyjyHMW7icYib9lgE9LTsLHFIWeCatR6KFTEDLpicn4dQflv2LbRqERRVDRW+CmTuZs4yUCTK3s527gLVUNdQrlMTKJlGTnEphrrQMaS0LK3S1HsfQhmp1qTuEvwiGR9lclBtwPEyja4AtdK71HtQqsSREqrleOxle2hnmxBpop8ZLZVN8u/zjdu/GE8z4FwnsCssXei9IWf8w0/g+9WRg6UfYkcj6MUGGK3H/0lCyz1ISb4fF0VtvXUY/2rRF3rab1fvDYsDntSw8DlY+BZfGpblJR0fKEt0cbPfh4R2sfNvWjs004SAAcuYppBuJC1lEYPq3BpIerZ7tppiXYZ6NEyVU/cEtCjW6gHK71R1hSVw2L74f97ojavmv6z+N0XzIf7AFbleMoYd34jfGWAIAGMIGVIy4VLp0LnAWE3xg0hImlVtcDUmOcrcWJpmRQxWn55EWiNm7JeeHvOdIlN7lhKO0PNlCGDchdzZ9kPgO9cnKE9NdoHY/9G0u5ITHHANbonlrmMK83cB84SwxPMdBV4mYKrRcrKOy6ISyyinR2LTht7fh51yeXN5qS1KY6IIs/z/Bq5cCEo/vRYjNP7lLaT1bTHRbXujvZI+j0niil1mL36Qy55zghn6SFLPBULvCVgFnxWEyPge/yry8vs5TgUQmtUSq96KHyNAw3jWCClTN9UxbzE7dIAavUlXknaO0yIomH6UmyK5vkzqsesAdlBOiic58yYyMNNBovaiZjL9Tr02OvKpJ4+I/45JelbrsC21WDhR4SiRxU83ogrWh0dau385y+GcZI0gTNOVGeGVPl5QWloAP+Cn3yUnQ3624ZDkmbhFnliO1jL6t0izL8NBPJYCMPV25tAM6qjNaRY8lJljXLweVIfLSbvQwDW1B6eItdEfRzTBKZcaXlW9A4CjTrEeYiloEUJtnmdLKI0TqbIW9Ir6ehJmtMNhUPJubeDeobIMwBVUUgCqMrmBK7w5n97C7X3KwQynTAQ4x5XJB/AcQnSYTZ0B8dch4oZ8INghAEx1d01MFtgRFITMDULReJmNL0lfpHLK5+NeGT6VTv3+6C4oJU5UvLcsyxLA6J3kaIjjJXLBCP6f2wVZYOwBYmg77zuhG2agdDgy/ZCRDq6E8t4EzXEhyrOIbiBWnrLV9B6CxicnRgg1raZZdvrl3vQioAjlRYzJcvGb2aXUdVu04wf1eXV6xLhIYKOgDUUuYX+X2aEuSZqElh6UwarvXdqEjgFhVMwnAe6Uflx/PpSpb/ki0WKjQNfrh3pzMeKL8697Z2d0Zrry+XfZqJEVFDHUUdBIZ2f0SOKuLCNm5zaL84Unv+Pwqjsy2pFeiJNyCSQgFp4xUOLPzNrV7hp6ndNA8mVDvmDctVoLQ8NrhklRRSth3snKbOAtBhEn9Lh1BtUyzFA4ktXw1t+/2rUesG/C/qc7rVcWwarUEvxFzJY947OnTCcwyRxG+jHwKkQU+VXKjY86FmsRlhgM8K6Mh6GUfxNjvdumOjhHawAqN8UnGIg+DAoZf+L04+IzunioOvszx7aw3kkLasAjbWNXpEkEu9bBalNoU2NyMJ4w/6OY5qcyuTcDARK9R+7/GoMv4WIHnIkdtcA2+glN/L9S3z50v0Dqmj4kQ6zW4nczHYyn/cYxzRoD92gNjqkp3C7DRyIzLOBINpx4Vc1qkCeVRK1p7j5+rOzrmzOookWk2RvPeX4Jxy+KDO1JbWCWCHluLO52O0S00Fja9DSXrRfiiGeM6ImRLSPWgLoastn7PtF87KdAtMPOd09UDnHrduWeqRk3Mke1LvRj4qTV+8BiHxnAuwmduPyJT15saajIoxFJmHs6l6QltB+IcBJDftzo2JkTwmAhRWNO7IpcQ3VcDzv0s7nWxUjgohkOR8WEurWybGL3FuZl40K2XDAaSbqkh5+JFE4ZMdy4bgHmaWUgIxXzklPo+QJuHHtrR9gkt/mLJ0rT5EP+DMkg3JXxAoshAYhaqvAi4TWVUniuMXaPjLY1y13ggxkapPXz0iZzvstITFB7XE0mEnklWhUwvHOIRzQC+0mC/6FN5Eun4ue2BnJST8QheMODHgBc7hdWq/nI+dVOTYakqalpFOo9qr7uEFo07FdHmF3vDygsUf3b3xIMcsP44eQHbSPcWROze/s2gCbL7xJEMUkH6NC8+xzsmtluDNYU6E1mhzjgoCeo0/zGYsW+nDg40+ycl9HI6Ul6HIuT1wthN0wCh/nZk2iszSN60vlBhYk9/Rt37Kxbx6rvNDwNzcRJy08L0djOW2M1yeFjjlQP7rS30wS1a+s5pVIQZ0nPBqg4sEJtDnQCQqWhPAp4VzaupJuBRmj63IMh9gflXmc0w6/1uHr5oXwiZV3mpAg4EL9myzbkc9/38W9U7lCaT6AS0pAAmJ/gt5T1fA040Ax2pPAoyUi32ug3lqIRM+hWClEdXEScaWHAhHm+eJpUdLJsBiZIElW7R8/JIUBcPatemxSIqKRsB8igHQi+4rc2j4nbVYOTY7r+8Iy78pnquPZYrhFDc9QkD9n+A1GETonL3vik5Ldi1i9Kmh7GUzLV3Fmq/aDi15BxnH4MaRRrz3W1SFhP2VME1JMVd1JV653psyHxAJE1OGfekCHdIpopPdgtMBAROJ625GbxpudbEYJ1CPV05I4RH1xCSM6N4lJqLWoAG4RIEkFF8OGth2nEc1p+mDWOf6D95fZHl2FhQgjbR0uXP/psyQUMOC2LK3hdOD5sCvL+i+/vgjNkLrpNeolUNl8H+H1bO3Sp+IphEKHmUSnEzu6IwfQ1w4EN0+82Q9QXrHuPbrAQmhehFaInJ15vcC81oV/lc8BYTSERhXB+kGYRHS1ay1hGbfPy9WVlzDDFsxPldEpbHIzDMfXYby9HCp114QJBgBGlGIidCZk7woPN50qbTGHs/NO3lszejo+xDvKJsrm1FuyQ0R0yEF3MrXAFXUeeKTkn/2If64YnnirEZF7Dm+CDvj5EGaWyF7H1YBmGSz6maDV9vv15y0d6Lv3/L5w5LVwlxy9ugZXSy6n1FhDgbvW4bm91dI3nOTnCZHuv8N5NsM7eYI11Wk9GSEcL2P0ivnSX3r+w8yxk11yppI+LiBgNbLEhTLcMCi1ej0Hu2L/hplyn0laD1m+e/Wz6p/6D/9xl3nOvtnLJ6FW/AFq+oq6hPgYJi2JQOlGUuHXDt8qR+Xa6my5UIuViJ8i/468CMIXIYJ9KN6euIXQOmy69OIotAPY8PCp32RRxD5zvP+3a6Aw+nrsQQe2K5y0zfMVcF+FmuZ/7+RTthffXmyVyT26lzVf/Cat9IivB6aIXRSEgcsmGzBFHriIg+8vchznXFE+h/sOFPDEdpUJYGYKGP1XZFlibqJvz1UG+ZfGfck+BPiel4sjKUY+3x4ys8OoobxvzMLBhAQ4z+7HxXIYtJqqPLqfIyHddgI8bFdyVqpz+ng0lsnwWf6RuyFfMX4iIa+Xff9+w5xoyBG+fi+mEYzMHeuiJNcSNi/pEeq6MUP7sCbgRA0C4NvGgMNyTdI00gdDGs8nfRQeRsNoegHt3HXvPeHWWLmFueO9n94U+Mfk5DMWoOtrtFJne1wwGV7Jlm+W5BiRBDKJatnd8CpEdIxmDyGShiVO2BMdTP9qXG3PGF3pFneH+6g10JpVjabWcA3LejomRTM808kND/hK40EICoB00k87YUVbd+yPsFhMvxijxWcbTBQZExzY0WH7Kww6vzqs08+AI0xT+9ZEhfGmPk4+GDmq2mAr/ZA+Og/Q20C9aolV7heZa6RYyxabXsKAmq57JCt7UKTODuVkP1d8o9KU3h/pWY75PZka1MDbliz5eeJ5i4cP7H/3s4HVedVzA+dIm9fk8D/1NzDAr8UeRHkATNmiwDKJxgaFiKZg/2WnPl3PPzE2wXTLu8L4+V2dRQoe/A0XQehIc2BIz6tsuebidQz0nyT8HmrDuHht+wKPmZXnhElrk3+sr3etz5cKnRMeo12ArGeBI1VbX0xiXlDENHlOKXNujiIoyZOFG+TzTrovqJ3LBf14LENTG+qiHHoLYkPd6C2faROGAID7JeGXhHWxtCxcHThPKUVy7MGSESSTdh18ugOnIdzJo+eTdntcTC3KKBNIo12cQ6vJt911wYEbo9+Kz+FkvFIhepehW2jsCCxb1IH8IcM5Q6l+R0kialPTps9Hn21lbjeBIZnAX+nxQRjxmpmL0hZ8nHGuG4dq+oVCSYfcStLKwY1yDd6OLinSqD/fxuqOib5WCWGTOuxi8K77n6Fp7EQweZdFhgJLbROv2YF6J0s4f6lPbwI5uRs38qykp8PZWvlWjp7282j9bUNPONYkfPrXbyBL20bVxNbkg6vAbVyOSCITG758xJ4L6zL++Vi/SECo/Fk4ma3fAxRimA+8K0vlCEbmX9qYfI8Zw3yI7ZmdC5VNoBSvriAW8RoMSa1S+Z2RM9i3su+fz9YWYPS9VPdQbKeo7hNdV0HzZOCWoKRt9LSCnYOrIq8nqjFi7iB4RXZ61V0dhZabWObYIDLS89yy9MomwGEhjFRt0LSl4gee8Rl1kHlaHUDYoAcPvAWbxuUQJKkfdgXLCsw2hrXPPwSD3f/MaP7BLzns556bh/M/78FTiI1kmsn/Q1SZz5tW99cn2BogxouEtpTxyxxjugHXxh+sTpYg30hQzH+uQdg0tZJiyNqaNdV77geYeWKbbN+a36nvXP/y6OgXRmE2ZJsZznCMsSQItFukSybyo11ldi0lpUIYDHpd4FQkN8rSy/cP7Wv94oTRC5ZM4ns76P2Mkfni0AdmCbjo2ybM0mck58yOVFT5wTLgyFexsbsuEBRwfkUaah/gi6SF7A6XloY/tCjcxPrrN7ILB0krqtU4hvk6z7LjnkwtHe0bw/HwhHwmyksr0RDRaCgL8AjEcQfYOxeJXSxRhWiXkRrOHjjTJMpybdlnNh65FLE3okw5SVt291nXAoqTuNPh+mPzIaZZLXsG36iCl4BKg4No1GoawQKcV7nsMusVV+SDGeLoNLZwncS3xrq/hZIU+u2WNNmNsLdi6ue7p9aa0y1Drj7zf9pm9SFP3EWJqUqM/QfW0l9rbx1t+MleKcTw9nV1d853IWQdExRZmrZ/KBUuhqcseTYl6+TNn90wtuV23urHmlUnzoK7lxrx25MNp6IdSjifXz2mmhnzkO7CngMf0rubiIfNmTbuExaJVG7BwiEhujv5AaYYwL5b/p7cJr0i+doydoZ6IOA5MWzU5gSAphAAcpZH61ysCBfeocl9hlR2LM4zqUg2LOXFJHguck6EaSQP3RQ2/iaiNpxc4LbcKK/Kim/y1vhD5GkOoHAimOrHAHL86bgozo6wxn7v3YBsD0mOXHHfOtIuWaIrrZ5wV+o36JrU2lv/MB+IWZuzrRdo0RTAopLbUvyt4tYKUMuNpVpr1nB+2UuRSIoIQKIorsUpjgSmW3HRhd1emVogpFfrjcn4kQ2Wi9QQS7uQkRyLuzjgutZIYK9qBeJPtTTWSaxL3MBwQ60e59/X/PD9mwZkNtNnQ97ZQI342QVHukIX1wrzgpXyxhdDoIJlz2lBInk0i3ycuo2XFXxnqGFBcYPZmuVAH5wds7DaUl4Tl9r7sHhb5n7o4i0pwBbd6OBxEgOl6ukMlbZkfBgkvAHxFKKOJxm3qJRvgeUHz7CJx8CLUZXiYQ9KJLXreFagkZut+d9hUws5GrX3UqZSkVlv4WZPY10Bsgr4/IppzS08z4U7OtMEj/KImlIq3vAD2op2++dmDr/sFOBjOZkck9fow37PpqZ9fBHsUj/Lg/qFMBPjN0YjBIc8LM/5MM+LM/zF277FpPD4j8zE9vIfzGKrugjV85e08SGKkclc5bFiMF/BT74Lp74kBUEbutnIkkSLMzWIwVuijV5LPTLNSLwaaUEVgBvjOkbmsU/A9hVDFZJoPnDFv4V7V6ZKK6KwFJEh69wbQMZihA3c52qL16XNOv8W5vUOZ3tsF04auDvXwgDqH8gG0X8PDjOU/4VgJJQp858IzOGhiNkRDms1Ksy6Ys3A/a4V06Z+RFmglFqgQXZACmYwV3LklG5crRvGrFOELzWJXneTk1UNbCWcecGMWhOWfeYwOPYJEgKkNXKOu863tV3YWhK5zXmD8IxmUxVWQ3mf1815xHnNs1GjKj2vPMei0NqnPOyd7dlKLFe2pwMyMJobeA3V4MiSr3CEwl6bJ5/9Z0xNoJ5bSCoRviG2WsM+2jT20C8bL05d6WmiuahO2D0xfFtZhcqgkdypq9It86FVJD1xDyV7lJpx/Wiu+OAVB+hx3ALi4XIyBo8KIcarTZt0wf/oLBYpfXAzcFNb5WCHjZfH28ir30Ts2OEJa54zvUctShrzpQxHyuc69QyJaA1d0CKiwfBBUPhgPyLigGCliIBMn0swC8tZfOw4e7lSqAudNIgHVmOM5JBeXk2zqe414u+vTsbvvYJSpvefZrrE8UTkrvhbRVsa7ipf8FGdL49dqeKkvJmmEcEm2O9Yk8hYkIt0WInXkNQj3kVY1QqGhdvOIISoVqXpl/+OTCvJ0MaVDetOrScjNC/mOCe/wnPorwRcOvCmeent6qoD1sradEdu1ZiV3Xgp3NG2jYfqbiMcUghIvwWUQ67o0RI1DGP/yJFGU8gZ6rpMQgFhU+ga5n5wN01lVrPNsHPyT/PM4SffwcFhAj0M16lmGrYqcU60G8nN0l8jaC21vJl3u5HUXXaqfphEdL2WSf6B26Lkt02pcejxX/4nlYy3QncEr86B3VjZv1ymrq2v5r62Aju0me4cxGt9XWccxkU93v3+Sd+muUw/xVxWRensHMizqm6jt5ILmzXynYHKgguavnwr4dK17RBKr4ik6iuZhD5IuDJua+/VF0L2mvrgnXDjr6qQXio3vd/Wp+Q7qnekBbkj9YsKHU3Vtymcd/FvgVHalhe6bcQd7b9V7spYZa/hdGeY4dd9PID/nJdfCddG2dcdhiUMUt+KbZ88o3KI9PdrIUpgfNXmzGAasCZsLj2y7mXsswtnaa7CjP9SZpixFJYtMfxQpidIXmE2KBZEfnExJPWREfFHrPvIxcXOuq62/8NLF/yLmAVln/I5ZW+xkWnmRaL+iMbMi25chU+mN8IBHPX53SV6nNWEEL6symGeaRUn6yaSuWZUS995Y1CdYy8Ocfvu81Po3MB3rJq7k6MElyLFA20F9TtkJnrVkhwVK0047tRw2f9jR7lyuPwowP85M4xrXvTU4UPwtcmfoj6Yr3TrDvQEB5dXrynFTIdjd5g2qw4XMQabo6jFOO71HKvYtpO1TqAhkc+8urf0r9LaF71AMU57/920be35I1bwaqZNlnZmT7bWcy8mf31Ed1TqQDlM+VvL6PpvD8a+u3IFoQnlDY5VzX+s7PaxEcI3Xo46tFjyBFqtLL+XeMfvLPG7iB4qi8aQlp+is1jz1SGxPDls7lXVhN/AH1V5dggZqLH9u41xFpozxsGYVJJ7+eIQ1GBdUjw0F/f/xfOS9OA9kOuTow7maRSYiX+/2Rb15ZNqjX/udikxTWepGNmWrCTvw2BaNswvjqa7aGn/fdfzUYOSuidMgiTI4a26gklAb/K9tVKOV2Wan53+Y4tfAkdHMdRQ8QLXvV77OOi1exvDt2bkVAsdqMt0QDb4II3nfCZU52Z4zAKVZS5UcjILdC25V37g+bbq+s4MHs1V4587IdlHdglJz3Ouwl5esPQz1V9MlvdJn32CtLr5syuhQmbbE6xV/eVCO9bpRq6X9o+eT0dfTMLuvmMguFNVNC8AMLBMbBbdkAX0oSp0TgW4iwKtHeK9zKN5Q9SNWxX3LI0N2oP+sP6MMl8mqfg63nnXluoe6M2XZ63yMuOmrm62UsNp4nhCimna9xN6XTiNHy0WfaNYUZLGGBrgy7MidCxiae45PPkd9U133Ki9yvyG7/te72xOpeMSs8IDbtkq58v5HrlV7tOueHC3kCyX1/KBNwvA3kUbI1UVykbfmpn54AkhmQtv06RLefcAYFJVYXOdJjKgYTmECziLX7/wmsDEleqbpmCH2zgLdC07yDWK9M7MA0hzQEc7ZYS05ubTozdy7kfGhlX63nxBWUv2J2lRYS9n/uV+XZtFIf8+jLsgcPbfYIGtFj+kLvtD+OP5yNdrgAs6ykOyjzfJ8ydJsDgKRGKOpaAMYilmCY2queR9oNReCqFPpYQ8tj5ayj8vIrakVpdH5darYEtahIU844xZZZIJIIYUEp8k8pVEvOa9ZCCIlEH7m45wf70hj2ZWLUFxgSZUbHnGu2NqYDjNumMwhQdSxBwAu/jnLFS65kMWY1Axb5N6aDS8Zi1k0lLczFUQOdohN7p4kMQhZOD4EI3H+TsiTLfMBQQzPuZtEQzbaVhLJl/9231Z7DiAH3gyale89Yiu/WfHxIRbhydYVJjuhIXpGEmJevHxn8qejyO3jO1+SM00yzliLpWk8lUoZhm0426frI0PXXwRXS0sJPcAJzIDYVkSSEr651Eyy6UI7CdRY11tk915ZRXfhpDIopFgH0Ep/mk2qWaCz1GcDcEDOMt/ElM419d73L+zHMlILrKZWj5RnvadKA563p5AnTnGk/a533H30nEm2CX1l6m0fEYaH6QEp47r17vj+tEHV26Z+xLWYbm5FkMI8lMji4nC91CRzbyDOim7y1t6zv9DG62fNHH0zU2b1iFlujhJOl09fk3RT5v5pJvIcz3Qe9CpY2k8FcVx9PDCkcsqUK2uFAIMk7EITBvd6nCZaOsMN7cE5DRNT3Ip66gXXBjP/lI8RkLfHgo8hdnQhBIUNgftzDO4wGBc8e2oMaoBeHiiVJu680lYeRdiQ15SsjturiDXbD+ADE4Twc3CNZOeBWbSUl3oIntikP+9T7BjZIenY5bSG7OSXtALBuZ3WzAwcm9XuLDRii9K6Qqzv5pHWyj7OsVfkcoGP8K7GDvQ3jF3D69ChETzYk1PmobIw1ug8FF9wTzrxjDdewTd128W37GLn7kHbPOpaeklHnei9DUxu2G25tmXxNO/zcGb1zSn3+bkUG8enULzKJbJu/qv+kd8FdpBJDdx5fUbZqaw/0ZsvXTD9J4oOKXADgniglsQ2oOW/xecYJ4A38y4MmqVP95YK4C0laNgOOwLHHVenQlM+gs/wfMENiY+6QaiNJC4Fh4IVKKsM34sYQk0fFXwI2FARAn7qQZkJIrI2RNbiIgd6xc5exq9J/hC6j+yTxdQyY+5gMtYzx6ht1top5JdiLXDubIKkDIlknqN2boagAK3V9nE/FUMC/YbtAaGXCQvM8myF1fVX2M8+ltsrqDarCT9Fjugvrr1Ey1wLoT5JmmV/NNZ8vlgn/TMu07OlVVvfiHpNY1ab1OtOhk9trcn3s1tHdYl5kMpC/44kPd0L1mihQ0sgHnItpBwEexNAOQ6JTDBWb0F4JgqAhFlMGngfMFaOscwfZ3/DeasMXCt9HdSeBJ5O4+bg9q2KQsNGT70J6t5RyLVc0HT0HAueCl7qL7Mww9aTLbowdf4bY7ymmyPXNYO0XD+o9WEhXoNs30Bmp8VDIATbTKvD69aOAvNSfR9N3K/iPNj60tSt6sod7W1U8I29chsnic3OEi87zPxGoSVrhvHR0FrAZDpN3AZPctoYB5SU1GpJeav0UJnl17Y+xhFtznpKmr2fXb6BGxxLo+3B1PBy7DBj63buKJBkojOoEtwfFQEn/unLrqCfIF87y91cAhveHIw1IvGqNNFROHvTcFteLQD3P7+ep/n4EeiNGhCkSTdA+/WA7UmUzZfFUOzcRUCdaEWaHcQY7x5Ppy91P7GwbMOlRcCQ8vxTeJWdrEJYoH3HKIIOdnxRhLg==">
            <a:extLst>
              <a:ext uri="{FF2B5EF4-FFF2-40B4-BE49-F238E27FC236}">
                <a16:creationId xmlns:a16="http://schemas.microsoft.com/office/drawing/2014/main" id="{5BA896BC-48A8-430F-9FFD-6310EE82A430}"/>
              </a:ext>
            </a:extLst>
          </p:cNvPr>
          <p:cNvSpPr>
            <a:spLocks noChangeAspect="1"/>
          </p:cNvSpPr>
          <p:nvPr>
            <p:custDataLst>
              <p:tags r:id="rId1"/>
            </p:custDataLst>
          </p:nvPr>
        </p:nvSpPr>
        <p:spPr>
          <a:xfrm>
            <a:off x="2201863" y="2137558"/>
            <a:ext cx="10100790" cy="622848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AFBBF13-39F2-49AD-8BE5-3BBFAD119540}"/>
              </a:ext>
            </a:extLst>
          </p:cNvPr>
          <p:cNvSpPr txBox="1"/>
          <p:nvPr/>
        </p:nvSpPr>
        <p:spPr>
          <a:xfrm>
            <a:off x="11578443" y="8539931"/>
            <a:ext cx="2687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rgbClr val="86A08B"/>
                </a:solidFill>
              </a:rPr>
              <a:t>Source: CAFB Client Survey, 2021</a:t>
            </a:r>
          </a:p>
        </p:txBody>
      </p:sp>
    </p:spTree>
    <p:extLst>
      <p:ext uri="{BB962C8B-B14F-4D97-AF65-F5344CB8AC3E}">
        <p14:creationId xmlns:p14="http://schemas.microsoft.com/office/powerpoint/2010/main" val="3082327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8BA1F-6017-314C-8B0C-E9C2CD142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7220" y="297078"/>
            <a:ext cx="11335961" cy="1773329"/>
          </a:xfrm>
        </p:spPr>
        <p:txBody>
          <a:bodyPr anchor="ctr"/>
          <a:lstStyle/>
          <a:p>
            <a:pPr algn="ctr"/>
            <a:r>
              <a:rPr lang="en-US" sz="4800">
                <a:solidFill>
                  <a:schemeClr val="accent2"/>
                </a:solidFill>
              </a:rPr>
              <a:t>Recovery is not coming quickly for the region’s lowest earners.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3600E56-1BCB-4216-B4A0-05306C8656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374" y="1991577"/>
            <a:ext cx="14165652" cy="702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515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8B3C67-7493-534C-A993-BF59DDAB6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231" y="807676"/>
            <a:ext cx="13421277" cy="1518429"/>
          </a:xfrm>
        </p:spPr>
        <p:txBody>
          <a:bodyPr/>
          <a:lstStyle/>
          <a:p>
            <a:r>
              <a:rPr lang="en-US" sz="6000"/>
              <a:t>Addressing hunger today and tomorrow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DF775A-344A-E247-8DC6-9A00BB5B06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232" y="1936193"/>
            <a:ext cx="6350668" cy="2062103"/>
          </a:xfrm>
        </p:spPr>
        <p:txBody>
          <a:bodyPr/>
          <a:lstStyle/>
          <a:p>
            <a:r>
              <a:rPr lang="en-US"/>
              <a:t>Years before the pandemic, the Capital Area Food Bank had enacted a new strategic plan emphasizing a </a:t>
            </a:r>
            <a:r>
              <a:rPr lang="en-US" b="1">
                <a:solidFill>
                  <a:srgbClr val="DC7A00"/>
                </a:solidFill>
              </a:rPr>
              <a:t>dual focus </a:t>
            </a:r>
            <a:r>
              <a:rPr lang="en-US"/>
              <a:t>on addressing hunger today </a:t>
            </a:r>
            <a:r>
              <a:rPr lang="en-US" i="1"/>
              <a:t>and</a:t>
            </a:r>
            <a:r>
              <a:rPr lang="en-US"/>
              <a:t> seeding innovative approaches that will have a lasting impact on longer term food security for tomorrow.</a:t>
            </a:r>
          </a:p>
          <a:p>
            <a:r>
              <a:rPr lang="en-US"/>
              <a:t>Key concepts in the plan include client-centered program design and approaches that </a:t>
            </a:r>
            <a:r>
              <a:rPr lang="en-US" b="1">
                <a:solidFill>
                  <a:srgbClr val="DC7A00"/>
                </a:solidFill>
              </a:rPr>
              <a:t>address the root causes of food insecurity</a:t>
            </a:r>
            <a:r>
              <a:rPr lang="en-US"/>
              <a:t>.</a:t>
            </a:r>
          </a:p>
          <a:p>
            <a:r>
              <a:rPr lang="en-US"/>
              <a:t>Given the deeply rooted inequities that have always existed but were laid bare by the pandemic, these approaches are now more important than ever.</a:t>
            </a:r>
          </a:p>
          <a:p>
            <a:endParaRPr lang="en-US"/>
          </a:p>
          <a:p>
            <a:pPr lvl="1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DA9A205-74DB-4EC0-BA02-0452488EFAA8}"/>
              </a:ext>
            </a:extLst>
          </p:cNvPr>
          <p:cNvGrpSpPr/>
          <p:nvPr/>
        </p:nvGrpSpPr>
        <p:grpSpPr>
          <a:xfrm>
            <a:off x="7766513" y="256716"/>
            <a:ext cx="6504996" cy="9754445"/>
            <a:chOff x="7315200" y="256716"/>
            <a:chExt cx="6504996" cy="975444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C0FBBAB-FAAA-43A7-8D22-27605BE3F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5400000">
              <a:off x="5690475" y="1881441"/>
              <a:ext cx="9754445" cy="6504996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140F070-9577-45BB-983B-47BB7683C6D8}"/>
                </a:ext>
              </a:extLst>
            </p:cNvPr>
            <p:cNvSpPr txBox="1"/>
            <p:nvPr/>
          </p:nvSpPr>
          <p:spPr>
            <a:xfrm>
              <a:off x="8440447" y="3505200"/>
              <a:ext cx="425450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Food to address hunger today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A444A55-7FB5-4879-8C18-09617F54FF23}"/>
                </a:ext>
              </a:extLst>
            </p:cNvPr>
            <p:cNvSpPr txBox="1"/>
            <p:nvPr/>
          </p:nvSpPr>
          <p:spPr>
            <a:xfrm>
              <a:off x="8440447" y="5434742"/>
              <a:ext cx="425450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Food for brighter futures tomorrow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88385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11A091A-371B-9344-98B8-8B4A93383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232" y="807676"/>
            <a:ext cx="11113168" cy="1518429"/>
          </a:xfrm>
        </p:spPr>
        <p:txBody>
          <a:bodyPr/>
          <a:lstStyle/>
          <a:p>
            <a:r>
              <a:rPr lang="en-US"/>
              <a:t>Food as a driver of inclusive economic growth</a:t>
            </a:r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EA3CA449-29D6-446E-96A4-A9631CCF3831}"/>
              </a:ext>
            </a:extLst>
          </p:cNvPr>
          <p:cNvSpPr>
            <a:spLocks/>
          </p:cNvSpPr>
          <p:nvPr/>
        </p:nvSpPr>
        <p:spPr bwMode="auto">
          <a:xfrm rot="10800000">
            <a:off x="5608259" y="4327210"/>
            <a:ext cx="3245887" cy="2150256"/>
          </a:xfrm>
          <a:custGeom>
            <a:avLst/>
            <a:gdLst>
              <a:gd name="T0" fmla="*/ 357 w 357"/>
              <a:gd name="T1" fmla="*/ 13 h 236"/>
              <a:gd name="T2" fmla="*/ 314 w 357"/>
              <a:gd name="T3" fmla="*/ 0 h 236"/>
              <a:gd name="T4" fmla="*/ 317 w 357"/>
              <a:gd name="T5" fmla="*/ 12 h 236"/>
              <a:gd name="T6" fmla="*/ 178 w 357"/>
              <a:gd name="T7" fmla="*/ 113 h 236"/>
              <a:gd name="T8" fmla="*/ 0 w 357"/>
              <a:gd name="T9" fmla="*/ 220 h 236"/>
              <a:gd name="T10" fmla="*/ 1 w 357"/>
              <a:gd name="T11" fmla="*/ 236 h 236"/>
              <a:gd name="T12" fmla="*/ 191 w 357"/>
              <a:gd name="T13" fmla="*/ 124 h 236"/>
              <a:gd name="T14" fmla="*/ 321 w 357"/>
              <a:gd name="T15" fmla="*/ 29 h 236"/>
              <a:gd name="T16" fmla="*/ 324 w 357"/>
              <a:gd name="T17" fmla="*/ 44 h 236"/>
              <a:gd name="T18" fmla="*/ 357 w 357"/>
              <a:gd name="T19" fmla="*/ 13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7" h="236">
                <a:moveTo>
                  <a:pt x="357" y="13"/>
                </a:moveTo>
                <a:cubicBezTo>
                  <a:pt x="314" y="0"/>
                  <a:pt x="314" y="0"/>
                  <a:pt x="314" y="0"/>
                </a:cubicBezTo>
                <a:cubicBezTo>
                  <a:pt x="317" y="12"/>
                  <a:pt x="317" y="12"/>
                  <a:pt x="317" y="12"/>
                </a:cubicBezTo>
                <a:cubicBezTo>
                  <a:pt x="277" y="25"/>
                  <a:pt x="224" y="54"/>
                  <a:pt x="178" y="113"/>
                </a:cubicBezTo>
                <a:cubicBezTo>
                  <a:pt x="131" y="174"/>
                  <a:pt x="66" y="213"/>
                  <a:pt x="0" y="220"/>
                </a:cubicBezTo>
                <a:cubicBezTo>
                  <a:pt x="1" y="236"/>
                  <a:pt x="1" y="236"/>
                  <a:pt x="1" y="236"/>
                </a:cubicBezTo>
                <a:cubicBezTo>
                  <a:pt x="72" y="229"/>
                  <a:pt x="142" y="188"/>
                  <a:pt x="191" y="124"/>
                </a:cubicBezTo>
                <a:cubicBezTo>
                  <a:pt x="235" y="68"/>
                  <a:pt x="283" y="41"/>
                  <a:pt x="321" y="29"/>
                </a:cubicBezTo>
                <a:cubicBezTo>
                  <a:pt x="324" y="44"/>
                  <a:pt x="324" y="44"/>
                  <a:pt x="324" y="44"/>
                </a:cubicBezTo>
                <a:lnTo>
                  <a:pt x="357" y="13"/>
                </a:lnTo>
                <a:close/>
              </a:path>
            </a:pathLst>
          </a:custGeom>
          <a:gradFill>
            <a:gsLst>
              <a:gs pos="2143">
                <a:schemeClr val="accent6"/>
              </a:gs>
              <a:gs pos="46000">
                <a:schemeClr val="accent6"/>
              </a:gs>
              <a:gs pos="100000">
                <a:srgbClr val="004B26"/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C6B7B147-B82D-429B-BA0A-17620B4B09B0}"/>
              </a:ext>
            </a:extLst>
          </p:cNvPr>
          <p:cNvSpPr>
            <a:spLocks/>
          </p:cNvSpPr>
          <p:nvPr/>
        </p:nvSpPr>
        <p:spPr bwMode="auto">
          <a:xfrm rot="10800000">
            <a:off x="9409009" y="4355401"/>
            <a:ext cx="890601" cy="829092"/>
          </a:xfrm>
          <a:custGeom>
            <a:avLst/>
            <a:gdLst>
              <a:gd name="T0" fmla="*/ 98 w 98"/>
              <a:gd name="T1" fmla="*/ 83 h 91"/>
              <a:gd name="T2" fmla="*/ 70 w 98"/>
              <a:gd name="T3" fmla="*/ 49 h 91"/>
              <a:gd name="T4" fmla="*/ 65 w 98"/>
              <a:gd name="T5" fmla="*/ 61 h 91"/>
              <a:gd name="T6" fmla="*/ 16 w 98"/>
              <a:gd name="T7" fmla="*/ 0 h 91"/>
              <a:gd name="T8" fmla="*/ 0 w 98"/>
              <a:gd name="T9" fmla="*/ 4 h 91"/>
              <a:gd name="T10" fmla="*/ 59 w 98"/>
              <a:gd name="T11" fmla="*/ 78 h 91"/>
              <a:gd name="T12" fmla="*/ 54 w 98"/>
              <a:gd name="T13" fmla="*/ 91 h 91"/>
              <a:gd name="T14" fmla="*/ 98 w 98"/>
              <a:gd name="T15" fmla="*/ 83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8" h="91">
                <a:moveTo>
                  <a:pt x="98" y="83"/>
                </a:moveTo>
                <a:cubicBezTo>
                  <a:pt x="70" y="49"/>
                  <a:pt x="70" y="49"/>
                  <a:pt x="70" y="49"/>
                </a:cubicBezTo>
                <a:cubicBezTo>
                  <a:pt x="65" y="61"/>
                  <a:pt x="65" y="61"/>
                  <a:pt x="65" y="61"/>
                </a:cubicBezTo>
                <a:cubicBezTo>
                  <a:pt x="40" y="48"/>
                  <a:pt x="23" y="26"/>
                  <a:pt x="16" y="0"/>
                </a:cubicBezTo>
                <a:cubicBezTo>
                  <a:pt x="0" y="4"/>
                  <a:pt x="0" y="4"/>
                  <a:pt x="0" y="4"/>
                </a:cubicBezTo>
                <a:cubicBezTo>
                  <a:pt x="7" y="36"/>
                  <a:pt x="28" y="61"/>
                  <a:pt x="59" y="78"/>
                </a:cubicBezTo>
                <a:cubicBezTo>
                  <a:pt x="54" y="91"/>
                  <a:pt x="54" y="91"/>
                  <a:pt x="54" y="91"/>
                </a:cubicBezTo>
                <a:lnTo>
                  <a:pt x="98" y="83"/>
                </a:lnTo>
                <a:close/>
              </a:path>
            </a:pathLst>
          </a:custGeom>
          <a:gradFill>
            <a:gsLst>
              <a:gs pos="46000">
                <a:schemeClr val="accent6"/>
              </a:gs>
              <a:gs pos="1071">
                <a:srgbClr val="004B26"/>
              </a:gs>
              <a:gs pos="100000">
                <a:schemeClr val="accent6"/>
              </a:gs>
            </a:gsLst>
            <a:lin ang="15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4EE436CC-AFF0-4295-B01B-D65C1FE474D9}"/>
              </a:ext>
            </a:extLst>
          </p:cNvPr>
          <p:cNvSpPr>
            <a:spLocks/>
          </p:cNvSpPr>
          <p:nvPr/>
        </p:nvSpPr>
        <p:spPr bwMode="auto">
          <a:xfrm rot="10800000">
            <a:off x="9300087" y="5730387"/>
            <a:ext cx="908541" cy="729140"/>
          </a:xfrm>
          <a:custGeom>
            <a:avLst/>
            <a:gdLst>
              <a:gd name="T0" fmla="*/ 100 w 100"/>
              <a:gd name="T1" fmla="*/ 17 h 80"/>
              <a:gd name="T2" fmla="*/ 97 w 100"/>
              <a:gd name="T3" fmla="*/ 0 h 80"/>
              <a:gd name="T4" fmla="*/ 14 w 100"/>
              <a:gd name="T5" fmla="*/ 43 h 80"/>
              <a:gd name="T6" fmla="*/ 3 w 100"/>
              <a:gd name="T7" fmla="*/ 36 h 80"/>
              <a:gd name="T8" fmla="*/ 0 w 100"/>
              <a:gd name="T9" fmla="*/ 80 h 80"/>
              <a:gd name="T10" fmla="*/ 40 w 100"/>
              <a:gd name="T11" fmla="*/ 60 h 80"/>
              <a:gd name="T12" fmla="*/ 28 w 100"/>
              <a:gd name="T13" fmla="*/ 52 h 80"/>
              <a:gd name="T14" fmla="*/ 100 w 100"/>
              <a:gd name="T15" fmla="*/ 17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0" h="80">
                <a:moveTo>
                  <a:pt x="100" y="17"/>
                </a:moveTo>
                <a:cubicBezTo>
                  <a:pt x="97" y="0"/>
                  <a:pt x="97" y="0"/>
                  <a:pt x="97" y="0"/>
                </a:cubicBezTo>
                <a:cubicBezTo>
                  <a:pt x="62" y="6"/>
                  <a:pt x="33" y="21"/>
                  <a:pt x="14" y="43"/>
                </a:cubicBezTo>
                <a:cubicBezTo>
                  <a:pt x="3" y="36"/>
                  <a:pt x="3" y="36"/>
                  <a:pt x="3" y="36"/>
                </a:cubicBezTo>
                <a:cubicBezTo>
                  <a:pt x="0" y="80"/>
                  <a:pt x="0" y="80"/>
                  <a:pt x="0" y="80"/>
                </a:cubicBezTo>
                <a:cubicBezTo>
                  <a:pt x="40" y="60"/>
                  <a:pt x="40" y="60"/>
                  <a:pt x="40" y="60"/>
                </a:cubicBezTo>
                <a:cubicBezTo>
                  <a:pt x="28" y="52"/>
                  <a:pt x="28" y="52"/>
                  <a:pt x="28" y="52"/>
                </a:cubicBezTo>
                <a:cubicBezTo>
                  <a:pt x="45" y="34"/>
                  <a:pt x="70" y="22"/>
                  <a:pt x="100" y="17"/>
                </a:cubicBezTo>
                <a:close/>
              </a:path>
            </a:pathLst>
          </a:custGeom>
          <a:gradFill>
            <a:gsLst>
              <a:gs pos="100000">
                <a:schemeClr val="accent6"/>
              </a:gs>
              <a:gs pos="32000">
                <a:schemeClr val="accent4">
                  <a:lumMod val="40000"/>
                  <a:lumOff val="60000"/>
                </a:schemeClr>
              </a:gs>
              <a:gs pos="0">
                <a:schemeClr val="accent4"/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14" name="Freeform 8">
            <a:extLst>
              <a:ext uri="{FF2B5EF4-FFF2-40B4-BE49-F238E27FC236}">
                <a16:creationId xmlns:a16="http://schemas.microsoft.com/office/drawing/2014/main" id="{1D39B343-EB2D-4A62-908A-1616391B910B}"/>
              </a:ext>
            </a:extLst>
          </p:cNvPr>
          <p:cNvSpPr>
            <a:spLocks/>
          </p:cNvSpPr>
          <p:nvPr/>
        </p:nvSpPr>
        <p:spPr bwMode="auto">
          <a:xfrm rot="10800000">
            <a:off x="5193256" y="4385824"/>
            <a:ext cx="3238198" cy="2159227"/>
          </a:xfrm>
          <a:custGeom>
            <a:avLst/>
            <a:gdLst>
              <a:gd name="T0" fmla="*/ 178 w 356"/>
              <a:gd name="T1" fmla="*/ 114 h 237"/>
              <a:gd name="T2" fmla="*/ 40 w 356"/>
              <a:gd name="T3" fmla="*/ 13 h 237"/>
              <a:gd name="T4" fmla="*/ 43 w 356"/>
              <a:gd name="T5" fmla="*/ 0 h 237"/>
              <a:gd name="T6" fmla="*/ 0 w 356"/>
              <a:gd name="T7" fmla="*/ 11 h 237"/>
              <a:gd name="T8" fmla="*/ 32 w 356"/>
              <a:gd name="T9" fmla="*/ 43 h 237"/>
              <a:gd name="T10" fmla="*/ 35 w 356"/>
              <a:gd name="T11" fmla="*/ 29 h 237"/>
              <a:gd name="T12" fmla="*/ 165 w 356"/>
              <a:gd name="T13" fmla="*/ 125 h 237"/>
              <a:gd name="T14" fmla="*/ 354 w 356"/>
              <a:gd name="T15" fmla="*/ 237 h 237"/>
              <a:gd name="T16" fmla="*/ 356 w 356"/>
              <a:gd name="T17" fmla="*/ 220 h 237"/>
              <a:gd name="T18" fmla="*/ 178 w 356"/>
              <a:gd name="T19" fmla="*/ 114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6" h="237">
                <a:moveTo>
                  <a:pt x="178" y="114"/>
                </a:moveTo>
                <a:cubicBezTo>
                  <a:pt x="132" y="54"/>
                  <a:pt x="79" y="26"/>
                  <a:pt x="40" y="13"/>
                </a:cubicBezTo>
                <a:cubicBezTo>
                  <a:pt x="43" y="0"/>
                  <a:pt x="43" y="0"/>
                  <a:pt x="43" y="0"/>
                </a:cubicBezTo>
                <a:cubicBezTo>
                  <a:pt x="0" y="11"/>
                  <a:pt x="0" y="11"/>
                  <a:pt x="0" y="11"/>
                </a:cubicBezTo>
                <a:cubicBezTo>
                  <a:pt x="32" y="43"/>
                  <a:pt x="32" y="43"/>
                  <a:pt x="32" y="43"/>
                </a:cubicBezTo>
                <a:cubicBezTo>
                  <a:pt x="35" y="29"/>
                  <a:pt x="35" y="29"/>
                  <a:pt x="35" y="29"/>
                </a:cubicBezTo>
                <a:cubicBezTo>
                  <a:pt x="72" y="42"/>
                  <a:pt x="121" y="68"/>
                  <a:pt x="165" y="125"/>
                </a:cubicBezTo>
                <a:cubicBezTo>
                  <a:pt x="214" y="189"/>
                  <a:pt x="283" y="230"/>
                  <a:pt x="354" y="237"/>
                </a:cubicBezTo>
                <a:cubicBezTo>
                  <a:pt x="356" y="220"/>
                  <a:pt x="356" y="220"/>
                  <a:pt x="356" y="220"/>
                </a:cubicBezTo>
                <a:cubicBezTo>
                  <a:pt x="290" y="213"/>
                  <a:pt x="225" y="175"/>
                  <a:pt x="178" y="114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rgbClr val="DC7A00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15" name="Freeform 9">
            <a:extLst>
              <a:ext uri="{FF2B5EF4-FFF2-40B4-BE49-F238E27FC236}">
                <a16:creationId xmlns:a16="http://schemas.microsoft.com/office/drawing/2014/main" id="{60D00B78-9C50-48B5-87EB-13A3F72FA547}"/>
              </a:ext>
            </a:extLst>
          </p:cNvPr>
          <p:cNvSpPr>
            <a:spLocks/>
          </p:cNvSpPr>
          <p:nvPr/>
        </p:nvSpPr>
        <p:spPr bwMode="auto">
          <a:xfrm rot="10800000">
            <a:off x="4016711" y="4355402"/>
            <a:ext cx="917511" cy="1037966"/>
          </a:xfrm>
          <a:custGeom>
            <a:avLst/>
            <a:gdLst>
              <a:gd name="T0" fmla="*/ 101 w 101"/>
              <a:gd name="T1" fmla="*/ 0 h 114"/>
              <a:gd name="T2" fmla="*/ 84 w 101"/>
              <a:gd name="T3" fmla="*/ 0 h 114"/>
              <a:gd name="T4" fmla="*/ 31 w 101"/>
              <a:gd name="T5" fmla="*/ 85 h 114"/>
              <a:gd name="T6" fmla="*/ 26 w 101"/>
              <a:gd name="T7" fmla="*/ 73 h 114"/>
              <a:gd name="T8" fmla="*/ 0 w 101"/>
              <a:gd name="T9" fmla="*/ 109 h 114"/>
              <a:gd name="T10" fmla="*/ 44 w 101"/>
              <a:gd name="T11" fmla="*/ 114 h 114"/>
              <a:gd name="T12" fmla="*/ 38 w 101"/>
              <a:gd name="T13" fmla="*/ 100 h 114"/>
              <a:gd name="T14" fmla="*/ 101 w 101"/>
              <a:gd name="T15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1" h="114">
                <a:moveTo>
                  <a:pt x="101" y="0"/>
                </a:moveTo>
                <a:cubicBezTo>
                  <a:pt x="84" y="0"/>
                  <a:pt x="84" y="0"/>
                  <a:pt x="84" y="0"/>
                </a:cubicBezTo>
                <a:cubicBezTo>
                  <a:pt x="84" y="37"/>
                  <a:pt x="65" y="67"/>
                  <a:pt x="31" y="85"/>
                </a:cubicBezTo>
                <a:cubicBezTo>
                  <a:pt x="26" y="73"/>
                  <a:pt x="26" y="73"/>
                  <a:pt x="26" y="73"/>
                </a:cubicBezTo>
                <a:cubicBezTo>
                  <a:pt x="0" y="109"/>
                  <a:pt x="0" y="109"/>
                  <a:pt x="0" y="109"/>
                </a:cubicBezTo>
                <a:cubicBezTo>
                  <a:pt x="44" y="114"/>
                  <a:pt x="44" y="114"/>
                  <a:pt x="44" y="114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78" y="80"/>
                  <a:pt x="101" y="44"/>
                  <a:pt x="101" y="0"/>
                </a:cubicBezTo>
                <a:close/>
              </a:path>
            </a:pathLst>
          </a:custGeom>
          <a:gradFill>
            <a:gsLst>
              <a:gs pos="4286">
                <a:srgbClr val="DC7A00"/>
              </a:gs>
              <a:gs pos="40000">
                <a:schemeClr val="accent4"/>
              </a:gs>
              <a:gs pos="100000">
                <a:schemeClr val="accent1">
                  <a:lumMod val="50000"/>
                </a:schemeClr>
              </a:gs>
            </a:gsLst>
            <a:lin ang="16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16" name="Freeform 10">
            <a:extLst>
              <a:ext uri="{FF2B5EF4-FFF2-40B4-BE49-F238E27FC236}">
                <a16:creationId xmlns:a16="http://schemas.microsoft.com/office/drawing/2014/main" id="{50BD95F2-16C9-4CB1-BEDE-6B27FA8D4FAA}"/>
              </a:ext>
            </a:extLst>
          </p:cNvPr>
          <p:cNvSpPr>
            <a:spLocks/>
          </p:cNvSpPr>
          <p:nvPr/>
        </p:nvSpPr>
        <p:spPr bwMode="auto">
          <a:xfrm rot="10800000">
            <a:off x="4152544" y="5721416"/>
            <a:ext cx="863690" cy="729140"/>
          </a:xfrm>
          <a:custGeom>
            <a:avLst/>
            <a:gdLst>
              <a:gd name="T0" fmla="*/ 83 w 95"/>
              <a:gd name="T1" fmla="*/ 42 h 80"/>
              <a:gd name="T2" fmla="*/ 3 w 95"/>
              <a:gd name="T3" fmla="*/ 0 h 80"/>
              <a:gd name="T4" fmla="*/ 0 w 95"/>
              <a:gd name="T5" fmla="*/ 17 h 80"/>
              <a:gd name="T6" fmla="*/ 67 w 95"/>
              <a:gd name="T7" fmla="*/ 51 h 80"/>
              <a:gd name="T8" fmla="*/ 56 w 95"/>
              <a:gd name="T9" fmla="*/ 57 h 80"/>
              <a:gd name="T10" fmla="*/ 94 w 95"/>
              <a:gd name="T11" fmla="*/ 80 h 80"/>
              <a:gd name="T12" fmla="*/ 95 w 95"/>
              <a:gd name="T13" fmla="*/ 35 h 80"/>
              <a:gd name="T14" fmla="*/ 83 w 95"/>
              <a:gd name="T15" fmla="*/ 4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" h="80">
                <a:moveTo>
                  <a:pt x="83" y="42"/>
                </a:moveTo>
                <a:cubicBezTo>
                  <a:pt x="64" y="21"/>
                  <a:pt x="36" y="6"/>
                  <a:pt x="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28" y="22"/>
                  <a:pt x="51" y="34"/>
                  <a:pt x="67" y="51"/>
                </a:cubicBezTo>
                <a:cubicBezTo>
                  <a:pt x="56" y="57"/>
                  <a:pt x="56" y="57"/>
                  <a:pt x="56" y="57"/>
                </a:cubicBezTo>
                <a:cubicBezTo>
                  <a:pt x="94" y="80"/>
                  <a:pt x="94" y="80"/>
                  <a:pt x="94" y="80"/>
                </a:cubicBezTo>
                <a:cubicBezTo>
                  <a:pt x="95" y="35"/>
                  <a:pt x="95" y="35"/>
                  <a:pt x="95" y="35"/>
                </a:cubicBezTo>
                <a:lnTo>
                  <a:pt x="83" y="42"/>
                </a:lnTo>
                <a:close/>
              </a:path>
            </a:pathLst>
          </a:custGeom>
          <a:gradFill>
            <a:gsLst>
              <a:gs pos="3214">
                <a:schemeClr val="accent4"/>
              </a:gs>
              <a:gs pos="6700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 useBgFill="1">
        <p:nvSpPr>
          <p:cNvPr id="17" name="Oval 11">
            <a:extLst>
              <a:ext uri="{FF2B5EF4-FFF2-40B4-BE49-F238E27FC236}">
                <a16:creationId xmlns:a16="http://schemas.microsoft.com/office/drawing/2014/main" id="{5F3D9D02-D76E-4C52-B1D7-B5E0E71F0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25547" y="5957847"/>
            <a:ext cx="861540" cy="875216"/>
          </a:xfrm>
          <a:prstGeom prst="ellipse">
            <a:avLst/>
          </a:prstGeom>
          <a:ln w="34925" cap="flat">
            <a:solidFill>
              <a:schemeClr val="accent4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 useBgFill="1">
        <p:nvSpPr>
          <p:cNvPr id="18" name="Oval 12">
            <a:extLst>
              <a:ext uri="{FF2B5EF4-FFF2-40B4-BE49-F238E27FC236}">
                <a16:creationId xmlns:a16="http://schemas.microsoft.com/office/drawing/2014/main" id="{6C0F24F7-6FFC-4A0F-8302-E96781602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498" y="5907447"/>
            <a:ext cx="873506" cy="875216"/>
          </a:xfrm>
          <a:prstGeom prst="ellipse">
            <a:avLst/>
          </a:prstGeom>
          <a:ln w="34925" cap="flat">
            <a:solidFill>
              <a:schemeClr val="accent6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 useBgFill="1">
        <p:nvSpPr>
          <p:cNvPr id="19" name="Oval 13">
            <a:extLst>
              <a:ext uri="{FF2B5EF4-FFF2-40B4-BE49-F238E27FC236}">
                <a16:creationId xmlns:a16="http://schemas.microsoft.com/office/drawing/2014/main" id="{E9445774-2493-4BB8-AD58-CDBC98CA71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2828" y="4858228"/>
            <a:ext cx="861540" cy="863250"/>
          </a:xfrm>
          <a:prstGeom prst="ellipse">
            <a:avLst/>
          </a:prstGeom>
          <a:ln w="34925" cap="flat">
            <a:solidFill>
              <a:schemeClr val="accent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 useBgFill="1">
        <p:nvSpPr>
          <p:cNvPr id="20" name="Oval 14">
            <a:extLst>
              <a:ext uri="{FF2B5EF4-FFF2-40B4-BE49-F238E27FC236}">
                <a16:creationId xmlns:a16="http://schemas.microsoft.com/office/drawing/2014/main" id="{D92A319F-5CBF-4AB2-A925-C83D3DA76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9426" y="4858228"/>
            <a:ext cx="873506" cy="863250"/>
          </a:xfrm>
          <a:prstGeom prst="ellipse">
            <a:avLst/>
          </a:prstGeom>
          <a:ln w="34925" cap="flat">
            <a:solidFill>
              <a:schemeClr val="accent6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 useBgFill="1">
        <p:nvSpPr>
          <p:cNvPr id="21" name="Oval 15">
            <a:extLst>
              <a:ext uri="{FF2B5EF4-FFF2-40B4-BE49-F238E27FC236}">
                <a16:creationId xmlns:a16="http://schemas.microsoft.com/office/drawing/2014/main" id="{E4B61214-7FAB-44F4-AAF8-6492BECD5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8347" y="3946202"/>
            <a:ext cx="861540" cy="863250"/>
          </a:xfrm>
          <a:prstGeom prst="ellipse">
            <a:avLst/>
          </a:prstGeom>
          <a:ln w="34925" cap="flat">
            <a:solidFill>
              <a:srgbClr val="004B26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 useBgFill="1">
        <p:nvSpPr>
          <p:cNvPr id="22" name="Oval 16">
            <a:extLst>
              <a:ext uri="{FF2B5EF4-FFF2-40B4-BE49-F238E27FC236}">
                <a16:creationId xmlns:a16="http://schemas.microsoft.com/office/drawing/2014/main" id="{27BC622F-CC15-47A5-AB21-3F853F613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698" y="3946202"/>
            <a:ext cx="873506" cy="863250"/>
          </a:xfrm>
          <a:prstGeom prst="ellipse">
            <a:avLst/>
          </a:prstGeom>
          <a:ln w="34925" cap="flat">
            <a:solidFill>
              <a:srgbClr val="DC7A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3182964-6639-4190-92DF-40C6113F5385}"/>
              </a:ext>
            </a:extLst>
          </p:cNvPr>
          <p:cNvSpPr/>
          <p:nvPr/>
        </p:nvSpPr>
        <p:spPr>
          <a:xfrm>
            <a:off x="4152543" y="3134391"/>
            <a:ext cx="2405160" cy="69095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Greater equity</a:t>
            </a:r>
            <a:r>
              <a:rPr lang="en-US">
                <a:latin typeface="Assistant" panose="00000500000000000000" pitchFamily="2" charset="-79"/>
                <a:cs typeface="Assistant" panose="00000500000000000000" pitchFamily="2" charset="-79"/>
              </a:rPr>
              <a:t> and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 </a:t>
            </a:r>
            <a:r>
              <a:rPr lang="en-US">
                <a:latin typeface="Assistant" panose="00000500000000000000" pitchFamily="2" charset="-79"/>
                <a:cs typeface="Assistant" panose="00000500000000000000" pitchFamily="2" charset="-79"/>
              </a:rPr>
              <a:t>variety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in offerings</a:t>
            </a:r>
            <a:r>
              <a:rPr lang="en-US">
                <a:latin typeface="Assistant" panose="00000500000000000000" pitchFamily="2" charset="-79"/>
                <a:cs typeface="Assistant" panose="00000500000000000000" pitchFamily="2" charset="-79"/>
              </a:rPr>
              <a:t> 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7AB7FBE-D365-4986-B13F-A06806412081}"/>
              </a:ext>
            </a:extLst>
          </p:cNvPr>
          <p:cNvSpPr/>
          <p:nvPr/>
        </p:nvSpPr>
        <p:spPr>
          <a:xfrm>
            <a:off x="8538347" y="3032947"/>
            <a:ext cx="3035648" cy="1042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Growth of lower-middle class population from minimum to </a:t>
            </a: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living wage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4CC5C9-7C13-47CB-B569-67FCC1AC781F}"/>
              </a:ext>
            </a:extLst>
          </p:cNvPr>
          <p:cNvSpPr/>
          <p:nvPr/>
        </p:nvSpPr>
        <p:spPr>
          <a:xfrm>
            <a:off x="2481281" y="6946071"/>
            <a:ext cx="3117366" cy="6909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Increase in consumption of durables and non-durables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EF199C9-7F87-4820-9FA9-574422B7C9F9}"/>
              </a:ext>
            </a:extLst>
          </p:cNvPr>
          <p:cNvSpPr/>
          <p:nvPr/>
        </p:nvSpPr>
        <p:spPr>
          <a:xfrm>
            <a:off x="8833394" y="6946071"/>
            <a:ext cx="2952142" cy="6909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Access to and consumption of good, healthy food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B44D917-6B3F-41E1-9EC4-C71500A09EC2}"/>
              </a:ext>
            </a:extLst>
          </p:cNvPr>
          <p:cNvSpPr/>
          <p:nvPr/>
        </p:nvSpPr>
        <p:spPr>
          <a:xfrm>
            <a:off x="10696446" y="4630283"/>
            <a:ext cx="3035648" cy="140294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>
                <a:latin typeface="Assistant" panose="00000500000000000000" pitchFamily="2" charset="-79"/>
                <a:cs typeface="Assistant" panose="00000500000000000000" pitchFamily="2" charset="-79"/>
              </a:rPr>
              <a:t>Integration of food with other services, like education, skill development and health for better outcomes</a:t>
            </a:r>
            <a:endParaRPr lang="en-US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E4313E-B534-4987-B9AD-482E10227471}"/>
              </a:ext>
            </a:extLst>
          </p:cNvPr>
          <p:cNvSpPr/>
          <p:nvPr/>
        </p:nvSpPr>
        <p:spPr>
          <a:xfrm>
            <a:off x="1314811" y="4738651"/>
            <a:ext cx="2191886" cy="14029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Growth in businesses’ locations and offerings to all population segments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pic>
        <p:nvPicPr>
          <p:cNvPr id="29" name="Graphic 28" descr="Table setting">
            <a:extLst>
              <a:ext uri="{FF2B5EF4-FFF2-40B4-BE49-F238E27FC236}">
                <a16:creationId xmlns:a16="http://schemas.microsoft.com/office/drawing/2014/main" id="{3CA44A44-45EB-41A1-AEED-EAE1B31EE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00578" y="6041452"/>
            <a:ext cx="731520" cy="731520"/>
          </a:xfrm>
          <a:prstGeom prst="rect">
            <a:avLst/>
          </a:prstGeom>
        </p:spPr>
      </p:pic>
      <p:pic>
        <p:nvPicPr>
          <p:cNvPr id="30" name="Graphic 29" descr="Shopping bag">
            <a:extLst>
              <a:ext uri="{FF2B5EF4-FFF2-40B4-BE49-F238E27FC236}">
                <a16:creationId xmlns:a16="http://schemas.microsoft.com/office/drawing/2014/main" id="{9562A1E9-8687-4A12-B4DF-BBE49F9F3F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01495" y="5947084"/>
            <a:ext cx="731520" cy="731520"/>
          </a:xfrm>
          <a:prstGeom prst="rect">
            <a:avLst/>
          </a:prstGeom>
        </p:spPr>
      </p:pic>
      <p:pic>
        <p:nvPicPr>
          <p:cNvPr id="31" name="Graphic 30" descr="Business Growth">
            <a:extLst>
              <a:ext uri="{FF2B5EF4-FFF2-40B4-BE49-F238E27FC236}">
                <a16:creationId xmlns:a16="http://schemas.microsoft.com/office/drawing/2014/main" id="{37B59C0B-720B-4A50-86AE-85F442702B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30548" y="4008587"/>
            <a:ext cx="731520" cy="731520"/>
          </a:xfrm>
          <a:prstGeom prst="rect">
            <a:avLst/>
          </a:prstGeom>
        </p:spPr>
      </p:pic>
      <p:pic>
        <p:nvPicPr>
          <p:cNvPr id="32" name="Graphic 31" descr="Bar graph with upward trend">
            <a:extLst>
              <a:ext uri="{FF2B5EF4-FFF2-40B4-BE49-F238E27FC236}">
                <a16:creationId xmlns:a16="http://schemas.microsoft.com/office/drawing/2014/main" id="{86E7D7A8-D36B-443C-9C19-9072222C9A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727838" y="4924093"/>
            <a:ext cx="731520" cy="731520"/>
          </a:xfrm>
          <a:prstGeom prst="rect">
            <a:avLst/>
          </a:prstGeom>
        </p:spPr>
      </p:pic>
      <p:pic>
        <p:nvPicPr>
          <p:cNvPr id="33" name="Graphic 32" descr="User network">
            <a:extLst>
              <a:ext uri="{FF2B5EF4-FFF2-40B4-BE49-F238E27FC236}">
                <a16:creationId xmlns:a16="http://schemas.microsoft.com/office/drawing/2014/main" id="{879E0EF6-82BD-4CD1-95C5-89D84A5262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873274" y="4900981"/>
            <a:ext cx="731520" cy="731520"/>
          </a:xfrm>
          <a:prstGeom prst="rect">
            <a:avLst/>
          </a:prstGeom>
        </p:spPr>
      </p:pic>
      <p:pic>
        <p:nvPicPr>
          <p:cNvPr id="34" name="Graphic 33" descr="Scales of justice">
            <a:extLst>
              <a:ext uri="{FF2B5EF4-FFF2-40B4-BE49-F238E27FC236}">
                <a16:creationId xmlns:a16="http://schemas.microsoft.com/office/drawing/2014/main" id="{AFF534A3-2289-4AFF-B7C7-B7BDBBC4022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008691" y="3975315"/>
            <a:ext cx="731520" cy="73152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D9880EB3-1E49-4E52-B1DA-F2C23150508B}"/>
              </a:ext>
            </a:extLst>
          </p:cNvPr>
          <p:cNvSpPr txBox="1"/>
          <p:nvPr/>
        </p:nvSpPr>
        <p:spPr>
          <a:xfrm>
            <a:off x="8626931" y="5730387"/>
            <a:ext cx="25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9D28676-435D-4793-AE87-F5E5C68CB5F3}"/>
              </a:ext>
            </a:extLst>
          </p:cNvPr>
          <p:cNvSpPr txBox="1"/>
          <p:nvPr/>
        </p:nvSpPr>
        <p:spPr>
          <a:xfrm>
            <a:off x="5832695" y="4223113"/>
            <a:ext cx="25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3EA1A92-1E70-4FD4-BEBC-C09757E6FA04}"/>
              </a:ext>
            </a:extLst>
          </p:cNvPr>
          <p:cNvSpPr txBox="1"/>
          <p:nvPr/>
        </p:nvSpPr>
        <p:spPr>
          <a:xfrm>
            <a:off x="4446468" y="5503849"/>
            <a:ext cx="25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AF53F53-7471-4395-9167-15D7C8796B36}"/>
              </a:ext>
            </a:extLst>
          </p:cNvPr>
          <p:cNvSpPr txBox="1"/>
          <p:nvPr/>
        </p:nvSpPr>
        <p:spPr>
          <a:xfrm>
            <a:off x="8300642" y="3846316"/>
            <a:ext cx="25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E083B74-9AA5-4245-AEF9-02C4AC5C8A2A}"/>
              </a:ext>
            </a:extLst>
          </p:cNvPr>
          <p:cNvSpPr txBox="1"/>
          <p:nvPr/>
        </p:nvSpPr>
        <p:spPr>
          <a:xfrm>
            <a:off x="5492473" y="6545968"/>
            <a:ext cx="25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54653D9-8412-4090-88D4-929B00D55F62}"/>
              </a:ext>
            </a:extLst>
          </p:cNvPr>
          <p:cNvSpPr txBox="1"/>
          <p:nvPr/>
        </p:nvSpPr>
        <p:spPr>
          <a:xfrm>
            <a:off x="9587087" y="4782547"/>
            <a:ext cx="25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sistant" panose="00000500000000000000" pitchFamily="2" charset="-79"/>
                <a:cs typeface="Assistant" panose="00000500000000000000" pitchFamily="2" charset="-79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621160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6493E13F-6CAC-4A77-8EBF-42EAFF97B3F6}"/>
              </a:ext>
            </a:extLst>
          </p:cNvPr>
          <p:cNvSpPr/>
          <p:nvPr/>
        </p:nvSpPr>
        <p:spPr>
          <a:xfrm>
            <a:off x="874045" y="8336324"/>
            <a:ext cx="2063653" cy="3765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EBE7CC2-54AD-461C-BA89-C914E98FB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192" y="807676"/>
            <a:ext cx="14373971" cy="1518429"/>
          </a:xfrm>
        </p:spPr>
        <p:txBody>
          <a:bodyPr/>
          <a:lstStyle/>
          <a:p>
            <a:r>
              <a:rPr lang="en-US">
                <a:latin typeface="Assistant"/>
                <a:cs typeface="Assistant"/>
              </a:rPr>
              <a:t>Recovery and Rebuilding -- Food+ Pilots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FCA8C6C-988C-406E-ACFE-3D24096C15BF}"/>
              </a:ext>
            </a:extLst>
          </p:cNvPr>
          <p:cNvGrpSpPr/>
          <p:nvPr/>
        </p:nvGrpSpPr>
        <p:grpSpPr>
          <a:xfrm>
            <a:off x="68617" y="2326105"/>
            <a:ext cx="10806638" cy="5183427"/>
            <a:chOff x="1400330" y="1700207"/>
            <a:chExt cx="12372262" cy="5614993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D73C0AF-203C-4C25-AC41-10BC94A254D4}"/>
                </a:ext>
              </a:extLst>
            </p:cNvPr>
            <p:cNvGrpSpPr/>
            <p:nvPr/>
          </p:nvGrpSpPr>
          <p:grpSpPr>
            <a:xfrm>
              <a:off x="1401614" y="1700207"/>
              <a:ext cx="4441638" cy="5614641"/>
              <a:chOff x="755576" y="1338821"/>
              <a:chExt cx="1872208" cy="2952515"/>
            </a:xfrm>
          </p:grpSpPr>
          <p:sp>
            <p:nvSpPr>
              <p:cNvPr id="34" name="Isosceles Triangle 33">
                <a:extLst>
                  <a:ext uri="{FF2B5EF4-FFF2-40B4-BE49-F238E27FC236}">
                    <a16:creationId xmlns:a16="http://schemas.microsoft.com/office/drawing/2014/main" id="{6D698B0C-6BAB-4E1E-A4DF-19D39AFFFDB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55576" y="1338822"/>
                <a:ext cx="1872208" cy="1476164"/>
              </a:xfrm>
              <a:prstGeom prst="triangle">
                <a:avLst/>
              </a:prstGeom>
              <a:solidFill>
                <a:srgbClr val="3E671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>
                  <a:solidFill>
                    <a:schemeClr val="tx1"/>
                  </a:solidFill>
                  <a:latin typeface="Assistant" panose="00000500000000000000" pitchFamily="2" charset="-79"/>
                  <a:cs typeface="Assistant" panose="00000500000000000000" pitchFamily="2" charset="-79"/>
                </a:endParaRPr>
              </a:p>
            </p:txBody>
          </p:sp>
          <p:sp>
            <p:nvSpPr>
              <p:cNvPr id="35" name="Isosceles Triangle 34">
                <a:extLst>
                  <a:ext uri="{FF2B5EF4-FFF2-40B4-BE49-F238E27FC236}">
                    <a16:creationId xmlns:a16="http://schemas.microsoft.com/office/drawing/2014/main" id="{79BB8744-C9FA-442D-90DA-06464C147359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0800000">
                <a:off x="1091939" y="1338821"/>
                <a:ext cx="606090" cy="477879"/>
              </a:xfrm>
              <a:prstGeom prst="triangle">
                <a:avLst/>
              </a:prstGeom>
              <a:gradFill flip="none" rotWithShape="1">
                <a:gsLst>
                  <a:gs pos="0">
                    <a:srgbClr val="004B26"/>
                  </a:gs>
                  <a:gs pos="100000">
                    <a:srgbClr val="3E671F"/>
                  </a:gs>
                </a:gsLst>
                <a:lin ang="1800000" scaled="0"/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>
                  <a:solidFill>
                    <a:schemeClr val="tx1"/>
                  </a:solidFill>
                  <a:latin typeface="Assistant" panose="00000500000000000000" pitchFamily="2" charset="-79"/>
                  <a:cs typeface="Assistant" panose="00000500000000000000" pitchFamily="2" charset="-79"/>
                </a:endParaRPr>
              </a:p>
            </p:txBody>
          </p:sp>
          <p:sp>
            <p:nvSpPr>
              <p:cNvPr id="36" name="Isosceles Triangle 35">
                <a:extLst>
                  <a:ext uri="{FF2B5EF4-FFF2-40B4-BE49-F238E27FC236}">
                    <a16:creationId xmlns:a16="http://schemas.microsoft.com/office/drawing/2014/main" id="{012021C8-C3C6-479D-BAE4-6B376553314A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0800000">
                <a:off x="755576" y="2815172"/>
                <a:ext cx="1872208" cy="1476164"/>
              </a:xfrm>
              <a:prstGeom prst="triangle">
                <a:avLst/>
              </a:prstGeom>
              <a:solidFill>
                <a:srgbClr val="004B2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>
                  <a:solidFill>
                    <a:schemeClr val="tx1"/>
                  </a:solidFill>
                  <a:latin typeface="Assistant" panose="00000500000000000000" pitchFamily="2" charset="-79"/>
                  <a:cs typeface="Assistant" panose="00000500000000000000" pitchFamily="2" charset="-79"/>
                </a:endParaRP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9D71FD6C-9CF6-49ED-A908-42512AE703CA}"/>
                </a:ext>
              </a:extLst>
            </p:cNvPr>
            <p:cNvGrpSpPr/>
            <p:nvPr/>
          </p:nvGrpSpPr>
          <p:grpSpPr>
            <a:xfrm>
              <a:off x="5308077" y="1700559"/>
              <a:ext cx="4441638" cy="5614641"/>
              <a:chOff x="755576" y="1338821"/>
              <a:chExt cx="1872208" cy="2952515"/>
            </a:xfrm>
          </p:grpSpPr>
          <p:sp>
            <p:nvSpPr>
              <p:cNvPr id="31" name="Isosceles Triangle 30">
                <a:extLst>
                  <a:ext uri="{FF2B5EF4-FFF2-40B4-BE49-F238E27FC236}">
                    <a16:creationId xmlns:a16="http://schemas.microsoft.com/office/drawing/2014/main" id="{6351B18C-10C1-4695-BDC0-34CA7B79E94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55576" y="1338822"/>
                <a:ext cx="1872208" cy="1476164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>
                  <a:solidFill>
                    <a:schemeClr val="tx1"/>
                  </a:solidFill>
                  <a:latin typeface="Assistant" panose="00000500000000000000" pitchFamily="2" charset="-79"/>
                  <a:cs typeface="Assistant" panose="00000500000000000000" pitchFamily="2" charset="-79"/>
                </a:endParaRPr>
              </a:p>
            </p:txBody>
          </p:sp>
          <p:sp>
            <p:nvSpPr>
              <p:cNvPr id="32" name="Isosceles Triangle 31">
                <a:extLst>
                  <a:ext uri="{FF2B5EF4-FFF2-40B4-BE49-F238E27FC236}">
                    <a16:creationId xmlns:a16="http://schemas.microsoft.com/office/drawing/2014/main" id="{696EF550-ACAF-42D1-8C8A-E9D28CE84052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0800000">
                <a:off x="1091939" y="1338821"/>
                <a:ext cx="606090" cy="477879"/>
              </a:xfrm>
              <a:prstGeom prst="triangle">
                <a:avLst/>
              </a:prstGeom>
              <a:gradFill flip="none" rotWithShape="1">
                <a:gsLst>
                  <a:gs pos="0">
                    <a:schemeClr val="accent3">
                      <a:lumMod val="75000"/>
                    </a:schemeClr>
                  </a:gs>
                  <a:gs pos="100000">
                    <a:schemeClr val="accent3"/>
                  </a:gs>
                </a:gsLst>
                <a:lin ang="1800000" scaled="0"/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>
                  <a:solidFill>
                    <a:schemeClr val="tx1"/>
                  </a:solidFill>
                  <a:latin typeface="Assistant" panose="00000500000000000000" pitchFamily="2" charset="-79"/>
                  <a:cs typeface="Assistant" panose="00000500000000000000" pitchFamily="2" charset="-79"/>
                </a:endParaRPr>
              </a:p>
            </p:txBody>
          </p:sp>
          <p:sp>
            <p:nvSpPr>
              <p:cNvPr id="33" name="Isosceles Triangle 32">
                <a:extLst>
                  <a:ext uri="{FF2B5EF4-FFF2-40B4-BE49-F238E27FC236}">
                    <a16:creationId xmlns:a16="http://schemas.microsoft.com/office/drawing/2014/main" id="{72631893-7A59-4F84-803E-3ECC6B3BE23C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0800000">
                <a:off x="755576" y="2815172"/>
                <a:ext cx="1872208" cy="1476164"/>
              </a:xfrm>
              <a:prstGeom prst="triangl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>
                  <a:solidFill>
                    <a:schemeClr val="tx1"/>
                  </a:solidFill>
                  <a:latin typeface="Assistant" panose="00000500000000000000" pitchFamily="2" charset="-79"/>
                  <a:cs typeface="Assistant" panose="00000500000000000000" pitchFamily="2" charset="-79"/>
                </a:endParaRP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F2A3CCC-5C2C-407E-944F-72B23F3D16D9}"/>
                </a:ext>
              </a:extLst>
            </p:cNvPr>
            <p:cNvGrpSpPr/>
            <p:nvPr/>
          </p:nvGrpSpPr>
          <p:grpSpPr>
            <a:xfrm>
              <a:off x="9317033" y="1700383"/>
              <a:ext cx="4441638" cy="5614641"/>
              <a:chOff x="755576" y="1338821"/>
              <a:chExt cx="1872208" cy="2952515"/>
            </a:xfrm>
          </p:grpSpPr>
          <p:sp>
            <p:nvSpPr>
              <p:cNvPr id="28" name="Isosceles Triangle 27">
                <a:extLst>
                  <a:ext uri="{FF2B5EF4-FFF2-40B4-BE49-F238E27FC236}">
                    <a16:creationId xmlns:a16="http://schemas.microsoft.com/office/drawing/2014/main" id="{71C19534-4E25-4F88-99DC-3BE4D150AA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55576" y="1338822"/>
                <a:ext cx="1872208" cy="1476164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>
                  <a:solidFill>
                    <a:schemeClr val="tx1"/>
                  </a:solidFill>
                  <a:latin typeface="Assistant" panose="00000500000000000000" pitchFamily="2" charset="-79"/>
                  <a:cs typeface="Assistant" panose="00000500000000000000" pitchFamily="2" charset="-79"/>
                </a:endParaRPr>
              </a:p>
            </p:txBody>
          </p:sp>
          <p:sp>
            <p:nvSpPr>
              <p:cNvPr id="29" name="Isosceles Triangle 28">
                <a:extLst>
                  <a:ext uri="{FF2B5EF4-FFF2-40B4-BE49-F238E27FC236}">
                    <a16:creationId xmlns:a16="http://schemas.microsoft.com/office/drawing/2014/main" id="{16A61B21-172A-4622-80D3-8566A760A4AC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0800000">
                <a:off x="1091939" y="1338821"/>
                <a:ext cx="606090" cy="477879"/>
              </a:xfrm>
              <a:prstGeom prst="triangl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>
                  <a:solidFill>
                    <a:schemeClr val="tx1"/>
                  </a:solidFill>
                  <a:latin typeface="Assistant" panose="00000500000000000000" pitchFamily="2" charset="-79"/>
                  <a:cs typeface="Assistant" panose="00000500000000000000" pitchFamily="2" charset="-79"/>
                </a:endParaRPr>
              </a:p>
            </p:txBody>
          </p:sp>
          <p:sp>
            <p:nvSpPr>
              <p:cNvPr id="30" name="Isosceles Triangle 29">
                <a:extLst>
                  <a:ext uri="{FF2B5EF4-FFF2-40B4-BE49-F238E27FC236}">
                    <a16:creationId xmlns:a16="http://schemas.microsoft.com/office/drawing/2014/main" id="{0BB9F42F-28AE-4ECC-AB0E-7BF1F3CC7380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0800000">
                <a:off x="755576" y="2815172"/>
                <a:ext cx="1872208" cy="1476164"/>
              </a:xfrm>
              <a:prstGeom prst="triangl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>
                  <a:solidFill>
                    <a:schemeClr val="tx1"/>
                  </a:solidFill>
                  <a:latin typeface="Assistant" panose="00000500000000000000" pitchFamily="2" charset="-79"/>
                  <a:cs typeface="Assistant" panose="00000500000000000000" pitchFamily="2" charset="-79"/>
                </a:endParaRPr>
              </a:p>
            </p:txBody>
          </p: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2A175B2-375B-4D01-9E7A-260DD9B6E329}"/>
                </a:ext>
              </a:extLst>
            </p:cNvPr>
            <p:cNvSpPr txBox="1"/>
            <p:nvPr/>
          </p:nvSpPr>
          <p:spPr>
            <a:xfrm>
              <a:off x="2375985" y="1754490"/>
              <a:ext cx="8684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01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A5246E1-98E3-4FF4-8234-4BF30B4E1A34}"/>
                </a:ext>
              </a:extLst>
            </p:cNvPr>
            <p:cNvSpPr txBox="1"/>
            <p:nvPr/>
          </p:nvSpPr>
          <p:spPr>
            <a:xfrm>
              <a:off x="6430699" y="1754490"/>
              <a:ext cx="8684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02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25F7E48-BA87-4F77-B1FF-88751E28878E}"/>
                </a:ext>
              </a:extLst>
            </p:cNvPr>
            <p:cNvSpPr txBox="1"/>
            <p:nvPr/>
          </p:nvSpPr>
          <p:spPr>
            <a:xfrm>
              <a:off x="10438290" y="1748858"/>
              <a:ext cx="8684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03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D165D37-A77C-4027-8FC9-E25BD90ACF24}"/>
                </a:ext>
              </a:extLst>
            </p:cNvPr>
            <p:cNvSpPr txBox="1"/>
            <p:nvPr/>
          </p:nvSpPr>
          <p:spPr>
            <a:xfrm>
              <a:off x="1400330" y="4044823"/>
              <a:ext cx="4437173" cy="42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33" b="1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Food + Health Care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3018285-E094-45BE-B9B6-1FAAE42CCD44}"/>
                </a:ext>
              </a:extLst>
            </p:cNvPr>
            <p:cNvSpPr txBox="1"/>
            <p:nvPr/>
          </p:nvSpPr>
          <p:spPr>
            <a:xfrm>
              <a:off x="5289496" y="4047506"/>
              <a:ext cx="4437174" cy="433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900" b="1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Food + Workforce Development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D667BC7-F770-4C9E-93A6-1168B83D4FC4}"/>
                </a:ext>
              </a:extLst>
            </p:cNvPr>
            <p:cNvSpPr txBox="1"/>
            <p:nvPr/>
          </p:nvSpPr>
          <p:spPr>
            <a:xfrm>
              <a:off x="9335419" y="4047506"/>
              <a:ext cx="4437173" cy="42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33" b="1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Food + Education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1B55136-C840-4C81-A152-EEBEFE23CE22}"/>
                </a:ext>
              </a:extLst>
            </p:cNvPr>
            <p:cNvSpPr txBox="1"/>
            <p:nvPr/>
          </p:nvSpPr>
          <p:spPr>
            <a:xfrm>
              <a:off x="1729657" y="4651099"/>
              <a:ext cx="388328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Integrating food into health </a:t>
              </a:r>
              <a:br>
                <a:rPr lang="en-US" sz="20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</a:br>
              <a:r>
                <a:rPr lang="en-US" sz="20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care settings to promote </a:t>
              </a:r>
              <a:br>
                <a:rPr lang="en-US" sz="20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</a:br>
              <a:r>
                <a:rPr lang="en-US" sz="20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disease prevention and management</a:t>
              </a:r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70B416C3-96E8-438F-A61D-A67C5EA38279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11286925" y="6612050"/>
              <a:ext cx="472917" cy="317862"/>
            </a:xfrm>
            <a:prstGeom prst="triangle">
              <a:avLst/>
            </a:prstGeom>
            <a:solidFill>
              <a:srgbClr val="FFFFFF">
                <a:alpha val="30196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>
                <a:solidFill>
                  <a:schemeClr val="tx1"/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64E841BB-423B-4A9B-93D4-0BE824ABC727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7283442" y="6628520"/>
              <a:ext cx="472917" cy="317862"/>
            </a:xfrm>
            <a:prstGeom prst="triangle">
              <a:avLst/>
            </a:prstGeom>
            <a:solidFill>
              <a:srgbClr val="FFFFFF">
                <a:alpha val="30196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>
                <a:solidFill>
                  <a:schemeClr val="tx1"/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061E37C2-1044-4D77-A798-47B82A2C47FB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3376977" y="6628168"/>
              <a:ext cx="472917" cy="317862"/>
            </a:xfrm>
            <a:prstGeom prst="triangle">
              <a:avLst/>
            </a:prstGeom>
            <a:solidFill>
              <a:srgbClr val="FFFFFF">
                <a:alpha val="30196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>
                <a:solidFill>
                  <a:schemeClr val="tx1"/>
                </a:solidFill>
                <a:latin typeface="Assistant" panose="00000500000000000000" pitchFamily="2" charset="-79"/>
                <a:cs typeface="Assistant" panose="00000500000000000000" pitchFamily="2" charset="-79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B1577AA-6C8A-41E8-82BB-1C82FC4D7D32}"/>
                </a:ext>
              </a:extLst>
            </p:cNvPr>
            <p:cNvSpPr txBox="1"/>
            <p:nvPr/>
          </p:nvSpPr>
          <p:spPr>
            <a:xfrm>
              <a:off x="9598466" y="4651099"/>
              <a:ext cx="3883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Supporting food insecure college students as they pursue </a:t>
              </a:r>
              <a:br>
                <a:rPr lang="en-US" sz="20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</a:br>
              <a:r>
                <a:rPr lang="en-US" sz="20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higher education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1E5A301-7E6E-4EBB-9347-B22404FE1D23}"/>
                </a:ext>
              </a:extLst>
            </p:cNvPr>
            <p:cNvSpPr txBox="1"/>
            <p:nvPr/>
          </p:nvSpPr>
          <p:spPr>
            <a:xfrm>
              <a:off x="5587253" y="4651099"/>
              <a:ext cx="3883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Assistant" panose="00000500000000000000" pitchFamily="2" charset="-79"/>
                  <a:cs typeface="Assistant" panose="00000500000000000000" pitchFamily="2" charset="-79"/>
                </a:rPr>
                <a:t>Using food as an incentive for program attendance and completion</a:t>
              </a:r>
            </a:p>
          </p:txBody>
        </p:sp>
        <p:sp>
          <p:nvSpPr>
            <p:cNvPr id="25" name="Freeform 40">
              <a:extLst>
                <a:ext uri="{FF2B5EF4-FFF2-40B4-BE49-F238E27FC236}">
                  <a16:creationId xmlns:a16="http://schemas.microsoft.com/office/drawing/2014/main" id="{04CE87E0-8D02-42F9-8BD7-84CD4B3D35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43889" y="2436489"/>
              <a:ext cx="1170014" cy="1518429"/>
            </a:xfrm>
            <a:custGeom>
              <a:avLst/>
              <a:gdLst>
                <a:gd name="T0" fmla="*/ 372 w 419"/>
                <a:gd name="T1" fmla="*/ 188 h 491"/>
                <a:gd name="T2" fmla="*/ 379 w 419"/>
                <a:gd name="T3" fmla="*/ 158 h 491"/>
                <a:gd name="T4" fmla="*/ 338 w 419"/>
                <a:gd name="T5" fmla="*/ 55 h 491"/>
                <a:gd name="T6" fmla="*/ 0 w 419"/>
                <a:gd name="T7" fmla="*/ 167 h 491"/>
                <a:gd name="T8" fmla="*/ 80 w 419"/>
                <a:gd name="T9" fmla="*/ 310 h 491"/>
                <a:gd name="T10" fmla="*/ 74 w 419"/>
                <a:gd name="T11" fmla="*/ 460 h 491"/>
                <a:gd name="T12" fmla="*/ 256 w 419"/>
                <a:gd name="T13" fmla="*/ 484 h 491"/>
                <a:gd name="T14" fmla="*/ 262 w 419"/>
                <a:gd name="T15" fmla="*/ 396 h 491"/>
                <a:gd name="T16" fmla="*/ 347 w 419"/>
                <a:gd name="T17" fmla="*/ 413 h 491"/>
                <a:gd name="T18" fmla="*/ 379 w 419"/>
                <a:gd name="T19" fmla="*/ 364 h 491"/>
                <a:gd name="T20" fmla="*/ 384 w 419"/>
                <a:gd name="T21" fmla="*/ 348 h 491"/>
                <a:gd name="T22" fmla="*/ 386 w 419"/>
                <a:gd name="T23" fmla="*/ 330 h 491"/>
                <a:gd name="T24" fmla="*/ 390 w 419"/>
                <a:gd name="T25" fmla="*/ 305 h 491"/>
                <a:gd name="T26" fmla="*/ 390 w 419"/>
                <a:gd name="T27" fmla="*/ 294 h 491"/>
                <a:gd name="T28" fmla="*/ 419 w 419"/>
                <a:gd name="T29" fmla="*/ 272 h 491"/>
                <a:gd name="T30" fmla="*/ 405 w 419"/>
                <a:gd name="T31" fmla="*/ 281 h 491"/>
                <a:gd name="T32" fmla="*/ 381 w 419"/>
                <a:gd name="T33" fmla="*/ 290 h 491"/>
                <a:gd name="T34" fmla="*/ 382 w 419"/>
                <a:gd name="T35" fmla="*/ 310 h 491"/>
                <a:gd name="T36" fmla="*/ 377 w 419"/>
                <a:gd name="T37" fmla="*/ 325 h 491"/>
                <a:gd name="T38" fmla="*/ 378 w 419"/>
                <a:gd name="T39" fmla="*/ 338 h 491"/>
                <a:gd name="T40" fmla="*/ 369 w 419"/>
                <a:gd name="T41" fmla="*/ 357 h 491"/>
                <a:gd name="T42" fmla="*/ 369 w 419"/>
                <a:gd name="T43" fmla="*/ 389 h 491"/>
                <a:gd name="T44" fmla="*/ 345 w 419"/>
                <a:gd name="T45" fmla="*/ 404 h 491"/>
                <a:gd name="T46" fmla="*/ 256 w 419"/>
                <a:gd name="T47" fmla="*/ 387 h 491"/>
                <a:gd name="T48" fmla="*/ 83 w 419"/>
                <a:gd name="T49" fmla="*/ 454 h 491"/>
                <a:gd name="T50" fmla="*/ 68 w 419"/>
                <a:gd name="T51" fmla="*/ 282 h 491"/>
                <a:gd name="T52" fmla="*/ 47 w 419"/>
                <a:gd name="T53" fmla="*/ 56 h 491"/>
                <a:gd name="T54" fmla="*/ 331 w 419"/>
                <a:gd name="T55" fmla="*/ 61 h 491"/>
                <a:gd name="T56" fmla="*/ 370 w 419"/>
                <a:gd name="T57" fmla="*/ 158 h 491"/>
                <a:gd name="T58" fmla="*/ 363 w 419"/>
                <a:gd name="T59" fmla="*/ 189 h 491"/>
                <a:gd name="T60" fmla="*/ 409 w 419"/>
                <a:gd name="T61" fmla="*/ 273 h 491"/>
                <a:gd name="T62" fmla="*/ 283 w 419"/>
                <a:gd name="T63" fmla="*/ 74 h 491"/>
                <a:gd name="T64" fmla="*/ 52 w 419"/>
                <a:gd name="T65" fmla="*/ 163 h 491"/>
                <a:gd name="T66" fmla="*/ 96 w 419"/>
                <a:gd name="T67" fmla="*/ 249 h 491"/>
                <a:gd name="T68" fmla="*/ 160 w 419"/>
                <a:gd name="T69" fmla="*/ 240 h 491"/>
                <a:gd name="T70" fmla="*/ 200 w 419"/>
                <a:gd name="T71" fmla="*/ 201 h 491"/>
                <a:gd name="T72" fmla="*/ 240 w 419"/>
                <a:gd name="T73" fmla="*/ 179 h 491"/>
                <a:gd name="T74" fmla="*/ 321 w 419"/>
                <a:gd name="T75" fmla="*/ 137 h 491"/>
                <a:gd name="T76" fmla="*/ 260 w 419"/>
                <a:gd name="T77" fmla="*/ 170 h 491"/>
                <a:gd name="T78" fmla="*/ 232 w 419"/>
                <a:gd name="T79" fmla="*/ 173 h 491"/>
                <a:gd name="T80" fmla="*/ 195 w 419"/>
                <a:gd name="T81" fmla="*/ 189 h 491"/>
                <a:gd name="T82" fmla="*/ 189 w 419"/>
                <a:gd name="T83" fmla="*/ 196 h 491"/>
                <a:gd name="T84" fmla="*/ 156 w 419"/>
                <a:gd name="T85" fmla="*/ 231 h 491"/>
                <a:gd name="T86" fmla="*/ 132 w 419"/>
                <a:gd name="T87" fmla="*/ 257 h 491"/>
                <a:gd name="T88" fmla="*/ 89 w 419"/>
                <a:gd name="T89" fmla="*/ 214 h 491"/>
                <a:gd name="T90" fmla="*/ 61 w 419"/>
                <a:gd name="T91" fmla="*/ 163 h 491"/>
                <a:gd name="T92" fmla="*/ 277 w 419"/>
                <a:gd name="T93" fmla="*/ 82 h 491"/>
                <a:gd name="T94" fmla="*/ 260 w 419"/>
                <a:gd name="T95" fmla="*/ 17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19" h="491">
                  <a:moveTo>
                    <a:pt x="407" y="250"/>
                  </a:moveTo>
                  <a:cubicBezTo>
                    <a:pt x="396" y="233"/>
                    <a:pt x="374" y="197"/>
                    <a:pt x="372" y="188"/>
                  </a:cubicBezTo>
                  <a:cubicBezTo>
                    <a:pt x="373" y="187"/>
                    <a:pt x="373" y="185"/>
                    <a:pt x="374" y="183"/>
                  </a:cubicBezTo>
                  <a:cubicBezTo>
                    <a:pt x="376" y="176"/>
                    <a:pt x="379" y="166"/>
                    <a:pt x="379" y="158"/>
                  </a:cubicBezTo>
                  <a:cubicBezTo>
                    <a:pt x="379" y="146"/>
                    <a:pt x="377" y="129"/>
                    <a:pt x="374" y="118"/>
                  </a:cubicBezTo>
                  <a:cubicBezTo>
                    <a:pt x="373" y="112"/>
                    <a:pt x="364" y="83"/>
                    <a:pt x="338" y="55"/>
                  </a:cubicBezTo>
                  <a:cubicBezTo>
                    <a:pt x="303" y="18"/>
                    <a:pt x="255" y="0"/>
                    <a:pt x="193" y="0"/>
                  </a:cubicBezTo>
                  <a:cubicBezTo>
                    <a:pt x="65" y="0"/>
                    <a:pt x="0" y="56"/>
                    <a:pt x="0" y="167"/>
                  </a:cubicBezTo>
                  <a:cubicBezTo>
                    <a:pt x="0" y="231"/>
                    <a:pt x="37" y="266"/>
                    <a:pt x="61" y="288"/>
                  </a:cubicBezTo>
                  <a:cubicBezTo>
                    <a:pt x="70" y="297"/>
                    <a:pt x="78" y="304"/>
                    <a:pt x="80" y="310"/>
                  </a:cubicBezTo>
                  <a:cubicBezTo>
                    <a:pt x="97" y="376"/>
                    <a:pt x="82" y="429"/>
                    <a:pt x="72" y="454"/>
                  </a:cubicBezTo>
                  <a:cubicBezTo>
                    <a:pt x="71" y="456"/>
                    <a:pt x="72" y="459"/>
                    <a:pt x="74" y="460"/>
                  </a:cubicBezTo>
                  <a:cubicBezTo>
                    <a:pt x="112" y="480"/>
                    <a:pt x="154" y="491"/>
                    <a:pt x="197" y="491"/>
                  </a:cubicBezTo>
                  <a:cubicBezTo>
                    <a:pt x="217" y="491"/>
                    <a:pt x="236" y="489"/>
                    <a:pt x="256" y="484"/>
                  </a:cubicBezTo>
                  <a:cubicBezTo>
                    <a:pt x="258" y="484"/>
                    <a:pt x="259" y="482"/>
                    <a:pt x="259" y="480"/>
                  </a:cubicBezTo>
                  <a:cubicBezTo>
                    <a:pt x="259" y="438"/>
                    <a:pt x="260" y="406"/>
                    <a:pt x="262" y="396"/>
                  </a:cubicBezTo>
                  <a:cubicBezTo>
                    <a:pt x="280" y="401"/>
                    <a:pt x="335" y="413"/>
                    <a:pt x="345" y="413"/>
                  </a:cubicBezTo>
                  <a:cubicBezTo>
                    <a:pt x="346" y="413"/>
                    <a:pt x="347" y="413"/>
                    <a:pt x="347" y="413"/>
                  </a:cubicBezTo>
                  <a:cubicBezTo>
                    <a:pt x="355" y="413"/>
                    <a:pt x="374" y="413"/>
                    <a:pt x="378" y="391"/>
                  </a:cubicBezTo>
                  <a:cubicBezTo>
                    <a:pt x="381" y="380"/>
                    <a:pt x="380" y="370"/>
                    <a:pt x="379" y="364"/>
                  </a:cubicBezTo>
                  <a:cubicBezTo>
                    <a:pt x="379" y="362"/>
                    <a:pt x="378" y="360"/>
                    <a:pt x="378" y="360"/>
                  </a:cubicBezTo>
                  <a:cubicBezTo>
                    <a:pt x="379" y="356"/>
                    <a:pt x="382" y="352"/>
                    <a:pt x="384" y="348"/>
                  </a:cubicBezTo>
                  <a:cubicBezTo>
                    <a:pt x="386" y="344"/>
                    <a:pt x="387" y="342"/>
                    <a:pt x="388" y="339"/>
                  </a:cubicBezTo>
                  <a:cubicBezTo>
                    <a:pt x="388" y="337"/>
                    <a:pt x="387" y="333"/>
                    <a:pt x="386" y="330"/>
                  </a:cubicBezTo>
                  <a:cubicBezTo>
                    <a:pt x="389" y="327"/>
                    <a:pt x="393" y="323"/>
                    <a:pt x="394" y="319"/>
                  </a:cubicBezTo>
                  <a:cubicBezTo>
                    <a:pt x="394" y="315"/>
                    <a:pt x="392" y="310"/>
                    <a:pt x="390" y="305"/>
                  </a:cubicBezTo>
                  <a:cubicBezTo>
                    <a:pt x="390" y="305"/>
                    <a:pt x="390" y="305"/>
                    <a:pt x="390" y="304"/>
                  </a:cubicBezTo>
                  <a:cubicBezTo>
                    <a:pt x="390" y="303"/>
                    <a:pt x="390" y="299"/>
                    <a:pt x="390" y="294"/>
                  </a:cubicBezTo>
                  <a:cubicBezTo>
                    <a:pt x="396" y="293"/>
                    <a:pt x="406" y="291"/>
                    <a:pt x="409" y="289"/>
                  </a:cubicBezTo>
                  <a:cubicBezTo>
                    <a:pt x="415" y="286"/>
                    <a:pt x="419" y="277"/>
                    <a:pt x="419" y="272"/>
                  </a:cubicBezTo>
                  <a:cubicBezTo>
                    <a:pt x="419" y="270"/>
                    <a:pt x="418" y="270"/>
                    <a:pt x="407" y="250"/>
                  </a:cubicBezTo>
                  <a:close/>
                  <a:moveTo>
                    <a:pt x="405" y="281"/>
                  </a:moveTo>
                  <a:cubicBezTo>
                    <a:pt x="403" y="282"/>
                    <a:pt x="393" y="284"/>
                    <a:pt x="385" y="286"/>
                  </a:cubicBezTo>
                  <a:cubicBezTo>
                    <a:pt x="383" y="286"/>
                    <a:pt x="381" y="288"/>
                    <a:pt x="381" y="290"/>
                  </a:cubicBezTo>
                  <a:cubicBezTo>
                    <a:pt x="380" y="305"/>
                    <a:pt x="380" y="306"/>
                    <a:pt x="380" y="307"/>
                  </a:cubicBezTo>
                  <a:cubicBezTo>
                    <a:pt x="381" y="308"/>
                    <a:pt x="381" y="308"/>
                    <a:pt x="382" y="310"/>
                  </a:cubicBezTo>
                  <a:cubicBezTo>
                    <a:pt x="384" y="314"/>
                    <a:pt x="385" y="316"/>
                    <a:pt x="385" y="317"/>
                  </a:cubicBezTo>
                  <a:cubicBezTo>
                    <a:pt x="384" y="319"/>
                    <a:pt x="381" y="322"/>
                    <a:pt x="377" y="325"/>
                  </a:cubicBezTo>
                  <a:cubicBezTo>
                    <a:pt x="376" y="326"/>
                    <a:pt x="375" y="329"/>
                    <a:pt x="376" y="331"/>
                  </a:cubicBezTo>
                  <a:cubicBezTo>
                    <a:pt x="377" y="334"/>
                    <a:pt x="378" y="337"/>
                    <a:pt x="378" y="338"/>
                  </a:cubicBezTo>
                  <a:cubicBezTo>
                    <a:pt x="378" y="339"/>
                    <a:pt x="377" y="342"/>
                    <a:pt x="375" y="344"/>
                  </a:cubicBezTo>
                  <a:cubicBezTo>
                    <a:pt x="373" y="348"/>
                    <a:pt x="371" y="353"/>
                    <a:pt x="369" y="357"/>
                  </a:cubicBezTo>
                  <a:cubicBezTo>
                    <a:pt x="369" y="359"/>
                    <a:pt x="369" y="362"/>
                    <a:pt x="369" y="365"/>
                  </a:cubicBezTo>
                  <a:cubicBezTo>
                    <a:pt x="370" y="371"/>
                    <a:pt x="371" y="379"/>
                    <a:pt x="369" y="389"/>
                  </a:cubicBezTo>
                  <a:cubicBezTo>
                    <a:pt x="367" y="401"/>
                    <a:pt x="359" y="404"/>
                    <a:pt x="347" y="404"/>
                  </a:cubicBezTo>
                  <a:cubicBezTo>
                    <a:pt x="347" y="404"/>
                    <a:pt x="346" y="404"/>
                    <a:pt x="345" y="404"/>
                  </a:cubicBezTo>
                  <a:cubicBezTo>
                    <a:pt x="335" y="403"/>
                    <a:pt x="271" y="389"/>
                    <a:pt x="261" y="386"/>
                  </a:cubicBezTo>
                  <a:cubicBezTo>
                    <a:pt x="259" y="386"/>
                    <a:pt x="257" y="386"/>
                    <a:pt x="256" y="387"/>
                  </a:cubicBezTo>
                  <a:cubicBezTo>
                    <a:pt x="250" y="394"/>
                    <a:pt x="249" y="449"/>
                    <a:pt x="250" y="476"/>
                  </a:cubicBezTo>
                  <a:cubicBezTo>
                    <a:pt x="193" y="488"/>
                    <a:pt x="133" y="480"/>
                    <a:pt x="83" y="454"/>
                  </a:cubicBezTo>
                  <a:cubicBezTo>
                    <a:pt x="93" y="426"/>
                    <a:pt x="105" y="373"/>
                    <a:pt x="89" y="307"/>
                  </a:cubicBezTo>
                  <a:cubicBezTo>
                    <a:pt x="87" y="299"/>
                    <a:pt x="79" y="292"/>
                    <a:pt x="68" y="282"/>
                  </a:cubicBezTo>
                  <a:cubicBezTo>
                    <a:pt x="44" y="260"/>
                    <a:pt x="9" y="227"/>
                    <a:pt x="9" y="167"/>
                  </a:cubicBezTo>
                  <a:cubicBezTo>
                    <a:pt x="9" y="119"/>
                    <a:pt x="22" y="82"/>
                    <a:pt x="47" y="56"/>
                  </a:cubicBezTo>
                  <a:cubicBezTo>
                    <a:pt x="78" y="25"/>
                    <a:pt x="127" y="9"/>
                    <a:pt x="193" y="9"/>
                  </a:cubicBezTo>
                  <a:cubicBezTo>
                    <a:pt x="252" y="9"/>
                    <a:pt x="298" y="27"/>
                    <a:pt x="331" y="61"/>
                  </a:cubicBezTo>
                  <a:cubicBezTo>
                    <a:pt x="357" y="88"/>
                    <a:pt x="364" y="117"/>
                    <a:pt x="365" y="120"/>
                  </a:cubicBezTo>
                  <a:cubicBezTo>
                    <a:pt x="367" y="130"/>
                    <a:pt x="370" y="147"/>
                    <a:pt x="370" y="158"/>
                  </a:cubicBezTo>
                  <a:cubicBezTo>
                    <a:pt x="370" y="165"/>
                    <a:pt x="367" y="174"/>
                    <a:pt x="365" y="180"/>
                  </a:cubicBezTo>
                  <a:cubicBezTo>
                    <a:pt x="363" y="185"/>
                    <a:pt x="363" y="187"/>
                    <a:pt x="363" y="189"/>
                  </a:cubicBezTo>
                  <a:cubicBezTo>
                    <a:pt x="364" y="198"/>
                    <a:pt x="380" y="224"/>
                    <a:pt x="399" y="255"/>
                  </a:cubicBezTo>
                  <a:cubicBezTo>
                    <a:pt x="403" y="263"/>
                    <a:pt x="408" y="271"/>
                    <a:pt x="409" y="273"/>
                  </a:cubicBezTo>
                  <a:cubicBezTo>
                    <a:pt x="409" y="275"/>
                    <a:pt x="406" y="280"/>
                    <a:pt x="405" y="281"/>
                  </a:cubicBezTo>
                  <a:close/>
                  <a:moveTo>
                    <a:pt x="283" y="74"/>
                  </a:moveTo>
                  <a:cubicBezTo>
                    <a:pt x="257" y="54"/>
                    <a:pt x="225" y="43"/>
                    <a:pt x="192" y="43"/>
                  </a:cubicBezTo>
                  <a:cubicBezTo>
                    <a:pt x="103" y="43"/>
                    <a:pt x="52" y="87"/>
                    <a:pt x="52" y="163"/>
                  </a:cubicBezTo>
                  <a:cubicBezTo>
                    <a:pt x="52" y="204"/>
                    <a:pt x="70" y="215"/>
                    <a:pt x="80" y="218"/>
                  </a:cubicBezTo>
                  <a:cubicBezTo>
                    <a:pt x="82" y="228"/>
                    <a:pt x="90" y="242"/>
                    <a:pt x="96" y="249"/>
                  </a:cubicBezTo>
                  <a:cubicBezTo>
                    <a:pt x="107" y="260"/>
                    <a:pt x="120" y="266"/>
                    <a:pt x="132" y="266"/>
                  </a:cubicBezTo>
                  <a:cubicBezTo>
                    <a:pt x="146" y="266"/>
                    <a:pt x="156" y="257"/>
                    <a:pt x="160" y="240"/>
                  </a:cubicBezTo>
                  <a:cubicBezTo>
                    <a:pt x="176" y="239"/>
                    <a:pt x="188" y="228"/>
                    <a:pt x="194" y="218"/>
                  </a:cubicBezTo>
                  <a:cubicBezTo>
                    <a:pt x="198" y="212"/>
                    <a:pt x="200" y="206"/>
                    <a:pt x="200" y="201"/>
                  </a:cubicBezTo>
                  <a:cubicBezTo>
                    <a:pt x="203" y="202"/>
                    <a:pt x="206" y="202"/>
                    <a:pt x="208" y="202"/>
                  </a:cubicBezTo>
                  <a:cubicBezTo>
                    <a:pt x="224" y="202"/>
                    <a:pt x="236" y="190"/>
                    <a:pt x="240" y="179"/>
                  </a:cubicBezTo>
                  <a:cubicBezTo>
                    <a:pt x="248" y="179"/>
                    <a:pt x="254" y="179"/>
                    <a:pt x="260" y="179"/>
                  </a:cubicBezTo>
                  <a:cubicBezTo>
                    <a:pt x="286" y="179"/>
                    <a:pt x="321" y="175"/>
                    <a:pt x="321" y="137"/>
                  </a:cubicBezTo>
                  <a:cubicBezTo>
                    <a:pt x="321" y="116"/>
                    <a:pt x="307" y="93"/>
                    <a:pt x="283" y="74"/>
                  </a:cubicBezTo>
                  <a:close/>
                  <a:moveTo>
                    <a:pt x="260" y="170"/>
                  </a:moveTo>
                  <a:cubicBezTo>
                    <a:pt x="254" y="170"/>
                    <a:pt x="246" y="170"/>
                    <a:pt x="237" y="169"/>
                  </a:cubicBezTo>
                  <a:cubicBezTo>
                    <a:pt x="234" y="169"/>
                    <a:pt x="232" y="171"/>
                    <a:pt x="232" y="173"/>
                  </a:cubicBezTo>
                  <a:cubicBezTo>
                    <a:pt x="231" y="181"/>
                    <a:pt x="222" y="192"/>
                    <a:pt x="208" y="192"/>
                  </a:cubicBezTo>
                  <a:cubicBezTo>
                    <a:pt x="204" y="192"/>
                    <a:pt x="200" y="191"/>
                    <a:pt x="195" y="189"/>
                  </a:cubicBezTo>
                  <a:cubicBezTo>
                    <a:pt x="194" y="189"/>
                    <a:pt x="191" y="189"/>
                    <a:pt x="190" y="190"/>
                  </a:cubicBezTo>
                  <a:cubicBezTo>
                    <a:pt x="189" y="192"/>
                    <a:pt x="188" y="194"/>
                    <a:pt x="189" y="196"/>
                  </a:cubicBezTo>
                  <a:cubicBezTo>
                    <a:pt x="191" y="200"/>
                    <a:pt x="190" y="206"/>
                    <a:pt x="186" y="213"/>
                  </a:cubicBezTo>
                  <a:cubicBezTo>
                    <a:pt x="180" y="222"/>
                    <a:pt x="169" y="231"/>
                    <a:pt x="156" y="231"/>
                  </a:cubicBezTo>
                  <a:cubicBezTo>
                    <a:pt x="154" y="231"/>
                    <a:pt x="152" y="233"/>
                    <a:pt x="152" y="235"/>
                  </a:cubicBezTo>
                  <a:cubicBezTo>
                    <a:pt x="150" y="245"/>
                    <a:pt x="145" y="257"/>
                    <a:pt x="132" y="257"/>
                  </a:cubicBezTo>
                  <a:cubicBezTo>
                    <a:pt x="123" y="257"/>
                    <a:pt x="112" y="251"/>
                    <a:pt x="103" y="242"/>
                  </a:cubicBezTo>
                  <a:cubicBezTo>
                    <a:pt x="97" y="236"/>
                    <a:pt x="89" y="221"/>
                    <a:pt x="89" y="214"/>
                  </a:cubicBezTo>
                  <a:cubicBezTo>
                    <a:pt x="89" y="211"/>
                    <a:pt x="87" y="209"/>
                    <a:pt x="85" y="209"/>
                  </a:cubicBezTo>
                  <a:cubicBezTo>
                    <a:pt x="80" y="208"/>
                    <a:pt x="61" y="203"/>
                    <a:pt x="61" y="163"/>
                  </a:cubicBezTo>
                  <a:cubicBezTo>
                    <a:pt x="61" y="122"/>
                    <a:pt x="78" y="53"/>
                    <a:pt x="192" y="53"/>
                  </a:cubicBezTo>
                  <a:cubicBezTo>
                    <a:pt x="223" y="53"/>
                    <a:pt x="253" y="63"/>
                    <a:pt x="277" y="82"/>
                  </a:cubicBezTo>
                  <a:cubicBezTo>
                    <a:pt x="299" y="98"/>
                    <a:pt x="312" y="119"/>
                    <a:pt x="312" y="137"/>
                  </a:cubicBezTo>
                  <a:cubicBezTo>
                    <a:pt x="312" y="160"/>
                    <a:pt x="297" y="170"/>
                    <a:pt x="260" y="1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0">
              <a:extLst>
                <a:ext uri="{FF2B5EF4-FFF2-40B4-BE49-F238E27FC236}">
                  <a16:creationId xmlns:a16="http://schemas.microsoft.com/office/drawing/2014/main" id="{4DFD5D7C-B0A8-418F-B11E-F6AEDC64AD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90189" y="2668253"/>
              <a:ext cx="1199318" cy="1285070"/>
            </a:xfrm>
            <a:custGeom>
              <a:avLst/>
              <a:gdLst>
                <a:gd name="T0" fmla="*/ 462 w 572"/>
                <a:gd name="T1" fmla="*/ 374 h 593"/>
                <a:gd name="T2" fmla="*/ 517 w 572"/>
                <a:gd name="T3" fmla="*/ 374 h 593"/>
                <a:gd name="T4" fmla="*/ 489 w 572"/>
                <a:gd name="T5" fmla="*/ 387 h 593"/>
                <a:gd name="T6" fmla="*/ 489 w 572"/>
                <a:gd name="T7" fmla="*/ 361 h 593"/>
                <a:gd name="T8" fmla="*/ 489 w 572"/>
                <a:gd name="T9" fmla="*/ 387 h 593"/>
                <a:gd name="T10" fmla="*/ 489 w 572"/>
                <a:gd name="T11" fmla="*/ 291 h 593"/>
                <a:gd name="T12" fmla="*/ 481 w 572"/>
                <a:gd name="T13" fmla="*/ 456 h 593"/>
                <a:gd name="T14" fmla="*/ 169 w 572"/>
                <a:gd name="T15" fmla="*/ 424 h 593"/>
                <a:gd name="T16" fmla="*/ 200 w 572"/>
                <a:gd name="T17" fmla="*/ 350 h 593"/>
                <a:gd name="T18" fmla="*/ 316 w 572"/>
                <a:gd name="T19" fmla="*/ 129 h 593"/>
                <a:gd name="T20" fmla="*/ 316 w 572"/>
                <a:gd name="T21" fmla="*/ 44 h 593"/>
                <a:gd name="T22" fmla="*/ 289 w 572"/>
                <a:gd name="T23" fmla="*/ 32 h 593"/>
                <a:gd name="T24" fmla="*/ 227 w 572"/>
                <a:gd name="T25" fmla="*/ 32 h 593"/>
                <a:gd name="T26" fmla="*/ 285 w 572"/>
                <a:gd name="T27" fmla="*/ 47 h 593"/>
                <a:gd name="T28" fmla="*/ 268 w 572"/>
                <a:gd name="T29" fmla="*/ 247 h 593"/>
                <a:gd name="T30" fmla="*/ 159 w 572"/>
                <a:gd name="T31" fmla="*/ 330 h 593"/>
                <a:gd name="T32" fmla="*/ 55 w 572"/>
                <a:gd name="T33" fmla="*/ 247 h 593"/>
                <a:gd name="T34" fmla="*/ 38 w 572"/>
                <a:gd name="T35" fmla="*/ 47 h 593"/>
                <a:gd name="T36" fmla="*/ 97 w 572"/>
                <a:gd name="T37" fmla="*/ 32 h 593"/>
                <a:gd name="T38" fmla="*/ 34 w 572"/>
                <a:gd name="T39" fmla="*/ 32 h 593"/>
                <a:gd name="T40" fmla="*/ 7 w 572"/>
                <a:gd name="T41" fmla="*/ 44 h 593"/>
                <a:gd name="T42" fmla="*/ 7 w 572"/>
                <a:gd name="T43" fmla="*/ 129 h 593"/>
                <a:gd name="T44" fmla="*/ 123 w 572"/>
                <a:gd name="T45" fmla="*/ 350 h 593"/>
                <a:gd name="T46" fmla="*/ 155 w 572"/>
                <a:gd name="T47" fmla="*/ 424 h 593"/>
                <a:gd name="T48" fmla="*/ 495 w 572"/>
                <a:gd name="T49" fmla="*/ 456 h 593"/>
                <a:gd name="T50" fmla="*/ 258 w 572"/>
                <a:gd name="T51" fmla="*/ 49 h 593"/>
                <a:gd name="T52" fmla="*/ 258 w 572"/>
                <a:gd name="T53" fmla="*/ 14 h 593"/>
                <a:gd name="T54" fmla="*/ 258 w 572"/>
                <a:gd name="T55" fmla="*/ 49 h 593"/>
                <a:gd name="T56" fmla="*/ 83 w 572"/>
                <a:gd name="T57" fmla="*/ 32 h 593"/>
                <a:gd name="T58" fmla="*/ 48 w 572"/>
                <a:gd name="T59" fmla="*/ 32 h 593"/>
                <a:gd name="T60" fmla="*/ 145 w 572"/>
                <a:gd name="T61" fmla="*/ 383 h 593"/>
                <a:gd name="T62" fmla="*/ 159 w 572"/>
                <a:gd name="T63" fmla="*/ 344 h 593"/>
                <a:gd name="T64" fmla="*/ 186 w 572"/>
                <a:gd name="T65" fmla="*/ 350 h 593"/>
                <a:gd name="T66" fmla="*/ 145 w 572"/>
                <a:gd name="T67" fmla="*/ 383 h 593"/>
                <a:gd name="T68" fmla="*/ 421 w 572"/>
                <a:gd name="T69" fmla="*/ 374 h 593"/>
                <a:gd name="T70" fmla="*/ 558 w 572"/>
                <a:gd name="T71" fmla="*/ 374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72" h="593">
                  <a:moveTo>
                    <a:pt x="489" y="347"/>
                  </a:moveTo>
                  <a:cubicBezTo>
                    <a:pt x="474" y="347"/>
                    <a:pt x="462" y="359"/>
                    <a:pt x="462" y="374"/>
                  </a:cubicBezTo>
                  <a:cubicBezTo>
                    <a:pt x="462" y="389"/>
                    <a:pt x="474" y="401"/>
                    <a:pt x="489" y="401"/>
                  </a:cubicBezTo>
                  <a:cubicBezTo>
                    <a:pt x="504" y="401"/>
                    <a:pt x="517" y="389"/>
                    <a:pt x="517" y="374"/>
                  </a:cubicBezTo>
                  <a:cubicBezTo>
                    <a:pt x="517" y="359"/>
                    <a:pt x="504" y="347"/>
                    <a:pt x="489" y="347"/>
                  </a:cubicBezTo>
                  <a:close/>
                  <a:moveTo>
                    <a:pt x="489" y="387"/>
                  </a:moveTo>
                  <a:cubicBezTo>
                    <a:pt x="482" y="387"/>
                    <a:pt x="476" y="381"/>
                    <a:pt x="476" y="374"/>
                  </a:cubicBezTo>
                  <a:cubicBezTo>
                    <a:pt x="476" y="367"/>
                    <a:pt x="482" y="361"/>
                    <a:pt x="489" y="361"/>
                  </a:cubicBezTo>
                  <a:cubicBezTo>
                    <a:pt x="497" y="361"/>
                    <a:pt x="503" y="367"/>
                    <a:pt x="503" y="374"/>
                  </a:cubicBezTo>
                  <a:cubicBezTo>
                    <a:pt x="503" y="381"/>
                    <a:pt x="497" y="387"/>
                    <a:pt x="489" y="387"/>
                  </a:cubicBezTo>
                  <a:close/>
                  <a:moveTo>
                    <a:pt x="572" y="374"/>
                  </a:moveTo>
                  <a:cubicBezTo>
                    <a:pt x="572" y="328"/>
                    <a:pt x="535" y="291"/>
                    <a:pt x="489" y="291"/>
                  </a:cubicBezTo>
                  <a:cubicBezTo>
                    <a:pt x="444" y="291"/>
                    <a:pt x="407" y="328"/>
                    <a:pt x="407" y="374"/>
                  </a:cubicBezTo>
                  <a:cubicBezTo>
                    <a:pt x="407" y="417"/>
                    <a:pt x="439" y="452"/>
                    <a:pt x="481" y="456"/>
                  </a:cubicBezTo>
                  <a:cubicBezTo>
                    <a:pt x="462" y="528"/>
                    <a:pt x="399" y="579"/>
                    <a:pt x="327" y="579"/>
                  </a:cubicBezTo>
                  <a:cubicBezTo>
                    <a:pt x="241" y="579"/>
                    <a:pt x="171" y="510"/>
                    <a:pt x="169" y="424"/>
                  </a:cubicBezTo>
                  <a:cubicBezTo>
                    <a:pt x="172" y="421"/>
                    <a:pt x="177" y="416"/>
                    <a:pt x="183" y="404"/>
                  </a:cubicBezTo>
                  <a:cubicBezTo>
                    <a:pt x="183" y="404"/>
                    <a:pt x="202" y="368"/>
                    <a:pt x="200" y="350"/>
                  </a:cubicBezTo>
                  <a:cubicBezTo>
                    <a:pt x="214" y="341"/>
                    <a:pt x="251" y="314"/>
                    <a:pt x="281" y="253"/>
                  </a:cubicBezTo>
                  <a:cubicBezTo>
                    <a:pt x="301" y="212"/>
                    <a:pt x="312" y="153"/>
                    <a:pt x="316" y="129"/>
                  </a:cubicBezTo>
                  <a:cubicBezTo>
                    <a:pt x="320" y="109"/>
                    <a:pt x="322" y="89"/>
                    <a:pt x="322" y="75"/>
                  </a:cubicBezTo>
                  <a:cubicBezTo>
                    <a:pt x="323" y="52"/>
                    <a:pt x="320" y="46"/>
                    <a:pt x="316" y="44"/>
                  </a:cubicBezTo>
                  <a:cubicBezTo>
                    <a:pt x="309" y="40"/>
                    <a:pt x="298" y="36"/>
                    <a:pt x="289" y="33"/>
                  </a:cubicBezTo>
                  <a:cubicBezTo>
                    <a:pt x="289" y="33"/>
                    <a:pt x="289" y="32"/>
                    <a:pt x="289" y="32"/>
                  </a:cubicBezTo>
                  <a:cubicBezTo>
                    <a:pt x="289" y="14"/>
                    <a:pt x="275" y="0"/>
                    <a:pt x="258" y="0"/>
                  </a:cubicBezTo>
                  <a:cubicBezTo>
                    <a:pt x="240" y="0"/>
                    <a:pt x="227" y="14"/>
                    <a:pt x="227" y="32"/>
                  </a:cubicBezTo>
                  <a:cubicBezTo>
                    <a:pt x="227" y="49"/>
                    <a:pt x="240" y="63"/>
                    <a:pt x="258" y="63"/>
                  </a:cubicBezTo>
                  <a:cubicBezTo>
                    <a:pt x="269" y="63"/>
                    <a:pt x="280" y="56"/>
                    <a:pt x="285" y="47"/>
                  </a:cubicBezTo>
                  <a:cubicBezTo>
                    <a:pt x="295" y="50"/>
                    <a:pt x="303" y="53"/>
                    <a:pt x="308" y="55"/>
                  </a:cubicBezTo>
                  <a:cubicBezTo>
                    <a:pt x="312" y="71"/>
                    <a:pt x="299" y="185"/>
                    <a:pt x="268" y="247"/>
                  </a:cubicBezTo>
                  <a:cubicBezTo>
                    <a:pt x="241" y="304"/>
                    <a:pt x="205" y="330"/>
                    <a:pt x="193" y="338"/>
                  </a:cubicBezTo>
                  <a:cubicBezTo>
                    <a:pt x="184" y="332"/>
                    <a:pt x="170" y="330"/>
                    <a:pt x="159" y="330"/>
                  </a:cubicBezTo>
                  <a:cubicBezTo>
                    <a:pt x="151" y="330"/>
                    <a:pt x="138" y="332"/>
                    <a:pt x="130" y="338"/>
                  </a:cubicBezTo>
                  <a:cubicBezTo>
                    <a:pt x="118" y="330"/>
                    <a:pt x="82" y="303"/>
                    <a:pt x="55" y="247"/>
                  </a:cubicBezTo>
                  <a:cubicBezTo>
                    <a:pt x="24" y="185"/>
                    <a:pt x="11" y="71"/>
                    <a:pt x="15" y="55"/>
                  </a:cubicBezTo>
                  <a:cubicBezTo>
                    <a:pt x="20" y="53"/>
                    <a:pt x="28" y="50"/>
                    <a:pt x="38" y="47"/>
                  </a:cubicBezTo>
                  <a:cubicBezTo>
                    <a:pt x="44" y="56"/>
                    <a:pt x="54" y="63"/>
                    <a:pt x="65" y="63"/>
                  </a:cubicBezTo>
                  <a:cubicBezTo>
                    <a:pt x="83" y="63"/>
                    <a:pt x="97" y="49"/>
                    <a:pt x="97" y="32"/>
                  </a:cubicBezTo>
                  <a:cubicBezTo>
                    <a:pt x="97" y="14"/>
                    <a:pt x="83" y="0"/>
                    <a:pt x="65" y="0"/>
                  </a:cubicBezTo>
                  <a:cubicBezTo>
                    <a:pt x="48" y="0"/>
                    <a:pt x="34" y="14"/>
                    <a:pt x="34" y="32"/>
                  </a:cubicBezTo>
                  <a:cubicBezTo>
                    <a:pt x="34" y="32"/>
                    <a:pt x="34" y="33"/>
                    <a:pt x="34" y="33"/>
                  </a:cubicBezTo>
                  <a:cubicBezTo>
                    <a:pt x="25" y="36"/>
                    <a:pt x="14" y="40"/>
                    <a:pt x="7" y="44"/>
                  </a:cubicBezTo>
                  <a:cubicBezTo>
                    <a:pt x="3" y="46"/>
                    <a:pt x="0" y="52"/>
                    <a:pt x="1" y="75"/>
                  </a:cubicBezTo>
                  <a:cubicBezTo>
                    <a:pt x="1" y="89"/>
                    <a:pt x="3" y="109"/>
                    <a:pt x="7" y="129"/>
                  </a:cubicBezTo>
                  <a:cubicBezTo>
                    <a:pt x="11" y="153"/>
                    <a:pt x="22" y="212"/>
                    <a:pt x="42" y="253"/>
                  </a:cubicBezTo>
                  <a:cubicBezTo>
                    <a:pt x="72" y="314"/>
                    <a:pt x="110" y="342"/>
                    <a:pt x="123" y="350"/>
                  </a:cubicBezTo>
                  <a:cubicBezTo>
                    <a:pt x="122" y="368"/>
                    <a:pt x="137" y="399"/>
                    <a:pt x="143" y="410"/>
                  </a:cubicBezTo>
                  <a:cubicBezTo>
                    <a:pt x="148" y="417"/>
                    <a:pt x="151" y="422"/>
                    <a:pt x="155" y="424"/>
                  </a:cubicBezTo>
                  <a:cubicBezTo>
                    <a:pt x="157" y="518"/>
                    <a:pt x="234" y="593"/>
                    <a:pt x="327" y="593"/>
                  </a:cubicBezTo>
                  <a:cubicBezTo>
                    <a:pt x="407" y="593"/>
                    <a:pt x="476" y="536"/>
                    <a:pt x="495" y="456"/>
                  </a:cubicBezTo>
                  <a:cubicBezTo>
                    <a:pt x="538" y="453"/>
                    <a:pt x="572" y="418"/>
                    <a:pt x="572" y="374"/>
                  </a:cubicBezTo>
                  <a:close/>
                  <a:moveTo>
                    <a:pt x="258" y="49"/>
                  </a:moveTo>
                  <a:cubicBezTo>
                    <a:pt x="248" y="49"/>
                    <a:pt x="241" y="41"/>
                    <a:pt x="241" y="32"/>
                  </a:cubicBezTo>
                  <a:cubicBezTo>
                    <a:pt x="241" y="22"/>
                    <a:pt x="248" y="14"/>
                    <a:pt x="258" y="14"/>
                  </a:cubicBezTo>
                  <a:cubicBezTo>
                    <a:pt x="267" y="14"/>
                    <a:pt x="275" y="22"/>
                    <a:pt x="275" y="32"/>
                  </a:cubicBezTo>
                  <a:cubicBezTo>
                    <a:pt x="275" y="41"/>
                    <a:pt x="267" y="49"/>
                    <a:pt x="258" y="49"/>
                  </a:cubicBezTo>
                  <a:close/>
                  <a:moveTo>
                    <a:pt x="65" y="14"/>
                  </a:moveTo>
                  <a:cubicBezTo>
                    <a:pt x="75" y="14"/>
                    <a:pt x="83" y="22"/>
                    <a:pt x="83" y="32"/>
                  </a:cubicBezTo>
                  <a:cubicBezTo>
                    <a:pt x="83" y="41"/>
                    <a:pt x="75" y="49"/>
                    <a:pt x="65" y="49"/>
                  </a:cubicBezTo>
                  <a:cubicBezTo>
                    <a:pt x="56" y="49"/>
                    <a:pt x="48" y="41"/>
                    <a:pt x="48" y="32"/>
                  </a:cubicBezTo>
                  <a:cubicBezTo>
                    <a:pt x="48" y="22"/>
                    <a:pt x="56" y="14"/>
                    <a:pt x="65" y="14"/>
                  </a:cubicBezTo>
                  <a:close/>
                  <a:moveTo>
                    <a:pt x="145" y="383"/>
                  </a:moveTo>
                  <a:cubicBezTo>
                    <a:pt x="137" y="363"/>
                    <a:pt x="136" y="352"/>
                    <a:pt x="137" y="350"/>
                  </a:cubicBezTo>
                  <a:cubicBezTo>
                    <a:pt x="138" y="348"/>
                    <a:pt x="145" y="344"/>
                    <a:pt x="159" y="344"/>
                  </a:cubicBezTo>
                  <a:cubicBezTo>
                    <a:pt x="173" y="344"/>
                    <a:pt x="184" y="348"/>
                    <a:pt x="186" y="350"/>
                  </a:cubicBezTo>
                  <a:cubicBezTo>
                    <a:pt x="186" y="350"/>
                    <a:pt x="186" y="350"/>
                    <a:pt x="186" y="350"/>
                  </a:cubicBezTo>
                  <a:cubicBezTo>
                    <a:pt x="188" y="359"/>
                    <a:pt x="171" y="403"/>
                    <a:pt x="162" y="412"/>
                  </a:cubicBezTo>
                  <a:cubicBezTo>
                    <a:pt x="158" y="408"/>
                    <a:pt x="152" y="399"/>
                    <a:pt x="145" y="383"/>
                  </a:cubicBezTo>
                  <a:close/>
                  <a:moveTo>
                    <a:pt x="489" y="443"/>
                  </a:moveTo>
                  <a:cubicBezTo>
                    <a:pt x="451" y="443"/>
                    <a:pt x="421" y="412"/>
                    <a:pt x="421" y="374"/>
                  </a:cubicBezTo>
                  <a:cubicBezTo>
                    <a:pt x="421" y="336"/>
                    <a:pt x="451" y="305"/>
                    <a:pt x="489" y="305"/>
                  </a:cubicBezTo>
                  <a:cubicBezTo>
                    <a:pt x="527" y="305"/>
                    <a:pt x="558" y="336"/>
                    <a:pt x="558" y="374"/>
                  </a:cubicBezTo>
                  <a:cubicBezTo>
                    <a:pt x="558" y="412"/>
                    <a:pt x="527" y="443"/>
                    <a:pt x="489" y="4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6046290E-55BC-4DEB-8844-738411296D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29800" y="2814291"/>
              <a:ext cx="1236060" cy="1220946"/>
            </a:xfrm>
            <a:custGeom>
              <a:avLst/>
              <a:gdLst>
                <a:gd name="T0" fmla="*/ 537 w 587"/>
                <a:gd name="T1" fmla="*/ 74 h 569"/>
                <a:gd name="T2" fmla="*/ 530 w 587"/>
                <a:gd name="T3" fmla="*/ 0 h 569"/>
                <a:gd name="T4" fmla="*/ 293 w 587"/>
                <a:gd name="T5" fmla="*/ 71 h 569"/>
                <a:gd name="T6" fmla="*/ 56 w 587"/>
                <a:gd name="T7" fmla="*/ 0 h 569"/>
                <a:gd name="T8" fmla="*/ 49 w 587"/>
                <a:gd name="T9" fmla="*/ 74 h 569"/>
                <a:gd name="T10" fmla="*/ 0 w 587"/>
                <a:gd name="T11" fmla="*/ 102 h 569"/>
                <a:gd name="T12" fmla="*/ 28 w 587"/>
                <a:gd name="T13" fmla="*/ 537 h 569"/>
                <a:gd name="T14" fmla="*/ 293 w 587"/>
                <a:gd name="T15" fmla="*/ 569 h 569"/>
                <a:gd name="T16" fmla="*/ 558 w 587"/>
                <a:gd name="T17" fmla="*/ 537 h 569"/>
                <a:gd name="T18" fmla="*/ 587 w 587"/>
                <a:gd name="T19" fmla="*/ 102 h 569"/>
                <a:gd name="T20" fmla="*/ 523 w 587"/>
                <a:gd name="T21" fmla="*/ 14 h 569"/>
                <a:gd name="T22" fmla="*/ 516 w 587"/>
                <a:gd name="T23" fmla="*/ 439 h 569"/>
                <a:gd name="T24" fmla="*/ 300 w 587"/>
                <a:gd name="T25" fmla="*/ 83 h 569"/>
                <a:gd name="T26" fmla="*/ 523 w 587"/>
                <a:gd name="T27" fmla="*/ 14 h 569"/>
                <a:gd name="T28" fmla="*/ 71 w 587"/>
                <a:gd name="T29" fmla="*/ 14 h 569"/>
                <a:gd name="T30" fmla="*/ 286 w 587"/>
                <a:gd name="T31" fmla="*/ 479 h 569"/>
                <a:gd name="T32" fmla="*/ 63 w 587"/>
                <a:gd name="T33" fmla="*/ 439 h 569"/>
                <a:gd name="T34" fmla="*/ 573 w 587"/>
                <a:gd name="T35" fmla="*/ 508 h 569"/>
                <a:gd name="T36" fmla="*/ 353 w 587"/>
                <a:gd name="T37" fmla="*/ 523 h 569"/>
                <a:gd name="T38" fmla="*/ 293 w 587"/>
                <a:gd name="T39" fmla="*/ 555 h 569"/>
                <a:gd name="T40" fmla="*/ 234 w 587"/>
                <a:gd name="T41" fmla="*/ 523 h 569"/>
                <a:gd name="T42" fmla="*/ 14 w 587"/>
                <a:gd name="T43" fmla="*/ 508 h 569"/>
                <a:gd name="T44" fmla="*/ 28 w 587"/>
                <a:gd name="T45" fmla="*/ 88 h 569"/>
                <a:gd name="T46" fmla="*/ 49 w 587"/>
                <a:gd name="T47" fmla="*/ 446 h 569"/>
                <a:gd name="T48" fmla="*/ 71 w 587"/>
                <a:gd name="T49" fmla="*/ 453 h 569"/>
                <a:gd name="T50" fmla="*/ 289 w 587"/>
                <a:gd name="T51" fmla="*/ 498 h 569"/>
                <a:gd name="T52" fmla="*/ 291 w 587"/>
                <a:gd name="T53" fmla="*/ 498 h 569"/>
                <a:gd name="T54" fmla="*/ 293 w 587"/>
                <a:gd name="T55" fmla="*/ 499 h 569"/>
                <a:gd name="T56" fmla="*/ 296 w 587"/>
                <a:gd name="T57" fmla="*/ 498 h 569"/>
                <a:gd name="T58" fmla="*/ 297 w 587"/>
                <a:gd name="T59" fmla="*/ 498 h 569"/>
                <a:gd name="T60" fmla="*/ 516 w 587"/>
                <a:gd name="T61" fmla="*/ 453 h 569"/>
                <a:gd name="T62" fmla="*/ 537 w 587"/>
                <a:gd name="T63" fmla="*/ 446 h 569"/>
                <a:gd name="T64" fmla="*/ 558 w 587"/>
                <a:gd name="T65" fmla="*/ 88 h 569"/>
                <a:gd name="T66" fmla="*/ 573 w 587"/>
                <a:gd name="T67" fmla="*/ 50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87" h="569">
                  <a:moveTo>
                    <a:pt x="558" y="74"/>
                  </a:moveTo>
                  <a:cubicBezTo>
                    <a:pt x="537" y="74"/>
                    <a:pt x="537" y="74"/>
                    <a:pt x="537" y="74"/>
                  </a:cubicBezTo>
                  <a:cubicBezTo>
                    <a:pt x="537" y="7"/>
                    <a:pt x="537" y="7"/>
                    <a:pt x="537" y="7"/>
                  </a:cubicBezTo>
                  <a:cubicBezTo>
                    <a:pt x="537" y="3"/>
                    <a:pt x="534" y="0"/>
                    <a:pt x="530" y="0"/>
                  </a:cubicBezTo>
                  <a:cubicBezTo>
                    <a:pt x="516" y="0"/>
                    <a:pt x="516" y="0"/>
                    <a:pt x="516" y="0"/>
                  </a:cubicBezTo>
                  <a:cubicBezTo>
                    <a:pt x="462" y="0"/>
                    <a:pt x="364" y="0"/>
                    <a:pt x="293" y="71"/>
                  </a:cubicBezTo>
                  <a:cubicBezTo>
                    <a:pt x="222" y="0"/>
                    <a:pt x="124" y="0"/>
                    <a:pt x="71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0"/>
                    <a:pt x="49" y="3"/>
                    <a:pt x="49" y="7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12" y="74"/>
                    <a:pt x="0" y="86"/>
                    <a:pt x="0" y="102"/>
                  </a:cubicBezTo>
                  <a:cubicBezTo>
                    <a:pt x="0" y="508"/>
                    <a:pt x="0" y="508"/>
                    <a:pt x="0" y="508"/>
                  </a:cubicBezTo>
                  <a:cubicBezTo>
                    <a:pt x="0" y="524"/>
                    <a:pt x="12" y="537"/>
                    <a:pt x="28" y="537"/>
                  </a:cubicBezTo>
                  <a:cubicBezTo>
                    <a:pt x="230" y="537"/>
                    <a:pt x="230" y="537"/>
                    <a:pt x="230" y="537"/>
                  </a:cubicBezTo>
                  <a:cubicBezTo>
                    <a:pt x="242" y="556"/>
                    <a:pt x="267" y="569"/>
                    <a:pt x="293" y="569"/>
                  </a:cubicBezTo>
                  <a:cubicBezTo>
                    <a:pt x="320" y="569"/>
                    <a:pt x="344" y="556"/>
                    <a:pt x="357" y="537"/>
                  </a:cubicBezTo>
                  <a:cubicBezTo>
                    <a:pt x="558" y="537"/>
                    <a:pt x="558" y="537"/>
                    <a:pt x="558" y="537"/>
                  </a:cubicBezTo>
                  <a:cubicBezTo>
                    <a:pt x="574" y="537"/>
                    <a:pt x="587" y="524"/>
                    <a:pt x="587" y="508"/>
                  </a:cubicBezTo>
                  <a:cubicBezTo>
                    <a:pt x="587" y="102"/>
                    <a:pt x="587" y="102"/>
                    <a:pt x="587" y="102"/>
                  </a:cubicBezTo>
                  <a:cubicBezTo>
                    <a:pt x="587" y="86"/>
                    <a:pt x="574" y="74"/>
                    <a:pt x="558" y="74"/>
                  </a:cubicBezTo>
                  <a:close/>
                  <a:moveTo>
                    <a:pt x="523" y="14"/>
                  </a:moveTo>
                  <a:cubicBezTo>
                    <a:pt x="523" y="439"/>
                    <a:pt x="523" y="439"/>
                    <a:pt x="523" y="439"/>
                  </a:cubicBezTo>
                  <a:cubicBezTo>
                    <a:pt x="516" y="439"/>
                    <a:pt x="516" y="439"/>
                    <a:pt x="516" y="439"/>
                  </a:cubicBezTo>
                  <a:cubicBezTo>
                    <a:pt x="464" y="439"/>
                    <a:pt x="370" y="439"/>
                    <a:pt x="300" y="479"/>
                  </a:cubicBezTo>
                  <a:cubicBezTo>
                    <a:pt x="300" y="83"/>
                    <a:pt x="300" y="83"/>
                    <a:pt x="300" y="83"/>
                  </a:cubicBezTo>
                  <a:cubicBezTo>
                    <a:pt x="367" y="14"/>
                    <a:pt x="463" y="14"/>
                    <a:pt x="516" y="14"/>
                  </a:cubicBezTo>
                  <a:lnTo>
                    <a:pt x="523" y="14"/>
                  </a:lnTo>
                  <a:close/>
                  <a:moveTo>
                    <a:pt x="63" y="14"/>
                  </a:moveTo>
                  <a:cubicBezTo>
                    <a:pt x="71" y="14"/>
                    <a:pt x="71" y="14"/>
                    <a:pt x="71" y="14"/>
                  </a:cubicBezTo>
                  <a:cubicBezTo>
                    <a:pt x="123" y="14"/>
                    <a:pt x="219" y="14"/>
                    <a:pt x="286" y="83"/>
                  </a:cubicBezTo>
                  <a:cubicBezTo>
                    <a:pt x="286" y="479"/>
                    <a:pt x="286" y="479"/>
                    <a:pt x="286" y="479"/>
                  </a:cubicBezTo>
                  <a:cubicBezTo>
                    <a:pt x="216" y="439"/>
                    <a:pt x="122" y="439"/>
                    <a:pt x="71" y="439"/>
                  </a:cubicBezTo>
                  <a:cubicBezTo>
                    <a:pt x="63" y="439"/>
                    <a:pt x="63" y="439"/>
                    <a:pt x="63" y="439"/>
                  </a:cubicBezTo>
                  <a:lnTo>
                    <a:pt x="63" y="14"/>
                  </a:lnTo>
                  <a:close/>
                  <a:moveTo>
                    <a:pt x="573" y="508"/>
                  </a:moveTo>
                  <a:cubicBezTo>
                    <a:pt x="573" y="516"/>
                    <a:pt x="566" y="523"/>
                    <a:pt x="558" y="523"/>
                  </a:cubicBezTo>
                  <a:cubicBezTo>
                    <a:pt x="353" y="523"/>
                    <a:pt x="353" y="523"/>
                    <a:pt x="353" y="523"/>
                  </a:cubicBezTo>
                  <a:cubicBezTo>
                    <a:pt x="350" y="523"/>
                    <a:pt x="348" y="524"/>
                    <a:pt x="346" y="526"/>
                  </a:cubicBezTo>
                  <a:cubicBezTo>
                    <a:pt x="337" y="544"/>
                    <a:pt x="316" y="555"/>
                    <a:pt x="293" y="555"/>
                  </a:cubicBezTo>
                  <a:cubicBezTo>
                    <a:pt x="270" y="555"/>
                    <a:pt x="249" y="544"/>
                    <a:pt x="240" y="526"/>
                  </a:cubicBezTo>
                  <a:cubicBezTo>
                    <a:pt x="239" y="524"/>
                    <a:pt x="236" y="523"/>
                    <a:pt x="234" y="523"/>
                  </a:cubicBezTo>
                  <a:cubicBezTo>
                    <a:pt x="28" y="523"/>
                    <a:pt x="28" y="523"/>
                    <a:pt x="28" y="523"/>
                  </a:cubicBezTo>
                  <a:cubicBezTo>
                    <a:pt x="20" y="523"/>
                    <a:pt x="14" y="516"/>
                    <a:pt x="14" y="508"/>
                  </a:cubicBezTo>
                  <a:cubicBezTo>
                    <a:pt x="14" y="102"/>
                    <a:pt x="14" y="102"/>
                    <a:pt x="14" y="102"/>
                  </a:cubicBezTo>
                  <a:cubicBezTo>
                    <a:pt x="14" y="94"/>
                    <a:pt x="20" y="88"/>
                    <a:pt x="28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9" y="446"/>
                    <a:pt x="49" y="446"/>
                    <a:pt x="49" y="446"/>
                  </a:cubicBezTo>
                  <a:cubicBezTo>
                    <a:pt x="49" y="450"/>
                    <a:pt x="52" y="453"/>
                    <a:pt x="56" y="453"/>
                  </a:cubicBezTo>
                  <a:cubicBezTo>
                    <a:pt x="71" y="453"/>
                    <a:pt x="71" y="453"/>
                    <a:pt x="71" y="453"/>
                  </a:cubicBezTo>
                  <a:cubicBezTo>
                    <a:pt x="123" y="453"/>
                    <a:pt x="222" y="453"/>
                    <a:pt x="289" y="498"/>
                  </a:cubicBezTo>
                  <a:cubicBezTo>
                    <a:pt x="289" y="498"/>
                    <a:pt x="289" y="498"/>
                    <a:pt x="289" y="498"/>
                  </a:cubicBezTo>
                  <a:cubicBezTo>
                    <a:pt x="290" y="498"/>
                    <a:pt x="290" y="498"/>
                    <a:pt x="290" y="498"/>
                  </a:cubicBezTo>
                  <a:cubicBezTo>
                    <a:pt x="290" y="498"/>
                    <a:pt x="290" y="498"/>
                    <a:pt x="291" y="498"/>
                  </a:cubicBezTo>
                  <a:cubicBezTo>
                    <a:pt x="291" y="498"/>
                    <a:pt x="291" y="499"/>
                    <a:pt x="291" y="499"/>
                  </a:cubicBezTo>
                  <a:cubicBezTo>
                    <a:pt x="292" y="499"/>
                    <a:pt x="292" y="499"/>
                    <a:pt x="293" y="499"/>
                  </a:cubicBezTo>
                  <a:cubicBezTo>
                    <a:pt x="294" y="499"/>
                    <a:pt x="294" y="499"/>
                    <a:pt x="295" y="499"/>
                  </a:cubicBezTo>
                  <a:cubicBezTo>
                    <a:pt x="295" y="499"/>
                    <a:pt x="295" y="498"/>
                    <a:pt x="296" y="498"/>
                  </a:cubicBezTo>
                  <a:cubicBezTo>
                    <a:pt x="296" y="498"/>
                    <a:pt x="296" y="498"/>
                    <a:pt x="296" y="498"/>
                  </a:cubicBezTo>
                  <a:cubicBezTo>
                    <a:pt x="297" y="498"/>
                    <a:pt x="297" y="498"/>
                    <a:pt x="297" y="498"/>
                  </a:cubicBezTo>
                  <a:cubicBezTo>
                    <a:pt x="297" y="498"/>
                    <a:pt x="297" y="498"/>
                    <a:pt x="297" y="498"/>
                  </a:cubicBezTo>
                  <a:cubicBezTo>
                    <a:pt x="364" y="453"/>
                    <a:pt x="463" y="453"/>
                    <a:pt x="516" y="453"/>
                  </a:cubicBezTo>
                  <a:cubicBezTo>
                    <a:pt x="530" y="453"/>
                    <a:pt x="530" y="453"/>
                    <a:pt x="530" y="453"/>
                  </a:cubicBezTo>
                  <a:cubicBezTo>
                    <a:pt x="534" y="453"/>
                    <a:pt x="537" y="450"/>
                    <a:pt x="537" y="446"/>
                  </a:cubicBezTo>
                  <a:cubicBezTo>
                    <a:pt x="537" y="88"/>
                    <a:pt x="537" y="88"/>
                    <a:pt x="537" y="88"/>
                  </a:cubicBezTo>
                  <a:cubicBezTo>
                    <a:pt x="558" y="88"/>
                    <a:pt x="558" y="88"/>
                    <a:pt x="558" y="88"/>
                  </a:cubicBezTo>
                  <a:cubicBezTo>
                    <a:pt x="566" y="88"/>
                    <a:pt x="573" y="94"/>
                    <a:pt x="573" y="102"/>
                  </a:cubicBezTo>
                  <a:lnTo>
                    <a:pt x="573" y="50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55F2C2FC-E096-494A-8C08-1DA03B746C2A}"/>
              </a:ext>
            </a:extLst>
          </p:cNvPr>
          <p:cNvSpPr>
            <a:spLocks noChangeAspect="1"/>
          </p:cNvSpPr>
          <p:nvPr/>
        </p:nvSpPr>
        <p:spPr>
          <a:xfrm>
            <a:off x="10669114" y="2343608"/>
            <a:ext cx="3922913" cy="2566834"/>
          </a:xfrm>
          <a:prstGeom prst="triangle">
            <a:avLst/>
          </a:prstGeom>
          <a:solidFill>
            <a:schemeClr val="bg1">
              <a:lumMod val="65000"/>
            </a:schemeClr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tx1"/>
              </a:solidFill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C90A76F7-930E-4A33-B912-B4DEB12171DF}"/>
              </a:ext>
            </a:extLst>
          </p:cNvPr>
          <p:cNvSpPr>
            <a:spLocks noChangeAspect="1"/>
          </p:cNvSpPr>
          <p:nvPr/>
        </p:nvSpPr>
        <p:spPr>
          <a:xfrm rot="10800000">
            <a:off x="10660202" y="4918277"/>
            <a:ext cx="3922913" cy="2566834"/>
          </a:xfrm>
          <a:prstGeom prst="triangle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tx1"/>
              </a:solidFill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A76203F3-E671-48C6-A824-4359E27D9F17}"/>
              </a:ext>
            </a:extLst>
          </p:cNvPr>
          <p:cNvSpPr>
            <a:spLocks noChangeAspect="1"/>
          </p:cNvSpPr>
          <p:nvPr/>
        </p:nvSpPr>
        <p:spPr>
          <a:xfrm rot="10800000">
            <a:off x="11366166" y="2324155"/>
            <a:ext cx="1283330" cy="839707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6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tx1"/>
              </a:solidFill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38311EDF-48A8-468D-9DAC-10B4C003FD61}"/>
              </a:ext>
            </a:extLst>
          </p:cNvPr>
          <p:cNvSpPr>
            <a:spLocks noChangeAspect="1"/>
          </p:cNvSpPr>
          <p:nvPr/>
        </p:nvSpPr>
        <p:spPr>
          <a:xfrm rot="10800000">
            <a:off x="12399354" y="6879626"/>
            <a:ext cx="422082" cy="293710"/>
          </a:xfrm>
          <a:prstGeom prst="triangle">
            <a:avLst/>
          </a:prstGeom>
          <a:solidFill>
            <a:srgbClr val="FFFFFF">
              <a:alpha val="3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tx1"/>
              </a:solidFill>
              <a:latin typeface="Assistant" panose="00000500000000000000" pitchFamily="2" charset="-79"/>
              <a:cs typeface="Assistant" panose="00000500000000000000" pitchFamily="2" charset="-79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486EF5E-27AF-43ED-AFAD-E3C5CBFEBBA4}"/>
              </a:ext>
            </a:extLst>
          </p:cNvPr>
          <p:cNvSpPr txBox="1"/>
          <p:nvPr/>
        </p:nvSpPr>
        <p:spPr>
          <a:xfrm>
            <a:off x="10689243" y="4507844"/>
            <a:ext cx="3960214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33" b="1">
                <a:solidFill>
                  <a:schemeClr val="bg1"/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>Food + Access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15DBF50-2C02-410C-9FDE-62E86FA0C5A1}"/>
              </a:ext>
            </a:extLst>
          </p:cNvPr>
          <p:cNvSpPr txBox="1"/>
          <p:nvPr/>
        </p:nvSpPr>
        <p:spPr>
          <a:xfrm>
            <a:off x="11624199" y="2373588"/>
            <a:ext cx="775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chemeClr val="bg1"/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>04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D5AAC78-36CF-4E52-9DF4-D1D950F685AA}"/>
              </a:ext>
            </a:extLst>
          </p:cNvPr>
          <p:cNvSpPr txBox="1"/>
          <p:nvPr/>
        </p:nvSpPr>
        <p:spPr>
          <a:xfrm>
            <a:off x="10907442" y="5017721"/>
            <a:ext cx="34658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>Removing transportation barriers to bring nutritious food to every zip code</a:t>
            </a:r>
          </a:p>
        </p:txBody>
      </p:sp>
      <p:pic>
        <p:nvPicPr>
          <p:cNvPr id="48" name="Graphic 47" descr="Car outline">
            <a:extLst>
              <a:ext uri="{FF2B5EF4-FFF2-40B4-BE49-F238E27FC236}">
                <a16:creationId xmlns:a16="http://schemas.microsoft.com/office/drawing/2014/main" id="{39A1DFD7-1DB7-4413-8F06-5EB52E67F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862446" y="3104319"/>
            <a:ext cx="1613807" cy="1613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577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5E1D431-2639-4EFE-A433-B8040A685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519" y="379051"/>
            <a:ext cx="12648054" cy="1518429"/>
          </a:xfrm>
        </p:spPr>
        <p:txBody>
          <a:bodyPr/>
          <a:lstStyle/>
          <a:p>
            <a:r>
              <a:rPr lang="en-US">
                <a:latin typeface="Assistant"/>
                <a:cs typeface="Assistant"/>
              </a:rPr>
              <a:t>Every sector has a role in ensuring greater livability and equity. </a:t>
            </a:r>
          </a:p>
        </p:txBody>
      </p:sp>
      <p:sp>
        <p:nvSpPr>
          <p:cNvPr id="6" name="Parallelogram 4">
            <a:extLst>
              <a:ext uri="{FF2B5EF4-FFF2-40B4-BE49-F238E27FC236}">
                <a16:creationId xmlns:a16="http://schemas.microsoft.com/office/drawing/2014/main" id="{12B876B3-D221-4977-AE05-25C8E714E57D}"/>
              </a:ext>
            </a:extLst>
          </p:cNvPr>
          <p:cNvSpPr/>
          <p:nvPr/>
        </p:nvSpPr>
        <p:spPr>
          <a:xfrm flipH="1">
            <a:off x="4703819" y="3003841"/>
            <a:ext cx="2376264" cy="1901011"/>
          </a:xfrm>
          <a:custGeom>
            <a:avLst/>
            <a:gdLst>
              <a:gd name="connsiteX0" fmla="*/ 0 w 2808312"/>
              <a:gd name="connsiteY0" fmla="*/ 1584176 h 1584176"/>
              <a:gd name="connsiteX1" fmla="*/ 948494 w 2808312"/>
              <a:gd name="connsiteY1" fmla="*/ 0 h 1584176"/>
              <a:gd name="connsiteX2" fmla="*/ 2808312 w 2808312"/>
              <a:gd name="connsiteY2" fmla="*/ 0 h 1584176"/>
              <a:gd name="connsiteX3" fmla="*/ 1859818 w 2808312"/>
              <a:gd name="connsiteY3" fmla="*/ 1584176 h 1584176"/>
              <a:gd name="connsiteX4" fmla="*/ 0 w 2808312"/>
              <a:gd name="connsiteY4" fmla="*/ 1584176 h 1584176"/>
              <a:gd name="connsiteX0" fmla="*/ 1859818 w 2808312"/>
              <a:gd name="connsiteY0" fmla="*/ 1584176 h 1675616"/>
              <a:gd name="connsiteX1" fmla="*/ 0 w 2808312"/>
              <a:gd name="connsiteY1" fmla="*/ 1584176 h 1675616"/>
              <a:gd name="connsiteX2" fmla="*/ 948494 w 2808312"/>
              <a:gd name="connsiteY2" fmla="*/ 0 h 1675616"/>
              <a:gd name="connsiteX3" fmla="*/ 2808312 w 2808312"/>
              <a:gd name="connsiteY3" fmla="*/ 0 h 1675616"/>
              <a:gd name="connsiteX4" fmla="*/ 1951258 w 2808312"/>
              <a:gd name="connsiteY4" fmla="*/ 1675616 h 1675616"/>
              <a:gd name="connsiteX0" fmla="*/ 1859818 w 2808312"/>
              <a:gd name="connsiteY0" fmla="*/ 1584176 h 1584176"/>
              <a:gd name="connsiteX1" fmla="*/ 0 w 2808312"/>
              <a:gd name="connsiteY1" fmla="*/ 1584176 h 1584176"/>
              <a:gd name="connsiteX2" fmla="*/ 948494 w 2808312"/>
              <a:gd name="connsiteY2" fmla="*/ 0 h 1584176"/>
              <a:gd name="connsiteX3" fmla="*/ 2808312 w 2808312"/>
              <a:gd name="connsiteY3" fmla="*/ 0 h 1584176"/>
              <a:gd name="connsiteX0" fmla="*/ 0 w 2808312"/>
              <a:gd name="connsiteY0" fmla="*/ 1584176 h 1584176"/>
              <a:gd name="connsiteX1" fmla="*/ 948494 w 2808312"/>
              <a:gd name="connsiteY1" fmla="*/ 0 h 1584176"/>
              <a:gd name="connsiteX2" fmla="*/ 2808312 w 2808312"/>
              <a:gd name="connsiteY2" fmla="*/ 0 h 1584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08312" h="1584176">
                <a:moveTo>
                  <a:pt x="0" y="1584176"/>
                </a:moveTo>
                <a:lnTo>
                  <a:pt x="948494" y="0"/>
                </a:lnTo>
                <a:lnTo>
                  <a:pt x="2808312" y="0"/>
                </a:lnTo>
              </a:path>
            </a:pathLst>
          </a:custGeom>
          <a:noFill/>
          <a:ln w="6350">
            <a:solidFill>
              <a:schemeClr val="tx1">
                <a:alpha val="50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7" name="Parallelogram 4">
            <a:extLst>
              <a:ext uri="{FF2B5EF4-FFF2-40B4-BE49-F238E27FC236}">
                <a16:creationId xmlns:a16="http://schemas.microsoft.com/office/drawing/2014/main" id="{58E0C67C-EB0D-4737-B605-D304B95AD5FD}"/>
              </a:ext>
            </a:extLst>
          </p:cNvPr>
          <p:cNvSpPr/>
          <p:nvPr/>
        </p:nvSpPr>
        <p:spPr>
          <a:xfrm flipH="1" flipV="1">
            <a:off x="4703819" y="5164081"/>
            <a:ext cx="2376264" cy="1901011"/>
          </a:xfrm>
          <a:custGeom>
            <a:avLst/>
            <a:gdLst>
              <a:gd name="connsiteX0" fmla="*/ 0 w 2808312"/>
              <a:gd name="connsiteY0" fmla="*/ 1584176 h 1584176"/>
              <a:gd name="connsiteX1" fmla="*/ 948494 w 2808312"/>
              <a:gd name="connsiteY1" fmla="*/ 0 h 1584176"/>
              <a:gd name="connsiteX2" fmla="*/ 2808312 w 2808312"/>
              <a:gd name="connsiteY2" fmla="*/ 0 h 1584176"/>
              <a:gd name="connsiteX3" fmla="*/ 1859818 w 2808312"/>
              <a:gd name="connsiteY3" fmla="*/ 1584176 h 1584176"/>
              <a:gd name="connsiteX4" fmla="*/ 0 w 2808312"/>
              <a:gd name="connsiteY4" fmla="*/ 1584176 h 1584176"/>
              <a:gd name="connsiteX0" fmla="*/ 1859818 w 2808312"/>
              <a:gd name="connsiteY0" fmla="*/ 1584176 h 1675616"/>
              <a:gd name="connsiteX1" fmla="*/ 0 w 2808312"/>
              <a:gd name="connsiteY1" fmla="*/ 1584176 h 1675616"/>
              <a:gd name="connsiteX2" fmla="*/ 948494 w 2808312"/>
              <a:gd name="connsiteY2" fmla="*/ 0 h 1675616"/>
              <a:gd name="connsiteX3" fmla="*/ 2808312 w 2808312"/>
              <a:gd name="connsiteY3" fmla="*/ 0 h 1675616"/>
              <a:gd name="connsiteX4" fmla="*/ 1951258 w 2808312"/>
              <a:gd name="connsiteY4" fmla="*/ 1675616 h 1675616"/>
              <a:gd name="connsiteX0" fmla="*/ 1859818 w 2808312"/>
              <a:gd name="connsiteY0" fmla="*/ 1584176 h 1584176"/>
              <a:gd name="connsiteX1" fmla="*/ 0 w 2808312"/>
              <a:gd name="connsiteY1" fmla="*/ 1584176 h 1584176"/>
              <a:gd name="connsiteX2" fmla="*/ 948494 w 2808312"/>
              <a:gd name="connsiteY2" fmla="*/ 0 h 1584176"/>
              <a:gd name="connsiteX3" fmla="*/ 2808312 w 2808312"/>
              <a:gd name="connsiteY3" fmla="*/ 0 h 1584176"/>
              <a:gd name="connsiteX0" fmla="*/ 0 w 2808312"/>
              <a:gd name="connsiteY0" fmla="*/ 1584176 h 1584176"/>
              <a:gd name="connsiteX1" fmla="*/ 948494 w 2808312"/>
              <a:gd name="connsiteY1" fmla="*/ 0 h 1584176"/>
              <a:gd name="connsiteX2" fmla="*/ 2808312 w 2808312"/>
              <a:gd name="connsiteY2" fmla="*/ 0 h 1584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08312" h="1584176">
                <a:moveTo>
                  <a:pt x="0" y="1584176"/>
                </a:moveTo>
                <a:lnTo>
                  <a:pt x="948494" y="0"/>
                </a:lnTo>
                <a:lnTo>
                  <a:pt x="2808312" y="0"/>
                </a:lnTo>
              </a:path>
            </a:pathLst>
          </a:custGeom>
          <a:noFill/>
          <a:ln w="6350">
            <a:solidFill>
              <a:schemeClr val="tx1">
                <a:alpha val="50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94285F5-1CEA-430E-A411-045359BBD389}"/>
              </a:ext>
            </a:extLst>
          </p:cNvPr>
          <p:cNvCxnSpPr/>
          <p:nvPr/>
        </p:nvCxnSpPr>
        <p:spPr>
          <a:xfrm flipH="1" flipV="1">
            <a:off x="4703820" y="5120875"/>
            <a:ext cx="1282439" cy="0"/>
          </a:xfrm>
          <a:prstGeom prst="line">
            <a:avLst/>
          </a:prstGeom>
          <a:noFill/>
          <a:ln w="6350">
            <a:solidFill>
              <a:schemeClr val="tx1">
                <a:alpha val="50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9" name="Parallelogram 4">
            <a:extLst>
              <a:ext uri="{FF2B5EF4-FFF2-40B4-BE49-F238E27FC236}">
                <a16:creationId xmlns:a16="http://schemas.microsoft.com/office/drawing/2014/main" id="{1FFA4F75-D50B-4C3B-B72B-41F7035168A9}"/>
              </a:ext>
            </a:extLst>
          </p:cNvPr>
          <p:cNvSpPr/>
          <p:nvPr/>
        </p:nvSpPr>
        <p:spPr>
          <a:xfrm>
            <a:off x="7358229" y="2984166"/>
            <a:ext cx="2376264" cy="1901011"/>
          </a:xfrm>
          <a:custGeom>
            <a:avLst/>
            <a:gdLst>
              <a:gd name="connsiteX0" fmla="*/ 0 w 2808312"/>
              <a:gd name="connsiteY0" fmla="*/ 1584176 h 1584176"/>
              <a:gd name="connsiteX1" fmla="*/ 948494 w 2808312"/>
              <a:gd name="connsiteY1" fmla="*/ 0 h 1584176"/>
              <a:gd name="connsiteX2" fmla="*/ 2808312 w 2808312"/>
              <a:gd name="connsiteY2" fmla="*/ 0 h 1584176"/>
              <a:gd name="connsiteX3" fmla="*/ 1859818 w 2808312"/>
              <a:gd name="connsiteY3" fmla="*/ 1584176 h 1584176"/>
              <a:gd name="connsiteX4" fmla="*/ 0 w 2808312"/>
              <a:gd name="connsiteY4" fmla="*/ 1584176 h 1584176"/>
              <a:gd name="connsiteX0" fmla="*/ 1859818 w 2808312"/>
              <a:gd name="connsiteY0" fmla="*/ 1584176 h 1675616"/>
              <a:gd name="connsiteX1" fmla="*/ 0 w 2808312"/>
              <a:gd name="connsiteY1" fmla="*/ 1584176 h 1675616"/>
              <a:gd name="connsiteX2" fmla="*/ 948494 w 2808312"/>
              <a:gd name="connsiteY2" fmla="*/ 0 h 1675616"/>
              <a:gd name="connsiteX3" fmla="*/ 2808312 w 2808312"/>
              <a:gd name="connsiteY3" fmla="*/ 0 h 1675616"/>
              <a:gd name="connsiteX4" fmla="*/ 1951258 w 2808312"/>
              <a:gd name="connsiteY4" fmla="*/ 1675616 h 1675616"/>
              <a:gd name="connsiteX0" fmla="*/ 1859818 w 2808312"/>
              <a:gd name="connsiteY0" fmla="*/ 1584176 h 1584176"/>
              <a:gd name="connsiteX1" fmla="*/ 0 w 2808312"/>
              <a:gd name="connsiteY1" fmla="*/ 1584176 h 1584176"/>
              <a:gd name="connsiteX2" fmla="*/ 948494 w 2808312"/>
              <a:gd name="connsiteY2" fmla="*/ 0 h 1584176"/>
              <a:gd name="connsiteX3" fmla="*/ 2808312 w 2808312"/>
              <a:gd name="connsiteY3" fmla="*/ 0 h 1584176"/>
              <a:gd name="connsiteX0" fmla="*/ 0 w 2808312"/>
              <a:gd name="connsiteY0" fmla="*/ 1584176 h 1584176"/>
              <a:gd name="connsiteX1" fmla="*/ 948494 w 2808312"/>
              <a:gd name="connsiteY1" fmla="*/ 0 h 1584176"/>
              <a:gd name="connsiteX2" fmla="*/ 2808312 w 2808312"/>
              <a:gd name="connsiteY2" fmla="*/ 0 h 1584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08312" h="1584176">
                <a:moveTo>
                  <a:pt x="0" y="1584176"/>
                </a:moveTo>
                <a:lnTo>
                  <a:pt x="948494" y="0"/>
                </a:lnTo>
                <a:lnTo>
                  <a:pt x="2808312" y="0"/>
                </a:lnTo>
              </a:path>
            </a:pathLst>
          </a:custGeom>
          <a:noFill/>
          <a:ln w="6350">
            <a:solidFill>
              <a:schemeClr val="tx1">
                <a:alpha val="50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0" name="Parallelogram 4">
            <a:extLst>
              <a:ext uri="{FF2B5EF4-FFF2-40B4-BE49-F238E27FC236}">
                <a16:creationId xmlns:a16="http://schemas.microsoft.com/office/drawing/2014/main" id="{039A1CB9-0F7F-4E4F-8284-D1EB9B5B2FD8}"/>
              </a:ext>
            </a:extLst>
          </p:cNvPr>
          <p:cNvSpPr/>
          <p:nvPr/>
        </p:nvSpPr>
        <p:spPr>
          <a:xfrm flipV="1">
            <a:off x="7358229" y="5144406"/>
            <a:ext cx="2376264" cy="1901011"/>
          </a:xfrm>
          <a:custGeom>
            <a:avLst/>
            <a:gdLst>
              <a:gd name="connsiteX0" fmla="*/ 0 w 2808312"/>
              <a:gd name="connsiteY0" fmla="*/ 1584176 h 1584176"/>
              <a:gd name="connsiteX1" fmla="*/ 948494 w 2808312"/>
              <a:gd name="connsiteY1" fmla="*/ 0 h 1584176"/>
              <a:gd name="connsiteX2" fmla="*/ 2808312 w 2808312"/>
              <a:gd name="connsiteY2" fmla="*/ 0 h 1584176"/>
              <a:gd name="connsiteX3" fmla="*/ 1859818 w 2808312"/>
              <a:gd name="connsiteY3" fmla="*/ 1584176 h 1584176"/>
              <a:gd name="connsiteX4" fmla="*/ 0 w 2808312"/>
              <a:gd name="connsiteY4" fmla="*/ 1584176 h 1584176"/>
              <a:gd name="connsiteX0" fmla="*/ 1859818 w 2808312"/>
              <a:gd name="connsiteY0" fmla="*/ 1584176 h 1675616"/>
              <a:gd name="connsiteX1" fmla="*/ 0 w 2808312"/>
              <a:gd name="connsiteY1" fmla="*/ 1584176 h 1675616"/>
              <a:gd name="connsiteX2" fmla="*/ 948494 w 2808312"/>
              <a:gd name="connsiteY2" fmla="*/ 0 h 1675616"/>
              <a:gd name="connsiteX3" fmla="*/ 2808312 w 2808312"/>
              <a:gd name="connsiteY3" fmla="*/ 0 h 1675616"/>
              <a:gd name="connsiteX4" fmla="*/ 1951258 w 2808312"/>
              <a:gd name="connsiteY4" fmla="*/ 1675616 h 1675616"/>
              <a:gd name="connsiteX0" fmla="*/ 1859818 w 2808312"/>
              <a:gd name="connsiteY0" fmla="*/ 1584176 h 1584176"/>
              <a:gd name="connsiteX1" fmla="*/ 0 w 2808312"/>
              <a:gd name="connsiteY1" fmla="*/ 1584176 h 1584176"/>
              <a:gd name="connsiteX2" fmla="*/ 948494 w 2808312"/>
              <a:gd name="connsiteY2" fmla="*/ 0 h 1584176"/>
              <a:gd name="connsiteX3" fmla="*/ 2808312 w 2808312"/>
              <a:gd name="connsiteY3" fmla="*/ 0 h 1584176"/>
              <a:gd name="connsiteX0" fmla="*/ 0 w 2808312"/>
              <a:gd name="connsiteY0" fmla="*/ 1584176 h 1584176"/>
              <a:gd name="connsiteX1" fmla="*/ 948494 w 2808312"/>
              <a:gd name="connsiteY1" fmla="*/ 0 h 1584176"/>
              <a:gd name="connsiteX2" fmla="*/ 2808312 w 2808312"/>
              <a:gd name="connsiteY2" fmla="*/ 0 h 1584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08312" h="1584176">
                <a:moveTo>
                  <a:pt x="0" y="1584176"/>
                </a:moveTo>
                <a:lnTo>
                  <a:pt x="948494" y="0"/>
                </a:lnTo>
                <a:lnTo>
                  <a:pt x="2808312" y="0"/>
                </a:lnTo>
              </a:path>
            </a:pathLst>
          </a:custGeom>
          <a:noFill/>
          <a:ln w="6350">
            <a:solidFill>
              <a:schemeClr val="tx1">
                <a:alpha val="50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FEC2152-2E1B-413D-98A6-656B68FD8547}"/>
              </a:ext>
            </a:extLst>
          </p:cNvPr>
          <p:cNvCxnSpPr/>
          <p:nvPr/>
        </p:nvCxnSpPr>
        <p:spPr>
          <a:xfrm flipV="1">
            <a:off x="8452055" y="5101200"/>
            <a:ext cx="1282439" cy="0"/>
          </a:xfrm>
          <a:prstGeom prst="line">
            <a:avLst/>
          </a:prstGeom>
          <a:noFill/>
          <a:ln w="6350">
            <a:solidFill>
              <a:schemeClr val="tx1">
                <a:alpha val="50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13" name="Oval 18">
            <a:extLst>
              <a:ext uri="{FF2B5EF4-FFF2-40B4-BE49-F238E27FC236}">
                <a16:creationId xmlns:a16="http://schemas.microsoft.com/office/drawing/2014/main" id="{38119238-7CB5-4C74-A19C-E47A0F4FB0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8767" y="3834558"/>
            <a:ext cx="2533288" cy="2533288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6"/>
              </a:gs>
            </a:gsLst>
            <a:lin ang="5400000" scaled="0"/>
          </a:gradFill>
          <a:ln w="12700">
            <a:noFill/>
          </a:ln>
        </p:spPr>
        <p:txBody>
          <a:bodyPr vert="horz" wrap="square" lIns="109728" tIns="54864" rIns="109728" bIns="54864" numCol="1" anchor="t" anchorCtr="0" compatLnSpc="1">
            <a:prstTxWarp prst="textNoShape">
              <a:avLst/>
            </a:prstTxWarp>
          </a:bodyPr>
          <a:lstStyle/>
          <a:p>
            <a:endParaRPr lang="en-US" sz="216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CACD51C-C67B-4DF7-BD37-832BD5D85A61}"/>
              </a:ext>
            </a:extLst>
          </p:cNvPr>
          <p:cNvSpPr/>
          <p:nvPr/>
        </p:nvSpPr>
        <p:spPr>
          <a:xfrm>
            <a:off x="257855" y="4306068"/>
            <a:ext cx="4162337" cy="1629613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>
              <a:lnSpc>
                <a:spcPct val="85000"/>
              </a:lnSpc>
              <a:spcAft>
                <a:spcPts val="1200"/>
              </a:spcAft>
            </a:pPr>
            <a:r>
              <a:rPr lang="en-US" sz="2560" b="1"/>
              <a:t>Referral services</a:t>
            </a:r>
          </a:p>
          <a:p>
            <a:pPr algn="r">
              <a:lnSpc>
                <a:spcPct val="85000"/>
              </a:lnSpc>
            </a:pPr>
            <a:r>
              <a:rPr lang="en-US" sz="2000"/>
              <a:t>Screen clients for multiple needs and connect them with a range of service providers who are sharing data with each other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5C4E76-3CBE-48C5-906E-B466E59563D3}"/>
              </a:ext>
            </a:extLst>
          </p:cNvPr>
          <p:cNvSpPr/>
          <p:nvPr/>
        </p:nvSpPr>
        <p:spPr>
          <a:xfrm>
            <a:off x="257855" y="2305058"/>
            <a:ext cx="4212050" cy="1629613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>
              <a:lnSpc>
                <a:spcPct val="85000"/>
              </a:lnSpc>
              <a:spcAft>
                <a:spcPts val="1200"/>
              </a:spcAft>
            </a:pPr>
            <a:r>
              <a:rPr lang="en-US" sz="2560" b="1"/>
              <a:t>Identification of gaps &amp; cliffs</a:t>
            </a:r>
          </a:p>
          <a:p>
            <a:pPr algn="r">
              <a:lnSpc>
                <a:spcPct val="85000"/>
              </a:lnSpc>
            </a:pPr>
            <a:r>
              <a:rPr lang="en-US" sz="2000"/>
              <a:t>Review the landscape of services across sectors in search of  discontinuity in coverage (e.g. aging out of programs, unreached populations, etc.)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1236A8E-1A8F-4A3F-B42D-DF41CBF3ADA1}"/>
              </a:ext>
            </a:extLst>
          </p:cNvPr>
          <p:cNvSpPr/>
          <p:nvPr/>
        </p:nvSpPr>
        <p:spPr>
          <a:xfrm>
            <a:off x="116114" y="6684618"/>
            <a:ext cx="4357193" cy="170283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>
              <a:lnSpc>
                <a:spcPct val="85000"/>
              </a:lnSpc>
              <a:spcAft>
                <a:spcPts val="1200"/>
              </a:spcAft>
            </a:pPr>
            <a:r>
              <a:rPr lang="en-US" sz="2560" b="1"/>
              <a:t>Cross-sector, multi-year partnerships</a:t>
            </a:r>
          </a:p>
          <a:p>
            <a:pPr algn="r">
              <a:lnSpc>
                <a:spcPct val="85000"/>
              </a:lnSpc>
            </a:pPr>
            <a:r>
              <a:rPr lang="en-US" sz="2000"/>
              <a:t>Connect service providers from different sectors for long-term partnerships to serve the same population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CD3E8BF-4B41-46F5-B6B9-50A77A661822}"/>
              </a:ext>
            </a:extLst>
          </p:cNvPr>
          <p:cNvSpPr/>
          <p:nvPr/>
        </p:nvSpPr>
        <p:spPr>
          <a:xfrm>
            <a:off x="10018119" y="2230814"/>
            <a:ext cx="4019429" cy="1629613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>
              <a:lnSpc>
                <a:spcPct val="85000"/>
              </a:lnSpc>
              <a:spcAft>
                <a:spcPts val="1200"/>
              </a:spcAft>
            </a:pPr>
            <a:r>
              <a:rPr lang="en-US" sz="2560" b="1"/>
              <a:t>Utilization assessments</a:t>
            </a:r>
          </a:p>
          <a:p>
            <a:pPr>
              <a:lnSpc>
                <a:spcPct val="85000"/>
              </a:lnSpc>
            </a:pPr>
            <a:r>
              <a:rPr lang="en-US" sz="2000"/>
              <a:t>Review rates of utilization of government programs, analyze causes of under-utilization, and address them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C3A4BBB-3BEF-4D71-9EF0-A0AB4120C8CA}"/>
              </a:ext>
            </a:extLst>
          </p:cNvPr>
          <p:cNvSpPr/>
          <p:nvPr/>
        </p:nvSpPr>
        <p:spPr>
          <a:xfrm>
            <a:off x="10018120" y="4508172"/>
            <a:ext cx="4104280" cy="1964449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>
              <a:lnSpc>
                <a:spcPct val="85000"/>
              </a:lnSpc>
              <a:spcAft>
                <a:spcPts val="1200"/>
              </a:spcAft>
            </a:pPr>
            <a:r>
              <a:rPr lang="en-US" sz="2560" b="1"/>
              <a:t>Investment in key stages and sub-segments</a:t>
            </a:r>
          </a:p>
          <a:p>
            <a:pPr>
              <a:lnSpc>
                <a:spcPct val="85000"/>
              </a:lnSpc>
            </a:pPr>
            <a:r>
              <a:rPr lang="en-US" sz="2000"/>
              <a:t>Based on gaps, invest in populations that are not receiving enough tailored support with new or modified programs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F366A49-95DD-4E2D-B3E5-20E9C989AD6F}"/>
              </a:ext>
            </a:extLst>
          </p:cNvPr>
          <p:cNvSpPr/>
          <p:nvPr/>
        </p:nvSpPr>
        <p:spPr>
          <a:xfrm>
            <a:off x="10018120" y="6684618"/>
            <a:ext cx="4019428" cy="1964449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>
              <a:lnSpc>
                <a:spcPct val="85000"/>
              </a:lnSpc>
              <a:spcAft>
                <a:spcPts val="1200"/>
              </a:spcAft>
            </a:pPr>
            <a:r>
              <a:rPr lang="en-US" sz="2560" b="1"/>
              <a:t>Integration of service delivery</a:t>
            </a:r>
          </a:p>
          <a:p>
            <a:pPr marL="342900" indent="-342900">
              <a:lnSpc>
                <a:spcPct val="85000"/>
              </a:lnSpc>
              <a:buFont typeface="Wingdings" panose="05000000000000000000" pitchFamily="2" charset="2"/>
              <a:buChar char="§"/>
            </a:pPr>
            <a:r>
              <a:rPr lang="en-US" sz="2000"/>
              <a:t>Co-locate of services in the same place </a:t>
            </a:r>
          </a:p>
          <a:p>
            <a:pPr marL="342900" indent="-342900">
              <a:lnSpc>
                <a:spcPct val="85000"/>
              </a:lnSpc>
              <a:buFont typeface="Wingdings" panose="05000000000000000000" pitchFamily="2" charset="2"/>
              <a:buChar char="§"/>
            </a:pPr>
            <a:r>
              <a:rPr lang="en-US" sz="2000"/>
              <a:t>Blend multiple supports at the same point of service delivery</a:t>
            </a:r>
          </a:p>
        </p:txBody>
      </p:sp>
      <p:pic>
        <p:nvPicPr>
          <p:cNvPr id="4" name="Graphic 3" descr="Family with girl with solid fill">
            <a:extLst>
              <a:ext uri="{FF2B5EF4-FFF2-40B4-BE49-F238E27FC236}">
                <a16:creationId xmlns:a16="http://schemas.microsoft.com/office/drawing/2014/main" id="{1E5F9D42-D1EB-4CDC-9997-49767C8F8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43077" y="4433429"/>
            <a:ext cx="1162725" cy="1162725"/>
          </a:xfrm>
          <a:prstGeom prst="rect">
            <a:avLst/>
          </a:prstGeom>
        </p:spPr>
      </p:pic>
      <p:pic>
        <p:nvPicPr>
          <p:cNvPr id="12" name="Graphic 11" descr="Person in wheelchair with solid fill">
            <a:extLst>
              <a:ext uri="{FF2B5EF4-FFF2-40B4-BE49-F238E27FC236}">
                <a16:creationId xmlns:a16="http://schemas.microsoft.com/office/drawing/2014/main" id="{2144F0E8-2AC9-4242-A31A-0CCC6B7BF4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29818" y="4700653"/>
            <a:ext cx="857732" cy="857732"/>
          </a:xfrm>
          <a:prstGeom prst="rect">
            <a:avLst/>
          </a:prstGeom>
        </p:spPr>
      </p:pic>
      <p:pic>
        <p:nvPicPr>
          <p:cNvPr id="26" name="Graphic 25" descr="Woman with cane with solid fill">
            <a:extLst>
              <a:ext uri="{FF2B5EF4-FFF2-40B4-BE49-F238E27FC236}">
                <a16:creationId xmlns:a16="http://schemas.microsoft.com/office/drawing/2014/main" id="{5EE850C5-CEB1-4E91-BBB3-3A2E3C6104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23056" y="4489731"/>
            <a:ext cx="1072787" cy="107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12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D22D9CFD-1295-4ED5-9098-618AF64B1F22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 rotWithShape="1">
          <a:blip r:embed="rId3"/>
          <a:srcRect t="2949" b="2949"/>
          <a:stretch/>
        </p:blipFill>
        <p:spPr bwMode="auto"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C26DA91-7D03-4C03-A4DF-473B729979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blipFill dpi="0" rotWithShape="1">
            <a:blip r:embed="rId4"/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369E9B-1814-4995-8D0D-6343D8D13753}"/>
              </a:ext>
            </a:extLst>
          </p:cNvPr>
          <p:cNvSpPr txBox="1"/>
          <p:nvPr/>
        </p:nvSpPr>
        <p:spPr>
          <a:xfrm>
            <a:off x="721950" y="5615787"/>
            <a:ext cx="5738678" cy="238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8500"/>
              </a:lnSpc>
            </a:pPr>
            <a:r>
              <a:rPr lang="en-US" sz="11500" b="1" spc="-150" dirty="0">
                <a:ln w="12700" cmpd="sng">
                  <a:noFill/>
                  <a:prstDash val="solid"/>
                </a:ln>
                <a:solidFill>
                  <a:schemeClr val="tx2"/>
                </a:solidFill>
                <a:latin typeface="+mj-lt"/>
              </a:rPr>
              <a:t>Thank</a:t>
            </a:r>
            <a:br>
              <a:rPr lang="en-US" sz="11500" b="1" spc="-150" dirty="0">
                <a:ln w="12700" cmpd="sng">
                  <a:noFill/>
                  <a:prstDash val="solid"/>
                </a:ln>
                <a:solidFill>
                  <a:schemeClr val="tx2"/>
                </a:solidFill>
                <a:latin typeface="+mj-lt"/>
              </a:rPr>
            </a:br>
            <a:r>
              <a:rPr lang="en-US" sz="11500" b="1" spc="-150" dirty="0">
                <a:ln w="12700" cmpd="sng">
                  <a:noFill/>
                  <a:prstDash val="solid"/>
                </a:ln>
                <a:solidFill>
                  <a:schemeClr val="tx2"/>
                </a:solidFill>
                <a:latin typeface="+mj-lt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17026036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EKKOCHARTIMAGE" val="FILL"/>
  <p:tag name="MEKKO" val="MekkoChart"/>
  <p:tag name="MEKKOSAVED" val="1"/>
  <p:tag name="MEKKOEXCEL6" val="False"/>
  <p:tag name="MEKKOEXCEL7" val="False"/>
  <p:tag name="MEKKOEXCEL8" val="False"/>
  <p:tag name="MEKKOXML1" val="4HooU0THZk28POP9trq+pbTvvzd/gcV8t56cq85kb3NDTsUhojRA0EsgEHHMH7oYP1SYpn09ysXVivguJdhTvfyVMsBLTGvcX7WPTor/CmVzkBhDvReZqbGLfQB3CLcYWiIhyFpXO1kQhwtJM5rE8u6zZfwi8ho6P4dxfZvPF1SyF1CvPHSbpkrl4FucA+NMmoPtUMVkrS5j6D6MVRpOfDMGr2hXh2WaF9ngJjzmJTYz4Mh48s/JrKVhkXHENaPUsHfOKqg9QXr+TYg/kiR0g3QXl9VnXNnooeDls7UdGIQu0F6M4djrcqWp56dsjC06bBRGDsr5rv601BNEs/COiSDVxX88YrziJwsbbokCkHbepPJDho8zb1U79E2Vs9KJfCEukPAvuAna6CqyS11ZlKHNs9NmpW6silUYqCHj+P2vnFHJvt0G5PexgEpSSihcxqk/bSez28XFzUmp0iYNZKzvjO/bjMX6sOFwVXLGT5TMbUgbxK5ggx3fqQEoQNtLyhzd0bLTedb0VH+k+rHp/tFO6cllHhm8+XGKw9e4krYj07GEYDHe9hVGnhfCdex4fbQRXHGRsZ4bp/BOc+QNPSNERekhMkkJXZE2SnI+kvSna3OBCFRHEpZtagnBA5oj05A8V23d2jDS1x9SJjHcnCD4GoIXxP8pyvSj0BZZPsbYolJTCdiHMR6o2heM0IjZArIdwqcS7rZH+pqZwS3TZOSxMDnBI/yHG4qn+4xVFs6eszNtzOcnnQhNES+KWtj1xIrcZMBrusp21po/OKxXgzUP4U9S0GFHID/8YCo8PvyF9kuSl3L2OsBH+MnFJCtflKleGTRMjTvQGvvKTq7cKeusjzy2Ylb0btyOpSPpRbVdY8zEVoUASWCnlPBAIzFzO17NnbQAPsvkqjdCve6FIyiBD3vTlPHTgL0Ggyss5ZNucYy9jUlaJaNwi2raLqgGiEWIRzyj/xqS0yPnFPGyuNh+bbSQP/rQti+VcvfVSEbYY5WLQ3Xe/EiASzU5l20QcUGcD95Ww/jA9PjZ8axdY2YA1EBDT7CrQffokU5L0ah4wlATC6NCmax8xmsZe6iYYZxHaw5eZBdSuSkl/TYpkhA9TiQ03UWbuqsr3TIaGKzRHSBJ+I/Yg/vaRduCiMNpI2TrY/96sGu7PUj72nFTV/m8QzVmNwm/aq2m/OZkuAXrdQmOccXy/g39Q6vZ7Y8HOAeJZHSYbLGKfao2AicgOzBTFuBmyDE0vpsjBPrIwqutxZPicVZPJ9DD7TbTX+ocLvjlxR+VsTOWJgb8tyEszKHut8NmXvvghbVqq3tAn3+CofHKbu3+7HAb/py3BsMgDyR8dSLCljWT+RSJK8WN4rxbEIyhVDLAwP3Bc7MYakmYvYxuaGnTOHd9dSlW9vnAJwloly/OaQ164B/KZUYxSMl0ObCa7Ix4zSVyAbcGAlHShDeUJwTETYOVC+Df63OJAhtZCNnUHtSrUYslrecQ3S0OOIOPhLa8MWtNBv56eSG2OmpRuoPv/fXbPhfZrCtMrne+Cy074jxOvJA1b/mK7GNA7wVR4F3iJbaW7vXeDoLoT7HNSQFJkHOI2sehxqET8oSYeAyARuzP89AbVkP/+HEeA9FVdTF1MLXwV1tMdyhu00bPsFclkrapaOte0OxRJgqSU4ra7grDfFlL22PMHouuyyE3maOvksqdEaP/iTBBPtLmO3mk5dDiHt87+J6r7DTU3vruNC+ROp/er6wZ098nZRubjLtcxJT72Dn3v0jt8fMwMFUa6BeXjZfAcztLIAkFv2VPVeeyyOAVplOF/V+/CRp4+GTMDqS8apfADl0NeKEPUiIH6LpvV1c5CgEvzrDoItznfbhVgnhuu1+ySC+cMK2xtqDOsYIfKx9ZxccltkoRfH/KFGYUAV+p+LY/t3jUDsfEYFk0NIaeDRbrFjuozYcwXxi4duHTgIhprnNOBBPWqm041bDvgabC+UX/0XEXVc5fTFBZtRWXPN8IConmyapPOr7J0qt03z8kozAa4F44gLNurzXc2almz4QgfQLSrbHUIEpqMRnipFgw/zE9EYaAUoWjacHimi7b9Q6bKSrbjQpXmr6dL2L4knIlN+CFJZWM04cxDnem9GMeA2IrYUeAOwdbbn7Q81I6/3e0X5ZtXKJlGABZlODK9ezLdxytiookdYH9RFFlycJZv+pYo+XALk/EJpVFEbyp0zFwGPpSRT9Fcjzv5lihvcskY51gYUxyXA8SgEp82yjmZ/KyAYB3BTQUt8rkd8FJOSyvtWVjOZ2cxR3DzxtMZJ2wJmm9CrzTcs/AKpORr0wRHyPVFyQ+7yNjVujWea9gJabEiu8HBmqJmt+8dlWYMyHF6VpFt/VXdKxzS2N3K6cy5j12pboZvREpWfK3C62wSvSXec3emy9lvpnN6yPLznXOfHG5sAgz2k6TaO4KoBpAQSDTiZpUN6Yyp6RZ7wBbSxeff3CYrFNiDk1wi4Ntw7c63RX3CUnAnnWTlS2K1GVossgOWB5RqZNh0QMt1Ca/LCVhZnog3JzDZNceSMtnsGBNbmQzj+6bTOL9kkzzdNxkSX5c27N3a1Iht8BcxhzlsvMv8hEU0CoAX00+WOvIGwTApi32Ln9RpWX73D67uAj5g9FSWpMaKEWbKAZN3tY67xxu4vvpJuD0tqIFAawJQwQDJeH7iCd+O8n1ITzt9EHSUkBrSr3tKD5XFh1HJTyWYIf8wTfpfyFPegXh4EAJwRhBOqf+kyOOr5up+F6Qx2kFdi4cmzuLEVSfk5R7ReX9r1a2s1DfBcqAT3YtFo2KSUfI4H/FAATekwt5Fh8/XsOCTkiqFm5SNjhjLwZ7HJ8yab/Q7OwBbA8dt5fQ4Omyiyv6/U1iW+VELW8og/Hnvu20C+YDPZ5JetOLWVmhQj+/qYcy92cN/ZlBTVuO4+zG41QyZ5tpX3oMTMiCY47iKj2F59ijKO/0Ggtsei/Qz7Dh+MeXXBxtvsvUhrMZpKtsFq66Dnn6CCokZpLik32KeHvnmHek8EjW8efs5XxFbZXirdPxkwS1MsVh0LMi+uuFxLh1vCV/0iC9cLTV8YhapfPlKWBevXmNgok41klpcBiLBSaPyfKKwUQNyFzEFZGjedv/CFdb2D8SLeXhE4zFjr0uVisLg7wmPwwcBNph6ALMqU83ZVbiyRFlbS0dRFBEZLiAk12ufl7ekuQSRxfo4NRoaBLRMuz2isE22PugaO3xi11FLqdUNEU2ww8E0sxjhjAbwqaK+BjQLN1/1Axrzf1zQFfdyIcpx/gghCRWkxXRvX76VpTLoSi3DPymdYGI8KsxoafjEH0qKCG+01MUmTS/hRPjvmtFvvsk9fH9+r5YfADglh8uoxwSKLRXhsWhbfgjqEw067m5bHN3FxemqS3wkXbleqAFc9CaS5zY6NVcWB/W8J66ryvHkV2QW7WU1/D/KweJTbTOEoQOXu5de4dhZSquuCK5wS+juowqJfQVECGnCJRtcJoeufJnu3WQUIHcVpllDtmVlJOO4R56+4MuecI53h1Ftk0QDQcuz1t7hT6XsHQbLN4XxD2gpN4d8KNd87t88qnTzubXMVvfKHMia82FvHaJa566T8DnsqY0DWGSz+vPAHJo/LpnvSBi0h8y03PRBdKFITBmbsMrgkACgvMhiUHjboPH7oRczjXjL/roXYY8t8kNSi4BMTHuactG/fDkZYMC2ntPGC3rMkkG6nRQ9vqXNuM5UOcHqYXVgDTEM/axjmR3my8KgNO9pDmN/cfDDNxUBAzdAiLY/LjOENZXszmJ+InD9c2rSIBu6iY4zZ5/7md2iD5D6on5v3Mmj25IzyGi3VwkIuqmzISwd9o8pEsU9eXeLXlsswm1tQwQ4WnN6ytis4eKbgiW83XGHuZA4An4WaAnhZKuNJZKzDDykG+/T65Wisc5rw8UBBQ/MISqL18sVwcugGf23G3iGXd+tvlQnIlBG70omQE3oqwNmm8dMs61TlrJgapgWbIwWHctVG7L4XtCBQwa2ovrtfZOSYmCNY1LQXycBHap6zaocj+Tldccvm84+9LjAbD9Pavw9Tquzxsce6/Slh8xMaXvKryzefjTPWGAekOrFadfZl0d6SAOG1G+o6maqG3MpHISjvdmsJhcbEUTWLMwvHfmcXbS+X8/u/zJETox0yp66h0SCuWVlLwT/w8sCcwTjw3wahLhlh4N8l8Fvdz+3ao1NoOrFrWKyLyODrlRJvdBmiLmFznhaLJqZtYlhJxqR/s/U0TLIPqXz2pZcaUMdhX+X3GXRQR39aXUzekl2P8y+TBBPQVp0PJlDic6vGF/bd9Nn1NmxhUh5+tvodjfYDKBG+hkALojS+i4sG41nHxOv532O0S2RXHJwa70VJ2zMV+lbh787Y2ob4L9wsE20u9vnoQWQs6VOt4CDBQNQgPQ1YBBRIRm5ZZ+D6PdidFdDCR1taQzmvXWg3CTpncE/P4gP1nOuTeGCN9kLiqW1ZcCNqtMFIehBY9r/v0Wv+Pyucb7VZdwJJDdMMwKbMGPHZAab2RseUftEluxx5EN7WkpWu276AKXuFlpH/GeFmJbhPBRuAfrVw76riCheWntvNI6yCVUFd3Vch7jbi/9T+Z9iUlYux2aMH7LQScWQ+rFwWFF2YWH2RuGHoWHkOQU85XQgXqvinHzVMh+elipcJ3y+23Kig+fLDzxrv1/DgoSjVMI3gziPN8rLZFTMWdShgrdom5zLLkZCGElsNoEs1lwabaV5pKCv0x5nbkML+IefeKjnVJW2av7bcU0epx1RVIe5yuVVH9Re4wpFc9J77c9ThPBns1KmQ736NWk28pNkEKKoHVQEJd5S7CmCoxwyeo6T9omyK4k3PcnE+pJ8H8FalhLYwyrLZuB1/P584fPwx66UxYDPaAsEYanoJCNiD333bfQUTFFBW6ajm0m46JP2x+STTS2Nrb9T7xsVR4Dk4tUQ0e1l95PAA/WSw8rQs2JGYLWDZLv3Jhay9gQT6MJqBihRbW5Q+rIv4vQo3gGjcMsX66qBl//5IbgGtmMpJHD0OTUo8s2IuEkikAkKzJVw/xu6c1tuGXaS0VGG119ROe5sod0x0GolTL1bAwnLoXdBZ3INevd6++oDrOX59HT0GZYeVXbzbIBOrDpaZEj6r+JFv9Q90qu4g6RCN4qzx0dhotM0EDrfnK95baZ2K+5JHUvoughtJzeCiXVJw027EQN9uYSvlV+M0Q+QTwgMkdzrEOpFeDh/OlemejVgI1QiacHnxKbe/LN1XI6ICtbJqLMWKufMpxCC7Ye8CvgjTJFseH0RwEPhwz2SXVZPHN5f2tC3rThE6sodU4nmpVOq47S8sroiFtn1f/vhSvRIrH02R0lZEBAQq9VNJTpU1/yHyyGABem/Nl5zLnsMedu/sfXipnvhT7taEeGJ5RfqfMQLOtwU8EcWiSG6HriPMy+C9FhNMpKz/dJ9R3Si8Z4leejoiC+3Gs6u++xykBB0vuljyLAO6priSYz6VE3/9W60N7kmySEIc24y3bNGcDkP8DadRv2sAXY/T1/HT9I/1YgwjV8SWhkZCUwZtYk5E3r/V+0IyqAsSU/9pIsbXXdIM5L+Q+6ghbi3lxL+k75p+52nxmrwJl19BQLiY3whETX1ZSYOHaFNmq7ABFKy6/i5EsviVqhIiayNDbiAjeb7wJBaI5HNNjAmnP7zH805Ud7goo8BcC56jjmGdXgw2IFnMF+BDuWUZKoLmEJIA5HH/6batE1gGFew0SJqwvBC6xyhKTUql26+kmGTaDNH3nExhSOmlBmNXywqZ7hQvNwsUOK1zbA8l8H1IDuFQsrORWClZVjCcjw0MRchwqICyqZMf3vITw/N7BO55CUMzwL2pwbYpqdKQ90/KsDvtdl7sKR12znZXDC9NGeBWDCSOiMm5IO2FGY7LJ/EncTXLPtTB830hK5mnAgwgD1MMG5Sqd/Zl1WLTIM9aDAxGxTiDcDxMA/apNoRfkby9Wc+hG+sjlKTRyplb7a4eydhjk/7bDkFv/TfjZuK2n8J8pos6tcj/5f/AJzvOkcUxHiXJjAfSXWgIbvam53xh3y9vQIhAX0ZbnWFvJFa/2oyOy/BWYteZtKp4xuHt2nui71ZpNzIFfdgxqZByKl+TZhvtu1CoATvyLdvxwI+2eUTkj4DFkcWYDLTF3qZXSPsA88/jeapE7RjSBgTuY5RKJQ4iVv/kA0Y2UrgUOrfP91N0sXF2IyGG6vneHWSZM0MENrAMVx1EK2AFK+Vs/fwhOo/Kglp+0GTIomOceXDXyN4bSwtomnZEe6tNtzAL5VnIsBYu/+/giHJJwJa8PBG70LE1bzExbYLYXKVk5q5RnGoOXuDPkVBHwvXUFGkcrJ8NQLMhwIwK2YgfNRXcvmeyqowuYfUYIblSI0JTUUhMxA1vn0y783l/qevv7GfSFXT6m6oUcRw7V42VInXTQJikwA4xguAects779qL29S5cQmvMF+0PFgBw0OGm/ZHnapuT/c1Y+7zrU5nxTHeSfC/1jrd+lGBCpdomPc8Yw9NecMGz6gPWH1fpWPBMpD4MABJLfyXIEFTFhzrt0FbVPYJdxE6jU1oY+GILOhChbSsQ4Jh346z/KTx1TlpDm0gnm9vETJ6qV7Bu1MuwoH/vs5t4/S10thHn6tG2/PKwTn1eEyi7dCEQ467mjwOwC9C5Q59P2Cy0EpC+r7MhlM4108hzzAJHGEbY5FNddxfal6iQJ2ir5NznB+srmpd7gEA4DWGMnRLevViQr9wSqVtMhBHk8ALvJbeSGelZz49YsMjEuGBol709BCdb5KYKAhzxgetlAJEEdscpWSwAenDt8hKJ23VBfpkmHjPc1otBBY8I95hWvBYm040Fyhyyv3NH4X8ghhBtBML1P9F2CQe+IEsGqoVwxTFRMvKFmNwsVJOfLJ8W3nzOunzyLPMych9r+QnQ8NR+AWDmy+wu0dAHOgwunJj2x/YZLT2KCeJ/sFbn7yoPGgU5XxX2WK3obQ+Q51FyWOxhz0DoK55/xpgme9a/Bd3AuouteyKxcwKL52JyXPhE2ZK1NGZBEz7uBbsJ4zeCPxGEbnm9WKxVK9rqg7JgduCrCdLZ7uoxE3nlj6n5M/+y0AY7/Ao7sD/0yK8Hcgs0wmsK/8HStNdmJW7wO4qMMyCWTiAwA5c9S6YMMfTXLHLhQf22hQ62PI5nS+ibfvZkC13L6trc0p8Grxu+NrQeCL5FTX3aEu/iJ5owH39V0sgceTG/DVIaK7bECrsTjUhUF8lWLvbSDiqM3uJ/lqwgZzLSYH/S8SMU3um4QB7xYu8HPKI1Nobt+aXm+FQ822/qlVOR3beSo6eDXTmOlFwCDHKmfkqoK2wlghmUj8xrUpywJa1ZkPPQVaRyNeyolMQrXutXX6EtZrujaTCQsVAsTxlwu8BJDHsa100fxBsKN6VKX868W3LqiYb7WxuNQY6FtW/FIGjwkmPeOHZjKTchzWd1iFq2FeGI6CaGvL9qQhHy9p74MVslf7Fc22wBk7FCglyQZYcfPIK962qO6lFA3Ggj7Dz1t01NAdqoJHiM7EenR18n7a2/nO5BCH6XV5McQi5G4M8xEqagl7M8fWBKNz0tyCfRZIje0NQnlgelR+1HUIjLQK8yAyRjPzHn1fzw4HJqhYr9eIFK+q5ZeBpbbb3OTjl4vm3Y/Uy4ybVGlRFYpAB3sYsKmAaeaIOw+S5ZhHnN6aCrIpX80iNsgripi3L07hspmmEigBVUQ80MNRoh4Z1l5P2Cto0xaXYKDLZT7WFDYrl1P/VmrRKKREaRn15waO0s7AJgEWyyTH9olcNOfL+J7vJIySnnSlSJbtXMOnYvvoo8HPVbmT19ffrs6slWnwfFPnXOqq50pX9cJwGncfeQeoQ18MppXDl8F9diWuYcB9KMiuv2ekf2iBpIHiKwsUBCRRq4eM0OYBVXNXjNQdRtPddOTKnn3WEsT5bIXryyBktWXl8PsCRYtEdsZBFlbM3qnnIGQQ9fNpYCFcQIixL0H+hkNBYbKii23T12MqYJLAzGF3cyG2o27Td1LAzphAnMh0NLzWc1qESeEzHmeB/yt4wpE+iiRYR1p3CaiYdIRUvbJhKZ2PaRBCYSqD7lPzDFGFwHfne3XMvcNJJ8mZTvbWr+5HhRP5KtKEOsV9Z5Je6Q1bwUNj7BKxKqZWQmGV3PUd+uqcOnaBWlQxJEFVL112RNPRhj/80eyPsXrQlHoOQeE2r17/9hwuE2FyziyQVua/bWPKMYlDB5Z5N+BwKjjLWFl8S4xLNee4HLCBF/MAKKPi7GmOm3Yuux2Fp7Cct+qRNfmvLN6i2T+7Sz2n8O9tbPXjQ4ZvCiOxjknqfnMqZsqiuboAKeko0PZME84FsOJvF0efdd5engdm2LTxsL0RcDe4AayvSInes3ops0TbpT9sgSqsc15x3BrnI3aJO77QyHkEx3OtftKW5srZYLoBDqD5z8S75x2rLSvZKVHr8+WaNbPAGR/AfJ+4SWPaweXDLZXNpq8dnAKQ/qktx1hONSRNNkmO/tY+/HWlAQFPaIAELAnaY1iMQ8Bo9ahaAUCw13s/7N5lSc995WW483b7BBvYoVHbxXelbcFyiIQODRMuDNEUXFsTtN+8w4i/kb99WV8qqr2lxPgEpinM+PwqhcYQu+NludHWghRSUYZGiUbdAjlUSCDpIme4CcrWu+SZ5s6NHH6+8k24xNzR+ljdbS8mBtZth+s74VgaYpg0N7OwuJW+5QY2eabEwByEcRsAvEGPf3go6QRmGKG8Rx9CEVFGVu663jgG7FhJIgb8Wp9T6gbdLSUaWEJZxG7Bkebh5pBbeLCzMGVl+VaQfGNkFdYvOwkOt3W7ix3bCgK5ZWqi9xwn4yoMfaTsD49qs5GxOOLTtC6Y32QZJpb1PsBiN7+w1y3M3Bbq2zOy7SIcC/Cnz4y+jW5qez/7TSwLI/U9BIOM3QJmaVU6GFUy+H8OgmfYkpitRHl3sLSpkPWgEiPtB2aJEH6oR46auMcUXMmgm3hFh4IqmSIULbi05XX4swVqO9TAdRv5vncIga7+2m73FmrmwCiioZAVBuM0Fnfxoq0AwRQAH4KAAEObf8Cpe7V/J+HXd9v9bNbmmTAer5wUC5rdyuMFKcgSg4x/HhSUk2WMUZUlk9XQBsitMy0gy6geDTxFLcxthCs3OtAw4mES1U5EbKDMM+PuuduYxdao1SJ8Z4sATK/6+4H1nfp4yVGumg7QlV/sRHyx6QmyryQBtF16y8d2ZB6+mF4N4UDc95mEMCoJifAoDgGqhoRE2+JYIyixffaVpWw2N86ZRYxOk3M+M6FMF0/Byrlqhuzrc9PzF0qiD0aqJLAex6GZhmyH4OVrncxB7QOIUcztEEq+9NkflR6hkfS0Mew1hVmgWDXlptpQmuJwPWDMYsQMmaLS3X/KxD6d3pg41dFCgUQrhlpULPDsevNMH9lopB4a/J4nxC1g73RXK5yfeOLkAMsK6csC+1onMXKYQCNW/YQRpM9lAfZdmsBeTxrkmvNze/IIVwcpRc/WsFeEB/wFSTvGlxmnjhZP1uf8fWg2Osf4+tTsNQ8EmTGNyxWd2FErxZe+RbEQFNlMVAVDHG9pNEZH9NPGss6C8HOPI/W1p//PdpmmxjkJkc8fPBy1LiTTJfW2oRN14l99mYcxd0MIsgd65qNim+DLbPwuSlw23ZX91Iqlto7vUnpeQ5U/dQEoPDa47w+/L0iyEjIb2zXQbURsJ83p0MRBtTefywVx3WKfEJQcTiC0LQPr1qYC7b1c1FyXWqFlot/hOr+hrgt3OQ25m4ATHyIBD6ika7A3SY0YE0XqZle9couL2NvIsv/3/NE9HDBMoRTuPeAFzbxSNre9QDSA1z5Yb3mcEVh/CyUvYgz9c9yOkZZy/uYmg/6JoVlVcxscaVjKVN+IPqjN/iI/bPH8lSb2+6FOpPG4s4Kyz0f8uQbQoawNFvcRYzsWjBSuTHd3svvN9Kr79O3zYtYb62i+N0/UXgZYdf/GTnOtHLvqJrUzXCl8v/Iw8csjC/cbupcJyKsP48I0WgA0s8XRwNk3hHR0MYtY+UIvQKZNf6f7CNymfCXFgaNz+Iv9sPdTRidG489supx8zdWnWB3R9lMZnuMSHrTk+n96qIR5lmthhkUtvE1Zx0JmNzdVK8zrUJu2e+mST2Fafa/o2XkjNB7+Iod9OpjC8ae1/M0sD5OmoTY55OLoeyWdtXRkuk79d7lKGu5Fom1lpJMI5dvCiin0LBRsZydWTlkfiTPPyA01GKa/roE+uVMCzE7RZXCaN3vrlKw3wWkvhNssnEcO3lJxQjSmZvGKe06UQqYR0bvwRgeGIyhPfTvbBaFilAc/gCaXIezDKqawoJt5/4ykcMYAKkuOjNRD0QBm58QL3YzJNkQGn5ngvJdcCFGV1H/yllhmkz6M6zqVHe95nZo1oE0xcDWYMbem9TF67+2mSekN/kOMlQT+xHD7tTETwAN3FdEr7nMze3HD/nfuMvdWJO7FEL3hhvXkqXjVtBvgAs4u+yEdiW+8i/7j1mm7MqfjapmtuMlgd1AbOk+ljXPEt2HBVaZ/jOyDYdm7j1vv9CbE3pTe+eObSjN8cqR3hAMefROHWZ9SaDTM4dHu3OktFcuE83lJyB9hwLzz6gfKuUWRDPWCsn5WOpw80KI/VM5h4s0zytJpPHdS66LXPXH7bmc6jwRVRP8pqlkG7TRLMCfivuCWMmV+kbtiNui/uq6EMP9wVXFagKa5Pkpz2r2pvXfYn6nLLUkhbd2ixT4qPUqQETyWL3HoeEHVcawZkoWhQAC+Eetvh5Igk6ucAyWnWGHBsMUjaKvhJrX7+b0CaN3R2iwa7w3juMpFLk0bJkP3kCr5xG6PRi7AIpNGNOUUUo9ydUZqiBNy0bW3eKCxxOJLLDmZYTL7Qnsgg9WUr3G/ppucSGoFNMpQ1gevq1y6EF83eWdkNnEI4G05xa26mqoYFm4W4/4TTcXC4jZmSpaZAD4LdqsNcZfyH9zU+oBhBu8iGvKuYGJphjQunR4C9Btsh0kJpt2GFuguqrFG2JDKBbKWP+7rvr6ppZYhaC58BXPojKeBD3ag3XTHTmrIBZIYhT2silI6oEa/V8Bh87UG2Wn86r5kgP2/bBCBzaM9oiTZK3D6fA41dZD4GhcVMmkK90yS/YzIMGQa77k9efOcj/AD8ZOIF7tuq6yRyaye73ZHgqoNfzvOktIVtzIkuJvsmDEkW11rJKqIkkrGrhA6np5f3nLoH6+ADPRlN6KuoIr8fO6OlQw7MbAc4i6Blut5M7aK09+4c7E9mp21p2kSDxitX1/FPmD1n4th5IUMHlPQxKpsZNBcd/TIiUr6PNkH5v6CPEuFdYMcKhdxxrwsOxG1Rc+DTbUtGmnDBXaQKqqF4dm8UCXEB9P/30CbMwUGNtUXbrLwuhDQHuLbDYuw2rPPyKsECFrKKI6oCRnEEMaJkF/38Wt2RiM+YgHVdiNuHNAVdMs7PuvGBsnXYd3EcZ0g3czvqPWz2bzDA2EzSlalhqP4rWvRo/voSEtusZtS3dWURZbPYgq8Y3t/9c+nhR0gLP9o5mktBTMEqG/eXvc6Yvh9g7tjRoyUEFYPkyu2/D9WOqJWIFM6qxOWCPRRtOwFA9rKIBRwBePOCBMjv/vOKY0Pk4YhZWRsSLI+vdD5VF8InWLfEbSuTcWM7QSzxdPNEgMRhJ2DUBdZ69JhTvwqsNt4yndhIhbe0o25jvDwdbC02wwjwLTCUjKw4+W+BCvyJZr1vb7mnOUMxsc0QXHRznht5ekNLdm4rWl1O3+2h3JYrusWEthKmML6rmNo54MM2iboZa1f+NnuSndsby/v3MUcgA9wRS9KCHNBM+0hchq0c47enWsUBfoomARuFdhFweCdO+iVtdu9AdYIRNFncaVgGTK5K7o+HJWKuS8gbZRt/yzih3johtIBrnbz1FU2L560YSJ2fI1zX/OTNhVGVez5Nqyk3E4VKsKCg+eH/L/GjSmARPoi2DPHfSz0XFSW4im7C0ia6BTtctgBItV1yKEFmW05RwozmtB2pnesuCBueKHqAG62+MzkFSqLLvF3ya5eOXRveUM7Py4/pQnZy8Sy7WMXiUjiYgv9djzH14D9NUtqDLmImIekB1Wp5/CY6NjDA7RzuTbjjIjnRIwi028xjWuHcNcF4h14nPTNyPRhFrx4bAckbowdgIVVVf67XfTqe0VVNKCRi8GFqijvakGJvpw+s9INkfNMNRT2n9hchwrohGwdtWo8zZ3cS3zpG+tHPUwqZy/0cwCeFeRQlp0sSY2JT79MIrKp18I5EmG6loyM9bWi24H3YauvMGyGMgeB7vUDTLJFqdPaahJiFj3SBpmW0yDZGLvmFEXjXE/Zc2q9qFN5+b/Pu+6cT9Lq6OIeouh12ZuXP+r3Q2yupgGPZaqE3EljtBxPyvphVVKZZJz43wSDn1yVJbyGTyoicXR02w5IVkq8exknzbJAfCNHZkUl9BUAiNvmSg0kWCKP0ttiC1Zh2CgUGpGNq1NItFkBhrXkE/PVklzp+QVS0fmbjxm5/VWuJYKhuOe6P4Q8PwqSMy6vwWU3yxt6Rmyy7MsqMZl6C5NWALw474QFIW0LtAVawaPD1znk3GA2RxnJ4ITOTVuWVs6EO14UrgzAgoNs8ByK7es7N1lvkH3Z20Zbd0/+jzZEGjxQEqebYX7oz+/SJr1Il7BUyW3fqPWyMJvtCxaJ19+YmRtT+TZLyzjMAVh7n9XCpdDq9jeMMf3t5zFM+H1vxZd9Lsr5mrPridDX4sdDWsl7C9qPBhUBYz9ogriz5k7afh9+WdBhAbSQR2fX8yVlAOjrVOjIXIJhIbWwdAgcRmJiQACVahQ+Ng4hjKOKlbTpDb3fsnXI3DObe0JV1j7tUeRa/9fsEw/cutLyiLu5m0k9plhhAz0hjzzbB/PlaJOkIlyWMVqsnwtCKFh+cyO5OdUlYnNs6naENYqGpE6PQsfJgKBDMkZbT2e5Zx47QnyRtusc7vsl/wy89/2d3nFUXVdYnReHmlE3lNRY56QyboFD5ZagOrb7YUtzUCQ4fTj5OyJSGHhIprFz7RXXrQLfDkuyRyhR/73jqbht8RPtWeXYdu9dCmeaV1y6wC60XOrlWbn6PsZ+iKqCJX6rsyjamKp8pXK02f00MTrWY4CsC1DG6Y6awxJQiLC8/5vb/fxI5ilLFPqsV+CNf5MU6r6g+dcybpGs4SI+xaZs1VzaXwoYaih5Vy+5crf8Y4Q2oDqtN3CKDyGW0Ui2afqN0IRw7+WarZQfsfK3qacqpljqaDC8tzKFyRUqdfu54T6EMRTc1MmnB4nxuph0BPS0RtldFt5NtVSvahkqMKgWyXmZnKhEAW5ZCqDRmdJ8YGQG+RdIn8w91+uujnYLw64oteSTLi8lcR3EkL2mGsvpM8IS8lxgMGFJ+dZVXldzIn4GfS585/408eCqTrep6koAnEj6TvQcEF0PeGa8s1egH2mAZsbbnZL0ojh71GkqoH44By6r2+GoLjULVK3R5zd+lAyOHAYRbgJTjxfiEG+mSUahpK9MOjgy7fjnlxlr1svsYmDuk5m28bDsCwWqlQoPcWJvulIOIJR0xkP1+gbkS5mS8o50pv+y+B5PaKuZnhIxuxAhOeSBkAdwlNDCb8Zhg18YbGNkcoWaCbhJ3aYpwJnSWTVgQi9LMVxXdZIHucFeBJdRZQT4YetCRANRGF6tfX/6chRukqBK+pTO9Ioy24VlJ2tHZ5C3Bt+OjpPguNHWV9jF4OQt6LNFHVj5QXVyaZ+nwr7CWemvcjbR2DBupLiQGnE/6RXq8thNAF+21Zr3Hh49P4Yh6of+P8e+r++1M0ryFx6yH1uKaoKqNEGRTkIDC8o2AgwlfSDfUzuUj7JR2CjhtM5x9WMpbb/vyEJhGo0GoabF5NyBx6jentiD+WlzsT045Z1OLziaqamdN0Z+tzubthcIIR1LsTBsouHny0A4kdidyWR107yNw2lxtiHNRETOhFnzjx+FPrz6KgqWxQMuzOO4L6Ad40AyK1A5bwL8B+1wezQl1zZtLY5Q/ESLimb3CDW2nmkSoopeLsqiusR1/K5Tr95wpaZSCk8kRi4afP31kfFQ2TBmIIJYjPj/VsfFbM6JpRLfMvqrJnp/fy8achPJskpcXvdUQPV7507oK0cGeXxPttG4SxjM48dxK19j1g80pCgtW86XTrtqhneEfu5TllC1eqkJ4NdpFkFwwILgJh0F9dWCMhhgkd0OY3OPBT8PIYVrPBBeG/ws/+RWWD1N67ILd4OviViNzcUIhRNwtCsXqj/cjSdFWrUTrWmDABa2Rj1V5AhlWAieeih65rnt/j9rZpVfdmHUi5RfMrUx/xLxuUM9IsZpc2NyN9J4WvEHDYrbrWwLqBJLBcJ+Pspcr74TPFZC7SI9eqcrTVSHz7tvuXZYAzTvgJtYxbVKItgiphN8v2TYV2RLOn++EMmwFrnWIc/g2gm9T1LT34mtr8QFfn+K1VgiJ38XVXFsUozd0vM0pgTLsNoKwSae0SXpJgxp4wlSgGthS5koyOE6tGNsU62x/eBNRmXV99iYsyPyxOO3jfoOEm7Koqf3lFDqShoKZSWhgcPLBDlehZXl1FEkQjKg2vdr8NpKIO3U7P/T2HfGTwuY23i5e+OYOKKB/HyAfAIH+/javNvAbm7E9SIU05A6PYfeV/OnW/osIFztYg8gaUEWLDFOnHuPM3H6TuXeFW/xskSaqRMBa4eKzo5X7onlxm7gQPqYzJQiOzpacdboPUefowgOKEOxaOFp076B7KrjFw5t2d2UGU5pF/oZXwXc65QPiyK5uMEtggQdD42Xqu/wCqxfSSONTS2/s/Bi4k7y+6iu/z+tzh8nyl4QV5ZU8ojlK7OdICkO1wG+sNEEjJ2cvGNftxjLhOJZFkPPiBOfL3qAwPITpk+mpfe70IPtSbS638TMfZ2/uAZvxnpko3ycikg35EwuOydJ7pzCwCHUkpPWCD1xth6AqpVBILRLy0MLmxCupcKRHXMwBpzF+AdIhfZW8pWSatVkBFMrNqtlAw3UvH7Y6BQTZnL40IwuIpjAO1vF6iAdyeC7gMVq3igRkQ26dYgYeEE7J+Ar0BFgQctOQuZ/dzxqV7/c8jlQ5TruXz/fThfbTok7cABwKLqc4SI4mt9hosOVszkMRq4JhYnjDMgV2U430pIo6jkogJEQLL2gBBjds/gaxihmVPi5QMFpkNaBgmJocT4EJz6sKgoJlX52pVh/JJttrxcQlzDeIDBiZu+bTgpdpMp4wHceDQvn2kz65Ud2ybSpuFfWHO+nsO1iA8a1FoXBPzGdAx7JcsPIBXO3urN9epDMo0geXP50RkQW4oR6pcmOy/gQI4XBEM/7F/5jNt6eN8VjwPpFSv6fm8P7V4BgHi4zsllUVBM2SlA9Wh9aZl9RRAl2E49kdPmqJB1AR+nL0XJGSI9QZeX3cCg3tQQUfMoQuq4Epnu2P7RYTTNR7LQN28jcPspEwJptK43NRuHDqcvT86JodoN8ZOE18nUn4+NDT035dL0UJ1weQA/K+stLs1Xt6e4lVrXQEUejdprUyj06u6xGoNeDMGQ8+d3MF+ImxZs+cfZSJvdbnrTN1LOFgg3S+ouwFCnq9L5gn7C32CfAi87YgqFWPMwCpVrVUBYbl9j8QN+NG1plaN8o/BIUp8rm45lwz4/DOnRgU7GDGHf6DYYdXcmL7m70yYTU1QushhHC4fVh3oWJ+6H35LGTlmA52kQ906nQpsy0jy8DLScDPK41GuDmKZsVgp38raenCoFLthEumqsTcyGPww7JJYROhdT6k7HWw0c9KlGK2J40FszYQevh4N5NxMsnLrYVDNnfy9/9lu6k9i4ymC399QcHdSEcmlCt/I4ElFMbbEpRZ8S3MvP5FBu+R/KFoUkFGyV0uOVEzaWtQnAtsR2O+ocwNuuIyuLHB6FrnbbP6Mkw7Q/zf86N9k1WUbC2egkp1KLrUgX4lZ33sgVJ3LiO2BrDu4IIKL7CocCsJV6Na6YzLB5HJhjKoHrG5JD+J4SXb5h+qu6gOaQ2agMgXm6nqw6Qq5a0I5nMAO3k6KDpH7hdTFoxUnBQ1cb+2SL4imdz+ItHK1vzmYrgEG9gk6t1kxTQV9wuKPrUeyGpSFV+L4rxLmPnnMJubfpJG61IHz9TJGyfE8YkOVs6g/zUG8C8svGXHfbH44tUjjAOwb0bm0H9MCwrh4mjf256sKqn6aJoqEQgQf3TrTS9dNeO6J+XGYVgJENBf69ogyhqemG35VTNriDvq84ql88EQ0bQT7em+AXQ2TQ0Fp3tWP7aDxUJN0p/IxNyLSRZ78hXqEIOzzwKFQdJYfvKYQKsMp94gxGQH8yKgB1Ek4APLQi8Y0DNXXqGT9w2KgVWHNpl/luzuUZpqkLTNQ2jcTsK2jNRq7dgayxxT1z06BIAQAs6b+UX52Bk1MPGbqoJx4QDixnGJcKg8ycYC3r3HrGTi3xs4LMzFEriK4TlzAUAY7vINJsVu8WsCg/NkHwz7nkbxr0D0ajNEPQfg1rgEnFEmRD2T8R21Ru7w1JwAGNmtTQrdPZlGaP54k+Xex93Ts4IKKvCE1zgQzwrNmWqSkVuIJ5ZSLFnD5ix+KG3ICCq2P2sKol4BlK7t3OdkrtFb1fmNCLP+Qy1ejtKRDv/4zl/pmxmQ/9Qibasrnh1xS29oeMmrKJsK+jpY+gVUzTeT5ZMFV3aD0AZdAkTz7cpkoDm3Uuos6ufPKrbxbYwaB7yAdv8oooiiU7oK32hd90qfCqicf/54aM+hhpAsGJ7Bpq/9dke8Rf4xocJkhkZJ72natDzOaQo7ejDFJBIRUup0EsUXdK/8Ne/jaiL5Ke/19OBcda2qJ9LNAVkRRtKTDWj7JhBqK+FUZZHteodCsjQdnApxnxYQsxcgoq232ZINSGfH0bwZYckONMTwYi61/9G9hlWPn6einan9/ir3+OZiggWAlFX9i+hAKw5HnOFXgg4UVhp84XFU0+lL1Ig9SwVuPhCe4re9Ot97xEBOp8s+WjrXaElRQhc+2N6cx8vwGEKQwY0zh8NcgrhBdnedgPD6lJrcvIfKKBYGELQD2LQbyoKhyxNSEQlCa48rYFslSGpFapXdXgIOS3XxNrE3GzARQag7yNw1b6T4Wl1lELF5KYX8iWuhBWqGTu2Ertyph2CCKswtgD+Volth4wpX/j+V8nhsqbEJE8DeZ1+qT/QWwU8ERhAs/Xwb2y6XKGmbe05dUdWVh9r1TE5tFNB6WQiJfPCXHEZyGJouqncjo47X+/iwpaadn+R9qIvnMHqbclXJAAmhxjVGvjYBLou4OWYVlf2tvxbuM+mtzIo2hC29urVBCzBQ+bChlzekQUaY6ttnp2DE3ycB/ixEK6Srg2Tb+eoyQ59tId4XJYjaXpyeifqR3OheMxSOOQlwIYv44ySwKljgOutHobNNb04ejZFnlqH1jLT1MdGEYm3PusspyhI8eYXw73sm9QavnLNJ9MEg0oRnuJ5/L4QRwmHbUw5moN7t6poswILF0xrVWu+a7US+feGFIDJAo6YktmlxCvOXr9frZhc+cCKWInx/I0nG3bnhZVlzgxtO8m18woVgfj50+rBrKjAoBoUnkjBzeRYIJq3S01lKD330Kmt7JgDfiJNLiK+kehhFNhS+pniWBUS9fTl2NA6R3knDIyU+jCO6PGRakB4mZdmYn4zVmuwlTdEHTUkNoEWZma0Uy3hfu9iXpqySHAU6ce2SGz/wjbS4zQ8XWqYp/0h+XTHdoSRiFMVtGMsy2eZnK46Lw6XzZQZFcm3g8hEsbFksTgW+A6urkppc5aV/v5zHGwnA7W2cgW3Echmu2BWVuZF75HpBPAM1DVP4Gj8zlkB5+xNlsgXRh/GTmOS1W9cQdVfgXmWr097+7phfaTyY/Kg6wipmi3RJtXkWn+2cshJ9yEAdnLw1zuKkOJsJStqH5M6h4+TMlZaS2iuWGl3UUKU7FjcNsHLCPcW/B1gKRjT5D9KDubwvZRdOBkMcJZU3shWPoOiRblcdCXY8+bodzcMT6UfPZxdSgE8B5nBM342u7VKUq4yjba3UbaDoIhCwXl0CAZ0rfILzh+R7c0QoM+gVRMPbz2XYsbLw0DJiP86TcaqXnbvXNLshss83z/f43PhvkRHFP2Ujq1nO5gBC8hYJVNDEFQzH0pPZsnSh1JP96NcbTLuINFnf2Hv37rJ2YPFbhRliRmVAEWkWuxmIdlMM9UKlWY55n3euN6bHJOAF0EgLSJyhDlNvYmF5r+3lT5kno/cI6GSLXzOK2LPwS12lP9Vs0Ope2M0pT1+D8H0zLfRs5tF+tIS95CTv5XswoYsDnS4CD09xUSFLUONGBhqVFK/b046RkX2Zj/BE+Fjvp/5H598sNUoC+Tw0cugUAZaTaKejmex1DPytEBTr4qh5pv/jVzIb6kc69xuqItBupaxKWqjoiOAer1oxh3E/rAG1+j80DEnxYHmjTQSUyn8cd3sviAjS/R/yCIedBeyviQwdiafa4FgRzz9Za2bX7QE0pYhxXVsg677PxHmVjihku2DzQr8E1KiqVHS+qrOGRIH50/OfJ/0IwoU3cZccBFWsm4BRM0gA9ORQnvnmS2vt+8Sz1v9SmMYp1BcTHPPufgBmtTezmnipnCagkZcDuHD0ZOt1D5x2eT4rTM3PmpausBfB0crgCWEEhyz02I7Vf383vpyLEZQ2cMRrn/cE4sFoS4EQEdcGV1i8rhGDQi4gD6b+EEZGPNG49fDXKWpJzmbKVXbLfWoMvTBLL6K6s6wZp+N/Rf3Q/jSV8z/mH9AVpsqDscNFW0659ejQBr5WjexzFpE98Dqnr2fDT2v426aasay1Zr5iayMsxt7lPXUbn8WPEtK837hMvMHTlhwbrmLj73bBZpdsYUcsZ6WoYU9/J5Zfi8gMU8qaBfivb9hFItccXyaXS59NpZTbSu1nlaQ9ww02CBCVW4Gvz4hcsUzMicFHVnTE18g1J0q/ZoMW9/TTfcqigMFMChxkkbqfFg8yY4umMNgDhg76B+eFjdRtKXPKsROJDN+EhP5aEyIIkSnNF0xIItlYxipgbTifBOJysEjgcN3h0QQOl9O1iHqjegDEGdjNt8bX5hrIANTBj4vA0XO8A48VKULWyJIo7mdrodnlUsK0YAheQBI0W6dJQEfVlPippkXGObTToPCuWyF/BXQQcDsIxZUC5TZ/mfEvg+E3S7937IJ2b0czcg9n2pPYgNADuF/5NsxfL80eDa12+HVKgF7vS8wlazn7lXmMdLkHd2eWZRcYkOqtx9fRe72YVtJMrfm3pvBrwifGTePFrn0HaaLlOGO+W/Kh7b0slrKMARzLSVIa85iB0l5DpwIFxyrM85hCrwpfJ1bxFs/8PjnQRMZ7OYdjsvKZvrKq/wAJ2WHVNqsk/VHBPgnjnOHEqPxzasDYR8r7BaexJLzhelgVF9eiY5pSPE1HSd5BfL5oe5YcIPXbmz44ozN2gnd80vii6npaycyZqz+Z+x7h3n/wBS0szPwFjgDQ0wiQrIXNzxoL5Hj1xPndao8IcPxJipHpctZMP2N0ZxsbL5SviwdtblR8qqtJj+1rnmY+PMnC7vVVUo8cJHGPmznqnyRzgxdz3gMNlaC3AUl6Bn88QroMMfFdLZbPP6D5pgHicvHjki6jB5wTM0e7lKoWyifrqTKEdF9rnAo/kg+qfZz4Ce78DttfG4T4UmF9G5G8juai9OMbMdhKBImEaGJKLiHOOcFNxMpwCI9L108+Wdjg3B5Qd8rwBjzJKEW6IU/mrkMxPznCcx/DNa9s86ln0nsUc7k0i3EpzcGS/H4JUZxe4Ug/2e/e/h+mUtDt9BI2wjjHoRUqfx9iXKUTcRNw8QJKN++APf+ZLTIvUUKPg/cwVeIFaqwW21SwOeP9TQdH1EDafLzS2CkvKWkn3Mis1gkRhddW32EiN27zOywzCWqinKmN2+0IQkMic6LG+ZTeX9WbkMzY8WWHek+NpiqRBf/vE00cHo8mMKnyh6HCL7LmCtaogo/LTumTj/RFOUnjPkW+buyoEghn4Lde/HhbX9/5OBDYpnAm/KEkyAma4EXgumXPVyxnMoRHRnOEGsjnblsiOdoHS6u9dRaRdFgLyXmgr0+uXKc/HfqLIcrd4dhj5QT+rpZt3gGcGwqdNO8ad4/1KAGzAKMX9MEdFYjsxRoCSGUXdVhsRgEfb0LVBX9wfIjCvb5EFbIL4+R4yYp+ke44MLXTEWKnXL2HvbLF3zSIpEdV+MJHi0chfjOxcHXW3tCA2nGaYiCoHkbiCb1pHi5vgE6ckQ8kyP9bzVfJ5MBcLycs7YYthYtKA+b72BMTJw4732/FJzjX5CvlTYdFRRopfIwJ/lvujP9zOT+fh6I5YzIGdzQfa9lboNaJQ4TBXuliMWnG7d2ruvybGdNJp4BXoikFboJqjVC74KT6N5oMXB3cqzFQMt+QqjyjxyNb3E60ktWtLbsZu580K0lKWqnSfIb+BKVnbPMVdDxeV3hAK4RpDAw11Si4hxIsT7t9doULTsIGkTQqz3Fr762pSnGV2Mc9mLLWt0a+zwfTzSGr6xu7WWINvvwyhskFxnOVkVG++Q7lxa0XD10LJDFYFdr4R0uNsYUmkoEqJviBVpcZuCBQDL5RSbkwmIT7BTctYWXcnH0SShy3GcExC+7yMdzIjUhxjYFaZ4FmZk3P5XIm7Dv7gIQA3E63jD3mMX/KEgy6yWAqb6Kc4YdXfu2v5ubU+oTnYSxvWjlHPS9DYrtW4QayXMFz7ng1PiMWtUeAQSUgJ9mszhY/sna7zz1N0PEWNmUipHmWLvNIiGum6XqGlEPnMEtcLjKF6ZaUnwFzxlvFrH/CBIXgfW4YRDa2nBvKwT17bv2w/n2rrr4YONZXBYVgt/MfCKA7xh/MsaQt4/OWj+muTIV6GY309Ow1+PeuG6R9vFRr24R41EMHNiF5cBzQDXo/kXr1besaL+w8ADAKEg6xiA7WJiOzeWvhxhiw8kSk11nj/yAkfRN0NgeG9Sp1w7jigGnTRPu9Zplp0f7Or+CKojfzfFL2P/SyWr6ygrEXOvpK8Wq0etv2n7rWJ1gH7iFX7CAeQKjTQK/VrO6LvcYD1aG+wGnb0YLXWcF9Wcxe8Yt7ASwGwc2As/Q4CgsiSnGO5bpnrrfyAV0ZilCMNUQvdSiNhNxzvbE3SQ6KcITTMN23rZz5K/8EJ8kVS21rw2gflq+0L/5X/yGdpdm74z/AgJUjjfdi70HPQhg0puOYBaJUb4g7HK6abC5gqWdrTrmLlY3KumcAk3qiwTGBXnDNfl4xj9Ai6RMsSPmWHdMctvQhb2zvSQgw34ftDMXuow6NaPrjmTMevPbR9SFrICWab3tpJoB+iwsWhkMHRIamMfQ3O2bH1vVV1gQi3Ld620obp3B7R+v63SdC1vTqoins1uAPqlkjSQrYIdu+tH3rHI9FqlqnhH/WA8MAp71O5aY3zYq1Ic0xXHkDgddS1SgwyLAK++/IDv2YgyQDHijEpa++5bxcS+zzCNSkLOL5mZl83oq/tHtqaDKhqk4xGsnfkyHMtJKQioGHnPyP158Vooa5D+hqbFHEbMCFT9m4dn24rAd3MOO432XO1Fo3KGco5VvOvw/BW0ELSqNBxexZbqLvjSDVGfxZqt5QdV0gkiXS+rtNNZmkPrM2xgPwDxMePUt84hPCHIBtaJnW8Kl/c+zqFjwjZfOguhx0X8nEpd0897xVnO7CmcD4wNOwPnoTXyaVy6i0bynh5az0iz11GHDhSyg6bcBSfkD63++OI1TP2LczJyx9iG8EKUF271K/ZCO35VysVQcbzXuYGKZdV37J0BeZ2HSsggcSYWdGtZFh+/1BkiXCzajsblNy9ErnnK2RQq1NdzTosPlcSbSlCjA79t+nM89QcL4P9sEhMUEOSxjYLJ3W6XIoKAF7BP+3Zh6toHaTIV9o9nQFTM4iYHj8W8XAq62ERtIi4spSl/O5TFziyTFxTeuyCFbMQCcU5xl7uVPb+En16B+aREF1CR0m3ciP1Bg3otlFJpSzzG77yMHRd930GN96b1UQbYJmEY8YqCR4JNKJgWkG/hds0SytXfWcKfH5mWIc6fBu40zdLX9F31OD6JFj5mI5H/UzH3zIgAQXOVvsq7tVTZbaNdWpK7ijwK+bXTlGqNmujCC2WS/Nx14ERRWB2fXsjKZzvKdBXBAkHdMHNUIo9y0qx5CQsHNH/C79ezNOY84JVnr9xJhydq/9FWHCF7LZKPCgbmQYJl329LMjVZypM09xjKEOVFTC7nJv2C5mY7i45MJGZxgQFl7GnPOa9ckdCnZPITTNQcQ6sBkKzU0pFRVf1B5YddT08h24NjBz26wkY6yfTkRUmtwUQUxYeT3ahDaYvGTZROqKAjcddV5KmEVBePdp4W39NBBSH8tqEYsC62C3Bq+nM2WsapmzRyvaPjWNaX8wPh+NQdvHKKwY0wQHmwP35ud2xJnW1OpCtmHuhVOOpvb3AeSc4Ns/N1wopWb2syTXKfxsqEcToGNphgVojHzH+4Skn0qWCMTVVzufXYYK3/IuxfbEdGrwSEAmGRFaYZG2SHiD3AA9KMgaNAGpNLpj8ojd2ICoNyb8Rcz4a6RK2Cm0Qr2SeJS7G7Zsx02fN/WRexhExLpAE1QTFDHTBxDPsTeiiFpN89B1XEYdaF7veaAG1T//lhd0OVWY9J9wCJLXqcngb6Od2v0QKPtNsXEBhL/k55Z3SWcGO4P2f5bJcmKstWcfaDKQBVSIa71Fh1FRIlKpJoreNLy2s3JMoQ925MEwtfwnJKqW9VCuH2y3bF8a+bxJv+vXVtZSzIrQcTy0ssMba1u2eys4D/ZCcodP9yq0zOSgkMwKP7kumpjjfUJlhXdzg/WitPZqXjVTyb1OqgyS5blFNoPuOJYEh4wMZpLl1onJ8Gqow1hq2HtkSC8gNG82NoOrFw8WdCwW115x7VgxrRbxE0dkiIvbnbj95gnTY2FwCYJWL6iLYzkyoXPSDEQl56NWMFrXFWeOtmW4QQRlv/2yj8BtdhmatMAVC7BUQLxa74F9EhxaX6ZYmWDj10PNCH6fIZ2OGh5F8lRDd537Sso5X6bGQzPX7TnZPn7yR8u3IQ6ZIa5Ul7Rpn7nnap251VWc0ItMWuM7RBbiX17zA6Hv5VYdXX7VZkhs8yNOtlMfuk/N6atQXpRgp9s4xbCw/x/ouM3QPG7lj0gAC2ok8j+urEYH7O5/pWLOgePd8NfwmL90yMgdkkC4zDsbfAGpV01Ox4VS1MDN/Z9DOibJtYfXBceuj8W7VNT2pcngMf9ghG0s4azbkOOcDishGj3hWV8YpHJ7oyn3XjzueBgD8PBXhQCmruSWc55bphLngNuToEyWkR9Jg+XL0NgWlgg7E4ljXJ9aLIq7gM5ZsA+ryUzVNSSs92K8LWmhyz9jk6I3n9c2uRHMjF0HR9F+1eMODq0SASm/naupgNcRpSi+H3aVkDxwAZ0TKS7d2jo+2IZMpMJefJWsbwqAcKLd577BpttqouZBDow99SEnX67IQRpBi/oa9aShb9uLq9VOFIDIACqlUX3DC2yKxfx4s0C+OOuVD83RR3Co5ce7T4we5thlpzkiWxpMD71uo7FKovrhX7B6KEp+5T0w9pMSFeNV5EufA3qUlNeAtiec58SL6Jv2fmTkIeOl0s0iF181kLUJlHtGrtaHP4XMYP87lAXNVzBUgFcI3RGs5B21YwNSPk5LFkgAFjzlRx/Fqo9QKbNF3CRmXIVtOuythApCmF21PwDYZyePRAN0xkg82OM5D6LG5ra7kzminTlP9uh4Tl5YEeVHFx22cMn2dq8oTh4Xw4ckjkGNlQwlkRIGUy7xs4CkaFuGcS0Ibfg4pkfFoTkJzb9oniAigIcHg5MXUSdSVIyfN0co8PciX72ZTEHCqORbq/knLiV7EhL2FAVhLOfEMtNYCw1tMKoqJbuQN/M/h9AnXEbxjuU7XXRcZlK9Jn2pBdKpfe36fa9heZ+Ifbq1wnpknXnd9rNuRw2MfHCERN2oMrmmtkT4hGrBtrUY5J7B6ToaLMmEOTExXS6BWuRWdOGHMv3lk5EiUkySRi9ymId1oI/mkCytzTQvFi2KHJ/pSOz2yDT+zmyowC6jeurbt1XBYfIzbVIrWK53mZk9f69dh/tWGpLbQv7Ou8ZJiVXVhP7WKjiX0RF6UKCkXqO/U/INVRwY7R7tJFjTGtbvJFCiD757pzm8SML4AoLlUe5OpUJGUGADk74z750GSz5br0sD+8X5m3XD/QXQZPdBcahYYVkmuDq89J4tmS8Phgla1VnkPtk7zMwOPMvRlD+jZ44HlSIi44LxckAkLok0DodA/xCsxV5zl3071EZEr2AYoFiMzx5TFS1QkrJWbKBZAa8mEJU0CC+GNUFmFw2phLxa+miaQzAc3Emn5pAra3NiGu0XhCkMOgfdshESlOFIZithLAZqZjwLrXwzrEzXdAJBdZi89NYj50du2jswbI5bjcO3A0AmnCaK7hCQrEuaUYSTczqOB7ogjwDxJfarEqJ8TAnIXPQnGckXGQhQejfCcbGjbVWIWUE/+qSQDRAH653rWQL0rFXmOchjJAE47LEnV4pmo9SYNT8pXDeLZMpUNllUaA9pyN99NDrzp4Fv8QQBGCGGp53yRAZSFdI+ob4IU1dd/qmvu047xiCeNGakwFnGXeSGGP72jr4DKPmILvzKGD0vo7b7vbaWDAe3EmafbUd9YXE2wzt4goP4Q997RgFZEGg8DQ2UXa5LYxvAMdAN/2vad00kmZnwi93TzifDvIKAfLE37/CqOs7bn6XV83WNgkfOfuVZHzyg6P/mGNERDPsdJs+AfOkd+7XYoe4vJCwlwOuWH5eGXzfUYEzKgbMQ5ecBy6BfgXBsew6Ce9zaMw6xxNfn1hstfpYm6btsP0VEwC5WEHx57loTrA91M5iW2I8mRC2IEGaqIGdOfO8N3i6XmylXB3NbORgvyPwrHEO5FYHnGA2Mif2Aa66JuIz5WJuzgfIVYkkP0b1+8haTDgn1Uq2H9czKKepyXmvj72Y8Ch80HGdmgOwbK9NStC4LF/ByhBngZ2yna4JuCC41ga7AYzWt5hZWO5CD3ILVQKGZsLmisX/AS8ZsrS3e4azMmdekfRS8nwi/R0OffUq/MyBa7GfdDDYXv1x1pHbktclwrCqlrqDLbv50jFho8jRZ3Vakmwr4mFAAFXlher3mzgU1LmIfKkuib5oQLwLQF6IMtyfzI67kPNW8vJvtrJ5FqFjMaN8Ccr2I0f48JgcvkkiAbydOBpdGo9Uq5Tuy96TWVaLyRJDaEp/+eRckeoFf5VaZT7cvcO4rps/j1tyMOaasD/M0nFDyC0CBTVkUSRG27PNw1LG1ijWCNbcwcQ9Vd9+zOaJGTbuWLUK3FM68cVk/Wofsya7BuEVSZqd53nbUYj3XXMDCLWqfzyenqWkeGKeqCIfLV0Q3wXZsqq/taoSXpF1/TBB5t4/PS/YPc3uuwteoYnlgwJtsdYxZg2B10zgdltea3eoRyqb+dHyc1JNBJeL2QfM+kBL8McPI6YrEX/t8tim2E3bcNsrXVovalJ6ReKQZ57YSNpQcuTNakRWHywUFdouSl0iZquNwL4h7g1PzGEWwUl+Jilu3uCELFrpgjMPg3ms4YeP5tJyplOeWF5YMyZhXBVYalbac5Us5ejARQ6sM/PUweNEXDKRusFlkqqlLF0GKLpMA7af3JaMrfrlP8VM7z8OOPDhxCflsXbooGPFkvK8Ho5S5frqK5oPuDOP1zFw9tIzajG1He85LaYovBa7qNkAe6hQKnEQhNXVLjRfUb/hoLDKeqLh13nBE2t+TMDbvD904WXOov1EDWyhsRxJhHiKMK/8coqFju0MhnRexUmhYu3nXTg4e3Tw/Ts4OAgMPOu08oaFN8qugFFgGSzM2QO6AEcm7CXh/wjf6uqOU2moZktPiD6ijUymzDQ++6O73GOOVc3LCaci647zfr/iSo3VzLB6+B+L4uPUj+iYJADFl/zgj/x64LRQFXBKguS4ktOv6eq3Ox3kO8chYyu5nWxC2IJ41qzERPX8Lc1jd05eLHKN/VaGD9sN9X2R/q6SHS8UDREzYNoFVFu1Yg7jAh6fUOhp2yu27DKXwSj4YDUyDgWNl0Bc80SALO2YMXKwzNyEQAweTuPutIlGI+kt0J5C8qorS9dZ9PRsda4xcNrjDo15Xz6WpjmVpthvpl0+n5w/yc9HbQ/7L2PpY2Pj994wxQWRnc2mY/B0E/SP49bxu9KxrPZ60kCheGORmzVZEi9eg5pMOaZONX4Z+P9ZwJN0wT8htoCBPz41TFmHQKfQHZLNOgefQxl+QBdMEbDrFEyVpOemOZ4B5Vfj1F2g0H0brI9yIS6+4eGkZM0Ydt83+GAytSjPwTYye8gT+QCqZpxAcDjdl411mrtGWGdLLvF/9xRQihgK1PmccpxEAEULLLFF6gK5QpQI/o8WbVHN7kvK6zwbcg4lM9EikcCQ1grP1FTVIqsoFEl5HZlLonaDGmojoVkao0mBGj/Zx2sY7ssRq3G7UC/tyltc4cy1e6HyG88SrCpNLJKT4JX5X9TMu7QE4+3vMBszNPqRi3ZZh0EJef9EHHiC/VHukqJkU2Rrknidh7qWKTIUs6NQnJ4JkznRvJOXD/JNpYxQJakAdI4L2H9sWeUBhOVxp+2JiLIjfkHY+W7oHe1jKa0vFTHNkBON5WIZKLew9nN6B8MfxEkQFkiC6A50pudj3yVK+lo5YH792/M07LNSa8VGOCxn8GuuzqLHkdJ5SLcxx2j7Tarv7fpv7BpewwMzmeANkbXMTFA4NzWM9HRVBw28DB78ma+fJoBD+VjM1OZ/8qV+dLQXeYN+kKE6050g9iBgHjhK2njTOWp6VvBMeV6kcFGJmlWAbJ3KvxMhWaWpgdGAOYvn2a7jyNkuh9NQ8sEP7H8DxHTKDypac4kKhTX3GSAFS8E4/t3eEE3ivomOud9bXDU1yglQgUnW2uc6+SFLG1Ri3xHpp/Qoi4cha/6Fgi83wsAYZH0rbsNGWqnxGf3btXmO6I+masNrKRlAIaLhJx5S/JQ0MetrNPmydKy8DdBs/TwvbK+uOygwFN5tyaGfr+09g45JFEeKGkpOAvbUUZ+JeJ22pmMs9zNlOeVUqOKyo1/8rtAGCzFkf1CDtWn/4B4qMEKRnCt2QoYWwqbIo8DPxP05HrNq6HOtB63BBn1mPuZRulEuep1uN/4IPZ4V6SFeSasWygKWToj0CfrCy/G/hLAaSeERwX/WjEjy/icnX6WXcBke1Lbu/PHiS4J9AidDSSjapi+duS+Xi9EpNIrEKkwt5/bdvkDRNgdHT3O72mE1vmo+2uJ0jHX2awM7kROSLOu7nzDFzaOysr/b3il5Bm6Fiia2vb+2vuJm0tw2vU7TJZA3KTV/qzDsmir4mEGGW5c52FsKevzx5b5+ydcE2q3UeGP5u0TlEoNmEpXJBoKhWd8ZR+Wf6TK6Ejps6ta+yErFvxuIFxf29KwJD0vsUlNhZoIv7FHTh9DRzRu2iCc/US1zoLpU0Dr9AzIutSu3kD6iKhBAc0hB3nsJZRdL0vXHMUx+4hTIu14Qa/f+kJ9QA2PW0tzPQKdTItANw6oKx6hBKHltYRY9JDJGzZzSgNgkpDeN0gj6HX5QqNSNskv/dt6HlBn5Ny9xxcS47jxTDgAXIt3bnLH/a5+suAE2sR5wEZjUaI1jVROdSP9lPV7OtwLGrc3n6Vtfa9tmvegvzB3E1bPoCCDN+b9bLZd+FAV+g/3sIOXA3+DiQqYAwYLtxnBHCC7i6cci16KFOB6EUvIHOyYomkltQ2irsXVWR0SG1oYi4h6TAQgfw12IP6Sk5ONYOpl2uPlIOMOqU2BAt3+xoqI5Yhuu6/fY//JvA3b24IL1IZr5HBIlbM0CNaZQjlhDPeK0ztvAD41HUHqIzOFbnoKUFT3eLtZQRxWbk4jI+FILjAkiCEKNZhN+1IeY71Wc2aBkXqs/EV+wnXn8Vrc5R7JWDLG20bZaJ+b3uKcfn8Wa+mdlIUrRa1XUjFit9mZEv6heBu3Si6wBLY+V2p50ZBJkJGuln4kTnm/VAxv+OnpwED98Jidv2z+bKUWDIdvVwR/611x23wj4f4f4wsa5fMC5o0TauH6/uyAfomXc0NMaEaw23BbbdH/tlyGfO0QGDh1BgOdDUU3yDoomgxXA+I6EGBqwAk3yxLrp1N+U2oUTIlm8hJLloo/ssjxbipGPr3TAoki95RSd9I4XTV3V9MkXIYuHPHRRBw70O7DKSKtFKsrGZRwdaKxow3YPiwbiBs+2xW0+D8eFfLPuuUtm8yAv1P9dysm/JdkVPccBICDBrOlOGgV/aPmHJWVYkK/hMVBcAbgwMJJYaI1Rz+RMAR0NYIVxgfmGH/MMwkBJfU1vqobisS4rxMclfLRpHWoXKOFwDe3v0W/01hMfiZsehobB+0/QUIEmDi4u/GSmee4Z3OdKU0qZIts1AfizRb09ue5cCPmGoyrUtj1lDUhS7nzpTAwYGVxsACA4L+Hn+8eI0EFgwjsDT9EySV0yqKVFtQ2US3uYaPMX1w79RyowUc323jyXCdApSuvKBW/ui0rfaW9bKoPnRFppcwlXsSpqPMMzDsrqV9s25vCJJEn7J+k4V4cRzj19Y+PExjxCLa5wI4j+tEGnFQDBv1Gz5dNgaaXuTUAUTVvoTivhMXz7S+Yd2GIywrJ65J+UnIEzkB3HYvjxw8NTYU23UGiL/rMP83NrTLncveNXX66kExcbUNSLmJC17FUPINMA5ix6N93xvuA3lfZCyRTarn/ZWkTxaVj8KYy+a4XoiXUrrcr3vn0pAvSVHoxeo+LKXluWY1LHPiFvWB5FpnDHqOip7yvIHo6njUNn7FePeLQXP/uI/3EXO/ap9dZvhKf8ptQpCIBsPvZ++KYhm7V65mcKirH+5u8mh/foACVlEnwzzmFM6id6+GZKjtRHYZrKG1ERfjA2uYK+PelRf3ZTGt+vgpdZfPip1Ya8JtNAG9rNeNnr4AmYgiFPzSs6TSlGcub8J/8y3ujshlnLTMT+h5P4hycROjEOx++IVC14gyXAPtM2/Tps0PP7NPpBBpHwYNsnbybonQ+tAHxm2FT0t4kJWQ9wyPo0QJ7NX1RbtPiKc0zkstbcY9E68TIzlYHTg2SjOR+TouqqCr+fmIj6q/Bmf4p8iZVm8rxyCkNOjch/Ruoa5S39ANResPdeECPc4OilFYI7e6OI3O7yb5VNy3xDYWJDJ/j4tg4gbj3FemnsKgXeveBPTl28TLEqQ+dABGNxcRpJ8y1L/u/BSC+XGYyLkOrAweV3zShMMoDQ2QDhK3kExffni2yoeHNke9RO/l+KPvBnZ2CF66NqhqF2ygG/QBK5k8ol8t07xi1K5dO3ChFohIzzKj8ko96IidKSkWf4ge7FLGz1NVgSya2UmbAPimDc5fn5uN+rWuPTttuwXSgkMhyvecg+4YQ0NknNnsAYb8+TB0JZ2Rkx/iyEdPGV7m3TAnz20Ke5T6jwVmJJu8Q3uwucViaLrOewHOUSHnlv/8ibGNoJSAP9aMHf2XTQQoD9YbVZpp0irjRux6pVlCdAUBmdepZRTVLBUO5lbWfqh+GJmoTCr8B/ogWe0tiVFYr9vRQzqJqd/0e9I8b/3u0MM5zp0blj1+tmyL2J+GyguFj07+9Cyj04/7DsJVOjsxB35T4H61/30/mXUT2I65KFJb8YhOqUIpZRnQY5fCwBm9ZomqhdwLN847kAl46pvJLEIgrjEYErUurSf+PGQQU2Z5X9MMHw8Z+WgdN9GceKuEwxrbI37Is6XgimWER+O6xQ/fc0NBFeIOZJaEOvqvSJCsmXosRLRh4LwjFCR9i1SAYunhseEXh86CoqBLokt2wFFrqogQ1osS6AHgkz1u5d0PzMwUxABRXG9j9OWFHNdWd6bN80HqibApzfXtR2dEMBQIdrWffsmopY2ucYLMn7CmJqcvxmei6p4wzVV6MlBZRvHj+9XW6dEjUGJHm8mU1Y7yNfIp2x1SCdX9RZ/fMaYjE/jOn+geqS7GTxXbDm1kgSXPGsRjhaEEe1HbPjpwMSz9rYTpe6GiC3Wt7J0ewLSVIc0vwt0DoXtHZCJz3avIQw7DawuxavjAxAMwzxWw3igNSO/7vPfcIIsQtRMbRpYCFvFDA6LR1K6gDShwqPWIf5AIXPg5a+ewpENMnQ5T2Rf1Yl8qAFiCVz9dkzUmqjdEkOfIgTJGm8dLGsw3rOnA//FZmPtE69YKn0qTDNdIUfdxD5TfWBA1dHMf/o9sEFm5ZUF3yH4qUVWQmX1r7grWVmIfuewD/HXiBHN8Hf+w5yTOuZ8HMSIYtC45YjjaLArJwsZ3nuo6uCEUi7as2ZKljti791UBwox8kx/JKAuMu9a+VaKWi0Z7qxL4yiAcZ9Zg+nL7rHbIdSJmUBV+Vv2o0H/ywEmLJ08FFABzGj4L7zBzUwiEVSmijcWAedEQd3c0f7sEnby3myezqIxickMLlti2CFbYHWMeC8rP/NARB1oVkLmOsXx94PYRFNEXkx3Eh/K49omgJRduF28GVa09SuNZAbF9Ias+BJYuCia98SfDALAQFze9YNxIVKW4/gljfIZdYdffL6mR2lpf+iCRISAhFkNGaLdnf9/MhGWwXpbHpDWRsmIzfnjAeVQNvWcoYiDb5n0xw+u/fZMXflgGyGK3vNLw9O3knlEzxCjAz6raCeWNpVWAU1cSW2DGXRGvsUYARH6aliNyNK8WaegXdB3SS9xnbRhmf9HeohLVMFzLhf4OhSbwT8Zav8JLlk9lIrOoJelQvhwktJzOZzg8S3bBZE+1MElTJbVT+6ciAGi56jdTAGIzcU0XmljkjG980xz8QfecMJuBclpC72+1v60uAtCZCcylSCriNHTjqk8YloGlbZOMvDJuSL/v8zHgLXLxPWF/ubSohAagWqb6DP74USYFdIEpr2dfcAmtpCBXtqjDMw2fy0RVXUGUE127XPf0a2ej0NnBd7KYj9uHkvigqfZvQF3Sm/kBLpmSDvE2OigLi/p88G0Ci+9qfbFHkdHFwZry5vkFyppXwLNrA/ZtzLOsQa3efsHv2MsE+Tkko1Dq+9NP24j5a9l+zma18OpAEFxLECNjbB4L5gn2/XXRQeivKjRsO7UrZNS0vZ+GeUDwpC3qT8fvHwOo65qP+iHKlR5IGnVkMUKEXDWKdcp5bkWN5747oroNbqG44LWY/YKtHz3P8WYWMr+t9UIy4BvqfwxOnwCUgTqmh8EG0sYTGvnKpn7koJkGWEZ64jHFimfhPGTFjdg3r8xpyBhzYlF8wy6h8Cm05E7zd2E68YP/BrD2qVJ4ALN1pswUbccHIkl5pJn64Q+kLqk8aK4wsYwpEUJUX0znqQ0gwJSg0jpMFDompMuhx6ZyEFItNlUen/ZwBUPAGAoA5EMJmOXbRs8BksEAfmk9NCYwa5IklntoERgxG9e+dtwq2GlSmGXVZ3H+psOSiLH8k4cHGFo6vypxx9aqKzQF36l1kQhOHYBqR4POLHqR7SAb5Gg/7GeE5P5xOF7gl276XsAZXAcsTMU/9KXIXCVRTX5ExYfvLCIrTiwJY6n83JLARzB2eaHCQR6RkuPYeMz/s+6g5sayyjyHMW7icYib9lgE9LTsLHFIWeCatR6KFTEDLpicn4dQflv2LbRqERRVDRW+CmTuZs4yUCTK3s527gLVUNdQrlMTKJlGTnEphrrQMaS0LK3S1HsfQhmp1qTuEvwiGR9lclBtwPEyja4AtdK71HtQqsSREqrleOxle2hnmxBpop8ZLZVN8u/zjdu/GE8z4FwnsCssXei9IWf8w0/g+9WRg6UfYkcj6MUGGK3H/0lCyz1ISb4fF0VtvXUY/2rRF3rab1fvDYsDntSw8DlY+BZfGpblJR0fKEt0cbPfh4R2sfNvWjs004SAAcuYppBuJC1lEYPq3BpIerZ7tppiXYZ6NEyVU/cEtCjW6gHK71R1hSVw2L74f97ojavmv6z+N0XzIf7AFbleMoYd34jfGWAIAGMIGVIy4VLp0LnAWE3xg0hImlVtcDUmOcrcWJpmRQxWn55EWiNm7JeeHvOdIlN7lhKO0PNlCGDchdzZ9kPgO9cnKE9NdoHY/9G0u5ITHHANbonlrmMK83cB84SwxPMdBV4mYKrRcrKOy6ISyyinR2LTht7fh51yeXN5qS1KY6IIs/z/Bq5cCEo/vRYjNP7lLaT1bTHRbXujvZI+j0niil1mL36Qy55zghn6SFLPBULvCVgFnxWEyPge/yry8vs5TgUQmtUSq96KHyNAw3jWCClTN9UxbzE7dIAavUlXknaO0yIomH6UmyK5vkzqsesAdlBOiic58yYyMNNBovaiZjL9Tr02OvKpJ4+I/45JelbrsC21WDhR4SiRxU83ogrWh0dau385y+GcZI0gTNOVGeGVPl5QWloAP+Cn3yUnQ3624ZDkmbhFnliO1jL6t0izL8NBPJYCMPV25tAM6qjNaRY8lJljXLweVIfLSbvQwDW1B6eItdEfRzTBKZcaXlW9A4CjTrEeYiloEUJtnmdLKI0TqbIW9Ir6ehJmtMNhUPJubeDeobIMwBVUUgCqMrmBK7w5n97C7X3KwQynTAQ4x5XJB/AcQnSYTZ0B8dch4oZ8INghAEx1d01MFtgRFITMDULReJmNL0lfpHLK5+NeGT6VTv3+6C4oJU5UvLcsyxLA6J3kaIjjJXLBCP6f2wVZYOwBYmg77zuhG2agdDgy/ZCRDq6E8t4EzXEhyrOIbiBWnrLV9B6CxicnRgg1raZZdvrl3vQioAjlRYzJcvGb2aXUdVu04wf1eXV6xLhIYKOgDUUuYX+X2aEuSZqElh6UwarvXdqEjgFhVMwnAe6Uflx/PpSpb/ki0WKjQNfrh3pzMeKL8697Z2d0Zrry+XfZqJEVFDHUUdBIZ2f0SOKuLCNm5zaL84Unv+Pwqjsy2pFeiJNyCSQgFp4xUOLPzNrV7hp6ndNA8mVDvmDctVoLQ8NrhklRRSth3snKbOAtBhEn9Lh1BtUyzFA4ktXw1t+/2rUesG/C/qc7rVcWwarUEvxFzJY947OnTCcwyRxG+jHwKkQU+VXKjY86FmsRlhgM8K6Mh6GUfxNjvdumOjhHawAqN8UnGIg+DAoZf+L04+IzunioOvszx7aw3kkLasAjbWNXpEkEu9bBalNoU2NyMJ4w/6OY5qcyuTcDARK9R+7/GoMv4WIHnIkdtcA2+glN/L9S3z50v0Dqmj4kQ6zW4nczHYyn/cYxzRoD92gNjqkp3C7DRyIzLOBINpx4Vc1qkCeVRK1p7j5+rOzrmzOookWk2RvPeX4Jxy+KDO1JbWCWCHluLO52O0S00Fja9DSXrRfiiGeM6ImRLSPWgLoastn7PtF87KdAtMPOd09UDnHrduWeqRk3Mke1LvRj4qTV+8BiHxnAuwmduPyJT15saajIoxFJmHs6l6QltB+IcBJDftzo2JkTwmAhRWNO7IpcQ3VcDzv0s7nWxUjgohkOR8WEurWybGL3FuZl40K2XDAaSbqkh5+JFE4ZMdy4bgHmaWUgIxXzklPo+QJuHHtrR9gkt/mLJ0rT5EP+DMkg3JXxAoshAYhaqvAi4TWVUniuMXaPjLY1y13ggxkapPXz0iZzvstITFB7XE0mEnklWhUwvHOIRzQC+0mC/6FN5Eun4ue2BnJST8QheMODHgBc7hdWq/nI+dVOTYakqalpFOo9qr7uEFo07FdHmF3vDygsUf3b3xIMcsP44eQHbSPcWROze/s2gCbL7xJEMUkH6NC8+xzsmtluDNYU6E1mhzjgoCeo0/zGYsW+nDg40+ycl9HI6Ul6HIuT1wthN0wCh/nZk2iszSN60vlBhYk9/Rt37Kxbx6rvNDwNzcRJy08L0djOW2M1yeFjjlQP7rS30wS1a+s5pVIQZ0nPBqg4sEJtDnQCQqWhPAp4VzaupJuBRmj63IMh9gflXmc0w6/1uHr5oXwiZV3mpAg4EL9myzbkc9/38W9U7lCaT6AS0pAAmJ/gt5T1fA040Ax2pPAoyUi32ug3lqIRM+hWClEdXEScaWHAhHm+eJpUdLJsBiZIElW7R8/JIUBcPatemxSIqKRsB8igHQi+4rc2j4nbVYOTY7r+8Iy78pnquPZYrhFDc9QkD9n+A1GETonL3vik5Ldi1i9Kmh7GUzLV3Fmq/aDi15BxnH4MaRRrz3W1SFhP2VME1JMVd1JV653psyHxAJE1OGfekCHdIpopPdgtMBAROJ625GbxpudbEYJ1CPV05I4RH1xCSM6N4lJqLWoAG4RIEkFF8OGth2nEc1p+mDWOf6D95fZHl2FhQgjbR0uXP/psyQUMOC2LK3hdOD5sCvL+i+/vgjNkLrpNeolUNl8H+H1bO3Sp+IphEKHmUSnEzu6IwfQ1w4EN0+82Q9QXrHuPbrAQmhehFaInJ15vcC81oV/lc8BYTSERhXB+kGYRHS1ay1hGbfPy9WVlzDDFsxPldEpbHIzDMfXYby9HCp114QJBgBGlGIidCZk7woPN50qbTGHs/NO3lszejo+xDvKJsrm1FuyQ0R0yEF3MrXAFXUeeKTkn/2If64YnnirEZF7Dm+CDvj5EGaWyF7H1YBmGSz6maDV9vv15y0d6Lv3/L5w5LVwlxy9ugZXSy6n1FhDgbvW4bm91dI3nOTnCZHuv8N5NsM7eYI11Wk9GSEcL2P0ivnSX3r+w8yxk11yppI+LiBgNbLEhTLcMCi1ej0Hu2L/hplyn0laD1m+e/Wz6p/6D/9xl3nOvtnLJ6FW/AFq+oq6hPgYJi2JQOlGUuHXDt8qR+Xa6my5UIuViJ8i/468CMIXIYJ9KN6euIXQOmy69OIotAPY8PCp32RRxD5zvP+3a6Aw+nrsQQe2K5y0zfMVcF+FmuZ/7+RTthffXmyVyT26lzVf/Cat9IivB6aIXRSEgcsmGzBFHriIg+8vchznXFE+h/sOFPDEdpUJYGYKGP1XZFlibqJvz1UG+ZfGfck+BPiel4sjKUY+3x4ys8OoobxvzMLBhAQ4z+7HxXIYtJqqPLqfIyHddgI8bFdyVqpz+ng0lsnwWf6RuyFfMX4iIa+Xff9+w5xoyBG+fi+mEYzMHeuiJNcSNi/pEeq6MUP7sCbgRA0C4NvGgMNyTdI00gdDGs8nfRQeRsNoegHt3HXvPeHWWLmFueO9n94U+Mfk5DMWoOtrtFJne1wwGV7Jlm+W5BiRBDKJatnd8CpEdIxmDyGShiVO2BMdTP9qXG3PGF3pFneH+6g10JpVjabWcA3LejomRTM808kND/hK40EICoB00k87YUVbd+yPsFhMvxijxWcbTBQZExzY0WH7Kww6vzqs08+AI0xT+9ZEhfGmPk4+GDmq2mAr/ZA+Og/Q20C9aolV7heZa6RYyxabXsKAmq57JCt7UKTODuVkP1d8o9KU3h/pWY75PZka1MDbliz5eeJ5i4cP7H/3s4HVedVzA+dIm9fk8D/1NzDAr8UeRHkATNmiwDKJxgaFiKZg/2WnPl3PPzE2wXTLu8L4+V2dRQoe/A0XQehIc2BIz6tsuebidQz0nyT8HmrDuHht+wKPmZXnhElrk3+sr3etz5cKnRMeo12ArGeBI1VbX0xiXlDENHlOKXNujiIoyZOFG+TzTrovqJ3LBf14LENTG+qiHHoLYkPd6C2faROGAID7JeGXhHWxtCxcHThPKUVy7MGSESSTdh18ugOnIdzJo+eTdntcTC3KKBNIo12cQ6vJt911wYEbo9+Kz+FkvFIhepehW2jsCCxb1IH8IcM5Q6l+R0kialPTps9Hn21lbjeBIZnAX+nxQRjxmpmL0hZ8nHGuG4dq+oVCSYfcStLKwY1yDd6OLinSqD/fxuqOib5WCWGTOuxi8K77n6Fp7EQweZdFhgJLbROv2YF6J0s4f6lPbwI5uRs38qykp8PZWvlWjp7282j9bUNPONYkfPrXbyBL20bVxNbkg6vAbVyOSCITG758xJ4L6zL++Vi/SECo/Fk4ma3fAxRimA+8K0vlCEbmX9qYfI8Zw3yI7ZmdC5VNoBSvriAW8RoMSa1S+Z2RM9i3su+fz9YWYPS9VPdQbKeo7hNdV0HzZOCWoKRt9LSCnYOrIq8nqjFi7iB4RXZ61V0dhZabWObYIDLS89yy9MomwGEhjFRt0LSl4gee8Rl1kHlaHUDYoAcPvAWbxuUQJKkfdgXLCsw2hrXPPwSD3f/MaP7BLzns556bh/M/78FTiI1kmsn/Q1SZz5tW99cn2BogxouEtpTxyxxjugHXxh+sTpYg30hQzH+uQdg0tZJiyNqaNdV77geYeWKbbN+a36nvXP/y6OgXRmE2ZJsZznCMsSQItFukSybyo11ldi0lpUIYDHpd4FQkN8rSy/cP7Wv94oTRC5ZM4ns76P2Mkfni0AdmCbjo2ybM0mck58yOVFT5wTLgyFexsbsuEBRwfkUaah/gi6SF7A6XloY/tCjcxPrrN7ILB0krqtU4hvk6z7LjnkwtHe0bw/HwhHwmyksr0RDRaCgL8AjEcQfYOxeJXSxRhWiXkRrOHjjTJMpybdlnNh65FLE3okw5SVt291nXAoqTuNPh+mPzIaZZLXsG36iCl4BKg4No1GoawQKcV7nsMusVV+SDGeLoNLZwncS3xrq/hZIU+u2WNNmNsLdi6ue7p9aa0y1Drj7zf9pm9SFP3EWJqUqM/QfW0l9rbx1t+MleKcTw9nV1d853IWQdExRZmrZ/KBUuhqcseTYl6+TNn90wtuV23urHmlUnzoK7lxrx25MNp6IdSjifXz2mmhnzkO7CngMf0rubiIfNmTbuExaJVG7BwiEhujv5AaYYwL5b/p7cJr0i+doydoZ6IOA5MWzU5gSAphAAcpZH61ysCBfeocl9hlR2LM4zqUg2LOXFJHguck6EaSQP3RQ2/iaiNpxc4LbcKK/Kim/y1vhD5GkOoHAimOrHAHL86bgozo6wxn7v3YBsD0mOXHHfOtIuWaIrrZ5wV+o36JrU2lv/MB+IWZuzrRdo0RTAopLbUvyt4tYKUMuNpVpr1nB+2UuRSIoIQKIorsUpjgSmW3HRhd1emVogpFfrjcn4kQ2Wi9QQS7uQkRyLuzjgutZIYK9qBeJPtTTWSaxL3MBwQ60e59/X/PD9mwZkNtNnQ97ZQI342QVHukIX1wrzgpXyxhdDoIJlz2lBInk0i3ycuo2XFXxnqGFBcYPZmuVAH5wds7DaUl4Tl9r7sHhb5n7o4i0pwBbd6OBxEgOl6ukMlbZkfBgkvAHxFKKOJxm3qJRvgeUHz7CJx8CLUZXiYQ9KJLXreFagkZut+d9hUws5GrX3UqZSkVlv4WZPY10Bsgr4/IppzS08z4U7OtMEj/KImlIq3vAD2op2++dmDr/sFOBjOZkck9fow37PpqZ9fBHsUj/Lg/qFMBPjN0YjBIc8LM/5MM+LM/zF277FpPD4j8zE9vIfzGKrugjV85e08SGKkclc5bFiMF/BT74Lp74kBUEbutnIkkSLMzWIwVuijV5LPTLNSLwaaUEVgBvjOkbmsU/A9hVDFZJoPnDFv4V7V6ZKK6KwFJEh69wbQMZihA3c52qL16XNOv8W5vUOZ3tsF04auDvXwgDqH8gG0X8PDjOU/4VgJJQp858IzOGhiNkRDms1Ksy6Ys3A/a4V06Z+RFmglFqgQXZACmYwV3LklG5crRvGrFOELzWJXneTk1UNbCWcecGMWhOWfeYwOPYJEgKkNXKOu863tV3YWhK5zXmD8IxmUxVWQ3mf1815xHnNs1GjKj2vPMei0NqnPOyd7dlKLFe2pwMyMJobeA3V4MiSr3CEwl6bJ5/9Z0xNoJ5bSCoRviG2WsM+2jT20C8bL05d6WmiuahO2D0xfFtZhcqgkdypq9It86FVJD1xDyV7lJpx/Wiu+OAVB+hx3ALi4XIyBo8KIcarTZt0wf/oLBYpfXAzcFNb5WCHjZfH28ir30Ts2OEJa54zvUctShrzpQxHyuc69QyJaA1d0CKiwfBBUPhgPyLigGCliIBMn0swC8tZfOw4e7lSqAudNIgHVmOM5JBeXk2zqe414u+vTsbvvYJSpvefZrrE8UTkrvhbRVsa7ipf8FGdL49dqeKkvJmmEcEm2O9Yk8hYkIt0WInXkNQj3kVY1QqGhdvOIISoVqXpl/+OTCvJ0MaVDetOrScjNC/mOCe/wnPorwRcOvCmeent6qoD1sradEdu1ZiV3Xgp3NG2jYfqbiMcUghIvwWUQ67o0RI1DGP/yJFGU8gZ6rpMQgFhU+ga5n5wN01lVrPNsHPyT/PM4SffwcFhAj0M16lmGrYqcU60G8nN0l8jaC21vJl3u5HUXXaqfphEdL2WSf6B26Lkt02pcejxX/4nlYy3QncEr86B3VjZv1ymrq2v5r62Aju0me4cxGt9XWccxkU93v3+Sd+muUw/xVxWRensHMizqm6jt5ILmzXynYHKgguavnwr4dK17RBKr4ik6iuZhD5IuDJua+/VF0L2mvrgnXDjr6qQXio3vd/Wp+Q7qnekBbkj9YsKHU3Vtymcd/FvgVHalhe6bcQd7b9V7spYZa/hdGeY4dd9PID/nJdfCddG2dcdhiUMUt+KbZ88o3KI9PdrIUpgfNXmzGAasCZsLj2y7mXsswtnaa7CjP9SZpixFJYtMfxQpidIXmE2KBZEfnExJPWREfFHrPvIxcXOuq62/8NLF/yLmAVln/I5ZW+xkWnmRaL+iMbMi25chU+mN8IBHPX53SV6nNWEEL6symGeaRUn6yaSuWZUS995Y1CdYy8Ocfvu81Po3MB3rJq7k6MElyLFA20F9TtkJnrVkhwVK0047tRw2f9jR7lyuPwowP85M4xrXvTU4UPwtcmfoj6Yr3TrDvQEB5dXrynFTIdjd5g2qw4XMQabo6jFOO71HKvYtpO1TqAhkc+8urf0r9LaF71AMU57/920be35I1bwaqZNlnZmT7bWcy8mf31Ed1TqQDlM+VvL6PpvD8a+u3IFoQnlDY5VzX+s7PaxEcI3Xo46tFjyBFqtLL+XeMfvLPG7iB4qi8aQlp+is1jz1SGxPDls7lXVhN/AH1V5dggZqLH9u41xFpozxsGYVJJ7+eIQ1GBdUjw0F/f/xfOS9OA9kOuTow7maRSYiX+/2Rb15ZNqjX/udikxTWepGNmWrCTvw2BaNswvjqa7aGn/fdfzUYOSuidMgiTI4a26gklAb/K9tVKOV2Wan53+Y4tfAkdHMdRQ8QLXvV77OOi1exvDt2bkVAsdqMt0QDb4II3nfCZU52Z4zAKVZS5UcjILdC25V37g+bbq+s4MHs1V4587IdlHdglJz3Ouwl5esPQz1V9MlvdJn32CtLr5syuhQmbbE6xV/eVCO9bpRq6X9o+eT0dfTMLuvmMguFNVNC8AMLBMbBbdkAX0oSp0TgW4iwKtHeK9zKN5Q9SNWxX3LI0N2oP+sP6MMl8mqfg63nnXluoe6M2XZ63yMuOmrm62UsNp4nhCimna9xN6XTiNHy0WfaNYUZLGGBrgy7MidCxiae45PPkd9U133Ki9yvyG7/te72xOpeMSs8IDbtkq58v5HrlV7tOueHC3kCyX1/KBNwvA3kUbI1UVykbfmpn54AkhmQtv06RLefcAYFJVYXOdJjKgYTmECziLX7/wmsDEleqbpmCH2zgLdC07yDWK9M7MA0hzQEc7ZYS05ubTozdy7kfGhlX63nxBWUv2J2lRYS9n/uV+XZtFIf8+jLsgcPbfYIGtFj+kLvtD+OP5yNdrgAs6ykOyjzfJ8ydJsDgKRGKOpaAMYilmCY2queR9oNReCqFPpYQ8tj5ayj8vIrakVpdH5darYEtahIU844xZZZIJIIYUEp8k8pVEvOa9ZCCIlEH7m45wf70hj2ZWLUFxgSZUbHnGu2NqYDjNumMwhQdSxBwAu/jnLFS65kMWY1Axb5N6aDS8Zi1k0lLczFUQOdohN7p4kMQhZOD4EI3H+TsiTLfMBQQzPuZtEQzbaVhLJl/9231Z7DiAH3gyale89Yiu/WfHxIRbhydYVJjuhIXpGEmJevHxn8qejyO3jO1+SM00yzliLpWk8lUoZhm0426frI0PXXwRXS0sJPcAJzIDYVkSSEr651Eyy6UI7CdRY11tk915ZRXfhpDIopFgH0Ep/mk2qWaCz1GcDcEDOMt/ElM419d73L+zHMlILrKZWj5RnvadKA563p5AnTnGk/a533H30nEm2CX1l6m0fEYaH6QEp47r17vj+tEHV26Z+xLWYbm5FkMI8lMji4nC91CRzbyDOim7y1t6zv9DG62fNHH0zU2b1iFlujhJOl09fk3RT5v5pJvIcz3Qe9CpY2k8FcVx9PDCkcsqUK2uFAIMk7EITBvd6nCZaOsMN7cE5DRNT3Ip66gXXBjP/lI8RkLfHgo8hdnQhBIUNgftzDO4wGBc8e2oMaoBeHiiVJu680lYeRdiQ15SsjturiDXbD+ADE4Twc3CNZOeBWbSUl3oIntikP+9T7BjZIenY5bSG7OSXtALBuZ3WzAwcm9XuLDRii9K6Qqzv5pHWyj7OsVfkcoGP8K7GDvQ3jF3D69ChETzYk1PmobIw1ug8FF9wTzrxjDdewTd128W37GLn7kHbPOpaeklHnei9DUxu2G25tmXxNO/zcGb1zSn3+bkUG8enULzKJbJu/qv+kd8FdpBJDdx5fUbZqaw/0ZsvXTD9J4oOKXADgniglsQ2oOW/xecYJ4A38y4MmqVP95YK4C0laNgOOwLHHVenQlM+gs/wfMENiY+6QaiNJC4Fh4IVKKsM34sYQk0fFXwI2FARAn7qQZkJIrI2RNbiIgd6xc5exq9J/hC6j+yTxdQyY+5gMtYzx6ht1top5JdiLXDubIKkDIlknqN2boagAK3V9nE/FUMC/YbtAaGXCQvM8myF1fVX2M8+ltsrqDarCT9Fjugvrr1Ey1wLoT5JmmV/NNZ8vlgn/TMu07OlVVvfiHpNY1ab1OtOhk9trcn3s1tHdYl5kMpC/44kPd0L1mihQ0sgHnItpBwEexNAOQ6JTDBWb0F4JgqAhFlMGngfMFaOscwfZ3/DeasMXCt9HdSeBJ5O4+bg9q2KQsNGT70J6t5RyLVc0HT0HAueCl7qL7Mww9aTLbowdf4bY7ymmyPXNYO0XD+o9WEhXoNs30Bmp8VDIATbTKvD69aOAvNSfR9N3K/iPNj60tSt6sod7W1U8I29chsnic3OEi87zPxGoSVrhvHR0FrAZDpN3AZPctoYB5SU1GpJeav0UJnl17Y+xhFtznpKmr2fXb6BGxxLo+3B1PBy7DBj63buKJBkojOoEtwfFQEn/unLrqCfIF87y91cAhveHIw1IvGqNNFROHvTcFteLQD3P7+ep/n4EeiNGhCkSTdA+/WA7UmUzZfFUOzcRUCdaEWaHcQY7x5Ppy91P7GwbMOlRcCQ8vxTeJWdrEJYoH3HKIIOdnxRhLg=="/>
  <p:tag name="MEKKOXMLTAGS" val="1"/>
</p:tagLst>
</file>

<file path=ppt/theme/theme1.xml><?xml version="1.0" encoding="utf-8"?>
<a:theme xmlns:a="http://schemas.openxmlformats.org/drawingml/2006/main" name="Office Theme">
  <a:themeElements>
    <a:clrScheme name="CAFB Colors">
      <a:dk1>
        <a:srgbClr val="4A4A4A"/>
      </a:dk1>
      <a:lt1>
        <a:sysClr val="window" lastClr="FFFFFF"/>
      </a:lt1>
      <a:dk2>
        <a:srgbClr val="004B26"/>
      </a:dk2>
      <a:lt2>
        <a:srgbClr val="F0F0E2"/>
      </a:lt2>
      <a:accent1>
        <a:srgbClr val="82C56A"/>
      </a:accent1>
      <a:accent2>
        <a:srgbClr val="4E8227"/>
      </a:accent2>
      <a:accent3>
        <a:srgbClr val="DC7A00"/>
      </a:accent3>
      <a:accent4>
        <a:srgbClr val="F6CF3E"/>
      </a:accent4>
      <a:accent5>
        <a:srgbClr val="F57B66"/>
      </a:accent5>
      <a:accent6>
        <a:srgbClr val="004B26"/>
      </a:accent6>
      <a:hlink>
        <a:srgbClr val="0563C1"/>
      </a:hlink>
      <a:folHlink>
        <a:srgbClr val="954F72"/>
      </a:folHlink>
    </a:clrScheme>
    <a:fontScheme name="CAFB Font">
      <a:majorFont>
        <a:latin typeface="Assistant"/>
        <a:ea typeface=""/>
        <a:cs typeface=""/>
      </a:majorFont>
      <a:minorFont>
        <a:latin typeface="Assistan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F02627552B0746B96E7746E0724E51" ma:contentTypeVersion="12" ma:contentTypeDescription="Create a new document." ma:contentTypeScope="" ma:versionID="24b2d6c5901d8419f6f8dc555472584b">
  <xsd:schema xmlns:xsd="http://www.w3.org/2001/XMLSchema" xmlns:xs="http://www.w3.org/2001/XMLSchema" xmlns:p="http://schemas.microsoft.com/office/2006/metadata/properties" xmlns:ns2="9d0169de-2935-4579-a60b-5e54e352c10c" xmlns:ns3="d6fe752b-2d22-448c-873d-44ccd7779a85" targetNamespace="http://schemas.microsoft.com/office/2006/metadata/properties" ma:root="true" ma:fieldsID="aa59c52ebbebc8d62ef887d8d614e4f4" ns2:_="" ns3:_="">
    <xsd:import namespace="9d0169de-2935-4579-a60b-5e54e352c10c"/>
    <xsd:import namespace="d6fe752b-2d22-448c-873d-44ccd7779a8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0169de-2935-4579-a60b-5e54e352c1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fe752b-2d22-448c-873d-44ccd7779a85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6625C95-C3F4-4CDB-8490-0E7104ADBB4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E9A0175-7F6A-45D7-BFF3-D5FE7E774028}">
  <ds:schemaRefs>
    <ds:schemaRef ds:uri="9d0169de-2935-4579-a60b-5e54e352c10c"/>
    <ds:schemaRef ds:uri="d6fe752b-2d22-448c-873d-44ccd7779a8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A12D00B-6620-46A7-A33D-0732DD0250BA}">
  <ds:schemaRefs>
    <ds:schemaRef ds:uri="c47770f8-ff8e-4e8c-8c5e-64043bf500fa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624</Words>
  <Application>Microsoft Office PowerPoint</Application>
  <PresentationFormat>Custom</PresentationFormat>
  <Paragraphs>68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Assistant</vt:lpstr>
      <vt:lpstr>Calibri</vt:lpstr>
      <vt:lpstr>System Font Regular</vt:lpstr>
      <vt:lpstr>Wingdings</vt:lpstr>
      <vt:lpstr>Office Theme</vt:lpstr>
      <vt:lpstr>Food Security, Equity, &amp; Livability</vt:lpstr>
      <vt:lpstr>Capital Area Food Bank </vt:lpstr>
      <vt:lpstr>A region characterized by inequity</vt:lpstr>
      <vt:lpstr>Greatest barriers to food security &amp; equity </vt:lpstr>
      <vt:lpstr>Recovery is not coming quickly for the region’s lowest earners.</vt:lpstr>
      <vt:lpstr>Addressing hunger today and tomorrow</vt:lpstr>
      <vt:lpstr>Food as a driver of inclusive economic growth</vt:lpstr>
      <vt:lpstr>Recovery and Rebuilding -- Food+ Pilots</vt:lpstr>
      <vt:lpstr>Every sector has a role in ensuring greater livability and equity.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Perlozzo, Carey</dc:creator>
  <cp:lastModifiedBy>Grace Brown</cp:lastModifiedBy>
  <cp:revision>1</cp:revision>
  <dcterms:created xsi:type="dcterms:W3CDTF">2020-08-28T13:30:00Z</dcterms:created>
  <dcterms:modified xsi:type="dcterms:W3CDTF">2021-07-15T19:21:53Z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0x0101009AF02627552B0746B96E7746E0724E51</vt:lpwstr>
  </property>
</Properties>
</file>