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76" r:id="rId2"/>
    <p:sldId id="263" r:id="rId3"/>
    <p:sldId id="264" r:id="rId4"/>
    <p:sldId id="279" r:id="rId5"/>
    <p:sldId id="280" r:id="rId6"/>
    <p:sldId id="277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9" autoAdjust="0"/>
    <p:restoredTop sz="99535" autoAdjust="0"/>
  </p:normalViewPr>
  <p:slideViewPr>
    <p:cSldViewPr snapToGrid="0" snapToObjects="1">
      <p:cViewPr varScale="1">
        <p:scale>
          <a:sx n="133" d="100"/>
          <a:sy n="133" d="100"/>
        </p:scale>
        <p:origin x="84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10/4/2018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10/4/2018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PB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ffectLst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Photo - Full Page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bg1">
                    <a:lumMod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" y="625668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737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9" r:id="rId6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720612"/>
              </p:ext>
            </p:extLst>
          </p:nvPr>
        </p:nvGraphicFramePr>
        <p:xfrm>
          <a:off x="2491153" y="1481172"/>
          <a:ext cx="6652847" cy="3481902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66528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08887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i="0" cap="all" spc="0" dirty="0">
                          <a:solidFill>
                            <a:schemeClr val="tx2"/>
                          </a:solidFill>
                          <a:latin typeface="+mn-lt"/>
                          <a:ea typeface="Ebrima" panose="02000000000000000000" pitchFamily="2" charset="0"/>
                          <a:cs typeface="Franklin Gothic Book"/>
                        </a:rPr>
                        <a:t>FUTURE TECHNOLOGY AND TRANSPORTATION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9502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8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Andrew Burke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Transportation Engineer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SYSTEMS PERFORMANCE, OPERATIONS, AND TECHNOLOGY SUBCOMMITTEE (SPOTS)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October 4, 2018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200" dirty="0">
                        <a:solidFill>
                          <a:srgbClr val="82B1C9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04506" y="63849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#3</a:t>
            </a:r>
          </a:p>
        </p:txBody>
      </p:sp>
    </p:spTree>
    <p:extLst>
      <p:ext uri="{BB962C8B-B14F-4D97-AF65-F5344CB8AC3E}">
        <p14:creationId xmlns:p14="http://schemas.microsoft.com/office/powerpoint/2010/main" val="4115315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9698747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Connected and Automated Vehicles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#3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October 4, 2018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931A22-F4DC-47DF-9932-1573F1CBC0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526" y="1263883"/>
            <a:ext cx="7755644" cy="4777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405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10752" y="1864275"/>
            <a:ext cx="804121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New SAE J3163™: Standardizing Terms and Definitions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hlinkClick r:id="rId2" action="ppaction://hlinksldjump"/>
              </a:rPr>
              <a:t>https://www.sae.org/shared-mobility</a:t>
            </a:r>
            <a:endParaRPr lang="en-US" sz="2000" dirty="0"/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Uber, Lyft major Ridesourcing (TNC) providers in United States. Sidecar, Flywheel, Via, Curb other providers.</a:t>
            </a:r>
          </a:p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/>
              <a:t>Future of Bike and Scooter sharing.</a:t>
            </a:r>
          </a:p>
          <a:p>
            <a:pPr lvl="1">
              <a:spcBef>
                <a:spcPts val="1200"/>
              </a:spcBef>
            </a:pPr>
            <a:endParaRPr lang="en-US" sz="20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8695841"/>
              </p:ext>
            </p:extLst>
          </p:nvPr>
        </p:nvGraphicFramePr>
        <p:xfrm>
          <a:off x="775405" y="465181"/>
          <a:ext cx="8368596" cy="10671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Shared Mobility: Ridesourcing, Bikesharing, Scooter Sharing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#: Using TPB PowerPoint Templates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January 9, 20XX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1608990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380744"/>
            <a:ext cx="7882127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The time of Big Data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VPDUG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Privacy</a:t>
            </a:r>
          </a:p>
          <a:p>
            <a:pPr marL="800100" lvl="1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How will agencies deal with?</a:t>
            </a:r>
          </a:p>
          <a:p>
            <a:pPr marL="800100" lvl="1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Apps that collect data.</a:t>
            </a:r>
          </a:p>
          <a:p>
            <a:pPr lvl="1">
              <a:spcBef>
                <a:spcPts val="1200"/>
              </a:spcBef>
            </a:pPr>
            <a:r>
              <a:rPr lang="en-US" sz="2000" dirty="0">
                <a:solidFill>
                  <a:schemeClr val="dk1"/>
                </a:solidFill>
              </a:rPr>
              <a:t> </a:t>
            </a:r>
          </a:p>
          <a:p>
            <a:pPr>
              <a:spcBef>
                <a:spcPts val="1200"/>
              </a:spcBef>
            </a:pPr>
            <a:endParaRPr lang="en-US" sz="2000" dirty="0">
              <a:solidFill>
                <a:schemeClr val="dk1"/>
              </a:solidFill>
            </a:endParaRPr>
          </a:p>
          <a:p>
            <a:pPr lvl="1">
              <a:spcBef>
                <a:spcPts val="1200"/>
              </a:spcBef>
            </a:pPr>
            <a:endParaRPr lang="en-US" sz="2000" dirty="0">
              <a:solidFill>
                <a:schemeClr val="dk1"/>
              </a:solidFill>
            </a:endParaRPr>
          </a:p>
          <a:p>
            <a:pPr lvl="1">
              <a:spcBef>
                <a:spcPts val="1200"/>
              </a:spcBef>
            </a:pPr>
            <a:r>
              <a:rPr lang="en-US" sz="2000" dirty="0">
                <a:solidFill>
                  <a:schemeClr val="dk1"/>
                </a:solidFill>
              </a:rPr>
              <a:t>.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7647338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Data &amp; Privacy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#3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October 4, 2018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3247706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77240" y="1380744"/>
            <a:ext cx="7882127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56032" indent="-256032">
              <a:spcBef>
                <a:spcPts val="1200"/>
              </a:spcBef>
              <a:spcAft>
                <a:spcPts val="0"/>
              </a:spcAft>
              <a:buClrTx/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Technologies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UAV/UAS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Robot delivery</a:t>
            </a:r>
          </a:p>
          <a:p>
            <a:pPr marL="713232" lvl="1" indent="-256032">
              <a:spcBef>
                <a:spcPts val="1200"/>
              </a:spcBef>
              <a:buFont typeface="Arial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Electric vehicles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Activities</a:t>
            </a:r>
          </a:p>
          <a:p>
            <a:pPr marL="800100" lvl="1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Regular Committee meetings.</a:t>
            </a:r>
          </a:p>
          <a:p>
            <a:pPr marL="1257300" lvl="2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SPOTS, Freight Committee, Bike &amp; Pedestrian Committee, Transportation Emergency Preparedness Committee (RESF-1)</a:t>
            </a:r>
          </a:p>
          <a:p>
            <a:pPr marL="800100" lvl="1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dk1"/>
                </a:solidFill>
              </a:rPr>
              <a:t>Special events and monitoring of news.</a:t>
            </a:r>
          </a:p>
          <a:p>
            <a:pPr lvl="1">
              <a:spcBef>
                <a:spcPts val="1200"/>
              </a:spcBef>
            </a:pPr>
            <a:r>
              <a:rPr lang="en-US" sz="2000" dirty="0">
                <a:solidFill>
                  <a:schemeClr val="dk1"/>
                </a:solidFill>
              </a:rPr>
              <a:t> </a:t>
            </a:r>
          </a:p>
          <a:p>
            <a:pPr>
              <a:spcBef>
                <a:spcPts val="1200"/>
              </a:spcBef>
            </a:pPr>
            <a:endParaRPr lang="en-US" sz="2000" dirty="0">
              <a:solidFill>
                <a:schemeClr val="dk1"/>
              </a:solidFill>
            </a:endParaRPr>
          </a:p>
          <a:p>
            <a:pPr lvl="1">
              <a:spcBef>
                <a:spcPts val="1200"/>
              </a:spcBef>
            </a:pPr>
            <a:endParaRPr lang="en-US" sz="2000" dirty="0">
              <a:solidFill>
                <a:schemeClr val="dk1"/>
              </a:solidFill>
            </a:endParaRPr>
          </a:p>
          <a:p>
            <a:pPr lvl="1">
              <a:spcBef>
                <a:spcPts val="1200"/>
              </a:spcBef>
            </a:pPr>
            <a:r>
              <a:rPr lang="en-US" sz="2000" dirty="0">
                <a:solidFill>
                  <a:schemeClr val="dk1"/>
                </a:solidFill>
              </a:rPr>
              <a:t>.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7937724"/>
              </p:ext>
            </p:extLst>
          </p:nvPr>
        </p:nvGraphicFramePr>
        <p:xfrm>
          <a:off x="775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tx2"/>
                          </a:solidFill>
                          <a:latin typeface="Franklin Gothic Medium"/>
                          <a:cs typeface="Franklin Gothic Medium"/>
                        </a:rPr>
                        <a:t>Other Technologies and Activities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4578789" y="6353741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Agenda Item #3</a:t>
            </a:r>
          </a:p>
          <a:p>
            <a:pPr algn="r"/>
            <a:r>
              <a:rPr lang="en-US" sz="900" dirty="0">
                <a:solidFill>
                  <a:schemeClr val="bg1">
                    <a:lumMod val="50000"/>
                  </a:schemeClr>
                </a:solidFill>
                <a:latin typeface="Franklin Gothic Medium"/>
                <a:cs typeface="Franklin Gothic Medium"/>
              </a:rPr>
              <a:t>October 4, 2018</a:t>
            </a:r>
            <a:endParaRPr lang="en-US" sz="1000" dirty="0">
              <a:solidFill>
                <a:schemeClr val="bg1">
                  <a:lumMod val="50000"/>
                </a:schemeClr>
              </a:solidFill>
              <a:latin typeface="Franklin Gothic Medium"/>
              <a:cs typeface="Franklin Gothic Medium"/>
            </a:endParaRPr>
          </a:p>
        </p:txBody>
      </p:sp>
    </p:spTree>
    <p:extLst>
      <p:ext uri="{BB962C8B-B14F-4D97-AF65-F5344CB8AC3E}">
        <p14:creationId xmlns:p14="http://schemas.microsoft.com/office/powerpoint/2010/main" val="37806577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8766281"/>
              </p:ext>
            </p:extLst>
          </p:nvPr>
        </p:nvGraphicFramePr>
        <p:xfrm>
          <a:off x="775405" y="1686336"/>
          <a:ext cx="8368596" cy="4435847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598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70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186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326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cap="none" dirty="0">
                          <a:solidFill>
                            <a:srgbClr val="000000"/>
                          </a:solidFill>
                          <a:latin typeface="Franklin Gothic Medium"/>
                          <a:cs typeface="Franklin Gothic Medium"/>
                        </a:rPr>
                        <a:t>Andrew Burke</a:t>
                      </a:r>
                    </a:p>
                    <a:p>
                      <a:pPr marL="0" indent="0">
                        <a:spcBef>
                          <a:spcPts val="19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Transportation Engineer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(202) 962-3778</a:t>
                      </a:r>
                      <a:endParaRPr lang="en-US" sz="1400" b="0" dirty="0">
                        <a:latin typeface="+mn-lt"/>
                        <a:cs typeface="Franklin Gothic Book"/>
                      </a:endParaRP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  <a:latin typeface="+mn-lt"/>
                          <a:cs typeface="Franklin Gothic Book"/>
                        </a:rPr>
                        <a:t>aburke@mwcog.org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</a:t>
                      </a:r>
                      <a:r>
                        <a:rPr lang="en-US" sz="2800" b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mwcog.org/tpb</a:t>
                      </a: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1867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Metropolitan</a:t>
                      </a:r>
                      <a:r>
                        <a:rPr lang="en-US" sz="1400" baseline="0" dirty="0">
                          <a:latin typeface="Franklin Gothic Book"/>
                          <a:cs typeface="Franklin Gothic Book"/>
                        </a:rPr>
                        <a:t> Washington Council of Governments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33387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3">
      <a:dk1>
        <a:sysClr val="windowText" lastClr="000000"/>
      </a:dk1>
      <a:lt1>
        <a:sysClr val="window" lastClr="FFFFFF"/>
      </a:lt1>
      <a:dk2>
        <a:srgbClr val="004F7C"/>
      </a:dk2>
      <a:lt2>
        <a:srgbClr val="CECAAB"/>
      </a:lt2>
      <a:accent1>
        <a:srgbClr val="5093B5"/>
      </a:accent1>
      <a:accent2>
        <a:srgbClr val="39AA81"/>
      </a:accent2>
      <a:accent3>
        <a:srgbClr val="8AC75A"/>
      </a:accent3>
      <a:accent4>
        <a:srgbClr val="F58345"/>
      </a:accent4>
      <a:accent5>
        <a:srgbClr val="871568"/>
      </a:accent5>
      <a:accent6>
        <a:srgbClr val="647883"/>
      </a:accent6>
      <a:hlink>
        <a:srgbClr val="000000"/>
      </a:hlink>
      <a:folHlink>
        <a:srgbClr val="000000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PB A - Blue" id="{90560209-9D95-4D3D-97CE-157AE2E34E4F}" vid="{35C9C21D-CED9-492E-975D-D2B5E7DD497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TPB A - Blue</Template>
  <TotalTime>102</TotalTime>
  <Words>230</Words>
  <Application>Microsoft Office PowerPoint</Application>
  <PresentationFormat>On-screen Show (4:3)</PresentationFormat>
  <Paragraphs>57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Ebrima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Burke</dc:creator>
  <cp:lastModifiedBy>Andrew Burke</cp:lastModifiedBy>
  <cp:revision>13</cp:revision>
  <cp:lastPrinted>2015-11-17T20:47:12Z</cp:lastPrinted>
  <dcterms:created xsi:type="dcterms:W3CDTF">2018-10-04T13:55:05Z</dcterms:created>
  <dcterms:modified xsi:type="dcterms:W3CDTF">2018-10-04T15:59:41Z</dcterms:modified>
</cp:coreProperties>
</file>