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65" r:id="rId3"/>
    <p:sldId id="268" r:id="rId4"/>
    <p:sldId id="257" r:id="rId5"/>
    <p:sldId id="272" r:id="rId6"/>
    <p:sldId id="260" r:id="rId7"/>
    <p:sldId id="258" r:id="rId8"/>
    <p:sldId id="261" r:id="rId9"/>
    <p:sldId id="264" r:id="rId10"/>
    <p:sldId id="267" r:id="rId11"/>
    <p:sldId id="269" r:id="rId12"/>
    <p:sldId id="270" r:id="rId13"/>
    <p:sldId id="271" r:id="rId14"/>
    <p:sldId id="273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3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114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>
                  <a:lumMod val="85000"/>
                  <a:lumOff val="15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2">
                    <a:lumMod val="7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A76EB9D5-7E1A-4433-8B21-2237CC26FA2C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EF837-FEDB-44F2-8FB5-4F56FC548A33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1784" y="0"/>
            <a:ext cx="12192000" cy="6858000"/>
          </a:xfrm>
          <a:prstGeom prst="rect">
            <a:avLst/>
          </a:prstGeom>
          <a:blipFill dpi="0" rotWithShape="1">
            <a:blip r:embed="rId2">
              <a:alphaModFix amt="40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133350" ty="330200" sx="85000" sy="85000" flip="xy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2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600">
                <a:solidFill>
                  <a:schemeClr val="tx2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4EC2AB55-62C0-407E-B706-C907B44B0BFC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896" y="521208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208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BB33F-FEF5-4E73-A5F9-307689FE77C6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B5FA4-F0B8-4D71-BC92-932E3A1502F8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89F80-C2CE-4D6A-80E4-D3515AD92BC6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4220E-EF40-477E-B84C-637FC7CE78DB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B8D63-E026-4E54-B301-C824E1BD14F3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6C423185-9573-406A-8068-0AB4F2335019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56032"/>
          </a:xfrm>
        </p:spPr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98A19-B9D6-4696-A74D-9FEF900C8B6A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05100-39B0-4914-BBD6-34F267582565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9464" y="6214535"/>
            <a:ext cx="274320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C5516DA-9D86-4E1E-A623-C11F9F74EB59}" type="datetimeFigureOut">
              <a:rPr lang="en-US" dirty="0"/>
              <a:t>2/10/2020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214535"/>
            <a:ext cx="521208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48535" y="6214535"/>
            <a:ext cx="1463040" cy="2560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07202-C9A6-4639-B21F-0C39270A756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br>
              <a:rPr lang="en-US" sz="4800" dirty="0"/>
            </a:br>
            <a:r>
              <a:rPr lang="en-US" sz="3600" dirty="0"/>
              <a:t>In Memory </a:t>
            </a:r>
            <a:br>
              <a:rPr lang="en-US" sz="3600" dirty="0"/>
            </a:br>
            <a:r>
              <a:rPr lang="en-US" sz="3600" dirty="0"/>
              <a:t>of </a:t>
            </a:r>
            <a:br>
              <a:rPr lang="en-US" sz="3600" dirty="0"/>
            </a:br>
            <a:r>
              <a:rPr lang="en-US" sz="3600" b="1" dirty="0"/>
              <a:t>Jeanna Louise Ballard Muhoro</a:t>
            </a:r>
            <a:br>
              <a:rPr lang="en-US" sz="3600" dirty="0"/>
            </a:br>
            <a:br>
              <a:rPr lang="en-US" sz="3600" dirty="0"/>
            </a:br>
            <a:r>
              <a:rPr lang="en-US" sz="3600" dirty="0"/>
              <a:t>May 2, 1974 – January 23, 2020</a:t>
            </a:r>
            <a:br>
              <a:rPr lang="en-US" sz="4000" dirty="0"/>
            </a:b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21650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Tm="25000">
        <p:fade/>
      </p:transition>
    </mc:Choice>
    <mc:Fallback xmlns="">
      <p:transition advTm="2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E0AB71B-D449-408D-8CA9-51796AB3E89F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t="22260" b="22260"/>
          <a:stretch>
            <a:fillRect/>
          </a:stretch>
        </p:blipFill>
        <p:spPr>
          <a:xfrm>
            <a:off x="2525773" y="1054443"/>
            <a:ext cx="7134036" cy="4898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93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600490A-6B40-4232-AC94-836848D6B9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37772" y="980301"/>
            <a:ext cx="6847418" cy="477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1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id="{A806E7B3-987E-46F7-A5B6-9C442C4DCD80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2"/>
          <a:srcRect l="1882" r="1882"/>
          <a:stretch>
            <a:fillRect/>
          </a:stretch>
        </p:blipFill>
        <p:spPr>
          <a:xfrm>
            <a:off x="2594918" y="1071563"/>
            <a:ext cx="6445123" cy="4821709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141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222" y="996165"/>
            <a:ext cx="7722808" cy="513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866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E727959-E04E-4A3D-9CDE-132ADF6C60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6269" y="1046205"/>
            <a:ext cx="7188890" cy="5079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89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7524" y="697637"/>
            <a:ext cx="8817817" cy="5495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67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35A129-1BEA-4BE4-A52F-715355AD2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6052" y="644694"/>
            <a:ext cx="7717337" cy="5678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792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81FDFF-1C4E-407E-821E-0D54AD392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0434" y="784736"/>
            <a:ext cx="7455347" cy="524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65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34F22AF-2509-4E37-87BB-D45E7352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582" y="786692"/>
            <a:ext cx="8254834" cy="5136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24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7123" y="1412272"/>
            <a:ext cx="7982465" cy="449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7153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826" y="947352"/>
            <a:ext cx="6969211" cy="5226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1102" y="700216"/>
            <a:ext cx="7353643" cy="5515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687" y="842317"/>
            <a:ext cx="7109254" cy="5331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855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25000">
        <p:fade/>
      </p:transition>
    </mc:Choice>
    <mc:Fallback xmlns="">
      <p:transition advClick="0" advTm="25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736059"/>
      </a:dk2>
      <a:lt2>
        <a:srgbClr val="E7E0C7"/>
      </a:lt2>
      <a:accent1>
        <a:srgbClr val="92B0C8"/>
      </a:accent1>
      <a:accent2>
        <a:srgbClr val="E37C3D"/>
      </a:accent2>
      <a:accent3>
        <a:srgbClr val="A5AB81"/>
      </a:accent3>
      <a:accent4>
        <a:srgbClr val="E9B635"/>
      </a:accent4>
      <a:accent5>
        <a:srgbClr val="7BA79D"/>
      </a:accent5>
      <a:accent6>
        <a:srgbClr val="968C8C"/>
      </a:accent6>
      <a:hlink>
        <a:srgbClr val="F7A115"/>
      </a:hlink>
      <a:folHlink>
        <a:srgbClr val="969696"/>
      </a:folHlink>
    </a:clrScheme>
    <a:fontScheme name="Savon">
      <a:maj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3F20CFC1-E34F-405B-AA49-5BE0E194F1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143</TotalTime>
  <Words>0</Words>
  <Application>Microsoft Office PowerPoint</Application>
  <PresentationFormat>Widescreen</PresentationFormat>
  <Paragraphs>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Garamond</vt:lpstr>
      <vt:lpstr>Savon</vt:lpstr>
      <vt:lpstr> In Memory  of  Jeanna Louise Ballard Muhoro  May 2, 1974 – January 23, 2020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Memory of  Jeanna Louise Ballard Muhoro May 2, 1974 – January 23, 2020</dc:title>
  <dc:creator>Traylor, Monica L.</dc:creator>
  <cp:lastModifiedBy>Sergio Ritacco</cp:lastModifiedBy>
  <cp:revision>13</cp:revision>
  <dcterms:created xsi:type="dcterms:W3CDTF">2020-01-29T15:13:01Z</dcterms:created>
  <dcterms:modified xsi:type="dcterms:W3CDTF">2020-02-10T20:32:26Z</dcterms:modified>
</cp:coreProperties>
</file>