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3.xml" ContentType="application/vnd.openxmlformats-officedocument.theme+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charts/chart1.xml" ContentType="application/vnd.openxmlformats-officedocument.drawingml.chart+xml"/>
  <Override PartName="/ppt/theme/themeOverride1.xml" ContentType="application/vnd.openxmlformats-officedocument.themeOverride+xml"/>
  <Override PartName="/ppt/charts/chart2.xml" ContentType="application/vnd.openxmlformats-officedocument.drawingml.chart+xml"/>
  <Override PartName="/ppt/theme/themeOverride2.xml" ContentType="application/vnd.openxmlformats-officedocument.themeOverr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charts/chart3.xml" ContentType="application/vnd.openxmlformats-officedocument.drawingml.chart+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660" r:id="rId1"/>
    <p:sldMasterId id="2147483672" r:id="rId2"/>
    <p:sldMasterId id="2147483874" r:id="rId3"/>
    <p:sldMasterId id="2147483887" r:id="rId4"/>
  </p:sldMasterIdLst>
  <p:notesMasterIdLst>
    <p:notesMasterId r:id="rId51"/>
  </p:notesMasterIdLst>
  <p:handoutMasterIdLst>
    <p:handoutMasterId r:id="rId52"/>
  </p:handoutMasterIdLst>
  <p:sldIdLst>
    <p:sldId id="256" r:id="rId5"/>
    <p:sldId id="295" r:id="rId6"/>
    <p:sldId id="360" r:id="rId7"/>
    <p:sldId id="297" r:id="rId8"/>
    <p:sldId id="330" r:id="rId9"/>
    <p:sldId id="332" r:id="rId10"/>
    <p:sldId id="331" r:id="rId11"/>
    <p:sldId id="298" r:id="rId12"/>
    <p:sldId id="364" r:id="rId13"/>
    <p:sldId id="363" r:id="rId14"/>
    <p:sldId id="299" r:id="rId15"/>
    <p:sldId id="294" r:id="rId16"/>
    <p:sldId id="258" r:id="rId17"/>
    <p:sldId id="260" r:id="rId18"/>
    <p:sldId id="301" r:id="rId19"/>
    <p:sldId id="303" r:id="rId20"/>
    <p:sldId id="304" r:id="rId21"/>
    <p:sldId id="305" r:id="rId22"/>
    <p:sldId id="314" r:id="rId23"/>
    <p:sldId id="310" r:id="rId24"/>
    <p:sldId id="366" r:id="rId25"/>
    <p:sldId id="333" r:id="rId26"/>
    <p:sldId id="340" r:id="rId27"/>
    <p:sldId id="341" r:id="rId28"/>
    <p:sldId id="383" r:id="rId29"/>
    <p:sldId id="382" r:id="rId30"/>
    <p:sldId id="390" r:id="rId31"/>
    <p:sldId id="358" r:id="rId32"/>
    <p:sldId id="385" r:id="rId33"/>
    <p:sldId id="277" r:id="rId34"/>
    <p:sldId id="335" r:id="rId35"/>
    <p:sldId id="328" r:id="rId36"/>
    <p:sldId id="318" r:id="rId37"/>
    <p:sldId id="324" r:id="rId38"/>
    <p:sldId id="389" r:id="rId39"/>
    <p:sldId id="336" r:id="rId40"/>
    <p:sldId id="376" r:id="rId41"/>
    <p:sldId id="273" r:id="rId42"/>
    <p:sldId id="315" r:id="rId43"/>
    <p:sldId id="316" r:id="rId44"/>
    <p:sldId id="319" r:id="rId45"/>
    <p:sldId id="378" r:id="rId46"/>
    <p:sldId id="380" r:id="rId47"/>
    <p:sldId id="365" r:id="rId48"/>
    <p:sldId id="391" r:id="rId49"/>
    <p:sldId id="321" r:id="rId50"/>
  </p:sldIdLst>
  <p:sldSz cx="9144000" cy="6858000" type="screen4x3"/>
  <p:notesSz cx="6858000" cy="9144000"/>
  <p:defaultTextStyle>
    <a:defPPr>
      <a:defRPr lang="en-US"/>
    </a:defPPr>
    <a:lvl1pPr algn="l" defTabSz="457200" rtl="0" fontAlgn="base">
      <a:spcBef>
        <a:spcPct val="0"/>
      </a:spcBef>
      <a:spcAft>
        <a:spcPct val="0"/>
      </a:spcAft>
      <a:defRPr kern="1200">
        <a:solidFill>
          <a:schemeClr val="tx1"/>
        </a:solidFill>
        <a:latin typeface="Arial" pitchFamily="34" charset="0"/>
        <a:ea typeface="ＭＳ Ｐゴシック" pitchFamily="34" charset="-128"/>
        <a:cs typeface="+mn-cs"/>
      </a:defRPr>
    </a:lvl1pPr>
    <a:lvl2pPr marL="457200" algn="l" defTabSz="457200" rtl="0" fontAlgn="base">
      <a:spcBef>
        <a:spcPct val="0"/>
      </a:spcBef>
      <a:spcAft>
        <a:spcPct val="0"/>
      </a:spcAft>
      <a:defRPr kern="1200">
        <a:solidFill>
          <a:schemeClr val="tx1"/>
        </a:solidFill>
        <a:latin typeface="Arial" pitchFamily="34" charset="0"/>
        <a:ea typeface="ＭＳ Ｐゴシック" pitchFamily="34" charset="-128"/>
        <a:cs typeface="+mn-cs"/>
      </a:defRPr>
    </a:lvl2pPr>
    <a:lvl3pPr marL="914400" algn="l" defTabSz="457200" rtl="0" fontAlgn="base">
      <a:spcBef>
        <a:spcPct val="0"/>
      </a:spcBef>
      <a:spcAft>
        <a:spcPct val="0"/>
      </a:spcAft>
      <a:defRPr kern="1200">
        <a:solidFill>
          <a:schemeClr val="tx1"/>
        </a:solidFill>
        <a:latin typeface="Arial" pitchFamily="34" charset="0"/>
        <a:ea typeface="ＭＳ Ｐゴシック" pitchFamily="34" charset="-128"/>
        <a:cs typeface="+mn-cs"/>
      </a:defRPr>
    </a:lvl3pPr>
    <a:lvl4pPr marL="1371600" algn="l" defTabSz="457200" rtl="0" fontAlgn="base">
      <a:spcBef>
        <a:spcPct val="0"/>
      </a:spcBef>
      <a:spcAft>
        <a:spcPct val="0"/>
      </a:spcAft>
      <a:defRPr kern="1200">
        <a:solidFill>
          <a:schemeClr val="tx1"/>
        </a:solidFill>
        <a:latin typeface="Arial" pitchFamily="34" charset="0"/>
        <a:ea typeface="ＭＳ Ｐゴシック" pitchFamily="34" charset="-128"/>
        <a:cs typeface="+mn-cs"/>
      </a:defRPr>
    </a:lvl4pPr>
    <a:lvl5pPr marL="1828800" algn="l" defTabSz="457200" rtl="0" fontAlgn="base">
      <a:spcBef>
        <a:spcPct val="0"/>
      </a:spcBef>
      <a:spcAft>
        <a:spcPct val="0"/>
      </a:spcAft>
      <a:defRPr kern="1200">
        <a:solidFill>
          <a:schemeClr val="tx1"/>
        </a:solidFill>
        <a:latin typeface="Arial" pitchFamily="34" charset="0"/>
        <a:ea typeface="ＭＳ Ｐゴシック" pitchFamily="34" charset="-128"/>
        <a:cs typeface="+mn-cs"/>
      </a:defRPr>
    </a:lvl5pPr>
    <a:lvl6pPr marL="2286000" algn="l" defTabSz="914400" rtl="0" eaLnBrk="1" latinLnBrk="0" hangingPunct="1">
      <a:defRPr kern="1200">
        <a:solidFill>
          <a:schemeClr val="tx1"/>
        </a:solidFill>
        <a:latin typeface="Arial" pitchFamily="34" charset="0"/>
        <a:ea typeface="ＭＳ Ｐゴシック" pitchFamily="34" charset="-128"/>
        <a:cs typeface="+mn-cs"/>
      </a:defRPr>
    </a:lvl6pPr>
    <a:lvl7pPr marL="2743200" algn="l" defTabSz="914400" rtl="0" eaLnBrk="1" latinLnBrk="0" hangingPunct="1">
      <a:defRPr kern="1200">
        <a:solidFill>
          <a:schemeClr val="tx1"/>
        </a:solidFill>
        <a:latin typeface="Arial" pitchFamily="34" charset="0"/>
        <a:ea typeface="ＭＳ Ｐゴシック" pitchFamily="34" charset="-128"/>
        <a:cs typeface="+mn-cs"/>
      </a:defRPr>
    </a:lvl7pPr>
    <a:lvl8pPr marL="3200400" algn="l" defTabSz="914400" rtl="0" eaLnBrk="1" latinLnBrk="0" hangingPunct="1">
      <a:defRPr kern="1200">
        <a:solidFill>
          <a:schemeClr val="tx1"/>
        </a:solidFill>
        <a:latin typeface="Arial" pitchFamily="34" charset="0"/>
        <a:ea typeface="ＭＳ Ｐゴシック" pitchFamily="34" charset="-128"/>
        <a:cs typeface="+mn-cs"/>
      </a:defRPr>
    </a:lvl8pPr>
    <a:lvl9pPr marL="3657600" algn="l" defTabSz="914400" rtl="0" eaLnBrk="1" latinLnBrk="0" hangingPunct="1">
      <a:defRPr kern="1200">
        <a:solidFill>
          <a:schemeClr val="tx1"/>
        </a:solidFill>
        <a:latin typeface="Arial" pitchFamily="34" charset="0"/>
        <a:ea typeface="ＭＳ Ｐゴシック" pitchFamily="34" charset="-128"/>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sal" initials="s" lastIdx="1" clrIdx="0"/>
</p:cmAuthorLst>
</file>

<file path=ppt/presProps.xml><?xml version="1.0" encoding="utf-8"?>
<p:presentationPr xmlns:a="http://schemas.openxmlformats.org/drawingml/2006/main" xmlns:r="http://schemas.openxmlformats.org/officeDocument/2006/relationships" xmlns:p="http://schemas.openxmlformats.org/presentationml/2006/main">
  <p:prnPr/>
  <p:clrMru>
    <a:srgbClr val="E8E80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58030" autoAdjust="0"/>
  </p:normalViewPr>
  <p:slideViewPr>
    <p:cSldViewPr snapToGrid="0" snapToObjects="1">
      <p:cViewPr varScale="1">
        <p:scale>
          <a:sx n="104" d="100"/>
          <a:sy n="104" d="100"/>
        </p:scale>
        <p:origin x="-90" y="-264"/>
      </p:cViewPr>
      <p:guideLst>
        <p:guide orient="horz" pos="2160"/>
        <p:guide pos="2880"/>
      </p:guideLst>
    </p:cSldViewPr>
  </p:slideViewPr>
  <p:notesTextViewPr>
    <p:cViewPr>
      <p:scale>
        <a:sx n="215" d="100"/>
        <a:sy n="215" d="100"/>
      </p:scale>
      <p:origin x="0" y="0"/>
    </p:cViewPr>
  </p:notesTextViewPr>
  <p:sorterViewPr>
    <p:cViewPr>
      <p:scale>
        <a:sx n="100" d="100"/>
        <a:sy n="100" d="100"/>
      </p:scale>
      <p:origin x="0" y="1749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 Type="http://schemas.openxmlformats.org/officeDocument/2006/relationships/slideMaster" Target="slideMasters/slideMaster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commentAuthors" Target="commentAuthor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handoutMaster" Target="handoutMasters/handoutMaster1.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theme" Target="theme/theme1.xml"/><Relationship Id="rId8" Type="http://schemas.openxmlformats.org/officeDocument/2006/relationships/slide" Target="slides/slide4.xml"/><Relationship Id="rId51" Type="http://schemas.openxmlformats.org/officeDocument/2006/relationships/notesMaster" Target="notesMasters/notesMaster1.xml"/><Relationship Id="rId3" Type="http://schemas.openxmlformats.org/officeDocument/2006/relationships/slideMaster" Target="slideMasters/slideMaster3.xml"/></Relationships>
</file>

<file path=ppt/charts/_rels/chart1.xml.rels><?xml version="1.0" encoding="UTF-8" standalone="yes"?>
<Relationships xmlns="http://schemas.openxmlformats.org/package/2006/relationships"><Relationship Id="rId2" Type="http://schemas.openxmlformats.org/officeDocument/2006/relationships/oleObject" Target="Macintosh%20HD:Users:mac:Desktop:projects:BaltimoreMetropolitanCouncil:BRTB:Public%20Involvement:EnhancedCommunication:2014Process:InventoryNumbers.xlsx" TargetMode="External"/><Relationship Id="rId1" Type="http://schemas.openxmlformats.org/officeDocument/2006/relationships/themeOverride" Target="../theme/themeOverride1.xml"/></Relationships>
</file>

<file path=ppt/charts/_rels/chart2.xml.rels><?xml version="1.0" encoding="UTF-8" standalone="yes"?>
<Relationships xmlns="http://schemas.openxmlformats.org/package/2006/relationships"><Relationship Id="rId2" Type="http://schemas.openxmlformats.org/officeDocument/2006/relationships/oleObject" Target="file:///\\cogfs002\dep$\AIR\Inventory\2008%20Ozone%20Std%20EI\BY2011%20Annual_OSD_Inv_07.09.14_Graphs.xlsx" TargetMode="External"/><Relationship Id="rId1" Type="http://schemas.openxmlformats.org/officeDocument/2006/relationships/themeOverride" Target="../theme/themeOverride2.xml"/></Relationships>
</file>

<file path=ppt/charts/_rels/chart3.xml.rels><?xml version="1.0" encoding="UTF-8" standalone="yes"?>
<Relationships xmlns="http://schemas.openxmlformats.org/package/2006/relationships"><Relationship Id="rId1" Type="http://schemas.openxmlformats.org/officeDocument/2006/relationships/oleObject" Target="Workbook5"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a:lstStyle/>
          <a:p>
            <a:pPr>
              <a:defRPr/>
            </a:pPr>
            <a:r>
              <a:rPr lang="en-US" baseline="0" dirty="0" smtClean="0"/>
              <a:t>(</a:t>
            </a:r>
            <a:r>
              <a:rPr lang="en-US" baseline="0" dirty="0"/>
              <a:t>tpy)</a:t>
            </a:r>
            <a:endParaRPr lang="en-US" dirty="0"/>
          </a:p>
        </c:rich>
      </c:tx>
      <c:layout>
        <c:manualLayout>
          <c:xMode val="edge"/>
          <c:yMode val="edge"/>
          <c:x val="0.47980066768112994"/>
          <c:y val="0.91594253070000498"/>
        </c:manualLayout>
      </c:layout>
      <c:overlay val="0"/>
    </c:title>
    <c:autoTitleDeleted val="0"/>
    <c:plotArea>
      <c:layout/>
      <c:pieChart>
        <c:varyColors val="1"/>
        <c:dLbls>
          <c:showLegendKey val="0"/>
          <c:showVal val="0"/>
          <c:showCatName val="1"/>
          <c:showSerName val="0"/>
          <c:showPercent val="1"/>
          <c:showBubbleSize val="0"/>
          <c:showLeaderLines val="1"/>
        </c:dLbls>
        <c:firstSliceAng val="0"/>
      </c:pieChart>
      <c:spPr>
        <a:noFill/>
        <a:ln w="25400">
          <a:noFill/>
        </a:ln>
      </c:spPr>
    </c:plotArea>
    <c:plotVisOnly val="1"/>
    <c:dispBlanksAs val="zero"/>
    <c:showDLblsOverMax val="0"/>
  </c:chart>
  <c:externalData r:id="rId2">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a:lstStyle/>
          <a:p>
            <a:pPr>
              <a:defRPr sz="1600"/>
            </a:pPr>
            <a:r>
              <a:rPr lang="en-US" sz="1600" baseline="0" dirty="0" smtClean="0"/>
              <a:t>2011 Average Ozone Season Day NOx </a:t>
            </a:r>
            <a:r>
              <a:rPr lang="en-US" sz="1600" baseline="0" dirty="0"/>
              <a:t>Emissions </a:t>
            </a:r>
            <a:r>
              <a:rPr lang="en-US" sz="1600" b="1" i="0" u="none" strike="noStrike" baseline="0" dirty="0">
                <a:effectLst/>
              </a:rPr>
              <a:t>(</a:t>
            </a:r>
            <a:r>
              <a:rPr lang="en-US" sz="1600" b="1" i="0" u="none" strike="noStrike" baseline="0" dirty="0" err="1">
                <a:effectLst/>
              </a:rPr>
              <a:t>tpd</a:t>
            </a:r>
            <a:r>
              <a:rPr lang="en-US" sz="1600" b="1" i="0" u="none" strike="noStrike" baseline="0" dirty="0">
                <a:effectLst/>
              </a:rPr>
              <a:t>)</a:t>
            </a:r>
            <a:endParaRPr lang="en-US" sz="1600" baseline="0" dirty="0"/>
          </a:p>
          <a:p>
            <a:pPr>
              <a:defRPr sz="1600"/>
            </a:pPr>
            <a:r>
              <a:rPr lang="en-US" sz="1600" baseline="0" dirty="0"/>
              <a:t>(Washington DC-MD-VA 2008 Ozone NAAQS NAA)</a:t>
            </a:r>
            <a:endParaRPr lang="en-US" sz="1600" dirty="0"/>
          </a:p>
        </c:rich>
      </c:tx>
      <c:layout>
        <c:manualLayout>
          <c:xMode val="edge"/>
          <c:yMode val="edge"/>
          <c:x val="0.32406428865066667"/>
          <c:y val="4.4117647058823747E-2"/>
        </c:manualLayout>
      </c:layout>
      <c:overlay val="0"/>
    </c:title>
    <c:autoTitleDeleted val="0"/>
    <c:plotArea>
      <c:layout>
        <c:manualLayout>
          <c:layoutTarget val="inner"/>
          <c:xMode val="edge"/>
          <c:yMode val="edge"/>
          <c:x val="0.18039069288669823"/>
          <c:y val="0.1987462380891771"/>
          <c:w val="0.80230770977420607"/>
          <c:h val="0.7108553857833867"/>
        </c:manualLayout>
      </c:layout>
      <c:pieChart>
        <c:varyColors val="1"/>
        <c:ser>
          <c:idx val="0"/>
          <c:order val="0"/>
          <c:explosion val="25"/>
          <c:dLbls>
            <c:dLbl>
              <c:idx val="0"/>
              <c:layout>
                <c:manualLayout>
                  <c:x val="-0.16745716107114997"/>
                  <c:y val="6.3088437863689395E-2"/>
                </c:manualLayout>
              </c:layout>
              <c:tx>
                <c:rich>
                  <a:bodyPr/>
                  <a:lstStyle/>
                  <a:p>
                    <a:r>
                      <a:rPr lang="en-US"/>
                      <a:t>Point,</a:t>
                    </a:r>
                  </a:p>
                  <a:p>
                    <a:r>
                      <a:rPr lang="en-US"/>
                      <a:t>152 , 35%</a:t>
                    </a:r>
                  </a:p>
                </c:rich>
              </c:tx>
              <c:showLegendKey val="0"/>
              <c:showVal val="1"/>
              <c:showCatName val="1"/>
              <c:showSerName val="0"/>
              <c:showPercent val="1"/>
              <c:showBubbleSize val="0"/>
            </c:dLbl>
            <c:dLbl>
              <c:idx val="1"/>
              <c:tx>
                <c:rich>
                  <a:bodyPr/>
                  <a:lstStyle/>
                  <a:p>
                    <a:r>
                      <a:rPr lang="en-US"/>
                      <a:t>Area,</a:t>
                    </a:r>
                  </a:p>
                  <a:p>
                    <a:r>
                      <a:rPr lang="en-US"/>
                      <a:t>2 , 0%</a:t>
                    </a:r>
                  </a:p>
                </c:rich>
              </c:tx>
              <c:showLegendKey val="0"/>
              <c:showVal val="1"/>
              <c:showCatName val="1"/>
              <c:showSerName val="0"/>
              <c:showPercent val="1"/>
              <c:showBubbleSize val="0"/>
            </c:dLbl>
            <c:dLbl>
              <c:idx val="2"/>
              <c:tx>
                <c:rich>
                  <a:bodyPr/>
                  <a:lstStyle/>
                  <a:p>
                    <a:r>
                      <a:rPr lang="en-US"/>
                      <a:t>Nonroad,</a:t>
                    </a:r>
                  </a:p>
                  <a:p>
                    <a:r>
                      <a:rPr lang="en-US"/>
                      <a:t>77 , 18%</a:t>
                    </a:r>
                  </a:p>
                </c:rich>
              </c:tx>
              <c:showLegendKey val="0"/>
              <c:showVal val="1"/>
              <c:showCatName val="1"/>
              <c:showSerName val="0"/>
              <c:showPercent val="1"/>
              <c:showBubbleSize val="0"/>
            </c:dLbl>
            <c:dLbl>
              <c:idx val="3"/>
              <c:layout>
                <c:manualLayout>
                  <c:x val="0.21149721333021174"/>
                  <c:y val="-2.2033318482688503E-2"/>
                </c:manualLayout>
              </c:layout>
              <c:tx>
                <c:rich>
                  <a:bodyPr/>
                  <a:lstStyle/>
                  <a:p>
                    <a:r>
                      <a:rPr lang="en-US"/>
                      <a:t>Onroad,</a:t>
                    </a:r>
                  </a:p>
                  <a:p>
                    <a:r>
                      <a:rPr lang="en-US"/>
                      <a:t>205 , 47%</a:t>
                    </a:r>
                  </a:p>
                </c:rich>
              </c:tx>
              <c:showLegendKey val="0"/>
              <c:showVal val="1"/>
              <c:showCatName val="1"/>
              <c:showSerName val="0"/>
              <c:showPercent val="1"/>
              <c:showBubbleSize val="0"/>
            </c:dLbl>
            <c:txPr>
              <a:bodyPr/>
              <a:lstStyle/>
              <a:p>
                <a:pPr>
                  <a:defRPr b="1"/>
                </a:pPr>
                <a:endParaRPr lang="en-US"/>
              </a:p>
            </c:txPr>
            <c:showLegendKey val="0"/>
            <c:showVal val="1"/>
            <c:showCatName val="1"/>
            <c:showSerName val="0"/>
            <c:showPercent val="1"/>
            <c:showBubbleSize val="0"/>
            <c:showLeaderLines val="1"/>
          </c:dLbls>
          <c:cat>
            <c:strRef>
              <c:f>(OSD!$L$2,OSD!$M$2,OSD!$N$2,OSD!$O$2,OSD!$P$2)</c:f>
              <c:strCache>
                <c:ptCount val="4"/>
                <c:pt idx="0">
                  <c:v>Point</c:v>
                </c:pt>
                <c:pt idx="1">
                  <c:v>Area</c:v>
                </c:pt>
                <c:pt idx="2">
                  <c:v>Nonroad</c:v>
                </c:pt>
                <c:pt idx="3">
                  <c:v>Onroad</c:v>
                </c:pt>
              </c:strCache>
            </c:strRef>
          </c:cat>
          <c:val>
            <c:numRef>
              <c:f>(OSD!$C$46,OSD!$D$46,OSD!$G$46,OSD!$H$46,OSD!$I$46)</c:f>
              <c:numCache>
                <c:formatCode>_(* #,##0_);_(* \(#,##0\);_(* "-"??_);_(@_)</c:formatCode>
                <c:ptCount val="5"/>
                <c:pt idx="0">
                  <c:v>151.5741101620747</c:v>
                </c:pt>
                <c:pt idx="1">
                  <c:v>2.3861160664075642</c:v>
                </c:pt>
                <c:pt idx="2">
                  <c:v>77.079937226776138</c:v>
                </c:pt>
                <c:pt idx="3">
                  <c:v>205.48275892241486</c:v>
                </c:pt>
              </c:numCache>
            </c:numRef>
          </c:val>
        </c:ser>
        <c:dLbls>
          <c:showLegendKey val="0"/>
          <c:showVal val="0"/>
          <c:showCatName val="0"/>
          <c:showSerName val="0"/>
          <c:showPercent val="0"/>
          <c:showBubbleSize val="0"/>
          <c:showLeaderLines val="1"/>
        </c:dLbls>
        <c:firstSliceAng val="0"/>
      </c:pieChart>
    </c:plotArea>
    <c:plotVisOnly val="1"/>
    <c:dispBlanksAs val="zero"/>
    <c:showDLblsOverMax val="0"/>
  </c:chart>
  <c:externalData r:id="rId2">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18"/>
    </mc:Choice>
    <mc:Fallback>
      <c:style val="18"/>
    </mc:Fallback>
  </mc:AlternateContent>
  <c:chart>
    <c:autoTitleDeleted val="0"/>
    <c:plotArea>
      <c:layout/>
      <c:barChart>
        <c:barDir val="col"/>
        <c:grouping val="clustered"/>
        <c:varyColors val="0"/>
        <c:ser>
          <c:idx val="0"/>
          <c:order val="0"/>
          <c:tx>
            <c:v>Projected NOx Emissions</c:v>
          </c:tx>
          <c:invertIfNegative val="0"/>
          <c:cat>
            <c:numRef>
              <c:f>Data!$A$2:$A$6</c:f>
              <c:numCache>
                <c:formatCode>General</c:formatCode>
                <c:ptCount val="5"/>
                <c:pt idx="0">
                  <c:v>2015</c:v>
                </c:pt>
                <c:pt idx="1">
                  <c:v>2017</c:v>
                </c:pt>
                <c:pt idx="2">
                  <c:v>2020</c:v>
                </c:pt>
                <c:pt idx="3">
                  <c:v>2025</c:v>
                </c:pt>
                <c:pt idx="4">
                  <c:v>2030</c:v>
                </c:pt>
              </c:numCache>
            </c:numRef>
          </c:cat>
          <c:val>
            <c:numRef>
              <c:f>Data!$B$2:$B$6</c:f>
              <c:numCache>
                <c:formatCode>General</c:formatCode>
                <c:ptCount val="5"/>
                <c:pt idx="0">
                  <c:v>133.80000000000001</c:v>
                </c:pt>
                <c:pt idx="1">
                  <c:v>110.5</c:v>
                </c:pt>
                <c:pt idx="2">
                  <c:v>87.7</c:v>
                </c:pt>
                <c:pt idx="3">
                  <c:v>72.099999999999994</c:v>
                </c:pt>
                <c:pt idx="4">
                  <c:v>67</c:v>
                </c:pt>
              </c:numCache>
            </c:numRef>
          </c:val>
        </c:ser>
        <c:ser>
          <c:idx val="2"/>
          <c:order val="2"/>
          <c:tx>
            <c:v>MDE Proposed Budget</c:v>
          </c:tx>
          <c:invertIfNegative val="0"/>
          <c:cat>
            <c:numRef>
              <c:f>Data!$A$2:$A$6</c:f>
              <c:numCache>
                <c:formatCode>General</c:formatCode>
                <c:ptCount val="5"/>
                <c:pt idx="0">
                  <c:v>2015</c:v>
                </c:pt>
                <c:pt idx="1">
                  <c:v>2017</c:v>
                </c:pt>
                <c:pt idx="2">
                  <c:v>2020</c:v>
                </c:pt>
                <c:pt idx="3">
                  <c:v>2025</c:v>
                </c:pt>
                <c:pt idx="4">
                  <c:v>2030</c:v>
                </c:pt>
              </c:numCache>
            </c:numRef>
          </c:cat>
          <c:val>
            <c:numRef>
              <c:f>Data!$D$2:$D$6</c:f>
              <c:numCache>
                <c:formatCode>General</c:formatCode>
                <c:ptCount val="5"/>
                <c:pt idx="0">
                  <c:v>88</c:v>
                </c:pt>
                <c:pt idx="1">
                  <c:v>88</c:v>
                </c:pt>
                <c:pt idx="2">
                  <c:v>46</c:v>
                </c:pt>
                <c:pt idx="3">
                  <c:v>46</c:v>
                </c:pt>
                <c:pt idx="4">
                  <c:v>46</c:v>
                </c:pt>
              </c:numCache>
            </c:numRef>
          </c:val>
        </c:ser>
        <c:dLbls>
          <c:showLegendKey val="0"/>
          <c:showVal val="0"/>
          <c:showCatName val="0"/>
          <c:showSerName val="0"/>
          <c:showPercent val="0"/>
          <c:showBubbleSize val="0"/>
        </c:dLbls>
        <c:gapWidth val="150"/>
        <c:axId val="102041472"/>
        <c:axId val="102043008"/>
      </c:barChart>
      <c:lineChart>
        <c:grouping val="standard"/>
        <c:varyColors val="0"/>
        <c:ser>
          <c:idx val="1"/>
          <c:order val="1"/>
          <c:tx>
            <c:v>NOx Conformity Budget</c:v>
          </c:tx>
          <c:marker>
            <c:symbol val="none"/>
          </c:marker>
          <c:val>
            <c:numRef>
              <c:f>Data!$C$2:$C$6</c:f>
              <c:numCache>
                <c:formatCode>General</c:formatCode>
                <c:ptCount val="5"/>
                <c:pt idx="0">
                  <c:v>146.1</c:v>
                </c:pt>
                <c:pt idx="1">
                  <c:v>146.1</c:v>
                </c:pt>
                <c:pt idx="2">
                  <c:v>146.1</c:v>
                </c:pt>
                <c:pt idx="3">
                  <c:v>146.1</c:v>
                </c:pt>
                <c:pt idx="4">
                  <c:v>146.1</c:v>
                </c:pt>
              </c:numCache>
            </c:numRef>
          </c:val>
          <c:smooth val="0"/>
        </c:ser>
        <c:dLbls>
          <c:showLegendKey val="0"/>
          <c:showVal val="0"/>
          <c:showCatName val="0"/>
          <c:showSerName val="0"/>
          <c:showPercent val="0"/>
          <c:showBubbleSize val="0"/>
        </c:dLbls>
        <c:marker val="1"/>
        <c:smooth val="0"/>
        <c:axId val="102041472"/>
        <c:axId val="102043008"/>
      </c:lineChart>
      <c:catAx>
        <c:axId val="102041472"/>
        <c:scaling>
          <c:orientation val="minMax"/>
        </c:scaling>
        <c:delete val="0"/>
        <c:axPos val="b"/>
        <c:numFmt formatCode="General" sourceLinked="1"/>
        <c:majorTickMark val="out"/>
        <c:minorTickMark val="none"/>
        <c:tickLblPos val="nextTo"/>
        <c:crossAx val="102043008"/>
        <c:crosses val="autoZero"/>
        <c:auto val="1"/>
        <c:lblAlgn val="ctr"/>
        <c:lblOffset val="100"/>
        <c:noMultiLvlLbl val="0"/>
      </c:catAx>
      <c:valAx>
        <c:axId val="102043008"/>
        <c:scaling>
          <c:orientation val="minMax"/>
        </c:scaling>
        <c:delete val="0"/>
        <c:axPos val="l"/>
        <c:majorGridlines/>
        <c:numFmt formatCode="General" sourceLinked="1"/>
        <c:majorTickMark val="out"/>
        <c:minorTickMark val="none"/>
        <c:tickLblPos val="nextTo"/>
        <c:crossAx val="102041472"/>
        <c:crosses val="autoZero"/>
        <c:crossBetween val="between"/>
      </c:valAx>
    </c:plotArea>
    <c:legend>
      <c:legendPos val="b"/>
      <c:overlay val="0"/>
    </c:legend>
    <c:plotVisOnly val="1"/>
    <c:dispBlanksAs val="gap"/>
    <c:showDLblsOverMax val="0"/>
  </c:chart>
  <c:externalData r:id="rId1">
    <c:autoUpdate val="0"/>
  </c:externalData>
</c:chartSpace>
</file>

<file path=ppt/handoutMasters/_rels/handoutMaster1.xml.rels><?xml version="1.0" encoding="UTF-8" standalone="yes"?>
<Relationships xmlns="http://schemas.openxmlformats.org/package/2006/relationships"><Relationship Id="rId1" Type="http://schemas.openxmlformats.org/officeDocument/2006/relationships/theme" Target="../theme/theme6.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ea typeface="+mn-ea"/>
                <a:cs typeface="+mn-cs"/>
              </a:defRPr>
            </a:lvl1pPr>
          </a:lstStyle>
          <a:p>
            <a:pPr>
              <a:defRPr/>
            </a:pPr>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a:latin typeface="Calibri" pitchFamily="34" charset="0"/>
              </a:defRPr>
            </a:lvl1pPr>
          </a:lstStyle>
          <a:p>
            <a:fld id="{0CA9F3AE-70FA-435F-8547-F115B9A8472B}" type="datetimeFigureOut">
              <a:rPr lang="en-US"/>
              <a:pPr/>
              <a:t>7/17/2014</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ea typeface="+mn-ea"/>
                <a:cs typeface="+mn-cs"/>
              </a:defRPr>
            </a:lvl1pPr>
          </a:lstStyle>
          <a:p>
            <a:pPr>
              <a:defRPr/>
            </a:pPr>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atin typeface="Calibri" pitchFamily="34" charset="0"/>
              </a:defRPr>
            </a:lvl1pPr>
          </a:lstStyle>
          <a:p>
            <a:fld id="{269281F0-EDD7-4020-9BD0-5F19034B1D46}" type="slidenum">
              <a:rPr lang="en-US"/>
              <a:pPr/>
              <a:t>‹#›</a:t>
            </a:fld>
            <a:endParaRPr lang="en-US"/>
          </a:p>
        </p:txBody>
      </p:sp>
    </p:spTree>
    <p:extLst>
      <p:ext uri="{BB962C8B-B14F-4D97-AF65-F5344CB8AC3E}">
        <p14:creationId xmlns:p14="http://schemas.microsoft.com/office/powerpoint/2010/main" val="1945135470"/>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ea typeface="+mn-ea"/>
                <a:cs typeface="+mn-cs"/>
              </a:defRPr>
            </a:lvl1pPr>
          </a:lstStyle>
          <a:p>
            <a:pPr>
              <a:defRPr/>
            </a:pPr>
            <a:endParaRPr lang="en-US"/>
          </a:p>
        </p:txBody>
      </p:sp>
      <p:sp>
        <p:nvSpPr>
          <p:cNvPr id="3" name="Date Placeholder 2"/>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a:latin typeface="Calibri" pitchFamily="34" charset="0"/>
              </a:defRPr>
            </a:lvl1pPr>
          </a:lstStyle>
          <a:p>
            <a:fld id="{7EE3B756-F80D-42E0-8274-EAE79F3C6614}" type="datetimeFigureOut">
              <a:rPr lang="en-US"/>
              <a:pPr/>
              <a:t>7/17/2014</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ea typeface="+mn-ea"/>
                <a:cs typeface="+mn-cs"/>
              </a:defRPr>
            </a:lvl1pPr>
          </a:lstStyle>
          <a:p>
            <a:pPr>
              <a:defRPr/>
            </a:pPr>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atin typeface="Calibri" pitchFamily="34" charset="0"/>
              </a:defRPr>
            </a:lvl1pPr>
          </a:lstStyle>
          <a:p>
            <a:fld id="{3438066C-3C08-4F7E-A1DE-0D57888CCEC1}" type="slidenum">
              <a:rPr lang="en-US"/>
              <a:pPr/>
              <a:t>‹#›</a:t>
            </a:fld>
            <a:endParaRPr lang="en-US"/>
          </a:p>
        </p:txBody>
      </p:sp>
    </p:spTree>
    <p:extLst>
      <p:ext uri="{BB962C8B-B14F-4D97-AF65-F5344CB8AC3E}">
        <p14:creationId xmlns:p14="http://schemas.microsoft.com/office/powerpoint/2010/main" val="3221728197"/>
      </p:ext>
    </p:extLst>
  </p:cSld>
  <p:clrMap bg1="lt1" tx1="dk1" bg2="lt2" tx2="dk2" accent1="accent1" accent2="accent2" accent3="accent3" accent4="accent4" accent5="accent5" accent6="accent6" hlink="hlink" folHlink="folHlink"/>
  <p:hf hdr="0" ftr="0" dt="0"/>
  <p:notesStyle>
    <a:lvl1pPr algn="l" defTabSz="457200" rtl="0" eaLnBrk="0" fontAlgn="base" hangingPunct="0">
      <a:spcBef>
        <a:spcPct val="30000"/>
      </a:spcBef>
      <a:spcAft>
        <a:spcPct val="0"/>
      </a:spcAft>
      <a:defRPr sz="1200" kern="1200">
        <a:solidFill>
          <a:schemeClr val="tx1"/>
        </a:solidFill>
        <a:latin typeface="+mn-lt"/>
        <a:ea typeface="ＭＳ Ｐゴシック" charset="0"/>
        <a:cs typeface="ＭＳ Ｐゴシック" charset="0"/>
      </a:defRPr>
    </a:lvl1pPr>
    <a:lvl2pPr marL="457200" algn="l" defTabSz="457200" rtl="0" eaLnBrk="0" fontAlgn="base" hangingPunct="0">
      <a:spcBef>
        <a:spcPct val="30000"/>
      </a:spcBef>
      <a:spcAft>
        <a:spcPct val="0"/>
      </a:spcAft>
      <a:defRPr sz="1200" kern="1200">
        <a:solidFill>
          <a:schemeClr val="tx1"/>
        </a:solidFill>
        <a:latin typeface="+mn-lt"/>
        <a:ea typeface="ＭＳ Ｐゴシック" charset="0"/>
        <a:cs typeface="+mn-cs"/>
      </a:defRPr>
    </a:lvl2pPr>
    <a:lvl3pPr marL="914400" algn="l" defTabSz="457200" rtl="0" eaLnBrk="0" fontAlgn="base" hangingPunct="0">
      <a:spcBef>
        <a:spcPct val="30000"/>
      </a:spcBef>
      <a:spcAft>
        <a:spcPct val="0"/>
      </a:spcAft>
      <a:defRPr sz="1200" kern="1200">
        <a:solidFill>
          <a:schemeClr val="tx1"/>
        </a:solidFill>
        <a:latin typeface="+mn-lt"/>
        <a:ea typeface="ＭＳ Ｐゴシック" charset="0"/>
        <a:cs typeface="+mn-cs"/>
      </a:defRPr>
    </a:lvl3pPr>
    <a:lvl4pPr marL="1371600" algn="l" defTabSz="457200" rtl="0" eaLnBrk="0" fontAlgn="base" hangingPunct="0">
      <a:spcBef>
        <a:spcPct val="30000"/>
      </a:spcBef>
      <a:spcAft>
        <a:spcPct val="0"/>
      </a:spcAft>
      <a:defRPr sz="1200" kern="1200">
        <a:solidFill>
          <a:schemeClr val="tx1"/>
        </a:solidFill>
        <a:latin typeface="+mn-lt"/>
        <a:ea typeface="ＭＳ Ｐゴシック" charset="0"/>
        <a:cs typeface="+mn-cs"/>
      </a:defRPr>
    </a:lvl4pPr>
    <a:lvl5pPr marL="1828800" algn="l" defTabSz="457200" rtl="0" eaLnBrk="0" fontAlgn="base" hangingPunct="0">
      <a:spcBef>
        <a:spcPct val="30000"/>
      </a:spcBef>
      <a:spcAft>
        <a:spcPct val="0"/>
      </a:spcAft>
      <a:defRPr sz="1200" kern="1200">
        <a:solidFill>
          <a:schemeClr val="tx1"/>
        </a:solidFill>
        <a:latin typeface="+mn-lt"/>
        <a:ea typeface="ＭＳ Ｐゴシック" charset="0"/>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3" Type="http://schemas.openxmlformats.org/officeDocument/2006/relationships/hyperlink" Target="http://www.cdc.gov/HealthyYouth/yrbs/index.htm" TargetMode="External"/><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Slide Image Placeholder 1"/>
          <p:cNvSpPr>
            <a:spLocks noGrp="1" noRot="1" noChangeAspect="1" noTextEdit="1"/>
          </p:cNvSpPr>
          <p:nvPr>
            <p:ph type="sldImg"/>
          </p:nvPr>
        </p:nvSpPr>
        <p:spPr bwMode="auto">
          <a:noFill/>
          <a:ln>
            <a:solidFill>
              <a:srgbClr val="000000"/>
            </a:solidFill>
            <a:miter lim="800000"/>
            <a:headEnd/>
            <a:tailEnd/>
          </a:ln>
        </p:spPr>
      </p:sp>
      <p:sp>
        <p:nvSpPr>
          <p:cNvPr id="28674"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smtClean="0">
              <a:ea typeface="ＭＳ Ｐゴシック" pitchFamily="34" charset="-128"/>
            </a:endParaRPr>
          </a:p>
        </p:txBody>
      </p:sp>
      <p:sp>
        <p:nvSpPr>
          <p:cNvPr id="28675" name="Slide Number Placeholder 3"/>
          <p:cNvSpPr>
            <a:spLocks noGrp="1"/>
          </p:cNvSpPr>
          <p:nvPr>
            <p:ph type="sldNum" sz="quarter" idx="5"/>
          </p:nvPr>
        </p:nvSpPr>
        <p:spPr bwMode="auto">
          <a:noFill/>
          <a:ln>
            <a:miter lim="800000"/>
            <a:headEnd/>
            <a:tailEnd/>
          </a:ln>
        </p:spPr>
        <p:txBody>
          <a:bodyPr/>
          <a:lstStyle/>
          <a:p>
            <a:fld id="{B906E9AF-2D12-42D2-A41B-67C38EA7FCC6}" type="slidenum">
              <a:rPr lang="en-US"/>
              <a:pPr/>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Slide Image Placeholder 1"/>
          <p:cNvSpPr>
            <a:spLocks noGrp="1" noRot="1" noChangeAspect="1" noTextEdit="1"/>
          </p:cNvSpPr>
          <p:nvPr>
            <p:ph type="sldImg"/>
          </p:nvPr>
        </p:nvSpPr>
        <p:spPr bwMode="auto">
          <a:noFill/>
          <a:ln>
            <a:solidFill>
              <a:srgbClr val="000000"/>
            </a:solidFill>
            <a:miter lim="800000"/>
            <a:headEnd/>
            <a:tailEnd/>
          </a:ln>
        </p:spPr>
      </p:sp>
      <p:sp>
        <p:nvSpPr>
          <p:cNvPr id="30722"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smtClean="0">
              <a:ea typeface="ＭＳ Ｐゴシック" pitchFamily="34" charset="-128"/>
            </a:endParaRPr>
          </a:p>
        </p:txBody>
      </p:sp>
      <p:sp>
        <p:nvSpPr>
          <p:cNvPr id="30723" name="Slide Number Placeholder 3"/>
          <p:cNvSpPr>
            <a:spLocks noGrp="1"/>
          </p:cNvSpPr>
          <p:nvPr>
            <p:ph type="sldNum" sz="quarter" idx="5"/>
          </p:nvPr>
        </p:nvSpPr>
        <p:spPr bwMode="auto">
          <a:noFill/>
          <a:ln>
            <a:miter lim="800000"/>
            <a:headEnd/>
            <a:tailEnd/>
          </a:ln>
        </p:spPr>
        <p:txBody>
          <a:bodyPr/>
          <a:lstStyle/>
          <a:p>
            <a:fld id="{A37EAC30-EAFC-4696-BD06-2DFC0EDFE24A}" type="slidenum">
              <a:rPr lang="en-US"/>
              <a:pPr/>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9" name="Slide Image Placeholder 1"/>
          <p:cNvSpPr>
            <a:spLocks noGrp="1" noRot="1" noChangeAspect="1" noTextEdit="1"/>
          </p:cNvSpPr>
          <p:nvPr>
            <p:ph type="sldImg"/>
          </p:nvPr>
        </p:nvSpPr>
        <p:spPr bwMode="auto">
          <a:noFill/>
          <a:ln>
            <a:solidFill>
              <a:srgbClr val="000000"/>
            </a:solidFill>
            <a:miter lim="800000"/>
            <a:headEnd/>
            <a:tailEnd/>
          </a:ln>
        </p:spPr>
      </p:sp>
      <p:sp>
        <p:nvSpPr>
          <p:cNvPr id="32770"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dirty="0" smtClean="0">
              <a:ea typeface="ＭＳ Ｐゴシック" pitchFamily="34" charset="-128"/>
            </a:endParaRPr>
          </a:p>
        </p:txBody>
      </p:sp>
      <p:sp>
        <p:nvSpPr>
          <p:cNvPr id="32771" name="Slide Number Placeholder 3"/>
          <p:cNvSpPr>
            <a:spLocks noGrp="1"/>
          </p:cNvSpPr>
          <p:nvPr>
            <p:ph type="sldNum" sz="quarter" idx="5"/>
          </p:nvPr>
        </p:nvSpPr>
        <p:spPr bwMode="auto">
          <a:noFill/>
          <a:ln>
            <a:miter lim="800000"/>
            <a:headEnd/>
            <a:tailEnd/>
          </a:ln>
        </p:spPr>
        <p:txBody>
          <a:bodyPr/>
          <a:lstStyle/>
          <a:p>
            <a:fld id="{47D9C0E1-C4EE-4C28-AACA-0A55EB5F71B9}" type="slidenum">
              <a:rPr lang="en-US"/>
              <a:pPr/>
              <a:t>4</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7" name="Slide Image Placeholder 1"/>
          <p:cNvSpPr>
            <a:spLocks noGrp="1" noRot="1" noChangeAspect="1" noTextEdit="1"/>
          </p:cNvSpPr>
          <p:nvPr>
            <p:ph type="sldImg"/>
          </p:nvPr>
        </p:nvSpPr>
        <p:spPr bwMode="auto">
          <a:noFill/>
          <a:ln>
            <a:solidFill>
              <a:srgbClr val="000000"/>
            </a:solidFill>
            <a:miter lim="800000"/>
            <a:headEnd/>
            <a:tailEnd/>
          </a:ln>
        </p:spPr>
      </p:sp>
      <p:sp>
        <p:nvSpPr>
          <p:cNvPr id="34818" name="Notes Placeholder 2"/>
          <p:cNvSpPr>
            <a:spLocks noGrp="1"/>
          </p:cNvSpPr>
          <p:nvPr>
            <p:ph type="body" idx="1"/>
          </p:nvPr>
        </p:nvSpPr>
        <p:spPr bwMode="auto">
          <a:noFill/>
        </p:spPr>
        <p:txBody>
          <a:bodyPr wrap="square" numCol="1" anchor="t" anchorCtr="0" compatLnSpc="1">
            <a:prstTxWarp prst="textNoShape">
              <a:avLst/>
            </a:prstTxWarp>
          </a:bodyPr>
          <a:lstStyle/>
          <a:p>
            <a:r>
              <a:rPr lang="en-US" sz="4000" baseline="30000" smtClean="0">
                <a:ea typeface="ＭＳ Ｐゴシック" pitchFamily="34" charset="-128"/>
              </a:rPr>
              <a:t>1</a:t>
            </a:r>
            <a:r>
              <a:rPr lang="en-US" sz="4000" smtClean="0">
                <a:ea typeface="ＭＳ Ｐゴシック" pitchFamily="34" charset="-128"/>
              </a:rPr>
              <a:t> </a:t>
            </a:r>
            <a:r>
              <a:rPr lang="en-US" sz="800" smtClean="0">
                <a:latin typeface="Verdana" pitchFamily="34" charset="0"/>
                <a:ea typeface="ＭＳ Ｐゴシック" pitchFamily="34" charset="-128"/>
              </a:rPr>
              <a:t>http://ephtracking.cdc.gov/showAsthma.action</a:t>
            </a:r>
          </a:p>
          <a:p>
            <a:r>
              <a:rPr lang="en-US" baseline="30000" smtClean="0">
                <a:solidFill>
                  <a:srgbClr val="999999"/>
                </a:solidFill>
                <a:ea typeface="ＭＳ Ｐゴシック" pitchFamily="34" charset="-128"/>
              </a:rPr>
              <a:t>2 http://ephtracking.cdc.gov/showAsthmaCollectingData.action</a:t>
            </a:r>
            <a:endParaRPr lang="en-US" sz="800" smtClean="0">
              <a:latin typeface="Verdana" pitchFamily="34" charset="0"/>
              <a:ea typeface="ＭＳ Ｐゴシック" pitchFamily="34" charset="-128"/>
            </a:endParaRPr>
          </a:p>
          <a:p>
            <a:pPr eaLnBrk="1" hangingPunct="1">
              <a:spcBef>
                <a:spcPct val="0"/>
              </a:spcBef>
            </a:pPr>
            <a:endParaRPr lang="en-US" smtClean="0">
              <a:ea typeface="ＭＳ Ｐゴシック" pitchFamily="34" charset="-128"/>
            </a:endParaRPr>
          </a:p>
        </p:txBody>
      </p:sp>
      <p:sp>
        <p:nvSpPr>
          <p:cNvPr id="34819" name="Slide Number Placeholder 3"/>
          <p:cNvSpPr>
            <a:spLocks noGrp="1"/>
          </p:cNvSpPr>
          <p:nvPr>
            <p:ph type="sldNum" sz="quarter" idx="5"/>
          </p:nvPr>
        </p:nvSpPr>
        <p:spPr bwMode="auto">
          <a:noFill/>
          <a:ln>
            <a:miter lim="800000"/>
            <a:headEnd/>
            <a:tailEnd/>
          </a:ln>
        </p:spPr>
        <p:txBody>
          <a:bodyPr/>
          <a:lstStyle/>
          <a:p>
            <a:fld id="{21670293-4798-46E9-A6AF-65E4A73D041D}" type="slidenum">
              <a:rPr lang="en-US"/>
              <a:pPr/>
              <a:t>5</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Slide Image Placeholder 1"/>
          <p:cNvSpPr>
            <a:spLocks noGrp="1" noRot="1" noChangeAspect="1" noTextEdit="1"/>
          </p:cNvSpPr>
          <p:nvPr>
            <p:ph type="sldImg"/>
          </p:nvPr>
        </p:nvSpPr>
        <p:spPr bwMode="auto">
          <a:noFill/>
          <a:ln>
            <a:solidFill>
              <a:srgbClr val="000000"/>
            </a:solidFill>
            <a:miter lim="800000"/>
            <a:headEnd/>
            <a:tailEnd/>
          </a:ln>
        </p:spPr>
      </p:sp>
      <p:sp>
        <p:nvSpPr>
          <p:cNvPr id="36866"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ea typeface="ＭＳ Ｐゴシック" pitchFamily="34" charset="-128"/>
              </a:rPr>
              <a:t>http://www.examiner.com/article/baltimore-landslide-caught-on-video</a:t>
            </a:r>
          </a:p>
          <a:p>
            <a:pPr eaLnBrk="1" hangingPunct="1">
              <a:spcBef>
                <a:spcPct val="0"/>
              </a:spcBef>
            </a:pPr>
            <a:r>
              <a:rPr lang="en-US" smtClean="0">
                <a:ea typeface="ＭＳ Ｐゴシック" pitchFamily="34" charset="-128"/>
              </a:rPr>
              <a:t>According to examiner.com:</a:t>
            </a:r>
          </a:p>
          <a:p>
            <a:pPr eaLnBrk="1" hangingPunct="1">
              <a:spcBef>
                <a:spcPct val="0"/>
              </a:spcBef>
            </a:pPr>
            <a:r>
              <a:rPr lang="en-US" smtClean="0">
                <a:ea typeface="ＭＳ Ｐゴシック" pitchFamily="34" charset="-128"/>
              </a:rPr>
              <a:t>April 30th 2014 marks the day of the deluge. BWI airport recorded a record tying 3.06</a:t>
            </a:r>
            <a:r>
              <a:rPr lang="ja-JP" altLang="en-US" smtClean="0">
                <a:ea typeface="ＭＳ Ｐゴシック" pitchFamily="34" charset="-128"/>
              </a:rPr>
              <a:t>”</a:t>
            </a:r>
            <a:r>
              <a:rPr lang="en-US" altLang="ja-JP" smtClean="0">
                <a:ea typeface="ＭＳ Ｐゴシック" pitchFamily="34" charset="-128"/>
              </a:rPr>
              <a:t> of rain for the date.</a:t>
            </a:r>
            <a:endParaRPr lang="en-US" smtClean="0">
              <a:ea typeface="ＭＳ Ｐゴシック" pitchFamily="34" charset="-128"/>
            </a:endParaRPr>
          </a:p>
        </p:txBody>
      </p:sp>
      <p:sp>
        <p:nvSpPr>
          <p:cNvPr id="36867" name="Slide Number Placeholder 3"/>
          <p:cNvSpPr>
            <a:spLocks noGrp="1"/>
          </p:cNvSpPr>
          <p:nvPr>
            <p:ph type="sldNum" sz="quarter" idx="5"/>
          </p:nvPr>
        </p:nvSpPr>
        <p:spPr bwMode="auto">
          <a:noFill/>
          <a:ln>
            <a:miter lim="800000"/>
            <a:headEnd/>
            <a:tailEnd/>
          </a:ln>
        </p:spPr>
        <p:txBody>
          <a:bodyPr/>
          <a:lstStyle/>
          <a:p>
            <a:fld id="{92E26AC0-B5BE-45AB-8B8F-6FC57AA78174}" type="slidenum">
              <a:rPr lang="en-US"/>
              <a:pPr/>
              <a:t>8</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3" name="Slide Image Placeholder 1"/>
          <p:cNvSpPr>
            <a:spLocks noGrp="1" noRot="1" noChangeAspect="1" noTextEdit="1"/>
          </p:cNvSpPr>
          <p:nvPr>
            <p:ph type="sldImg"/>
          </p:nvPr>
        </p:nvSpPr>
        <p:spPr bwMode="auto">
          <a:noFill/>
          <a:ln>
            <a:solidFill>
              <a:srgbClr val="000000"/>
            </a:solidFill>
            <a:miter lim="800000"/>
            <a:headEnd/>
            <a:tailEnd/>
          </a:ln>
        </p:spPr>
      </p:sp>
      <p:sp>
        <p:nvSpPr>
          <p:cNvPr id="38914"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ea typeface="ＭＳ Ｐゴシック" pitchFamily="34" charset="-128"/>
              </a:rPr>
              <a:t>Source: Examiner.com http://www.examiner.com/slideshow/flooding-april-30-2014#slide=5</a:t>
            </a:r>
          </a:p>
          <a:p>
            <a:pPr eaLnBrk="1" hangingPunct="1">
              <a:spcBef>
                <a:spcPct val="0"/>
              </a:spcBef>
            </a:pPr>
            <a:r>
              <a:rPr lang="en-US" smtClean="0">
                <a:ea typeface="ＭＳ Ｐゴシック" pitchFamily="34" charset="-128"/>
              </a:rPr>
              <a:t>Edgewater (Anne Arundel County) on the left; Ellicott City (Howard County) on the right.</a:t>
            </a:r>
          </a:p>
        </p:txBody>
      </p:sp>
      <p:sp>
        <p:nvSpPr>
          <p:cNvPr id="38915" name="Slide Number Placeholder 3"/>
          <p:cNvSpPr>
            <a:spLocks noGrp="1"/>
          </p:cNvSpPr>
          <p:nvPr>
            <p:ph type="sldNum" sz="quarter" idx="5"/>
          </p:nvPr>
        </p:nvSpPr>
        <p:spPr bwMode="auto">
          <a:noFill/>
          <a:ln>
            <a:miter lim="800000"/>
            <a:headEnd/>
            <a:tailEnd/>
          </a:ln>
        </p:spPr>
        <p:txBody>
          <a:bodyPr/>
          <a:lstStyle/>
          <a:p>
            <a:fld id="{7341F9FB-18D4-491A-AABB-AE2F787ED04B}" type="slidenum">
              <a:rPr lang="en-US"/>
              <a:pPr/>
              <a:t>9</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Slide Image Placeholder 1"/>
          <p:cNvSpPr>
            <a:spLocks noGrp="1" noRot="1" noChangeAspect="1" noTextEdit="1"/>
          </p:cNvSpPr>
          <p:nvPr>
            <p:ph type="sldImg"/>
          </p:nvPr>
        </p:nvSpPr>
        <p:spPr bwMode="auto">
          <a:noFill/>
          <a:ln>
            <a:solidFill>
              <a:srgbClr val="000000"/>
            </a:solidFill>
            <a:miter lim="800000"/>
            <a:headEnd/>
            <a:tailEnd/>
          </a:ln>
        </p:spPr>
      </p:sp>
      <p:sp>
        <p:nvSpPr>
          <p:cNvPr id="36866"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ea typeface="ＭＳ Ｐゴシック" pitchFamily="34" charset="-128"/>
              </a:rPr>
              <a:t>http://www.examiner.com/article/baltimore-landslide-caught-on-video</a:t>
            </a:r>
          </a:p>
          <a:p>
            <a:pPr eaLnBrk="1" hangingPunct="1">
              <a:spcBef>
                <a:spcPct val="0"/>
              </a:spcBef>
            </a:pPr>
            <a:r>
              <a:rPr lang="en-US" smtClean="0">
                <a:ea typeface="ＭＳ Ｐゴシック" pitchFamily="34" charset="-128"/>
              </a:rPr>
              <a:t>According to examiner.com:</a:t>
            </a:r>
          </a:p>
          <a:p>
            <a:pPr eaLnBrk="1" hangingPunct="1">
              <a:spcBef>
                <a:spcPct val="0"/>
              </a:spcBef>
            </a:pPr>
            <a:r>
              <a:rPr lang="en-US" smtClean="0">
                <a:ea typeface="ＭＳ Ｐゴシック" pitchFamily="34" charset="-128"/>
              </a:rPr>
              <a:t>April 30th 2014 marks the day of the deluge. BWI airport recorded a record tying 3.06</a:t>
            </a:r>
            <a:r>
              <a:rPr lang="ja-JP" altLang="en-US" smtClean="0">
                <a:ea typeface="ＭＳ Ｐゴシック" pitchFamily="34" charset="-128"/>
              </a:rPr>
              <a:t>”</a:t>
            </a:r>
            <a:r>
              <a:rPr lang="en-US" altLang="ja-JP" smtClean="0">
                <a:ea typeface="ＭＳ Ｐゴシック" pitchFamily="34" charset="-128"/>
              </a:rPr>
              <a:t> of rain for the date.</a:t>
            </a:r>
            <a:endParaRPr lang="en-US" smtClean="0">
              <a:ea typeface="ＭＳ Ｐゴシック" pitchFamily="34" charset="-128"/>
            </a:endParaRPr>
          </a:p>
        </p:txBody>
      </p:sp>
      <p:sp>
        <p:nvSpPr>
          <p:cNvPr id="36867" name="Slide Number Placeholder 3"/>
          <p:cNvSpPr>
            <a:spLocks noGrp="1"/>
          </p:cNvSpPr>
          <p:nvPr>
            <p:ph type="sldNum" sz="quarter" idx="5"/>
          </p:nvPr>
        </p:nvSpPr>
        <p:spPr bwMode="auto">
          <a:noFill/>
          <a:ln>
            <a:miter lim="800000"/>
            <a:headEnd/>
            <a:tailEnd/>
          </a:ln>
        </p:spPr>
        <p:txBody>
          <a:bodyPr/>
          <a:lstStyle/>
          <a:p>
            <a:fld id="{92E26AC0-B5BE-45AB-8B8F-6FC57AA78174}" type="slidenum">
              <a:rPr lang="en-US"/>
              <a:pPr/>
              <a:t>10</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1" name="Slide Image Placeholder 1"/>
          <p:cNvSpPr>
            <a:spLocks noGrp="1" noRot="1" noChangeAspect="1" noTextEdit="1"/>
          </p:cNvSpPr>
          <p:nvPr>
            <p:ph type="sldImg"/>
          </p:nvPr>
        </p:nvSpPr>
        <p:spPr bwMode="auto">
          <a:noFill/>
          <a:ln>
            <a:solidFill>
              <a:srgbClr val="000000"/>
            </a:solidFill>
            <a:miter lim="800000"/>
            <a:headEnd/>
            <a:tailEnd/>
          </a:ln>
        </p:spPr>
      </p:sp>
      <p:sp>
        <p:nvSpPr>
          <p:cNvPr id="40962"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smtClean="0">
              <a:ea typeface="ＭＳ Ｐゴシック" pitchFamily="34" charset="-128"/>
            </a:endParaRPr>
          </a:p>
        </p:txBody>
      </p:sp>
      <p:sp>
        <p:nvSpPr>
          <p:cNvPr id="40963" name="Slide Number Placeholder 3"/>
          <p:cNvSpPr>
            <a:spLocks noGrp="1"/>
          </p:cNvSpPr>
          <p:nvPr>
            <p:ph type="sldNum" sz="quarter" idx="5"/>
          </p:nvPr>
        </p:nvSpPr>
        <p:spPr bwMode="auto">
          <a:noFill/>
          <a:ln>
            <a:miter lim="800000"/>
            <a:headEnd/>
            <a:tailEnd/>
          </a:ln>
        </p:spPr>
        <p:txBody>
          <a:bodyPr/>
          <a:lstStyle/>
          <a:p>
            <a:fld id="{E8C3824B-530A-4D51-A3BE-D6B6E0312DF3}" type="slidenum">
              <a:rPr lang="en-US"/>
              <a:pPr/>
              <a:t>11</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7" name="Slide Image Placeholder 1"/>
          <p:cNvSpPr>
            <a:spLocks noGrp="1" noRot="1" noChangeAspect="1" noTextEdit="1"/>
          </p:cNvSpPr>
          <p:nvPr>
            <p:ph type="sldImg"/>
          </p:nvPr>
        </p:nvSpPr>
        <p:spPr bwMode="auto">
          <a:noFill/>
          <a:ln>
            <a:solidFill>
              <a:srgbClr val="000000"/>
            </a:solidFill>
            <a:miter lim="800000"/>
            <a:headEnd/>
            <a:tailEnd/>
          </a:ln>
        </p:spPr>
      </p:sp>
      <p:sp>
        <p:nvSpPr>
          <p:cNvPr id="45058"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latin typeface="Verdana" pitchFamily="34" charset="0"/>
                <a:ea typeface="ＭＳ Ｐゴシック" pitchFamily="34" charset="-128"/>
              </a:rPr>
              <a:t>Source: Centers for Disease Control. 2007 Youth Risk Behavior Survey. </a:t>
            </a:r>
            <a:r>
              <a:rPr lang="en-US" u="sng" smtClean="0">
                <a:latin typeface="Verdana" pitchFamily="34" charset="0"/>
                <a:ea typeface="ＭＳ Ｐゴシック" pitchFamily="34" charset="-128"/>
                <a:hlinkClick r:id="rId3"/>
              </a:rPr>
              <a:t>http://www.cdc.gov/HealthyYouth/yrbs/index.htm</a:t>
            </a:r>
            <a:r>
              <a:rPr lang="en-US" smtClean="0">
                <a:latin typeface="Verdana" pitchFamily="34" charset="0"/>
                <a:ea typeface="ＭＳ Ｐゴシック" pitchFamily="34" charset="-128"/>
              </a:rPr>
              <a:t>. </a:t>
            </a:r>
            <a:endParaRPr lang="en-US" smtClean="0">
              <a:ea typeface="ＭＳ Ｐゴシック" pitchFamily="34" charset="-128"/>
            </a:endParaRPr>
          </a:p>
          <a:p>
            <a:pPr eaLnBrk="1" hangingPunct="1">
              <a:spcBef>
                <a:spcPct val="0"/>
              </a:spcBef>
            </a:pPr>
            <a:endParaRPr lang="en-US" smtClean="0">
              <a:ea typeface="ＭＳ Ｐゴシック" pitchFamily="34" charset="-128"/>
            </a:endParaRPr>
          </a:p>
        </p:txBody>
      </p:sp>
      <p:sp>
        <p:nvSpPr>
          <p:cNvPr id="45059" name="Slide Number Placeholder 3"/>
          <p:cNvSpPr>
            <a:spLocks noGrp="1"/>
          </p:cNvSpPr>
          <p:nvPr>
            <p:ph type="sldNum" sz="quarter" idx="5"/>
          </p:nvPr>
        </p:nvSpPr>
        <p:spPr bwMode="auto">
          <a:noFill/>
          <a:ln>
            <a:miter lim="800000"/>
            <a:headEnd/>
            <a:tailEnd/>
          </a:ln>
        </p:spPr>
        <p:txBody>
          <a:bodyPr/>
          <a:lstStyle/>
          <a:p>
            <a:fld id="{8E57D401-DA93-4803-A9F2-3FF566533AC1}" type="slidenum">
              <a:rPr lang="en-US"/>
              <a:pPr/>
              <a:t>12</a:t>
            </a:fld>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5" name="Slide Image Placeholder 1"/>
          <p:cNvSpPr>
            <a:spLocks noGrp="1" noRot="1" noChangeAspect="1" noTextEdit="1"/>
          </p:cNvSpPr>
          <p:nvPr>
            <p:ph type="sldImg"/>
          </p:nvPr>
        </p:nvSpPr>
        <p:spPr bwMode="auto">
          <a:noFill/>
          <a:ln>
            <a:solidFill>
              <a:srgbClr val="000000"/>
            </a:solidFill>
            <a:miter lim="800000"/>
            <a:headEnd/>
            <a:tailEnd/>
          </a:ln>
        </p:spPr>
      </p:sp>
      <p:sp>
        <p:nvSpPr>
          <p:cNvPr id="47106"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smtClean="0">
              <a:ea typeface="ＭＳ Ｐゴシック" pitchFamily="34" charset="-128"/>
            </a:endParaRPr>
          </a:p>
        </p:txBody>
      </p:sp>
      <p:sp>
        <p:nvSpPr>
          <p:cNvPr id="47107" name="Slide Number Placeholder 3"/>
          <p:cNvSpPr>
            <a:spLocks noGrp="1"/>
          </p:cNvSpPr>
          <p:nvPr>
            <p:ph type="sldNum" sz="quarter" idx="5"/>
          </p:nvPr>
        </p:nvSpPr>
        <p:spPr bwMode="auto">
          <a:noFill/>
          <a:ln>
            <a:miter lim="800000"/>
            <a:headEnd/>
            <a:tailEnd/>
          </a:ln>
        </p:spPr>
        <p:txBody>
          <a:bodyPr/>
          <a:lstStyle/>
          <a:p>
            <a:fld id="{3D1631EE-7A20-4FBC-9A9E-90E5612F8561}" type="slidenum">
              <a:rPr lang="en-US"/>
              <a:pPr/>
              <a:t>13</a:t>
            </a:fld>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Slide Image Placeholder 1"/>
          <p:cNvSpPr>
            <a:spLocks noGrp="1" noRot="1" noChangeAspect="1" noTextEdit="1"/>
          </p:cNvSpPr>
          <p:nvPr>
            <p:ph type="sldImg"/>
          </p:nvPr>
        </p:nvSpPr>
        <p:spPr bwMode="auto">
          <a:noFill/>
          <a:ln>
            <a:solidFill>
              <a:srgbClr val="000000"/>
            </a:solidFill>
            <a:miter lim="800000"/>
            <a:headEnd/>
            <a:tailEnd/>
          </a:ln>
        </p:spPr>
      </p:sp>
      <p:sp>
        <p:nvSpPr>
          <p:cNvPr id="49154"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smtClean="0">
              <a:ea typeface="ＭＳ Ｐゴシック" pitchFamily="34" charset="-128"/>
            </a:endParaRPr>
          </a:p>
        </p:txBody>
      </p:sp>
      <p:sp>
        <p:nvSpPr>
          <p:cNvPr id="49155" name="Slide Number Placeholder 3"/>
          <p:cNvSpPr>
            <a:spLocks noGrp="1"/>
          </p:cNvSpPr>
          <p:nvPr>
            <p:ph type="sldNum" sz="quarter" idx="5"/>
          </p:nvPr>
        </p:nvSpPr>
        <p:spPr bwMode="auto">
          <a:noFill/>
          <a:ln>
            <a:miter lim="800000"/>
            <a:headEnd/>
            <a:tailEnd/>
          </a:ln>
        </p:spPr>
        <p:txBody>
          <a:bodyPr/>
          <a:lstStyle/>
          <a:p>
            <a:fld id="{4D90D7AB-5612-4030-B93A-EBAD1FFD75CA}" type="slidenum">
              <a:rPr lang="en-US"/>
              <a:pPr/>
              <a:t>14</a:t>
            </a:fld>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1" name="Slide Image Placeholder 1"/>
          <p:cNvSpPr>
            <a:spLocks noGrp="1" noRot="1" noChangeAspect="1" noTextEdit="1"/>
          </p:cNvSpPr>
          <p:nvPr>
            <p:ph type="sldImg"/>
          </p:nvPr>
        </p:nvSpPr>
        <p:spPr bwMode="auto">
          <a:noFill/>
          <a:ln>
            <a:solidFill>
              <a:srgbClr val="000000"/>
            </a:solidFill>
            <a:miter lim="800000"/>
            <a:headEnd/>
            <a:tailEnd/>
          </a:ln>
        </p:spPr>
      </p:sp>
      <p:sp>
        <p:nvSpPr>
          <p:cNvPr id="51202"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smtClean="0">
              <a:ea typeface="ＭＳ Ｐゴシック" pitchFamily="34" charset="-128"/>
            </a:endParaRPr>
          </a:p>
        </p:txBody>
      </p:sp>
      <p:sp>
        <p:nvSpPr>
          <p:cNvPr id="51203" name="Slide Number Placeholder 3"/>
          <p:cNvSpPr>
            <a:spLocks noGrp="1"/>
          </p:cNvSpPr>
          <p:nvPr>
            <p:ph type="sldNum" sz="quarter" idx="5"/>
          </p:nvPr>
        </p:nvSpPr>
        <p:spPr bwMode="auto">
          <a:noFill/>
          <a:ln>
            <a:miter lim="800000"/>
            <a:headEnd/>
            <a:tailEnd/>
          </a:ln>
        </p:spPr>
        <p:txBody>
          <a:bodyPr/>
          <a:lstStyle/>
          <a:p>
            <a:fld id="{B8279EA3-7FD2-4CAA-9142-3385687AFF10}" type="slidenum">
              <a:rPr lang="en-US"/>
              <a:pPr/>
              <a:t>15</a:t>
            </a:fld>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49" name="Slide Image Placeholder 1"/>
          <p:cNvSpPr>
            <a:spLocks noGrp="1" noRot="1" noChangeAspect="1" noTextEdit="1"/>
          </p:cNvSpPr>
          <p:nvPr>
            <p:ph type="sldImg"/>
          </p:nvPr>
        </p:nvSpPr>
        <p:spPr bwMode="auto">
          <a:noFill/>
          <a:ln>
            <a:solidFill>
              <a:srgbClr val="000000"/>
            </a:solidFill>
            <a:miter lim="800000"/>
            <a:headEnd/>
            <a:tailEnd/>
          </a:ln>
        </p:spPr>
      </p:sp>
      <p:sp>
        <p:nvSpPr>
          <p:cNvPr id="53250"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smtClean="0">
              <a:ea typeface="ＭＳ Ｐゴシック" pitchFamily="34" charset="-128"/>
            </a:endParaRPr>
          </a:p>
        </p:txBody>
      </p:sp>
      <p:sp>
        <p:nvSpPr>
          <p:cNvPr id="53251" name="Slide Number Placeholder 3"/>
          <p:cNvSpPr>
            <a:spLocks noGrp="1"/>
          </p:cNvSpPr>
          <p:nvPr>
            <p:ph type="sldNum" sz="quarter" idx="5"/>
          </p:nvPr>
        </p:nvSpPr>
        <p:spPr bwMode="auto">
          <a:noFill/>
          <a:ln>
            <a:miter lim="800000"/>
            <a:headEnd/>
            <a:tailEnd/>
          </a:ln>
        </p:spPr>
        <p:txBody>
          <a:bodyPr/>
          <a:lstStyle/>
          <a:p>
            <a:fld id="{A2D1E3E9-9226-4BC4-948D-8072880B7A07}" type="slidenum">
              <a:rPr lang="en-US"/>
              <a:pPr/>
              <a:t>16</a:t>
            </a:fld>
            <a:endParaRPr 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7" name="Slide Image Placeholder 1"/>
          <p:cNvSpPr>
            <a:spLocks noGrp="1" noRot="1" noChangeAspect="1" noTextEdit="1"/>
          </p:cNvSpPr>
          <p:nvPr>
            <p:ph type="sldImg"/>
          </p:nvPr>
        </p:nvSpPr>
        <p:spPr bwMode="auto">
          <a:noFill/>
          <a:ln>
            <a:solidFill>
              <a:srgbClr val="000000"/>
            </a:solidFill>
            <a:miter lim="800000"/>
            <a:headEnd/>
            <a:tailEnd/>
          </a:ln>
        </p:spPr>
      </p:sp>
      <p:sp>
        <p:nvSpPr>
          <p:cNvPr id="55298"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smtClean="0">
              <a:ea typeface="ＭＳ Ｐゴシック" pitchFamily="34" charset="-128"/>
            </a:endParaRPr>
          </a:p>
        </p:txBody>
      </p:sp>
      <p:sp>
        <p:nvSpPr>
          <p:cNvPr id="55299" name="Slide Number Placeholder 3"/>
          <p:cNvSpPr>
            <a:spLocks noGrp="1"/>
          </p:cNvSpPr>
          <p:nvPr>
            <p:ph type="sldNum" sz="quarter" idx="5"/>
          </p:nvPr>
        </p:nvSpPr>
        <p:spPr bwMode="auto">
          <a:noFill/>
          <a:ln>
            <a:miter lim="800000"/>
            <a:headEnd/>
            <a:tailEnd/>
          </a:ln>
        </p:spPr>
        <p:txBody>
          <a:bodyPr/>
          <a:lstStyle/>
          <a:p>
            <a:fld id="{58FCC74D-8988-4EF2-9205-7514ABA657C3}" type="slidenum">
              <a:rPr lang="en-US"/>
              <a:pPr/>
              <a:t>17</a:t>
            </a:fld>
            <a:endParaRPr 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5" name="Slide Image Placeholder 1"/>
          <p:cNvSpPr>
            <a:spLocks noGrp="1" noRot="1" noChangeAspect="1" noTextEdit="1"/>
          </p:cNvSpPr>
          <p:nvPr>
            <p:ph type="sldImg"/>
          </p:nvPr>
        </p:nvSpPr>
        <p:spPr bwMode="auto">
          <a:noFill/>
          <a:ln>
            <a:solidFill>
              <a:srgbClr val="000000"/>
            </a:solidFill>
            <a:miter lim="800000"/>
            <a:headEnd/>
            <a:tailEnd/>
          </a:ln>
        </p:spPr>
      </p:sp>
      <p:sp>
        <p:nvSpPr>
          <p:cNvPr id="57346"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smtClean="0">
              <a:ea typeface="ＭＳ Ｐゴシック" pitchFamily="34" charset="-128"/>
            </a:endParaRPr>
          </a:p>
        </p:txBody>
      </p:sp>
      <p:sp>
        <p:nvSpPr>
          <p:cNvPr id="57347" name="Slide Number Placeholder 3"/>
          <p:cNvSpPr>
            <a:spLocks noGrp="1"/>
          </p:cNvSpPr>
          <p:nvPr>
            <p:ph type="sldNum" sz="quarter" idx="5"/>
          </p:nvPr>
        </p:nvSpPr>
        <p:spPr bwMode="auto">
          <a:noFill/>
          <a:ln>
            <a:miter lim="800000"/>
            <a:headEnd/>
            <a:tailEnd/>
          </a:ln>
        </p:spPr>
        <p:txBody>
          <a:bodyPr/>
          <a:lstStyle/>
          <a:p>
            <a:fld id="{6F62B1FB-2E02-4659-AF3B-5D92371BA787}" type="slidenum">
              <a:rPr lang="en-US"/>
              <a:pPr/>
              <a:t>18</a:t>
            </a:fld>
            <a:endParaRPr 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7" name="Slide Image Placeholder 1"/>
          <p:cNvSpPr>
            <a:spLocks noGrp="1" noRot="1" noChangeAspect="1" noTextEdit="1"/>
          </p:cNvSpPr>
          <p:nvPr>
            <p:ph type="sldImg"/>
          </p:nvPr>
        </p:nvSpPr>
        <p:spPr bwMode="auto">
          <a:noFill/>
          <a:ln>
            <a:solidFill>
              <a:srgbClr val="000000"/>
            </a:solidFill>
            <a:miter lim="800000"/>
            <a:headEnd/>
            <a:tailEnd/>
          </a:ln>
        </p:spPr>
      </p:sp>
      <p:sp>
        <p:nvSpPr>
          <p:cNvPr id="60418"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smtClean="0">
              <a:ea typeface="ＭＳ Ｐゴシック" pitchFamily="34" charset="-128"/>
            </a:endParaRPr>
          </a:p>
        </p:txBody>
      </p:sp>
      <p:sp>
        <p:nvSpPr>
          <p:cNvPr id="60419" name="Slide Number Placeholder 3"/>
          <p:cNvSpPr>
            <a:spLocks noGrp="1"/>
          </p:cNvSpPr>
          <p:nvPr>
            <p:ph type="sldNum" sz="quarter" idx="5"/>
          </p:nvPr>
        </p:nvSpPr>
        <p:spPr bwMode="auto">
          <a:noFill/>
          <a:ln>
            <a:miter lim="800000"/>
            <a:headEnd/>
            <a:tailEnd/>
          </a:ln>
        </p:spPr>
        <p:txBody>
          <a:bodyPr/>
          <a:lstStyle/>
          <a:p>
            <a:fld id="{CE2E449B-85D6-45E4-90EB-970E12714904}" type="slidenum">
              <a:rPr lang="en-US"/>
              <a:pPr/>
              <a:t>20</a:t>
            </a:fld>
            <a:endParaRPr 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5" name="Slide Image Placeholder 1"/>
          <p:cNvSpPr>
            <a:spLocks noGrp="1" noRot="1" noChangeAspect="1" noTextEdit="1"/>
          </p:cNvSpPr>
          <p:nvPr>
            <p:ph type="sldImg"/>
          </p:nvPr>
        </p:nvSpPr>
        <p:spPr bwMode="auto">
          <a:noFill/>
          <a:ln>
            <a:solidFill>
              <a:srgbClr val="000000"/>
            </a:solidFill>
            <a:miter lim="800000"/>
            <a:headEnd/>
            <a:tailEnd/>
          </a:ln>
        </p:spPr>
      </p:sp>
      <p:sp>
        <p:nvSpPr>
          <p:cNvPr id="62466"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dirty="0" smtClean="0">
                <a:ea typeface="ＭＳ Ｐゴシック" pitchFamily="34" charset="-128"/>
              </a:rPr>
              <a:t>Roger/Sunil: </a:t>
            </a:r>
          </a:p>
          <a:p>
            <a:pPr eaLnBrk="1" hangingPunct="1">
              <a:spcBef>
                <a:spcPct val="0"/>
              </a:spcBef>
            </a:pPr>
            <a:endParaRPr lang="en-US" dirty="0" smtClean="0">
              <a:ea typeface="ＭＳ Ｐゴシック" pitchFamily="34" charset="-128"/>
            </a:endParaRPr>
          </a:p>
          <a:p>
            <a:pPr eaLnBrk="1" hangingPunct="1">
              <a:spcBef>
                <a:spcPct val="0"/>
              </a:spcBef>
            </a:pPr>
            <a:r>
              <a:rPr lang="en-US" dirty="0" smtClean="0">
                <a:ea typeface="ＭＳ Ｐゴシック" pitchFamily="34" charset="-128"/>
              </a:rPr>
              <a:t>This</a:t>
            </a:r>
            <a:r>
              <a:rPr lang="en-US" baseline="0" dirty="0" smtClean="0">
                <a:ea typeface="ＭＳ Ｐゴシック" pitchFamily="34" charset="-128"/>
              </a:rPr>
              <a:t> needs to be Washington DC specific. Baltimore’s data needs to </a:t>
            </a:r>
            <a:r>
              <a:rPr lang="en-US" baseline="0" smtClean="0">
                <a:ea typeface="ＭＳ Ｐゴシック" pitchFamily="34" charset="-128"/>
              </a:rPr>
              <a:t>be replaced. </a:t>
            </a:r>
            <a:endParaRPr lang="en-US" smtClean="0">
              <a:ea typeface="ＭＳ Ｐゴシック" pitchFamily="34" charset="-128"/>
            </a:endParaRPr>
          </a:p>
        </p:txBody>
      </p:sp>
      <p:sp>
        <p:nvSpPr>
          <p:cNvPr id="62467" name="Slide Number Placeholder 3"/>
          <p:cNvSpPr>
            <a:spLocks noGrp="1"/>
          </p:cNvSpPr>
          <p:nvPr>
            <p:ph type="sldNum" sz="quarter" idx="5"/>
          </p:nvPr>
        </p:nvSpPr>
        <p:spPr bwMode="auto">
          <a:noFill/>
          <a:ln>
            <a:miter lim="800000"/>
            <a:headEnd/>
            <a:tailEnd/>
          </a:ln>
        </p:spPr>
        <p:txBody>
          <a:bodyPr/>
          <a:lstStyle/>
          <a:p>
            <a:fld id="{127397D9-607C-4783-86DC-456A1B01CBD2}" type="slidenum">
              <a:rPr lang="en-US">
                <a:solidFill>
                  <a:prstClr val="black"/>
                </a:solidFill>
              </a:rPr>
              <a:pPr/>
              <a:t>21</a:t>
            </a:fld>
            <a:endParaRPr lang="en-US">
              <a:solidFill>
                <a:prstClr val="black"/>
              </a:solidFill>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3438066C-3C08-4F7E-A1DE-0D57888CCEC1}" type="slidenum">
              <a:rPr lang="en-US" smtClean="0"/>
              <a:pPr/>
              <a:t>22</a:t>
            </a:fld>
            <a:endParaRPr 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Monitor: DC</a:t>
            </a:r>
          </a:p>
          <a:p>
            <a:r>
              <a:rPr lang="en-US" dirty="0" smtClean="0"/>
              <a:t>110010041</a:t>
            </a:r>
          </a:p>
          <a:p>
            <a:endParaRPr lang="en-US" dirty="0" smtClean="0"/>
          </a:p>
          <a:p>
            <a:endParaRPr lang="en-US" dirty="0" smtClean="0"/>
          </a:p>
          <a:p>
            <a:r>
              <a:rPr lang="en-US" dirty="0" smtClean="0"/>
              <a:t>2010 OSAT Results – 75 ppb Threshold</a:t>
            </a:r>
            <a:r>
              <a:rPr lang="en-US" baseline="0" dirty="0" smtClean="0"/>
              <a:t> Day Average</a:t>
            </a:r>
            <a:endParaRPr lang="en-US" dirty="0"/>
          </a:p>
        </p:txBody>
      </p:sp>
      <p:sp>
        <p:nvSpPr>
          <p:cNvPr id="4" name="Slide Number Placeholder 3"/>
          <p:cNvSpPr>
            <a:spLocks noGrp="1"/>
          </p:cNvSpPr>
          <p:nvPr>
            <p:ph type="sldNum" sz="quarter" idx="10"/>
          </p:nvPr>
        </p:nvSpPr>
        <p:spPr/>
        <p:txBody>
          <a:bodyPr/>
          <a:lstStyle/>
          <a:p>
            <a:fld id="{BB03FE78-9F18-4198-8884-EFD565AE8615}" type="slidenum">
              <a:rPr lang="en-US" smtClean="0"/>
              <a:pPr/>
              <a:t>23</a:t>
            </a:fld>
            <a:endParaRPr 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Monitor:</a:t>
            </a:r>
            <a:r>
              <a:rPr lang="en-US" baseline="0" dirty="0" smtClean="0"/>
              <a:t> DC</a:t>
            </a:r>
          </a:p>
          <a:p>
            <a:r>
              <a:rPr lang="en-US" baseline="0" dirty="0" smtClean="0"/>
              <a:t>110010025</a:t>
            </a:r>
          </a:p>
          <a:p>
            <a:endParaRPr lang="en-US" baseline="0" dirty="0" smtClean="0"/>
          </a:p>
          <a:p>
            <a:pPr marL="0" marR="0" indent="0" algn="l" defTabSz="457200" rtl="0" eaLnBrk="0" fontAlgn="base" latinLnBrk="0" hangingPunct="0">
              <a:lnSpc>
                <a:spcPct val="100000"/>
              </a:lnSpc>
              <a:spcBef>
                <a:spcPct val="30000"/>
              </a:spcBef>
              <a:spcAft>
                <a:spcPct val="0"/>
              </a:spcAft>
              <a:buClrTx/>
              <a:buSzTx/>
              <a:buFontTx/>
              <a:buNone/>
              <a:tabLst/>
              <a:defRPr/>
            </a:pPr>
            <a:r>
              <a:rPr lang="en-US" dirty="0" smtClean="0"/>
              <a:t>2010 OSAT Results – 75 ppb Threshold</a:t>
            </a:r>
            <a:r>
              <a:rPr lang="en-US" baseline="0" dirty="0" smtClean="0"/>
              <a:t> Day Average</a:t>
            </a:r>
            <a:endParaRPr lang="en-US" dirty="0" smtClean="0"/>
          </a:p>
          <a:p>
            <a:endParaRPr lang="en-US" dirty="0"/>
          </a:p>
        </p:txBody>
      </p:sp>
      <p:sp>
        <p:nvSpPr>
          <p:cNvPr id="4" name="Slide Number Placeholder 3"/>
          <p:cNvSpPr>
            <a:spLocks noGrp="1"/>
          </p:cNvSpPr>
          <p:nvPr>
            <p:ph type="sldNum" sz="quarter" idx="10"/>
          </p:nvPr>
        </p:nvSpPr>
        <p:spPr/>
        <p:txBody>
          <a:bodyPr/>
          <a:lstStyle/>
          <a:p>
            <a:fld id="{BB03FE78-9F18-4198-8884-EFD565AE8615}" type="slidenum">
              <a:rPr lang="en-US" smtClean="0"/>
              <a:pPr/>
              <a:t>24</a:t>
            </a:fld>
            <a:endParaRPr 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CAMx </a:t>
            </a:r>
            <a:r>
              <a:rPr lang="en-US" smtClean="0"/>
              <a:t>Document Pages 4 &amp; *</a:t>
            </a:r>
            <a:endParaRPr lang="en-US"/>
          </a:p>
        </p:txBody>
      </p:sp>
      <p:sp>
        <p:nvSpPr>
          <p:cNvPr id="4" name="Slide Number Placeholder 3"/>
          <p:cNvSpPr>
            <a:spLocks noGrp="1"/>
          </p:cNvSpPr>
          <p:nvPr>
            <p:ph type="sldNum" sz="quarter" idx="10"/>
          </p:nvPr>
        </p:nvSpPr>
        <p:spPr/>
        <p:txBody>
          <a:bodyPr/>
          <a:lstStyle/>
          <a:p>
            <a:fld id="{7F0F9401-CD18-F448-A70C-2B51CAC3E67A}" type="slidenum">
              <a:rPr lang="en-US" smtClean="0"/>
              <a:pPr/>
              <a:t>25</a:t>
            </a:fld>
            <a:endParaRPr lang="en-US"/>
          </a:p>
        </p:txBody>
      </p:sp>
    </p:spTree>
    <p:extLst>
      <p:ext uri="{BB962C8B-B14F-4D97-AF65-F5344CB8AC3E}">
        <p14:creationId xmlns:p14="http://schemas.microsoft.com/office/powerpoint/2010/main" val="227595941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CAMx document Pages 1 &amp;</a:t>
            </a:r>
            <a:r>
              <a:rPr lang="en-US" baseline="0" dirty="0" smtClean="0"/>
              <a:t> 5</a:t>
            </a:r>
            <a:endParaRPr lang="en-US" dirty="0"/>
          </a:p>
        </p:txBody>
      </p:sp>
      <p:sp>
        <p:nvSpPr>
          <p:cNvPr id="4" name="Slide Number Placeholder 3"/>
          <p:cNvSpPr>
            <a:spLocks noGrp="1"/>
          </p:cNvSpPr>
          <p:nvPr>
            <p:ph type="sldNum" sz="quarter" idx="10"/>
          </p:nvPr>
        </p:nvSpPr>
        <p:spPr/>
        <p:txBody>
          <a:bodyPr/>
          <a:lstStyle/>
          <a:p>
            <a:fld id="{7F0F9401-CD18-F448-A70C-2B51CAC3E67A}" type="slidenum">
              <a:rPr lang="en-US" smtClean="0"/>
              <a:pPr/>
              <a:t>26</a:t>
            </a:fld>
            <a:endParaRPr lang="en-US"/>
          </a:p>
        </p:txBody>
      </p:sp>
    </p:spTree>
    <p:extLst>
      <p:ext uri="{BB962C8B-B14F-4D97-AF65-F5344CB8AC3E}">
        <p14:creationId xmlns:p14="http://schemas.microsoft.com/office/powerpoint/2010/main" val="374114256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lgn="ctr"/>
            <a:r>
              <a:rPr lang="en-US" sz="1200" dirty="0" smtClean="0"/>
              <a:t>***Preliminary results from </a:t>
            </a:r>
            <a:r>
              <a:rPr lang="en-US" sz="1200" dirty="0" err="1" smtClean="0"/>
              <a:t>CAMx</a:t>
            </a:r>
            <a:r>
              <a:rPr lang="en-US" sz="1200" dirty="0" smtClean="0"/>
              <a:t> v6.10 installed at the University of Maryland, Dan Goldberg, Please do not distribute***</a:t>
            </a:r>
          </a:p>
          <a:p>
            <a:endParaRPr lang="en-US" dirty="0" smtClean="0"/>
          </a:p>
          <a:p>
            <a:endParaRPr lang="en-US" dirty="0"/>
          </a:p>
        </p:txBody>
      </p:sp>
      <p:sp>
        <p:nvSpPr>
          <p:cNvPr id="4" name="Slide Number Placeholder 3"/>
          <p:cNvSpPr>
            <a:spLocks noGrp="1"/>
          </p:cNvSpPr>
          <p:nvPr>
            <p:ph type="sldNum" sz="quarter" idx="10"/>
          </p:nvPr>
        </p:nvSpPr>
        <p:spPr/>
        <p:txBody>
          <a:bodyPr/>
          <a:lstStyle/>
          <a:p>
            <a:fld id="{3438066C-3C08-4F7E-A1DE-0D57888CCEC1}" type="slidenum">
              <a:rPr lang="en-US" smtClean="0"/>
              <a:pPr/>
              <a:t>29</a:t>
            </a:fld>
            <a:endParaRPr 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5" name="Slide Image Placeholder 1"/>
          <p:cNvSpPr>
            <a:spLocks noGrp="1" noRot="1" noChangeAspect="1" noTextEdit="1"/>
          </p:cNvSpPr>
          <p:nvPr>
            <p:ph type="sldImg"/>
          </p:nvPr>
        </p:nvSpPr>
        <p:spPr bwMode="auto">
          <a:noFill/>
          <a:ln>
            <a:solidFill>
              <a:srgbClr val="000000"/>
            </a:solidFill>
            <a:miter lim="800000"/>
            <a:headEnd/>
            <a:tailEnd/>
          </a:ln>
        </p:spPr>
      </p:sp>
      <p:sp>
        <p:nvSpPr>
          <p:cNvPr id="67586"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smtClean="0">
              <a:ea typeface="ＭＳ Ｐゴシック" pitchFamily="34" charset="-128"/>
            </a:endParaRPr>
          </a:p>
        </p:txBody>
      </p:sp>
      <p:sp>
        <p:nvSpPr>
          <p:cNvPr id="67587" name="Slide Number Placeholder 3"/>
          <p:cNvSpPr>
            <a:spLocks noGrp="1"/>
          </p:cNvSpPr>
          <p:nvPr>
            <p:ph type="sldNum" sz="quarter" idx="5"/>
          </p:nvPr>
        </p:nvSpPr>
        <p:spPr bwMode="auto">
          <a:noFill/>
          <a:ln>
            <a:miter lim="800000"/>
            <a:headEnd/>
            <a:tailEnd/>
          </a:ln>
        </p:spPr>
        <p:txBody>
          <a:bodyPr/>
          <a:lstStyle/>
          <a:p>
            <a:fld id="{CDE355E9-1270-4632-AEE6-CA0CE167B244}" type="slidenum">
              <a:rPr lang="en-US"/>
              <a:pPr/>
              <a:t>30</a:t>
            </a:fld>
            <a:endParaRPr 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3" name="Slide Image Placeholder 1"/>
          <p:cNvSpPr>
            <a:spLocks noGrp="1" noRot="1" noChangeAspect="1" noTextEdit="1"/>
          </p:cNvSpPr>
          <p:nvPr>
            <p:ph type="sldImg"/>
          </p:nvPr>
        </p:nvSpPr>
        <p:spPr bwMode="auto">
          <a:noFill/>
          <a:ln>
            <a:solidFill>
              <a:srgbClr val="000000"/>
            </a:solidFill>
            <a:miter lim="800000"/>
            <a:headEnd/>
            <a:tailEnd/>
          </a:ln>
        </p:spPr>
      </p:sp>
      <p:sp>
        <p:nvSpPr>
          <p:cNvPr id="69634"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ea typeface="ＭＳ Ｐゴシック" pitchFamily="34" charset="-128"/>
              </a:rPr>
              <a:t>MMTCO</a:t>
            </a:r>
            <a:r>
              <a:rPr lang="en-US" baseline="-25000" smtClean="0">
                <a:ea typeface="ＭＳ Ｐゴシック" pitchFamily="34" charset="-128"/>
              </a:rPr>
              <a:t>2</a:t>
            </a:r>
            <a:r>
              <a:rPr lang="en-US" smtClean="0">
                <a:ea typeface="ＭＳ Ｐゴシック" pitchFamily="34" charset="-128"/>
              </a:rPr>
              <a:t>e:</a:t>
            </a:r>
          </a:p>
          <a:p>
            <a:pPr eaLnBrk="1" hangingPunct="1">
              <a:spcBef>
                <a:spcPct val="0"/>
              </a:spcBef>
            </a:pPr>
            <a:r>
              <a:rPr lang="en-US" smtClean="0">
                <a:ea typeface="ＭＳ Ｐゴシック" pitchFamily="34" charset="-128"/>
              </a:rPr>
              <a:t>Electricity Use: 42.48</a:t>
            </a:r>
          </a:p>
          <a:p>
            <a:pPr eaLnBrk="1" hangingPunct="1">
              <a:spcBef>
                <a:spcPct val="0"/>
              </a:spcBef>
            </a:pPr>
            <a:r>
              <a:rPr lang="en-US" smtClean="0">
                <a:ea typeface="ＭＳ Ｐゴシック" pitchFamily="34" charset="-128"/>
              </a:rPr>
              <a:t>Transportation – Onroad: 29.67</a:t>
            </a:r>
          </a:p>
          <a:p>
            <a:pPr eaLnBrk="1" hangingPunct="1">
              <a:spcBef>
                <a:spcPct val="0"/>
              </a:spcBef>
            </a:pPr>
            <a:r>
              <a:rPr lang="en-US" smtClean="0">
                <a:ea typeface="ＭＳ Ｐゴシック" pitchFamily="34" charset="-128"/>
              </a:rPr>
              <a:t>RCI Fuel Use: 16.87</a:t>
            </a:r>
          </a:p>
          <a:p>
            <a:pPr eaLnBrk="1" hangingPunct="1">
              <a:spcBef>
                <a:spcPct val="0"/>
              </a:spcBef>
            </a:pPr>
            <a:r>
              <a:rPr lang="en-US" smtClean="0">
                <a:ea typeface="ＭＳ Ｐゴシック" pitchFamily="34" charset="-128"/>
              </a:rPr>
              <a:t>Transportation – Nonroad: 5.80</a:t>
            </a:r>
          </a:p>
          <a:p>
            <a:pPr eaLnBrk="1" hangingPunct="1">
              <a:spcBef>
                <a:spcPct val="0"/>
              </a:spcBef>
            </a:pPr>
            <a:r>
              <a:rPr lang="en-US" smtClean="0">
                <a:ea typeface="ＭＳ Ｐゴシック" pitchFamily="34" charset="-128"/>
              </a:rPr>
              <a:t>Industrial Processes: 7.44</a:t>
            </a:r>
          </a:p>
          <a:p>
            <a:pPr eaLnBrk="1" hangingPunct="1">
              <a:spcBef>
                <a:spcPct val="0"/>
              </a:spcBef>
            </a:pPr>
            <a:r>
              <a:rPr lang="en-US" smtClean="0">
                <a:ea typeface="ＭＳ Ｐゴシック" pitchFamily="34" charset="-128"/>
              </a:rPr>
              <a:t>Waste Management: 2.26</a:t>
            </a:r>
          </a:p>
          <a:p>
            <a:pPr eaLnBrk="1" hangingPunct="1">
              <a:spcBef>
                <a:spcPct val="0"/>
              </a:spcBef>
            </a:pPr>
            <a:r>
              <a:rPr lang="en-US" smtClean="0">
                <a:ea typeface="ＭＳ Ｐゴシック" pitchFamily="34" charset="-128"/>
              </a:rPr>
              <a:t>Agriculture: 1.77</a:t>
            </a:r>
          </a:p>
          <a:p>
            <a:pPr eaLnBrk="1" hangingPunct="1">
              <a:spcBef>
                <a:spcPct val="0"/>
              </a:spcBef>
            </a:pPr>
            <a:r>
              <a:rPr lang="en-US" smtClean="0">
                <a:ea typeface="ＭＳ Ｐゴシック" pitchFamily="34" charset="-128"/>
              </a:rPr>
              <a:t>Fossil Fuel Industry: 0.94</a:t>
            </a:r>
          </a:p>
        </p:txBody>
      </p:sp>
      <p:sp>
        <p:nvSpPr>
          <p:cNvPr id="69635" name="Slide Number Placeholder 3"/>
          <p:cNvSpPr>
            <a:spLocks noGrp="1"/>
          </p:cNvSpPr>
          <p:nvPr>
            <p:ph type="sldNum" sz="quarter" idx="5"/>
          </p:nvPr>
        </p:nvSpPr>
        <p:spPr bwMode="auto">
          <a:noFill/>
          <a:ln>
            <a:miter lim="800000"/>
            <a:headEnd/>
            <a:tailEnd/>
          </a:ln>
        </p:spPr>
        <p:txBody>
          <a:bodyPr/>
          <a:lstStyle/>
          <a:p>
            <a:fld id="{305342EE-2FF0-4840-AAEA-9C93B9900323}" type="slidenum">
              <a:rPr lang="en-US"/>
              <a:pPr/>
              <a:t>31</a:t>
            </a:fld>
            <a:endParaRPr 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29" name="Slide Image Placeholder 1"/>
          <p:cNvSpPr>
            <a:spLocks noGrp="1" noRot="1" noChangeAspect="1" noTextEdit="1"/>
          </p:cNvSpPr>
          <p:nvPr>
            <p:ph type="sldImg"/>
          </p:nvPr>
        </p:nvSpPr>
        <p:spPr bwMode="auto">
          <a:noFill/>
          <a:ln>
            <a:solidFill>
              <a:srgbClr val="000000"/>
            </a:solidFill>
            <a:miter lim="800000"/>
            <a:headEnd/>
            <a:tailEnd/>
          </a:ln>
        </p:spPr>
      </p:sp>
      <p:sp>
        <p:nvSpPr>
          <p:cNvPr id="73730"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ea typeface="ＭＳ Ｐゴシック" pitchFamily="34" charset="-128"/>
              </a:rPr>
              <a:t>Of the 55 million tons of reductions needed to meet our GGRA 25% by 2020 goal we expect about 14 mmtco2e from the transportation sector...as compared to energy where we expect over 25 mmtco2e. That equates to 46% of the reductions coming from energy, 25% from transportation and 29% coming from the remaining sectors.</a:t>
            </a:r>
          </a:p>
          <a:p>
            <a:pPr eaLnBrk="1" hangingPunct="1">
              <a:spcBef>
                <a:spcPct val="0"/>
              </a:spcBef>
            </a:pPr>
            <a:r>
              <a:rPr lang="en-US" smtClean="0">
                <a:ea typeface="ＭＳ Ｐゴシック" pitchFamily="34" charset="-128"/>
              </a:rPr>
              <a:t>Our GGRA plan is required to not only reduce our emissions below our 2006 emissions baseline but it also requires we account for growth in each source sector...for example we estimated our 107mmtco2e 2006 baseline emissions would grow to over 135 mmtco2e by 2020 absent any climate programs. The planned reductions in the energy sector show a 31% reduction below the 2006 energy emissions baseline when we include this potential growth through 2020. The planned reductions from the transportation sector show an 8.5% reduction below the 2006 transportation emissions baseline when we include the potential growth through 2020.</a:t>
            </a:r>
          </a:p>
        </p:txBody>
      </p:sp>
      <p:sp>
        <p:nvSpPr>
          <p:cNvPr id="73731" name="Slide Number Placeholder 3"/>
          <p:cNvSpPr>
            <a:spLocks noGrp="1"/>
          </p:cNvSpPr>
          <p:nvPr>
            <p:ph type="sldNum" sz="quarter" idx="5"/>
          </p:nvPr>
        </p:nvSpPr>
        <p:spPr bwMode="auto">
          <a:noFill/>
          <a:ln>
            <a:miter lim="800000"/>
            <a:headEnd/>
            <a:tailEnd/>
          </a:ln>
        </p:spPr>
        <p:txBody>
          <a:bodyPr/>
          <a:lstStyle/>
          <a:p>
            <a:fld id="{2A71AB0E-45CD-4BE7-A387-D615B3F3FE1C}" type="slidenum">
              <a:rPr lang="en-US"/>
              <a:pPr/>
              <a:t>32</a:t>
            </a:fld>
            <a:endParaRPr lang="en-US"/>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Washington</a:t>
            </a:r>
            <a:endParaRPr lang="en-US" dirty="0"/>
          </a:p>
        </p:txBody>
      </p:sp>
      <p:sp>
        <p:nvSpPr>
          <p:cNvPr id="4" name="Slide Number Placeholder 3"/>
          <p:cNvSpPr>
            <a:spLocks noGrp="1"/>
          </p:cNvSpPr>
          <p:nvPr>
            <p:ph type="sldNum" sz="quarter" idx="10"/>
          </p:nvPr>
        </p:nvSpPr>
        <p:spPr/>
        <p:txBody>
          <a:bodyPr/>
          <a:lstStyle/>
          <a:p>
            <a:fld id="{CBDEFD61-1D13-D547-9C32-79F439E40712}" type="slidenum">
              <a:rPr lang="en-US" smtClean="0">
                <a:solidFill>
                  <a:prstClr val="black"/>
                </a:solidFill>
              </a:rPr>
              <a:pPr/>
              <a:t>35</a:t>
            </a:fld>
            <a:endParaRPr lang="en-US">
              <a:solidFill>
                <a:prstClr val="black"/>
              </a:solidFill>
            </a:endParaRPr>
          </a:p>
        </p:txBody>
      </p:sp>
    </p:spTree>
    <p:extLst>
      <p:ext uri="{BB962C8B-B14F-4D97-AF65-F5344CB8AC3E}">
        <p14:creationId xmlns:p14="http://schemas.microsoft.com/office/powerpoint/2010/main" val="55105786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Less</a:t>
            </a:r>
            <a:r>
              <a:rPr lang="en-US" baseline="0" dirty="0" smtClean="0"/>
              <a:t> quantitative, more qualitative</a:t>
            </a:r>
            <a:endParaRPr lang="en-US" dirty="0"/>
          </a:p>
        </p:txBody>
      </p:sp>
      <p:sp>
        <p:nvSpPr>
          <p:cNvPr id="4" name="Slide Number Placeholder 3"/>
          <p:cNvSpPr>
            <a:spLocks noGrp="1"/>
          </p:cNvSpPr>
          <p:nvPr>
            <p:ph type="sldNum" sz="quarter" idx="10"/>
          </p:nvPr>
        </p:nvSpPr>
        <p:spPr/>
        <p:txBody>
          <a:bodyPr/>
          <a:lstStyle/>
          <a:p>
            <a:fld id="{3438066C-3C08-4F7E-A1DE-0D57888CCEC1}" type="slidenum">
              <a:rPr lang="en-US" smtClean="0"/>
              <a:pPr/>
              <a:t>37</a:t>
            </a:fld>
            <a:endParaRPr lang="en-US"/>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5" name="Slide Image Placeholder 1"/>
          <p:cNvSpPr>
            <a:spLocks noGrp="1" noRot="1" noChangeAspect="1" noTextEdit="1"/>
          </p:cNvSpPr>
          <p:nvPr>
            <p:ph type="sldImg"/>
          </p:nvPr>
        </p:nvSpPr>
        <p:spPr bwMode="auto">
          <a:noFill/>
          <a:ln>
            <a:solidFill>
              <a:srgbClr val="000000"/>
            </a:solidFill>
            <a:miter lim="800000"/>
            <a:headEnd/>
            <a:tailEnd/>
          </a:ln>
        </p:spPr>
      </p:sp>
      <p:sp>
        <p:nvSpPr>
          <p:cNvPr id="82946"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smtClean="0">
              <a:ea typeface="ＭＳ Ｐゴシック" pitchFamily="34" charset="-128"/>
            </a:endParaRPr>
          </a:p>
        </p:txBody>
      </p:sp>
      <p:sp>
        <p:nvSpPr>
          <p:cNvPr id="82947" name="Slide Number Placeholder 3"/>
          <p:cNvSpPr>
            <a:spLocks noGrp="1"/>
          </p:cNvSpPr>
          <p:nvPr>
            <p:ph type="sldNum" sz="quarter" idx="5"/>
          </p:nvPr>
        </p:nvSpPr>
        <p:spPr bwMode="auto">
          <a:noFill/>
          <a:ln>
            <a:miter lim="800000"/>
            <a:headEnd/>
            <a:tailEnd/>
          </a:ln>
        </p:spPr>
        <p:txBody>
          <a:bodyPr/>
          <a:lstStyle/>
          <a:p>
            <a:fld id="{05A22035-5CD7-4C36-912C-51AF6465D5D5}" type="slidenum">
              <a:rPr lang="en-US"/>
              <a:pPr/>
              <a:t>38</a:t>
            </a:fld>
            <a:endParaRPr lang="en-US"/>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5" name="Slide Image Placeholder 1"/>
          <p:cNvSpPr>
            <a:spLocks noGrp="1" noRot="1" noChangeAspect="1" noTextEdit="1"/>
          </p:cNvSpPr>
          <p:nvPr>
            <p:ph type="sldImg"/>
          </p:nvPr>
        </p:nvSpPr>
        <p:spPr bwMode="auto">
          <a:noFill/>
          <a:ln>
            <a:solidFill>
              <a:srgbClr val="000000"/>
            </a:solidFill>
            <a:miter lim="800000"/>
            <a:headEnd/>
            <a:tailEnd/>
          </a:ln>
        </p:spPr>
      </p:sp>
      <p:sp>
        <p:nvSpPr>
          <p:cNvPr id="93186"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dirty="0" smtClean="0">
              <a:ea typeface="ＭＳ Ｐゴシック" pitchFamily="34" charset="-128"/>
            </a:endParaRPr>
          </a:p>
        </p:txBody>
      </p:sp>
      <p:sp>
        <p:nvSpPr>
          <p:cNvPr id="93187" name="Slide Number Placeholder 3"/>
          <p:cNvSpPr>
            <a:spLocks noGrp="1"/>
          </p:cNvSpPr>
          <p:nvPr>
            <p:ph type="sldNum" sz="quarter" idx="5"/>
          </p:nvPr>
        </p:nvSpPr>
        <p:spPr bwMode="auto">
          <a:noFill/>
          <a:ln>
            <a:miter lim="800000"/>
            <a:headEnd/>
            <a:tailEnd/>
          </a:ln>
        </p:spPr>
        <p:txBody>
          <a:bodyPr/>
          <a:lstStyle/>
          <a:p>
            <a:fld id="{DA7C4F2A-5CE8-4FF9-A499-BA5F875C9A11}" type="slidenum">
              <a:rPr lang="en-US"/>
              <a:pPr/>
              <a:t>43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Slide Number Placeholder 17"/>
          <p:cNvSpPr>
            <a:spLocks noGrp="1"/>
          </p:cNvSpPr>
          <p:nvPr>
            <p:ph type="sldNum" sz="quarter" idx="10"/>
          </p:nvPr>
        </p:nvSpPr>
        <p:spPr/>
        <p:txBody>
          <a:bodyPr/>
          <a:lstStyle>
            <a:lvl1pPr>
              <a:defRPr/>
            </a:lvl1pPr>
          </a:lstStyle>
          <a:p>
            <a:fld id="{BBDE8078-2EED-4D6D-9FD1-C3B5BD17553D}" type="slidenum">
              <a:rPr lang="en-US"/>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4" name="Content Placeholder 6" descr="MDELogo.ai"/>
          <p:cNvPicPr>
            <a:picLocks noChangeAspect="1"/>
          </p:cNvPicPr>
          <p:nvPr/>
        </p:nvPicPr>
        <p:blipFill>
          <a:blip r:embed="rId2"/>
          <a:srcRect l="10493" r="10493"/>
          <a:stretch>
            <a:fillRect/>
          </a:stretch>
        </p:blipFill>
        <p:spPr bwMode="auto">
          <a:xfrm>
            <a:off x="-585788" y="-157163"/>
            <a:ext cx="2085976" cy="2041526"/>
          </a:xfrm>
          <a:prstGeom prst="rect">
            <a:avLst/>
          </a:prstGeom>
          <a:noFill/>
          <a:ln w="9525">
            <a:noFill/>
            <a:miter lim="800000"/>
            <a:headEnd/>
            <a:tailEnd/>
          </a:ln>
        </p:spPr>
      </p:pic>
      <p:sp>
        <p:nvSpPr>
          <p:cNvPr id="2" name="Title 1"/>
          <p:cNvSpPr>
            <a:spLocks noGrp="1"/>
          </p:cNvSpPr>
          <p:nvPr>
            <p:ph type="title"/>
          </p:nvPr>
        </p:nvSpPr>
        <p:spPr>
          <a:xfrm>
            <a:off x="914400" y="274638"/>
            <a:ext cx="7772400" cy="1143000"/>
          </a:xfrm>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Slide Number Placeholder 5"/>
          <p:cNvSpPr>
            <a:spLocks noGrp="1"/>
          </p:cNvSpPr>
          <p:nvPr>
            <p:ph type="sldNum" sz="quarter" idx="10"/>
          </p:nvPr>
        </p:nvSpPr>
        <p:spPr/>
        <p:txBody>
          <a:bodyPr/>
          <a:lstStyle>
            <a:lvl1pPr>
              <a:defRPr/>
            </a:lvl1pPr>
          </a:lstStyle>
          <a:p>
            <a:fld id="{279EF30D-E32F-47A6-97E4-F80D35CAB52D}" type="slidenum">
              <a:rPr lang="en-US"/>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Slide Number Placeholder 17"/>
          <p:cNvSpPr>
            <a:spLocks noGrp="1"/>
          </p:cNvSpPr>
          <p:nvPr>
            <p:ph type="sldNum" sz="quarter" idx="10"/>
          </p:nvPr>
        </p:nvSpPr>
        <p:spPr/>
        <p:txBody>
          <a:bodyPr/>
          <a:lstStyle>
            <a:lvl1pPr>
              <a:defRPr/>
            </a:lvl1pPr>
          </a:lstStyle>
          <a:p>
            <a:fld id="{03316A29-60BD-4789-A3F3-B47184CAAD78}" type="slidenum">
              <a:rPr lang="en-US"/>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5" name="Content Placeholder 6" descr="MDELogo.ai"/>
          <p:cNvPicPr>
            <a:picLocks noChangeAspect="1"/>
          </p:cNvPicPr>
          <p:nvPr/>
        </p:nvPicPr>
        <p:blipFill>
          <a:blip r:embed="rId2"/>
          <a:srcRect l="10493" r="10493"/>
          <a:stretch>
            <a:fillRect/>
          </a:stretch>
        </p:blipFill>
        <p:spPr bwMode="auto">
          <a:xfrm>
            <a:off x="-381000" y="-228600"/>
            <a:ext cx="2087563" cy="2041525"/>
          </a:xfrm>
          <a:prstGeom prst="rect">
            <a:avLst/>
          </a:prstGeom>
          <a:noFill/>
          <a:ln w="9525">
            <a:noFill/>
            <a:miter lim="800000"/>
            <a:headEnd/>
            <a:tailEnd/>
          </a:ln>
        </p:spPr>
      </p:pic>
      <p:sp>
        <p:nvSpPr>
          <p:cNvPr id="2" name="Title 1"/>
          <p:cNvSpPr>
            <a:spLocks noGrp="1"/>
          </p:cNvSpPr>
          <p:nvPr>
            <p:ph type="title"/>
          </p:nvPr>
        </p:nvSpPr>
        <p:spPr>
          <a:xfrm>
            <a:off x="1143000" y="274638"/>
            <a:ext cx="7543800" cy="1143000"/>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457200" y="1481138"/>
            <a:ext cx="4038600" cy="452596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481138"/>
            <a:ext cx="4038600" cy="452596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Slide Number Placeholder 6"/>
          <p:cNvSpPr>
            <a:spLocks noGrp="1"/>
          </p:cNvSpPr>
          <p:nvPr>
            <p:ph type="sldNum" sz="quarter" idx="10"/>
          </p:nvPr>
        </p:nvSpPr>
        <p:spPr/>
        <p:txBody>
          <a:bodyPr/>
          <a:lstStyle>
            <a:lvl1pPr>
              <a:defRPr/>
            </a:lvl1pPr>
          </a:lstStyle>
          <a:p>
            <a:fld id="{F65D68EB-3315-4801-89F1-1AD6B2D5DFFE}" type="slidenum">
              <a:rPr lang="en-US"/>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7" name="Content Placeholder 6" descr="MDELogo.ai"/>
          <p:cNvPicPr>
            <a:picLocks noChangeAspect="1"/>
          </p:cNvPicPr>
          <p:nvPr/>
        </p:nvPicPr>
        <p:blipFill>
          <a:blip r:embed="rId2"/>
          <a:srcRect l="10493" r="10493"/>
          <a:stretch>
            <a:fillRect/>
          </a:stretch>
        </p:blipFill>
        <p:spPr bwMode="auto">
          <a:xfrm>
            <a:off x="-585788" y="-157163"/>
            <a:ext cx="2085976" cy="2041526"/>
          </a:xfrm>
          <a:prstGeom prst="rect">
            <a:avLst/>
          </a:prstGeom>
          <a:noFill/>
          <a:ln w="9525">
            <a:noFill/>
            <a:miter lim="800000"/>
            <a:headEnd/>
            <a:tailEnd/>
          </a:ln>
        </p:spPr>
      </p:pic>
      <p:sp>
        <p:nvSpPr>
          <p:cNvPr id="2" name="Title 1"/>
          <p:cNvSpPr>
            <a:spLocks noGrp="1"/>
          </p:cNvSpPr>
          <p:nvPr>
            <p:ph type="title"/>
          </p:nvPr>
        </p:nvSpPr>
        <p:spPr>
          <a:xfrm>
            <a:off x="914400" y="274638"/>
            <a:ext cx="7772400" cy="1143000"/>
          </a:xfrm>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8" name="Slide Number Placeholder 8"/>
          <p:cNvSpPr>
            <a:spLocks noGrp="1"/>
          </p:cNvSpPr>
          <p:nvPr>
            <p:ph type="sldNum" sz="quarter" idx="10"/>
          </p:nvPr>
        </p:nvSpPr>
        <p:spPr/>
        <p:txBody>
          <a:bodyPr/>
          <a:lstStyle>
            <a:lvl1pPr>
              <a:defRPr/>
            </a:lvl1pPr>
          </a:lstStyle>
          <a:p>
            <a:fld id="{D0D031AE-FA6E-4670-A61A-B4244018C60E}" type="slidenum">
              <a:rPr lang="en-US"/>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3" name="Content Placeholder 6" descr="MDELogo.ai"/>
          <p:cNvPicPr>
            <a:picLocks noChangeAspect="1"/>
          </p:cNvPicPr>
          <p:nvPr/>
        </p:nvPicPr>
        <p:blipFill>
          <a:blip r:embed="rId2"/>
          <a:srcRect l="10493" r="10493"/>
          <a:stretch>
            <a:fillRect/>
          </a:stretch>
        </p:blipFill>
        <p:spPr bwMode="auto">
          <a:xfrm>
            <a:off x="-585788" y="-157163"/>
            <a:ext cx="2085976" cy="2041526"/>
          </a:xfrm>
          <a:prstGeom prst="rect">
            <a:avLst/>
          </a:prstGeom>
          <a:noFill/>
          <a:ln w="9525">
            <a:noFill/>
            <a:miter lim="800000"/>
            <a:headEnd/>
            <a:tailEnd/>
          </a:ln>
        </p:spPr>
      </p:pic>
      <p:sp>
        <p:nvSpPr>
          <p:cNvPr id="2" name="Title 1"/>
          <p:cNvSpPr>
            <a:spLocks noGrp="1"/>
          </p:cNvSpPr>
          <p:nvPr>
            <p:ph type="title"/>
          </p:nvPr>
        </p:nvSpPr>
        <p:spPr>
          <a:xfrm>
            <a:off x="914400" y="274638"/>
            <a:ext cx="7772400" cy="1143000"/>
          </a:xfrm>
        </p:spPr>
        <p:txBody>
          <a:bodyPr/>
          <a:lstStyle/>
          <a:p>
            <a:r>
              <a:rPr lang="en-US" smtClean="0"/>
              <a:t>Click to edit Master title style</a:t>
            </a:r>
            <a:endParaRPr lang="en-US" dirty="0"/>
          </a:p>
        </p:txBody>
      </p:sp>
      <p:sp>
        <p:nvSpPr>
          <p:cNvPr id="4" name="Slide Number Placeholder 4"/>
          <p:cNvSpPr>
            <a:spLocks noGrp="1"/>
          </p:cNvSpPr>
          <p:nvPr>
            <p:ph type="sldNum" sz="quarter" idx="10"/>
          </p:nvPr>
        </p:nvSpPr>
        <p:spPr/>
        <p:txBody>
          <a:bodyPr/>
          <a:lstStyle>
            <a:lvl1pPr>
              <a:defRPr/>
            </a:lvl1pPr>
          </a:lstStyle>
          <a:p>
            <a:fld id="{D40A04E6-ADCA-46B6-9DE4-5AD2EA84BF0F}" type="slidenum">
              <a:rPr lang="en-US"/>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Slide Number Placeholder 17"/>
          <p:cNvSpPr>
            <a:spLocks noGrp="1"/>
          </p:cNvSpPr>
          <p:nvPr>
            <p:ph type="sldNum" sz="quarter" idx="10"/>
          </p:nvPr>
        </p:nvSpPr>
        <p:spPr/>
        <p:txBody>
          <a:bodyPr/>
          <a:lstStyle>
            <a:lvl1pPr>
              <a:defRPr/>
            </a:lvl1pPr>
          </a:lstStyle>
          <a:p>
            <a:fld id="{92434311-56E0-4A9D-AFD7-C62C6BBB2F00}" type="slidenum">
              <a:rPr lang="en-US"/>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dirty="0"/>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Slide Number Placeholder 17"/>
          <p:cNvSpPr>
            <a:spLocks noGrp="1"/>
          </p:cNvSpPr>
          <p:nvPr>
            <p:ph type="sldNum" sz="quarter" idx="10"/>
          </p:nvPr>
        </p:nvSpPr>
        <p:spPr/>
        <p:txBody>
          <a:bodyPr/>
          <a:lstStyle>
            <a:lvl1pPr>
              <a:defRPr/>
            </a:lvl1pPr>
          </a:lstStyle>
          <a:p>
            <a:fld id="{8E1EC6F1-6CCC-4C78-BA57-F48D20EB6A86}" type="slidenum">
              <a:rPr lang="en-US"/>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dirty="0"/>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Drag picture to placeholder or click icon to add</a:t>
            </a:r>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Slide Number Placeholder 17"/>
          <p:cNvSpPr>
            <a:spLocks noGrp="1"/>
          </p:cNvSpPr>
          <p:nvPr>
            <p:ph type="sldNum" sz="quarter" idx="10"/>
          </p:nvPr>
        </p:nvSpPr>
        <p:spPr/>
        <p:txBody>
          <a:bodyPr/>
          <a:lstStyle>
            <a:lvl1pPr>
              <a:defRPr/>
            </a:lvl1pPr>
          </a:lstStyle>
          <a:p>
            <a:fld id="{F9DAAB27-D35F-4C4E-A2A9-9C889B134813}" type="slidenum">
              <a:rPr lang="en-US"/>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4" name="Content Placeholder 6" descr="MDELogo.ai"/>
          <p:cNvPicPr>
            <a:picLocks noChangeAspect="1"/>
          </p:cNvPicPr>
          <p:nvPr/>
        </p:nvPicPr>
        <p:blipFill>
          <a:blip r:embed="rId2"/>
          <a:srcRect l="10493" r="10493"/>
          <a:stretch>
            <a:fillRect/>
          </a:stretch>
        </p:blipFill>
        <p:spPr bwMode="auto">
          <a:xfrm>
            <a:off x="-585788" y="-157163"/>
            <a:ext cx="2085976" cy="2041526"/>
          </a:xfrm>
          <a:prstGeom prst="rect">
            <a:avLst/>
          </a:prstGeom>
          <a:noFill/>
          <a:ln w="9525">
            <a:noFill/>
            <a:miter lim="800000"/>
            <a:headEnd/>
            <a:tailEnd/>
          </a:ln>
        </p:spPr>
      </p:pic>
      <p:sp>
        <p:nvSpPr>
          <p:cNvPr id="2" name="Title 1"/>
          <p:cNvSpPr>
            <a:spLocks noGrp="1"/>
          </p:cNvSpPr>
          <p:nvPr>
            <p:ph type="title"/>
          </p:nvPr>
        </p:nvSpPr>
        <p:spPr>
          <a:xfrm>
            <a:off x="914400" y="274638"/>
            <a:ext cx="7772400" cy="1143000"/>
          </a:xfrm>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Slide Number Placeholder 5"/>
          <p:cNvSpPr>
            <a:spLocks noGrp="1"/>
          </p:cNvSpPr>
          <p:nvPr>
            <p:ph type="sldNum" sz="quarter" idx="10"/>
          </p:nvPr>
        </p:nvSpPr>
        <p:spPr/>
        <p:txBody>
          <a:bodyPr/>
          <a:lstStyle>
            <a:lvl1pPr>
              <a:defRPr/>
            </a:lvl1pPr>
          </a:lstStyle>
          <a:p>
            <a:fld id="{5C5AFEED-EB88-41B6-B2E6-140C3298CAD0}" type="slidenum">
              <a:rPr lang="en-US"/>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732462"/>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274638"/>
            <a:ext cx="6019800" cy="573246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Slide Number Placeholder 17"/>
          <p:cNvSpPr>
            <a:spLocks noGrp="1"/>
          </p:cNvSpPr>
          <p:nvPr>
            <p:ph type="sldNum" sz="quarter" idx="10"/>
          </p:nvPr>
        </p:nvSpPr>
        <p:spPr/>
        <p:txBody>
          <a:bodyPr/>
          <a:lstStyle>
            <a:lvl1pPr>
              <a:defRPr/>
            </a:lvl1pPr>
          </a:lstStyle>
          <a:p>
            <a:fld id="{6A61300C-F1EC-457A-8899-A2BD7FB1D4F8}" type="slidenum">
              <a:rPr lang="en-US"/>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Date Placeholder 29"/>
          <p:cNvSpPr>
            <a:spLocks noGrp="1"/>
          </p:cNvSpPr>
          <p:nvPr>
            <p:ph type="dt" sz="half" idx="10"/>
          </p:nvPr>
        </p:nvSpPr>
        <p:spPr/>
        <p:txBody>
          <a:bodyPr/>
          <a:lstStyle>
            <a:lvl1pPr>
              <a:defRPr/>
            </a:lvl1pPr>
          </a:lstStyle>
          <a:p>
            <a:pPr>
              <a:defRPr/>
            </a:pPr>
            <a:endParaRPr lang="en-US"/>
          </a:p>
        </p:txBody>
      </p:sp>
      <p:sp>
        <p:nvSpPr>
          <p:cNvPr id="5" name="Footer Placeholder 18"/>
          <p:cNvSpPr>
            <a:spLocks noGrp="1"/>
          </p:cNvSpPr>
          <p:nvPr>
            <p:ph type="ftr" sz="quarter" idx="11"/>
          </p:nvPr>
        </p:nvSpPr>
        <p:spPr/>
        <p:txBody>
          <a:bodyPr/>
          <a:lstStyle>
            <a:lvl1pPr>
              <a:defRPr/>
            </a:lvl1pPr>
          </a:lstStyle>
          <a:p>
            <a:pPr>
              <a:defRPr/>
            </a:pPr>
            <a:endParaRPr lang="en-US"/>
          </a:p>
        </p:txBody>
      </p:sp>
      <p:sp>
        <p:nvSpPr>
          <p:cNvPr id="6" name="Slide Number Placeholder 26"/>
          <p:cNvSpPr>
            <a:spLocks noGrp="1"/>
          </p:cNvSpPr>
          <p:nvPr>
            <p:ph type="sldNum" sz="quarter" idx="12"/>
          </p:nvPr>
        </p:nvSpPr>
        <p:spPr/>
        <p:txBody>
          <a:bodyPr/>
          <a:lstStyle>
            <a:lvl1pPr>
              <a:defRPr/>
            </a:lvl1pPr>
          </a:lstStyle>
          <a:p>
            <a:fld id="{616E25DE-7605-4D5A-A6DF-7F37F563541D}" type="slidenum">
              <a:rPr lang="en-US"/>
              <a:pPr/>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29"/>
          <p:cNvSpPr>
            <a:spLocks noGrp="1"/>
          </p:cNvSpPr>
          <p:nvPr>
            <p:ph type="dt" sz="half" idx="10"/>
          </p:nvPr>
        </p:nvSpPr>
        <p:spPr/>
        <p:txBody>
          <a:bodyPr/>
          <a:lstStyle>
            <a:lvl1pPr>
              <a:defRPr/>
            </a:lvl1pPr>
          </a:lstStyle>
          <a:p>
            <a:pPr>
              <a:defRPr/>
            </a:pPr>
            <a:endParaRPr lang="en-US"/>
          </a:p>
        </p:txBody>
      </p:sp>
      <p:sp>
        <p:nvSpPr>
          <p:cNvPr id="5" name="Footer Placeholder 18"/>
          <p:cNvSpPr>
            <a:spLocks noGrp="1"/>
          </p:cNvSpPr>
          <p:nvPr>
            <p:ph type="ftr" sz="quarter" idx="11"/>
          </p:nvPr>
        </p:nvSpPr>
        <p:spPr/>
        <p:txBody>
          <a:bodyPr/>
          <a:lstStyle>
            <a:lvl1pPr>
              <a:defRPr/>
            </a:lvl1pPr>
          </a:lstStyle>
          <a:p>
            <a:pPr>
              <a:defRPr/>
            </a:pPr>
            <a:endParaRPr lang="en-US"/>
          </a:p>
        </p:txBody>
      </p:sp>
      <p:sp>
        <p:nvSpPr>
          <p:cNvPr id="6" name="Slide Number Placeholder 26"/>
          <p:cNvSpPr>
            <a:spLocks noGrp="1"/>
          </p:cNvSpPr>
          <p:nvPr>
            <p:ph type="sldNum" sz="quarter" idx="12"/>
          </p:nvPr>
        </p:nvSpPr>
        <p:spPr/>
        <p:txBody>
          <a:bodyPr/>
          <a:lstStyle>
            <a:lvl1pPr>
              <a:defRPr/>
            </a:lvl1pPr>
          </a:lstStyle>
          <a:p>
            <a:fld id="{A60487D8-D32F-463F-8D08-5CEF3B9C1388}" type="slidenum">
              <a:rPr lang="en-US"/>
              <a:pPr/>
              <a:t>‹#›</a:t>
            </a:fld>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29"/>
          <p:cNvSpPr>
            <a:spLocks noGrp="1"/>
          </p:cNvSpPr>
          <p:nvPr>
            <p:ph type="dt" sz="half" idx="10"/>
          </p:nvPr>
        </p:nvSpPr>
        <p:spPr/>
        <p:txBody>
          <a:bodyPr/>
          <a:lstStyle>
            <a:lvl1pPr>
              <a:defRPr/>
            </a:lvl1pPr>
          </a:lstStyle>
          <a:p>
            <a:pPr>
              <a:defRPr/>
            </a:pPr>
            <a:endParaRPr lang="en-US"/>
          </a:p>
        </p:txBody>
      </p:sp>
      <p:sp>
        <p:nvSpPr>
          <p:cNvPr id="5" name="Footer Placeholder 18"/>
          <p:cNvSpPr>
            <a:spLocks noGrp="1"/>
          </p:cNvSpPr>
          <p:nvPr>
            <p:ph type="ftr" sz="quarter" idx="11"/>
          </p:nvPr>
        </p:nvSpPr>
        <p:spPr/>
        <p:txBody>
          <a:bodyPr/>
          <a:lstStyle>
            <a:lvl1pPr>
              <a:defRPr/>
            </a:lvl1pPr>
          </a:lstStyle>
          <a:p>
            <a:pPr>
              <a:defRPr/>
            </a:pPr>
            <a:endParaRPr lang="en-US"/>
          </a:p>
        </p:txBody>
      </p:sp>
      <p:sp>
        <p:nvSpPr>
          <p:cNvPr id="6" name="Slide Number Placeholder 26"/>
          <p:cNvSpPr>
            <a:spLocks noGrp="1"/>
          </p:cNvSpPr>
          <p:nvPr>
            <p:ph type="sldNum" sz="quarter" idx="12"/>
          </p:nvPr>
        </p:nvSpPr>
        <p:spPr/>
        <p:txBody>
          <a:bodyPr/>
          <a:lstStyle>
            <a:lvl1pPr>
              <a:defRPr/>
            </a:lvl1pPr>
          </a:lstStyle>
          <a:p>
            <a:fld id="{C84F7B38-7EC0-4DDD-9E28-8715756310B1}" type="slidenum">
              <a:rPr lang="en-US"/>
              <a:pPr/>
              <a:t>‹#›</a:t>
            </a:fld>
            <a:endParaRPr 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481138"/>
            <a:ext cx="4038600" cy="452596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481138"/>
            <a:ext cx="4038600" cy="452596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29"/>
          <p:cNvSpPr>
            <a:spLocks noGrp="1"/>
          </p:cNvSpPr>
          <p:nvPr>
            <p:ph type="dt" sz="half" idx="10"/>
          </p:nvPr>
        </p:nvSpPr>
        <p:spPr/>
        <p:txBody>
          <a:bodyPr/>
          <a:lstStyle>
            <a:lvl1pPr>
              <a:defRPr/>
            </a:lvl1pPr>
          </a:lstStyle>
          <a:p>
            <a:pPr>
              <a:defRPr/>
            </a:pPr>
            <a:endParaRPr lang="en-US"/>
          </a:p>
        </p:txBody>
      </p:sp>
      <p:sp>
        <p:nvSpPr>
          <p:cNvPr id="6" name="Footer Placeholder 18"/>
          <p:cNvSpPr>
            <a:spLocks noGrp="1"/>
          </p:cNvSpPr>
          <p:nvPr>
            <p:ph type="ftr" sz="quarter" idx="11"/>
          </p:nvPr>
        </p:nvSpPr>
        <p:spPr/>
        <p:txBody>
          <a:bodyPr/>
          <a:lstStyle>
            <a:lvl1pPr>
              <a:defRPr/>
            </a:lvl1pPr>
          </a:lstStyle>
          <a:p>
            <a:pPr>
              <a:defRPr/>
            </a:pPr>
            <a:endParaRPr lang="en-US"/>
          </a:p>
        </p:txBody>
      </p:sp>
      <p:sp>
        <p:nvSpPr>
          <p:cNvPr id="7" name="Slide Number Placeholder 26"/>
          <p:cNvSpPr>
            <a:spLocks noGrp="1"/>
          </p:cNvSpPr>
          <p:nvPr>
            <p:ph type="sldNum" sz="quarter" idx="12"/>
          </p:nvPr>
        </p:nvSpPr>
        <p:spPr/>
        <p:txBody>
          <a:bodyPr/>
          <a:lstStyle>
            <a:lvl1pPr>
              <a:defRPr/>
            </a:lvl1pPr>
          </a:lstStyle>
          <a:p>
            <a:fld id="{0D4C2FEE-6064-457C-AB0A-E167F6E0F59B}" type="slidenum">
              <a:rPr lang="en-US"/>
              <a:pPr/>
              <a:t>‹#›</a:t>
            </a:fld>
            <a:endParaRPr 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29"/>
          <p:cNvSpPr>
            <a:spLocks noGrp="1"/>
          </p:cNvSpPr>
          <p:nvPr>
            <p:ph type="dt" sz="half" idx="10"/>
          </p:nvPr>
        </p:nvSpPr>
        <p:spPr/>
        <p:txBody>
          <a:bodyPr/>
          <a:lstStyle>
            <a:lvl1pPr>
              <a:defRPr/>
            </a:lvl1pPr>
          </a:lstStyle>
          <a:p>
            <a:pPr>
              <a:defRPr/>
            </a:pPr>
            <a:endParaRPr lang="en-US"/>
          </a:p>
        </p:txBody>
      </p:sp>
      <p:sp>
        <p:nvSpPr>
          <p:cNvPr id="8" name="Footer Placeholder 18"/>
          <p:cNvSpPr>
            <a:spLocks noGrp="1"/>
          </p:cNvSpPr>
          <p:nvPr>
            <p:ph type="ftr" sz="quarter" idx="11"/>
          </p:nvPr>
        </p:nvSpPr>
        <p:spPr/>
        <p:txBody>
          <a:bodyPr/>
          <a:lstStyle>
            <a:lvl1pPr>
              <a:defRPr/>
            </a:lvl1pPr>
          </a:lstStyle>
          <a:p>
            <a:pPr>
              <a:defRPr/>
            </a:pPr>
            <a:endParaRPr lang="en-US"/>
          </a:p>
        </p:txBody>
      </p:sp>
      <p:sp>
        <p:nvSpPr>
          <p:cNvPr id="9" name="Slide Number Placeholder 26"/>
          <p:cNvSpPr>
            <a:spLocks noGrp="1"/>
          </p:cNvSpPr>
          <p:nvPr>
            <p:ph type="sldNum" sz="quarter" idx="12"/>
          </p:nvPr>
        </p:nvSpPr>
        <p:spPr/>
        <p:txBody>
          <a:bodyPr/>
          <a:lstStyle>
            <a:lvl1pPr>
              <a:defRPr/>
            </a:lvl1pPr>
          </a:lstStyle>
          <a:p>
            <a:fld id="{DF14BAF9-0AFE-4937-B2D3-B1487BC981D6}" type="slidenum">
              <a:rPr lang="en-US"/>
              <a:pPr/>
              <a:t>‹#›</a:t>
            </a:fld>
            <a:endParaRPr 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9"/>
          <p:cNvSpPr>
            <a:spLocks noGrp="1"/>
          </p:cNvSpPr>
          <p:nvPr>
            <p:ph type="dt" sz="half" idx="10"/>
          </p:nvPr>
        </p:nvSpPr>
        <p:spPr/>
        <p:txBody>
          <a:bodyPr/>
          <a:lstStyle>
            <a:lvl1pPr>
              <a:defRPr/>
            </a:lvl1pPr>
          </a:lstStyle>
          <a:p>
            <a:pPr>
              <a:defRPr/>
            </a:pPr>
            <a:endParaRPr lang="en-US"/>
          </a:p>
        </p:txBody>
      </p:sp>
      <p:sp>
        <p:nvSpPr>
          <p:cNvPr id="4" name="Footer Placeholder 18"/>
          <p:cNvSpPr>
            <a:spLocks noGrp="1"/>
          </p:cNvSpPr>
          <p:nvPr>
            <p:ph type="ftr" sz="quarter" idx="11"/>
          </p:nvPr>
        </p:nvSpPr>
        <p:spPr/>
        <p:txBody>
          <a:bodyPr/>
          <a:lstStyle>
            <a:lvl1pPr>
              <a:defRPr/>
            </a:lvl1pPr>
          </a:lstStyle>
          <a:p>
            <a:pPr>
              <a:defRPr/>
            </a:pPr>
            <a:endParaRPr lang="en-US"/>
          </a:p>
        </p:txBody>
      </p:sp>
      <p:sp>
        <p:nvSpPr>
          <p:cNvPr id="5" name="Slide Number Placeholder 26"/>
          <p:cNvSpPr>
            <a:spLocks noGrp="1"/>
          </p:cNvSpPr>
          <p:nvPr>
            <p:ph type="sldNum" sz="quarter" idx="12"/>
          </p:nvPr>
        </p:nvSpPr>
        <p:spPr/>
        <p:txBody>
          <a:bodyPr/>
          <a:lstStyle>
            <a:lvl1pPr>
              <a:defRPr/>
            </a:lvl1pPr>
          </a:lstStyle>
          <a:p>
            <a:fld id="{4312A3C8-4E9F-4697-B1BB-1878E37981CB}" type="slidenum">
              <a:rPr lang="en-US"/>
              <a:pPr/>
              <a:t>‹#›</a:t>
            </a:fld>
            <a:endParaRPr lang="en-U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29"/>
          <p:cNvSpPr>
            <a:spLocks noGrp="1"/>
          </p:cNvSpPr>
          <p:nvPr>
            <p:ph type="dt" sz="half" idx="10"/>
          </p:nvPr>
        </p:nvSpPr>
        <p:spPr/>
        <p:txBody>
          <a:bodyPr/>
          <a:lstStyle>
            <a:lvl1pPr>
              <a:defRPr/>
            </a:lvl1pPr>
          </a:lstStyle>
          <a:p>
            <a:pPr>
              <a:defRPr/>
            </a:pPr>
            <a:endParaRPr lang="en-US"/>
          </a:p>
        </p:txBody>
      </p:sp>
      <p:sp>
        <p:nvSpPr>
          <p:cNvPr id="3" name="Footer Placeholder 18"/>
          <p:cNvSpPr>
            <a:spLocks noGrp="1"/>
          </p:cNvSpPr>
          <p:nvPr>
            <p:ph type="ftr" sz="quarter" idx="11"/>
          </p:nvPr>
        </p:nvSpPr>
        <p:spPr/>
        <p:txBody>
          <a:bodyPr/>
          <a:lstStyle>
            <a:lvl1pPr>
              <a:defRPr/>
            </a:lvl1pPr>
          </a:lstStyle>
          <a:p>
            <a:pPr>
              <a:defRPr/>
            </a:pPr>
            <a:endParaRPr lang="en-US"/>
          </a:p>
        </p:txBody>
      </p:sp>
      <p:sp>
        <p:nvSpPr>
          <p:cNvPr id="4" name="Slide Number Placeholder 26"/>
          <p:cNvSpPr>
            <a:spLocks noGrp="1"/>
          </p:cNvSpPr>
          <p:nvPr>
            <p:ph type="sldNum" sz="quarter" idx="12"/>
          </p:nvPr>
        </p:nvSpPr>
        <p:spPr/>
        <p:txBody>
          <a:bodyPr/>
          <a:lstStyle>
            <a:lvl1pPr>
              <a:defRPr/>
            </a:lvl1pPr>
          </a:lstStyle>
          <a:p>
            <a:fld id="{4C8DE416-813B-4203-B08A-8D3E9AF8B8E8}" type="slidenum">
              <a:rPr lang="en-US"/>
              <a:pPr/>
              <a:t>‹#›</a:t>
            </a:fld>
            <a:endParaRPr lang="en-US"/>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29"/>
          <p:cNvSpPr>
            <a:spLocks noGrp="1"/>
          </p:cNvSpPr>
          <p:nvPr>
            <p:ph type="dt" sz="half" idx="10"/>
          </p:nvPr>
        </p:nvSpPr>
        <p:spPr/>
        <p:txBody>
          <a:bodyPr/>
          <a:lstStyle>
            <a:lvl1pPr>
              <a:defRPr/>
            </a:lvl1pPr>
          </a:lstStyle>
          <a:p>
            <a:pPr>
              <a:defRPr/>
            </a:pPr>
            <a:endParaRPr lang="en-US"/>
          </a:p>
        </p:txBody>
      </p:sp>
      <p:sp>
        <p:nvSpPr>
          <p:cNvPr id="6" name="Footer Placeholder 18"/>
          <p:cNvSpPr>
            <a:spLocks noGrp="1"/>
          </p:cNvSpPr>
          <p:nvPr>
            <p:ph type="ftr" sz="quarter" idx="11"/>
          </p:nvPr>
        </p:nvSpPr>
        <p:spPr/>
        <p:txBody>
          <a:bodyPr/>
          <a:lstStyle>
            <a:lvl1pPr>
              <a:defRPr/>
            </a:lvl1pPr>
          </a:lstStyle>
          <a:p>
            <a:pPr>
              <a:defRPr/>
            </a:pPr>
            <a:endParaRPr lang="en-US"/>
          </a:p>
        </p:txBody>
      </p:sp>
      <p:sp>
        <p:nvSpPr>
          <p:cNvPr id="7" name="Slide Number Placeholder 26"/>
          <p:cNvSpPr>
            <a:spLocks noGrp="1"/>
          </p:cNvSpPr>
          <p:nvPr>
            <p:ph type="sldNum" sz="quarter" idx="12"/>
          </p:nvPr>
        </p:nvSpPr>
        <p:spPr/>
        <p:txBody>
          <a:bodyPr/>
          <a:lstStyle>
            <a:lvl1pPr>
              <a:defRPr/>
            </a:lvl1pPr>
          </a:lstStyle>
          <a:p>
            <a:fld id="{7C11C521-93CA-4668-A216-668A67FD0550}" type="slidenum">
              <a:rPr lang="en-US"/>
              <a:pPr/>
              <a:t>‹#›</a:t>
            </a:fld>
            <a:endParaRPr lang="en-US"/>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Drag picture to placeholder or click icon to add</a:t>
            </a:r>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29"/>
          <p:cNvSpPr>
            <a:spLocks noGrp="1"/>
          </p:cNvSpPr>
          <p:nvPr>
            <p:ph type="dt" sz="half" idx="10"/>
          </p:nvPr>
        </p:nvSpPr>
        <p:spPr/>
        <p:txBody>
          <a:bodyPr/>
          <a:lstStyle>
            <a:lvl1pPr>
              <a:defRPr/>
            </a:lvl1pPr>
          </a:lstStyle>
          <a:p>
            <a:pPr>
              <a:defRPr/>
            </a:pPr>
            <a:endParaRPr lang="en-US"/>
          </a:p>
        </p:txBody>
      </p:sp>
      <p:sp>
        <p:nvSpPr>
          <p:cNvPr id="6" name="Footer Placeholder 18"/>
          <p:cNvSpPr>
            <a:spLocks noGrp="1"/>
          </p:cNvSpPr>
          <p:nvPr>
            <p:ph type="ftr" sz="quarter" idx="11"/>
          </p:nvPr>
        </p:nvSpPr>
        <p:spPr/>
        <p:txBody>
          <a:bodyPr/>
          <a:lstStyle>
            <a:lvl1pPr>
              <a:defRPr/>
            </a:lvl1pPr>
          </a:lstStyle>
          <a:p>
            <a:pPr>
              <a:defRPr/>
            </a:pPr>
            <a:endParaRPr lang="en-US"/>
          </a:p>
        </p:txBody>
      </p:sp>
      <p:sp>
        <p:nvSpPr>
          <p:cNvPr id="7" name="Slide Number Placeholder 26"/>
          <p:cNvSpPr>
            <a:spLocks noGrp="1"/>
          </p:cNvSpPr>
          <p:nvPr>
            <p:ph type="sldNum" sz="quarter" idx="12"/>
          </p:nvPr>
        </p:nvSpPr>
        <p:spPr/>
        <p:txBody>
          <a:bodyPr/>
          <a:lstStyle>
            <a:lvl1pPr>
              <a:defRPr/>
            </a:lvl1pPr>
          </a:lstStyle>
          <a:p>
            <a:fld id="{C2277130-C141-475C-BCF2-68E50CDF38B2}" type="slidenum">
              <a:rPr lang="en-US"/>
              <a:pPr/>
              <a:t>‹#›</a:t>
            </a:fld>
            <a:endParaRPr lang="en-US"/>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29"/>
          <p:cNvSpPr>
            <a:spLocks noGrp="1"/>
          </p:cNvSpPr>
          <p:nvPr>
            <p:ph type="dt" sz="half" idx="10"/>
          </p:nvPr>
        </p:nvSpPr>
        <p:spPr/>
        <p:txBody>
          <a:bodyPr/>
          <a:lstStyle>
            <a:lvl1pPr>
              <a:defRPr/>
            </a:lvl1pPr>
          </a:lstStyle>
          <a:p>
            <a:pPr>
              <a:defRPr/>
            </a:pPr>
            <a:endParaRPr lang="en-US"/>
          </a:p>
        </p:txBody>
      </p:sp>
      <p:sp>
        <p:nvSpPr>
          <p:cNvPr id="5" name="Footer Placeholder 18"/>
          <p:cNvSpPr>
            <a:spLocks noGrp="1"/>
          </p:cNvSpPr>
          <p:nvPr>
            <p:ph type="ftr" sz="quarter" idx="11"/>
          </p:nvPr>
        </p:nvSpPr>
        <p:spPr/>
        <p:txBody>
          <a:bodyPr/>
          <a:lstStyle>
            <a:lvl1pPr>
              <a:defRPr/>
            </a:lvl1pPr>
          </a:lstStyle>
          <a:p>
            <a:pPr>
              <a:defRPr/>
            </a:pPr>
            <a:endParaRPr lang="en-US"/>
          </a:p>
        </p:txBody>
      </p:sp>
      <p:sp>
        <p:nvSpPr>
          <p:cNvPr id="6" name="Slide Number Placeholder 26"/>
          <p:cNvSpPr>
            <a:spLocks noGrp="1"/>
          </p:cNvSpPr>
          <p:nvPr>
            <p:ph type="sldNum" sz="quarter" idx="12"/>
          </p:nvPr>
        </p:nvSpPr>
        <p:spPr/>
        <p:txBody>
          <a:bodyPr/>
          <a:lstStyle>
            <a:lvl1pPr>
              <a:defRPr/>
            </a:lvl1pPr>
          </a:lstStyle>
          <a:p>
            <a:fld id="{5798C808-E8F5-4927-962B-FD8C3665C59C}" type="slidenum">
              <a:rPr lang="en-US"/>
              <a:pPr/>
              <a:t>‹#›</a:t>
            </a:fld>
            <a:endParaRPr lang="en-US"/>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732462"/>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73246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29"/>
          <p:cNvSpPr>
            <a:spLocks noGrp="1"/>
          </p:cNvSpPr>
          <p:nvPr>
            <p:ph type="dt" sz="half" idx="10"/>
          </p:nvPr>
        </p:nvSpPr>
        <p:spPr/>
        <p:txBody>
          <a:bodyPr/>
          <a:lstStyle>
            <a:lvl1pPr>
              <a:defRPr/>
            </a:lvl1pPr>
          </a:lstStyle>
          <a:p>
            <a:pPr>
              <a:defRPr/>
            </a:pPr>
            <a:endParaRPr lang="en-US"/>
          </a:p>
        </p:txBody>
      </p:sp>
      <p:sp>
        <p:nvSpPr>
          <p:cNvPr id="5" name="Footer Placeholder 18"/>
          <p:cNvSpPr>
            <a:spLocks noGrp="1"/>
          </p:cNvSpPr>
          <p:nvPr>
            <p:ph type="ftr" sz="quarter" idx="11"/>
          </p:nvPr>
        </p:nvSpPr>
        <p:spPr/>
        <p:txBody>
          <a:bodyPr/>
          <a:lstStyle>
            <a:lvl1pPr>
              <a:defRPr/>
            </a:lvl1pPr>
          </a:lstStyle>
          <a:p>
            <a:pPr>
              <a:defRPr/>
            </a:pPr>
            <a:endParaRPr lang="en-US"/>
          </a:p>
        </p:txBody>
      </p:sp>
      <p:sp>
        <p:nvSpPr>
          <p:cNvPr id="6" name="Slide Number Placeholder 26"/>
          <p:cNvSpPr>
            <a:spLocks noGrp="1"/>
          </p:cNvSpPr>
          <p:nvPr>
            <p:ph type="sldNum" sz="quarter" idx="12"/>
          </p:nvPr>
        </p:nvSpPr>
        <p:spPr/>
        <p:txBody>
          <a:bodyPr/>
          <a:lstStyle>
            <a:lvl1pPr>
              <a:defRPr/>
            </a:lvl1pPr>
          </a:lstStyle>
          <a:p>
            <a:fld id="{35DD34DE-A8C4-4442-9CEE-03B4185BDAA1}" type="slidenum">
              <a:rPr lang="en-US"/>
              <a:pPr/>
              <a:t>‹#›</a:t>
            </a:fld>
            <a:endParaRPr lang="en-US"/>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Slide Number Placeholder 17"/>
          <p:cNvSpPr>
            <a:spLocks noGrp="1"/>
          </p:cNvSpPr>
          <p:nvPr>
            <p:ph type="sldNum" sz="quarter" idx="10"/>
          </p:nvPr>
        </p:nvSpPr>
        <p:spPr/>
        <p:txBody>
          <a:bodyPr/>
          <a:lstStyle>
            <a:lvl1pPr>
              <a:defRPr/>
            </a:lvl1pPr>
          </a:lstStyle>
          <a:p>
            <a:fld id="{BBDE8078-2EED-4D6D-9FD1-C3B5BD17553D}" type="slidenum">
              <a:rPr lang="en-US">
                <a:solidFill>
                  <a:srgbClr val="004F76"/>
                </a:solidFill>
              </a:rPr>
              <a:pPr/>
              <a:t>‹#›</a:t>
            </a:fld>
            <a:endParaRPr lang="en-US">
              <a:solidFill>
                <a:srgbClr val="004F76"/>
              </a:solidFill>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4" name="Content Placeholder 6" descr="MDELogo.ai"/>
          <p:cNvPicPr>
            <a:picLocks noChangeAspect="1"/>
          </p:cNvPicPr>
          <p:nvPr/>
        </p:nvPicPr>
        <p:blipFill>
          <a:blip r:embed="rId2" cstate="print"/>
          <a:srcRect l="10493" r="10493"/>
          <a:stretch>
            <a:fillRect/>
          </a:stretch>
        </p:blipFill>
        <p:spPr bwMode="auto">
          <a:xfrm>
            <a:off x="-585788" y="-157163"/>
            <a:ext cx="2085976" cy="2041526"/>
          </a:xfrm>
          <a:prstGeom prst="rect">
            <a:avLst/>
          </a:prstGeom>
          <a:noFill/>
          <a:ln w="9525">
            <a:noFill/>
            <a:miter lim="800000"/>
            <a:headEnd/>
            <a:tailEnd/>
          </a:ln>
        </p:spPr>
      </p:pic>
      <p:sp>
        <p:nvSpPr>
          <p:cNvPr id="2" name="Title 1"/>
          <p:cNvSpPr>
            <a:spLocks noGrp="1"/>
          </p:cNvSpPr>
          <p:nvPr>
            <p:ph type="title"/>
          </p:nvPr>
        </p:nvSpPr>
        <p:spPr>
          <a:xfrm>
            <a:off x="914400" y="274638"/>
            <a:ext cx="7772400" cy="1143000"/>
          </a:xfrm>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Slide Number Placeholder 5"/>
          <p:cNvSpPr>
            <a:spLocks noGrp="1"/>
          </p:cNvSpPr>
          <p:nvPr>
            <p:ph type="sldNum" sz="quarter" idx="10"/>
          </p:nvPr>
        </p:nvSpPr>
        <p:spPr/>
        <p:txBody>
          <a:bodyPr/>
          <a:lstStyle>
            <a:lvl1pPr>
              <a:defRPr/>
            </a:lvl1pPr>
          </a:lstStyle>
          <a:p>
            <a:fld id="{279EF30D-E32F-47A6-97E4-F80D35CAB52D}" type="slidenum">
              <a:rPr lang="en-US">
                <a:solidFill>
                  <a:srgbClr val="004F76"/>
                </a:solidFill>
              </a:rPr>
              <a:pPr/>
              <a:t>‹#›</a:t>
            </a:fld>
            <a:endParaRPr lang="en-US">
              <a:solidFill>
                <a:srgbClr val="004F76"/>
              </a:solidFill>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Slide Number Placeholder 17"/>
          <p:cNvSpPr>
            <a:spLocks noGrp="1"/>
          </p:cNvSpPr>
          <p:nvPr>
            <p:ph type="sldNum" sz="quarter" idx="10"/>
          </p:nvPr>
        </p:nvSpPr>
        <p:spPr/>
        <p:txBody>
          <a:bodyPr/>
          <a:lstStyle>
            <a:lvl1pPr>
              <a:defRPr/>
            </a:lvl1pPr>
          </a:lstStyle>
          <a:p>
            <a:fld id="{03316A29-60BD-4789-A3F3-B47184CAAD78}" type="slidenum">
              <a:rPr lang="en-US">
                <a:solidFill>
                  <a:srgbClr val="004F76"/>
                </a:solidFill>
              </a:rPr>
              <a:pPr/>
              <a:t>‹#›</a:t>
            </a:fld>
            <a:endParaRPr lang="en-US">
              <a:solidFill>
                <a:srgbClr val="004F76"/>
              </a:solidFill>
            </a:endParaRP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5" name="Content Placeholder 6" descr="MDELogo.ai"/>
          <p:cNvPicPr>
            <a:picLocks noChangeAspect="1"/>
          </p:cNvPicPr>
          <p:nvPr/>
        </p:nvPicPr>
        <p:blipFill>
          <a:blip r:embed="rId2" cstate="print"/>
          <a:srcRect l="10493" r="10493"/>
          <a:stretch>
            <a:fillRect/>
          </a:stretch>
        </p:blipFill>
        <p:spPr bwMode="auto">
          <a:xfrm>
            <a:off x="-381000" y="-228600"/>
            <a:ext cx="2087563" cy="2041525"/>
          </a:xfrm>
          <a:prstGeom prst="rect">
            <a:avLst/>
          </a:prstGeom>
          <a:noFill/>
          <a:ln w="9525">
            <a:noFill/>
            <a:miter lim="800000"/>
            <a:headEnd/>
            <a:tailEnd/>
          </a:ln>
        </p:spPr>
      </p:pic>
      <p:sp>
        <p:nvSpPr>
          <p:cNvPr id="2" name="Title 1"/>
          <p:cNvSpPr>
            <a:spLocks noGrp="1"/>
          </p:cNvSpPr>
          <p:nvPr>
            <p:ph type="title"/>
          </p:nvPr>
        </p:nvSpPr>
        <p:spPr>
          <a:xfrm>
            <a:off x="1143000" y="274638"/>
            <a:ext cx="7543800" cy="1143000"/>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457200" y="1481138"/>
            <a:ext cx="4038600" cy="452596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481138"/>
            <a:ext cx="4038600" cy="452596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Slide Number Placeholder 6"/>
          <p:cNvSpPr>
            <a:spLocks noGrp="1"/>
          </p:cNvSpPr>
          <p:nvPr>
            <p:ph type="sldNum" sz="quarter" idx="10"/>
          </p:nvPr>
        </p:nvSpPr>
        <p:spPr/>
        <p:txBody>
          <a:bodyPr/>
          <a:lstStyle>
            <a:lvl1pPr>
              <a:defRPr/>
            </a:lvl1pPr>
          </a:lstStyle>
          <a:p>
            <a:fld id="{F65D68EB-3315-4801-89F1-1AD6B2D5DFFE}" type="slidenum">
              <a:rPr lang="en-US">
                <a:solidFill>
                  <a:srgbClr val="004F76"/>
                </a:solidFill>
              </a:rPr>
              <a:pPr/>
              <a:t>‹#›</a:t>
            </a:fld>
            <a:endParaRPr lang="en-US">
              <a:solidFill>
                <a:srgbClr val="004F76"/>
              </a:solidFill>
            </a:endParaRPr>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7" name="Content Placeholder 6" descr="MDELogo.ai"/>
          <p:cNvPicPr>
            <a:picLocks noChangeAspect="1"/>
          </p:cNvPicPr>
          <p:nvPr/>
        </p:nvPicPr>
        <p:blipFill>
          <a:blip r:embed="rId2" cstate="print"/>
          <a:srcRect l="10493" r="10493"/>
          <a:stretch>
            <a:fillRect/>
          </a:stretch>
        </p:blipFill>
        <p:spPr bwMode="auto">
          <a:xfrm>
            <a:off x="-585788" y="-157163"/>
            <a:ext cx="2085976" cy="2041526"/>
          </a:xfrm>
          <a:prstGeom prst="rect">
            <a:avLst/>
          </a:prstGeom>
          <a:noFill/>
          <a:ln w="9525">
            <a:noFill/>
            <a:miter lim="800000"/>
            <a:headEnd/>
            <a:tailEnd/>
          </a:ln>
        </p:spPr>
      </p:pic>
      <p:sp>
        <p:nvSpPr>
          <p:cNvPr id="2" name="Title 1"/>
          <p:cNvSpPr>
            <a:spLocks noGrp="1"/>
          </p:cNvSpPr>
          <p:nvPr>
            <p:ph type="title"/>
          </p:nvPr>
        </p:nvSpPr>
        <p:spPr>
          <a:xfrm>
            <a:off x="914400" y="274638"/>
            <a:ext cx="7772400" cy="1143000"/>
          </a:xfrm>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8" name="Slide Number Placeholder 8"/>
          <p:cNvSpPr>
            <a:spLocks noGrp="1"/>
          </p:cNvSpPr>
          <p:nvPr>
            <p:ph type="sldNum" sz="quarter" idx="10"/>
          </p:nvPr>
        </p:nvSpPr>
        <p:spPr/>
        <p:txBody>
          <a:bodyPr/>
          <a:lstStyle>
            <a:lvl1pPr>
              <a:defRPr/>
            </a:lvl1pPr>
          </a:lstStyle>
          <a:p>
            <a:fld id="{D0D031AE-FA6E-4670-A61A-B4244018C60E}" type="slidenum">
              <a:rPr lang="en-US">
                <a:solidFill>
                  <a:srgbClr val="004F76"/>
                </a:solidFill>
              </a:rPr>
              <a:pPr/>
              <a:t>‹#›</a:t>
            </a:fld>
            <a:endParaRPr lang="en-US">
              <a:solidFill>
                <a:srgbClr val="004F76"/>
              </a:solidFill>
            </a:endParaRPr>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3" name="Content Placeholder 6" descr="MDELogo.ai"/>
          <p:cNvPicPr>
            <a:picLocks noChangeAspect="1"/>
          </p:cNvPicPr>
          <p:nvPr/>
        </p:nvPicPr>
        <p:blipFill>
          <a:blip r:embed="rId2" cstate="print"/>
          <a:srcRect l="10493" r="10493"/>
          <a:stretch>
            <a:fillRect/>
          </a:stretch>
        </p:blipFill>
        <p:spPr bwMode="auto">
          <a:xfrm>
            <a:off x="-585788" y="-157163"/>
            <a:ext cx="2085976" cy="2041526"/>
          </a:xfrm>
          <a:prstGeom prst="rect">
            <a:avLst/>
          </a:prstGeom>
          <a:noFill/>
          <a:ln w="9525">
            <a:noFill/>
            <a:miter lim="800000"/>
            <a:headEnd/>
            <a:tailEnd/>
          </a:ln>
        </p:spPr>
      </p:pic>
      <p:sp>
        <p:nvSpPr>
          <p:cNvPr id="2" name="Title 1"/>
          <p:cNvSpPr>
            <a:spLocks noGrp="1"/>
          </p:cNvSpPr>
          <p:nvPr>
            <p:ph type="title"/>
          </p:nvPr>
        </p:nvSpPr>
        <p:spPr>
          <a:xfrm>
            <a:off x="914400" y="274638"/>
            <a:ext cx="7772400" cy="1143000"/>
          </a:xfrm>
        </p:spPr>
        <p:txBody>
          <a:bodyPr/>
          <a:lstStyle/>
          <a:p>
            <a:r>
              <a:rPr lang="en-US" smtClean="0"/>
              <a:t>Click to edit Master title style</a:t>
            </a:r>
            <a:endParaRPr lang="en-US" dirty="0"/>
          </a:p>
        </p:txBody>
      </p:sp>
      <p:sp>
        <p:nvSpPr>
          <p:cNvPr id="4" name="Slide Number Placeholder 4"/>
          <p:cNvSpPr>
            <a:spLocks noGrp="1"/>
          </p:cNvSpPr>
          <p:nvPr>
            <p:ph type="sldNum" sz="quarter" idx="10"/>
          </p:nvPr>
        </p:nvSpPr>
        <p:spPr/>
        <p:txBody>
          <a:bodyPr/>
          <a:lstStyle>
            <a:lvl1pPr>
              <a:defRPr/>
            </a:lvl1pPr>
          </a:lstStyle>
          <a:p>
            <a:fld id="{D40A04E6-ADCA-46B6-9DE4-5AD2EA84BF0F}" type="slidenum">
              <a:rPr lang="en-US">
                <a:solidFill>
                  <a:srgbClr val="004F76"/>
                </a:solidFill>
              </a:rPr>
              <a:pPr/>
              <a:t>‹#›</a:t>
            </a:fld>
            <a:endParaRPr lang="en-US">
              <a:solidFill>
                <a:srgbClr val="004F76"/>
              </a:solidFill>
            </a:endParaRPr>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Slide Number Placeholder 17"/>
          <p:cNvSpPr>
            <a:spLocks noGrp="1"/>
          </p:cNvSpPr>
          <p:nvPr>
            <p:ph type="sldNum" sz="quarter" idx="10"/>
          </p:nvPr>
        </p:nvSpPr>
        <p:spPr/>
        <p:txBody>
          <a:bodyPr/>
          <a:lstStyle>
            <a:lvl1pPr>
              <a:defRPr/>
            </a:lvl1pPr>
          </a:lstStyle>
          <a:p>
            <a:fld id="{92434311-56E0-4A9D-AFD7-C62C6BBB2F00}" type="slidenum">
              <a:rPr lang="en-US">
                <a:solidFill>
                  <a:srgbClr val="004F76"/>
                </a:solidFill>
              </a:rPr>
              <a:pPr/>
              <a:t>‹#›</a:t>
            </a:fld>
            <a:endParaRPr lang="en-US">
              <a:solidFill>
                <a:srgbClr val="004F76"/>
              </a:solidFill>
            </a:endParaRPr>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dirty="0"/>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Slide Number Placeholder 17"/>
          <p:cNvSpPr>
            <a:spLocks noGrp="1"/>
          </p:cNvSpPr>
          <p:nvPr>
            <p:ph type="sldNum" sz="quarter" idx="10"/>
          </p:nvPr>
        </p:nvSpPr>
        <p:spPr/>
        <p:txBody>
          <a:bodyPr/>
          <a:lstStyle>
            <a:lvl1pPr>
              <a:defRPr/>
            </a:lvl1pPr>
          </a:lstStyle>
          <a:p>
            <a:fld id="{8E1EC6F1-6CCC-4C78-BA57-F48D20EB6A86}" type="slidenum">
              <a:rPr lang="en-US">
                <a:solidFill>
                  <a:srgbClr val="004F76"/>
                </a:solidFill>
              </a:rPr>
              <a:pPr/>
              <a:t>‹#›</a:t>
            </a:fld>
            <a:endParaRPr lang="en-US">
              <a:solidFill>
                <a:srgbClr val="004F76"/>
              </a:solidFill>
            </a:endParaRPr>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dirty="0"/>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Drag picture to placeholder or click icon to add</a:t>
            </a:r>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Slide Number Placeholder 17"/>
          <p:cNvSpPr>
            <a:spLocks noGrp="1"/>
          </p:cNvSpPr>
          <p:nvPr>
            <p:ph type="sldNum" sz="quarter" idx="10"/>
          </p:nvPr>
        </p:nvSpPr>
        <p:spPr/>
        <p:txBody>
          <a:bodyPr/>
          <a:lstStyle>
            <a:lvl1pPr>
              <a:defRPr/>
            </a:lvl1pPr>
          </a:lstStyle>
          <a:p>
            <a:fld id="{F9DAAB27-D35F-4C4E-A2A9-9C889B134813}" type="slidenum">
              <a:rPr lang="en-US">
                <a:solidFill>
                  <a:srgbClr val="004F76"/>
                </a:solidFill>
              </a:rPr>
              <a:pPr/>
              <a:t>‹#›</a:t>
            </a:fld>
            <a:endParaRPr lang="en-US">
              <a:solidFill>
                <a:srgbClr val="004F76"/>
              </a:solidFill>
            </a:endParaRPr>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4" name="Content Placeholder 6" descr="MDELogo.ai"/>
          <p:cNvPicPr>
            <a:picLocks noChangeAspect="1"/>
          </p:cNvPicPr>
          <p:nvPr/>
        </p:nvPicPr>
        <p:blipFill>
          <a:blip r:embed="rId2" cstate="print"/>
          <a:srcRect l="10493" r="10493"/>
          <a:stretch>
            <a:fillRect/>
          </a:stretch>
        </p:blipFill>
        <p:spPr bwMode="auto">
          <a:xfrm>
            <a:off x="-585788" y="-157163"/>
            <a:ext cx="2085976" cy="2041526"/>
          </a:xfrm>
          <a:prstGeom prst="rect">
            <a:avLst/>
          </a:prstGeom>
          <a:noFill/>
          <a:ln w="9525">
            <a:noFill/>
            <a:miter lim="800000"/>
            <a:headEnd/>
            <a:tailEnd/>
          </a:ln>
        </p:spPr>
      </p:pic>
      <p:sp>
        <p:nvSpPr>
          <p:cNvPr id="2" name="Title 1"/>
          <p:cNvSpPr>
            <a:spLocks noGrp="1"/>
          </p:cNvSpPr>
          <p:nvPr>
            <p:ph type="title"/>
          </p:nvPr>
        </p:nvSpPr>
        <p:spPr>
          <a:xfrm>
            <a:off x="914400" y="274638"/>
            <a:ext cx="7772400" cy="1143000"/>
          </a:xfrm>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Slide Number Placeholder 5"/>
          <p:cNvSpPr>
            <a:spLocks noGrp="1"/>
          </p:cNvSpPr>
          <p:nvPr>
            <p:ph type="sldNum" sz="quarter" idx="10"/>
          </p:nvPr>
        </p:nvSpPr>
        <p:spPr/>
        <p:txBody>
          <a:bodyPr/>
          <a:lstStyle>
            <a:lvl1pPr>
              <a:defRPr/>
            </a:lvl1pPr>
          </a:lstStyle>
          <a:p>
            <a:fld id="{5C5AFEED-EB88-41B6-B2E6-140C3298CAD0}" type="slidenum">
              <a:rPr lang="en-US">
                <a:solidFill>
                  <a:srgbClr val="004F76"/>
                </a:solidFill>
              </a:rPr>
              <a:pPr/>
              <a:t>‹#›</a:t>
            </a:fld>
            <a:endParaRPr lang="en-US">
              <a:solidFill>
                <a:srgbClr val="004F76"/>
              </a:solidFill>
            </a:endParaRPr>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732462"/>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274638"/>
            <a:ext cx="6019800" cy="573246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Slide Number Placeholder 17"/>
          <p:cNvSpPr>
            <a:spLocks noGrp="1"/>
          </p:cNvSpPr>
          <p:nvPr>
            <p:ph type="sldNum" sz="quarter" idx="10"/>
          </p:nvPr>
        </p:nvSpPr>
        <p:spPr/>
        <p:txBody>
          <a:bodyPr/>
          <a:lstStyle>
            <a:lvl1pPr>
              <a:defRPr/>
            </a:lvl1pPr>
          </a:lstStyle>
          <a:p>
            <a:fld id="{6A61300C-F1EC-457A-8899-A2BD7FB1D4F8}" type="slidenum">
              <a:rPr lang="en-US">
                <a:solidFill>
                  <a:srgbClr val="004F76"/>
                </a:solidFill>
              </a:rPr>
              <a:pPr/>
              <a:t>‹#›</a:t>
            </a:fld>
            <a:endParaRPr lang="en-US">
              <a:solidFill>
                <a:srgbClr val="004F76"/>
              </a:solidFill>
            </a:endParaRPr>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490538" y="47625"/>
            <a:ext cx="8288337" cy="5335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3" name="Slide Number Placeholder 2"/>
          <p:cNvSpPr>
            <a:spLocks noGrp="1"/>
          </p:cNvSpPr>
          <p:nvPr>
            <p:ph type="sldNum" sz="quarter" idx="10"/>
          </p:nvPr>
        </p:nvSpPr>
        <p:spPr>
          <a:xfrm>
            <a:off x="0" y="6597650"/>
            <a:ext cx="708025" cy="260350"/>
          </a:xfrm>
        </p:spPr>
        <p:txBody>
          <a:bodyPr/>
          <a:lstStyle>
            <a:lvl1pPr>
              <a:defRPr/>
            </a:lvl1pPr>
          </a:lstStyle>
          <a:p>
            <a:r>
              <a:rPr lang="en-US">
                <a:solidFill>
                  <a:srgbClr val="004F76"/>
                </a:solidFill>
              </a:rPr>
              <a:t>Page </a:t>
            </a:r>
            <a:fld id="{0ABF0377-4A08-4F4C-B6C0-2F6C87A64FE8}" type="slidenum">
              <a:rPr lang="en-US">
                <a:solidFill>
                  <a:srgbClr val="004F76"/>
                </a:solidFill>
              </a:rPr>
              <a:pPr/>
              <a:t>‹#›</a:t>
            </a:fld>
            <a:endParaRPr lang="en-US">
              <a:solidFill>
                <a:srgbClr val="004F76"/>
              </a:solidFill>
            </a:endParaRPr>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390FB94A-18E1-104C-AD07-0EC660370EBA}" type="datetimeFigureOut">
              <a:rPr lang="en-US" smtClean="0">
                <a:solidFill>
                  <a:prstClr val="black">
                    <a:tint val="75000"/>
                  </a:prstClr>
                </a:solidFill>
              </a:rPr>
              <a:pPr/>
              <a:t>7/17/2014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BED38E5-DC33-D646-B92F-C85717B6D0E2}"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785363073"/>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90FB94A-18E1-104C-AD07-0EC660370EBA}" type="datetimeFigureOut">
              <a:rPr lang="en-US" smtClean="0">
                <a:solidFill>
                  <a:prstClr val="black">
                    <a:tint val="75000"/>
                  </a:prstClr>
                </a:solidFill>
              </a:rPr>
              <a:pPr/>
              <a:t>7/17/2014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BED38E5-DC33-D646-B92F-C85717B6D0E2}"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968008220"/>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90FB94A-18E1-104C-AD07-0EC660370EBA}" type="datetimeFigureOut">
              <a:rPr lang="en-US" smtClean="0">
                <a:solidFill>
                  <a:prstClr val="black">
                    <a:tint val="75000"/>
                  </a:prstClr>
                </a:solidFill>
              </a:rPr>
              <a:pPr/>
              <a:t>7/17/2014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BED38E5-DC33-D646-B92F-C85717B6D0E2}"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452191539"/>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390FB94A-18E1-104C-AD07-0EC660370EBA}" type="datetimeFigureOut">
              <a:rPr lang="en-US" smtClean="0">
                <a:solidFill>
                  <a:prstClr val="black">
                    <a:tint val="75000"/>
                  </a:prstClr>
                </a:solidFill>
              </a:rPr>
              <a:pPr/>
              <a:t>7/17/2014</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BBED38E5-DC33-D646-B92F-C85717B6D0E2}"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804101226"/>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390FB94A-18E1-104C-AD07-0EC660370EBA}" type="datetimeFigureOut">
              <a:rPr lang="en-US" smtClean="0">
                <a:solidFill>
                  <a:prstClr val="black">
                    <a:tint val="75000"/>
                  </a:prstClr>
                </a:solidFill>
              </a:rPr>
              <a:pPr/>
              <a:t>7/17/2014</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BBED38E5-DC33-D646-B92F-C85717B6D0E2}"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251027122"/>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390FB94A-18E1-104C-AD07-0EC660370EBA}" type="datetimeFigureOut">
              <a:rPr lang="en-US" smtClean="0">
                <a:solidFill>
                  <a:prstClr val="black">
                    <a:tint val="75000"/>
                  </a:prstClr>
                </a:solidFill>
              </a:rPr>
              <a:pPr/>
              <a:t>7/17/2014</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BBED38E5-DC33-D646-B92F-C85717B6D0E2}"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101582212"/>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90FB94A-18E1-104C-AD07-0EC660370EBA}" type="datetimeFigureOut">
              <a:rPr lang="en-US" smtClean="0">
                <a:solidFill>
                  <a:prstClr val="black">
                    <a:tint val="75000"/>
                  </a:prstClr>
                </a:solidFill>
              </a:rPr>
              <a:pPr/>
              <a:t>7/17/2014</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BBED38E5-DC33-D646-B92F-C85717B6D0E2}"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02071084"/>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90FB94A-18E1-104C-AD07-0EC660370EBA}" type="datetimeFigureOut">
              <a:rPr lang="en-US" smtClean="0">
                <a:solidFill>
                  <a:prstClr val="black">
                    <a:tint val="75000"/>
                  </a:prstClr>
                </a:solidFill>
              </a:rPr>
              <a:pPr/>
              <a:t>7/17/2014</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BBED38E5-DC33-D646-B92F-C85717B6D0E2}"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986016927"/>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90FB94A-18E1-104C-AD07-0EC660370EBA}" type="datetimeFigureOut">
              <a:rPr lang="en-US" smtClean="0">
                <a:solidFill>
                  <a:prstClr val="black">
                    <a:tint val="75000"/>
                  </a:prstClr>
                </a:solidFill>
              </a:rPr>
              <a:pPr/>
              <a:t>7/17/2014</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BBED38E5-DC33-D646-B92F-C85717B6D0E2}"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678789188"/>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90FB94A-18E1-104C-AD07-0EC660370EBA}" type="datetimeFigureOut">
              <a:rPr lang="en-US" smtClean="0">
                <a:solidFill>
                  <a:prstClr val="black">
                    <a:tint val="75000"/>
                  </a:prstClr>
                </a:solidFill>
              </a:rPr>
              <a:pPr/>
              <a:t>7/17/2014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BED38E5-DC33-D646-B92F-C85717B6D0E2}"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125615137"/>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90FB94A-18E1-104C-AD07-0EC660370EBA}" type="datetimeFigureOut">
              <a:rPr lang="en-US" smtClean="0">
                <a:solidFill>
                  <a:prstClr val="black">
                    <a:tint val="75000"/>
                  </a:prstClr>
                </a:solidFill>
              </a:rPr>
              <a:pPr/>
              <a:t>7/17/2014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BED38E5-DC33-D646-B92F-C85717B6D0E2}"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2873003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emf"/></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theme" Target="../theme/theme3.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slideLayout" Target="../slideLayouts/slideLayout34.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5" Type="http://schemas.openxmlformats.org/officeDocument/2006/relationships/image" Target="../media/image2.emf"/><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 Id="rId14" Type="http://schemas.openxmlformats.org/officeDocument/2006/relationships/image" Target="../media/image1.jpeg"/></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2.xml"/><Relationship Id="rId3" Type="http://schemas.openxmlformats.org/officeDocument/2006/relationships/slideLayout" Target="../slideLayouts/slideLayout37.xml"/><Relationship Id="rId7" Type="http://schemas.openxmlformats.org/officeDocument/2006/relationships/slideLayout" Target="../slideLayouts/slideLayout41.xml"/><Relationship Id="rId12" Type="http://schemas.openxmlformats.org/officeDocument/2006/relationships/theme" Target="../theme/theme4.xml"/><Relationship Id="rId2" Type="http://schemas.openxmlformats.org/officeDocument/2006/relationships/slideLayout" Target="../slideLayouts/slideLayout36.xml"/><Relationship Id="rId1" Type="http://schemas.openxmlformats.org/officeDocument/2006/relationships/slideLayout" Target="../slideLayouts/slideLayout35.xml"/><Relationship Id="rId6" Type="http://schemas.openxmlformats.org/officeDocument/2006/relationships/slideLayout" Target="../slideLayouts/slideLayout40.xml"/><Relationship Id="rId11" Type="http://schemas.openxmlformats.org/officeDocument/2006/relationships/slideLayout" Target="../slideLayouts/slideLayout45.xml"/><Relationship Id="rId5" Type="http://schemas.openxmlformats.org/officeDocument/2006/relationships/slideLayout" Target="../slideLayouts/slideLayout39.xml"/><Relationship Id="rId10" Type="http://schemas.openxmlformats.org/officeDocument/2006/relationships/slideLayout" Target="../slideLayouts/slideLayout44.xml"/><Relationship Id="rId4" Type="http://schemas.openxmlformats.org/officeDocument/2006/relationships/slideLayout" Target="../slideLayouts/slideLayout38.xml"/><Relationship Id="rId9" Type="http://schemas.openxmlformats.org/officeDocument/2006/relationships/slideLayout" Target="../slideLayouts/slideLayout43.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3" name="Freeform 12"/>
          <p:cNvSpPr>
            <a:spLocks/>
          </p:cNvSpPr>
          <p:nvPr/>
        </p:nvSpPr>
        <p:spPr bwMode="auto">
          <a:xfrm>
            <a:off x="715963" y="5002213"/>
            <a:ext cx="3802062" cy="1443037"/>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a:lstStyle>
            <a:extLst/>
          </a:lstStyle>
          <a:p>
            <a:pPr fontAlgn="auto">
              <a:spcBef>
                <a:spcPts val="0"/>
              </a:spcBef>
              <a:spcAft>
                <a:spcPts val="0"/>
              </a:spcAft>
              <a:defRPr/>
            </a:pPr>
            <a:endParaRPr lang="en-US">
              <a:latin typeface="+mn-lt"/>
              <a:ea typeface="+mn-ea"/>
            </a:endParaRPr>
          </a:p>
        </p:txBody>
      </p:sp>
      <p:sp>
        <p:nvSpPr>
          <p:cNvPr id="1027" name="Freeform 11"/>
          <p:cNvSpPr>
            <a:spLocks/>
          </p:cNvSpPr>
          <p:nvPr/>
        </p:nvSpPr>
        <p:spPr bwMode="auto">
          <a:xfrm>
            <a:off x="-53975" y="5784850"/>
            <a:ext cx="3802063" cy="838200"/>
          </a:xfrm>
          <a:custGeom>
            <a:avLst/>
            <a:gdLst>
              <a:gd name="T0" fmla="*/ 0 w 5760"/>
              <a:gd name="T1" fmla="*/ 0 h 528"/>
              <a:gd name="T2" fmla="*/ 2147483647 w 5760"/>
              <a:gd name="T3" fmla="*/ 0 h 528"/>
              <a:gd name="T4" fmla="*/ 2147483647 w 5760"/>
              <a:gd name="T5" fmla="*/ 2147483647 h 528"/>
              <a:gd name="T6" fmla="*/ 2147483647 w 5760"/>
              <a:gd name="T7" fmla="*/ 0 h 528"/>
              <a:gd name="T8" fmla="*/ 0 60000 65536"/>
              <a:gd name="T9" fmla="*/ 0 60000 65536"/>
              <a:gd name="T10" fmla="*/ 0 60000 65536"/>
              <a:gd name="T11" fmla="*/ 0 60000 65536"/>
              <a:gd name="T12" fmla="*/ 0 w 5760"/>
              <a:gd name="T13" fmla="*/ 0 h 528"/>
              <a:gd name="T14" fmla="*/ 5760 w 5760"/>
              <a:gd name="T15" fmla="*/ 528 h 528"/>
            </a:gdLst>
            <a:ahLst/>
            <a:cxnLst>
              <a:cxn ang="T8">
                <a:pos x="T0" y="T1"/>
              </a:cxn>
              <a:cxn ang="T9">
                <a:pos x="T2" y="T3"/>
              </a:cxn>
              <a:cxn ang="T10">
                <a:pos x="T4" y="T5"/>
              </a:cxn>
              <a:cxn ang="T11">
                <a:pos x="T6" y="T7"/>
              </a:cxn>
            </a:cxnLst>
            <a:rect l="T12" t="T13" r="T14" b="T15"/>
            <a:pathLst>
              <a:path w="5760" h="528">
                <a:moveTo>
                  <a:pt x="817" y="97"/>
                </a:moveTo>
                <a:lnTo>
                  <a:pt x="6408" y="682"/>
                </a:lnTo>
                <a:lnTo>
                  <a:pt x="5232" y="685"/>
                </a:lnTo>
                <a:lnTo>
                  <a:pt x="829" y="101"/>
                </a:lnTo>
              </a:path>
            </a:pathLst>
          </a:custGeom>
          <a:solidFill>
            <a:srgbClr val="000000"/>
          </a:solidFill>
          <a:ln w="9525" cap="flat" cmpd="sng">
            <a:noFill/>
            <a:prstDash val="solid"/>
            <a:round/>
            <a:headEnd type="none" w="med" len="med"/>
            <a:tailEnd type="none" w="med" len="med"/>
          </a:ln>
        </p:spPr>
        <p:txBody>
          <a:bodyPr/>
          <a:lstStyle/>
          <a:p>
            <a:endParaRPr lang="en-US"/>
          </a:p>
        </p:txBody>
      </p:sp>
      <p:sp>
        <p:nvSpPr>
          <p:cNvPr id="14" name="Right Triangle 13"/>
          <p:cNvSpPr>
            <a:spLocks/>
          </p:cNvSpPr>
          <p:nvPr/>
        </p:nvSpPr>
        <p:spPr bwMode="auto">
          <a:xfrm>
            <a:off x="-6042" y="5791253"/>
            <a:ext cx="3402314" cy="1080868"/>
          </a:xfrm>
          <a:prstGeom prst="rtTriangle">
            <a:avLst/>
          </a:prstGeom>
          <a:blipFill>
            <a:blip r:embed="rId1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cxnSp>
        <p:nvCxnSpPr>
          <p:cNvPr id="15" name="Straight Connector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lang="en-US" smtClean="0"/>
              <a:t>Click to edit Master title style</a:t>
            </a:r>
            <a:endParaRPr lang="en-US" dirty="0"/>
          </a:p>
        </p:txBody>
      </p:sp>
      <p:sp>
        <p:nvSpPr>
          <p:cNvPr id="1033" name="Text Placeholder 29"/>
          <p:cNvSpPr>
            <a:spLocks noGrp="1"/>
          </p:cNvSpPr>
          <p:nvPr>
            <p:ph type="body" idx="1"/>
          </p:nvPr>
        </p:nvSpPr>
        <p:spPr bwMode="auto">
          <a:xfrm>
            <a:off x="457200" y="1481138"/>
            <a:ext cx="8229600" cy="452596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8" name="Slide Number Placeholder 17"/>
          <p:cNvSpPr>
            <a:spLocks noGrp="1"/>
          </p:cNvSpPr>
          <p:nvPr>
            <p:ph type="sldNum" sz="quarter" idx="4"/>
          </p:nvPr>
        </p:nvSpPr>
        <p:spPr>
          <a:xfrm>
            <a:off x="8647113" y="6408738"/>
            <a:ext cx="366712" cy="365125"/>
          </a:xfrm>
          <a:prstGeom prst="rect">
            <a:avLst/>
          </a:prstGeom>
        </p:spPr>
        <p:txBody>
          <a:bodyPr vert="horz" wrap="square" lIns="91440" tIns="45720" rIns="91440" bIns="45720" numCol="1" anchor="b" anchorCtr="0" compatLnSpc="1">
            <a:prstTxWarp prst="textNoShape">
              <a:avLst/>
            </a:prstTxWarp>
          </a:bodyPr>
          <a:lstStyle>
            <a:lvl1pPr algn="r">
              <a:defRPr sz="1000">
                <a:latin typeface="Lucida Sans Unicode" pitchFamily="34" charset="0"/>
              </a:defRPr>
            </a:lvl1pPr>
          </a:lstStyle>
          <a:p>
            <a:fld id="{55EE4DBD-2846-49A0-9A3C-79E77D2D49C7}" type="slidenum">
              <a:rPr lang="en-US"/>
              <a:pPr/>
              <a:t>‹#›</a:t>
            </a:fld>
            <a:endParaRPr lang="en-US"/>
          </a:p>
        </p:txBody>
      </p:sp>
      <p:pic>
        <p:nvPicPr>
          <p:cNvPr id="1035" name="Picture 1" descr="MDECrown.ai"/>
          <p:cNvPicPr>
            <a:picLocks noChangeAspect="1"/>
          </p:cNvPicPr>
          <p:nvPr/>
        </p:nvPicPr>
        <p:blipFill>
          <a:blip r:embed="rId14"/>
          <a:srcRect/>
          <a:stretch>
            <a:fillRect/>
          </a:stretch>
        </p:blipFill>
        <p:spPr bwMode="auto">
          <a:xfrm>
            <a:off x="6781800" y="6019800"/>
            <a:ext cx="2743200" cy="2057400"/>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3851" r:id="rId1"/>
    <p:sldLayoutId id="2147483868" r:id="rId2"/>
    <p:sldLayoutId id="2147483852" r:id="rId3"/>
    <p:sldLayoutId id="2147483869" r:id="rId4"/>
    <p:sldLayoutId id="2147483870" r:id="rId5"/>
    <p:sldLayoutId id="2147483871" r:id="rId6"/>
    <p:sldLayoutId id="2147483853" r:id="rId7"/>
    <p:sldLayoutId id="2147483854" r:id="rId8"/>
    <p:sldLayoutId id="2147483855" r:id="rId9"/>
    <p:sldLayoutId id="2147483872" r:id="rId10"/>
    <p:sldLayoutId id="2147483856" r:id="rId11"/>
  </p:sldLayoutIdLst>
  <p:timing>
    <p:tnLst>
      <p:par>
        <p:cTn id="1" dur="indefinite" restart="never" nodeType="tmRoot"/>
      </p:par>
    </p:tnLst>
  </p:timing>
  <p:hf hdr="0" ftr="0" dt="0"/>
  <p:txStyles>
    <p:titleStyle>
      <a:lvl1pPr algn="ctr" rtl="0" eaLnBrk="0" fontAlgn="base" hangingPunct="0">
        <a:spcBef>
          <a:spcPct val="0"/>
        </a:spcBef>
        <a:spcAft>
          <a:spcPct val="0"/>
        </a:spcAft>
        <a:defRPr sz="4000">
          <a:solidFill>
            <a:schemeClr val="tx2"/>
          </a:solidFill>
          <a:latin typeface="+mj-lt"/>
          <a:ea typeface="+mj-ea"/>
          <a:cs typeface="Open Sans Semibold"/>
        </a:defRPr>
      </a:lvl1pPr>
      <a:lvl2pPr algn="ctr" rtl="0" eaLnBrk="0" fontAlgn="base" hangingPunct="0">
        <a:spcBef>
          <a:spcPct val="0"/>
        </a:spcBef>
        <a:spcAft>
          <a:spcPct val="0"/>
        </a:spcAft>
        <a:defRPr sz="4000">
          <a:solidFill>
            <a:schemeClr val="tx2"/>
          </a:solidFill>
          <a:latin typeface="Lucida Sans Unicode" charset="0"/>
          <a:ea typeface="ＭＳ Ｐゴシック" charset="0"/>
          <a:cs typeface="Open Sans Semibold"/>
        </a:defRPr>
      </a:lvl2pPr>
      <a:lvl3pPr algn="ctr" rtl="0" eaLnBrk="0" fontAlgn="base" hangingPunct="0">
        <a:spcBef>
          <a:spcPct val="0"/>
        </a:spcBef>
        <a:spcAft>
          <a:spcPct val="0"/>
        </a:spcAft>
        <a:defRPr sz="4000">
          <a:solidFill>
            <a:schemeClr val="tx2"/>
          </a:solidFill>
          <a:latin typeface="Lucida Sans Unicode" charset="0"/>
          <a:ea typeface="ＭＳ Ｐゴシック" charset="0"/>
          <a:cs typeface="Open Sans Semibold"/>
        </a:defRPr>
      </a:lvl3pPr>
      <a:lvl4pPr algn="ctr" rtl="0" eaLnBrk="0" fontAlgn="base" hangingPunct="0">
        <a:spcBef>
          <a:spcPct val="0"/>
        </a:spcBef>
        <a:spcAft>
          <a:spcPct val="0"/>
        </a:spcAft>
        <a:defRPr sz="4000">
          <a:solidFill>
            <a:schemeClr val="tx2"/>
          </a:solidFill>
          <a:latin typeface="Lucida Sans Unicode" charset="0"/>
          <a:ea typeface="ＭＳ Ｐゴシック" charset="0"/>
          <a:cs typeface="Open Sans Semibold"/>
        </a:defRPr>
      </a:lvl4pPr>
      <a:lvl5pPr algn="ctr" rtl="0" eaLnBrk="0" fontAlgn="base" hangingPunct="0">
        <a:spcBef>
          <a:spcPct val="0"/>
        </a:spcBef>
        <a:spcAft>
          <a:spcPct val="0"/>
        </a:spcAft>
        <a:defRPr sz="4000">
          <a:solidFill>
            <a:schemeClr val="tx2"/>
          </a:solidFill>
          <a:latin typeface="Lucida Sans Unicode" charset="0"/>
          <a:ea typeface="ＭＳ Ｐゴシック" charset="0"/>
          <a:cs typeface="Open Sans Semibold"/>
        </a:defRPr>
      </a:lvl5pPr>
      <a:lvl6pPr marL="457200" algn="l" rtl="0" eaLnBrk="1" fontAlgn="base" hangingPunct="1">
        <a:spcBef>
          <a:spcPct val="0"/>
        </a:spcBef>
        <a:spcAft>
          <a:spcPct val="0"/>
        </a:spcAft>
        <a:defRPr sz="4100" b="1">
          <a:solidFill>
            <a:schemeClr val="tx2"/>
          </a:solidFill>
          <a:latin typeface="Lucida Sans Unicode" charset="0"/>
          <a:ea typeface="ＭＳ Ｐゴシック" charset="0"/>
        </a:defRPr>
      </a:lvl6pPr>
      <a:lvl7pPr marL="914400" algn="l" rtl="0" eaLnBrk="1" fontAlgn="base" hangingPunct="1">
        <a:spcBef>
          <a:spcPct val="0"/>
        </a:spcBef>
        <a:spcAft>
          <a:spcPct val="0"/>
        </a:spcAft>
        <a:defRPr sz="4100" b="1">
          <a:solidFill>
            <a:schemeClr val="tx2"/>
          </a:solidFill>
          <a:latin typeface="Lucida Sans Unicode" charset="0"/>
          <a:ea typeface="ＭＳ Ｐゴシック" charset="0"/>
        </a:defRPr>
      </a:lvl7pPr>
      <a:lvl8pPr marL="1371600" algn="l" rtl="0" eaLnBrk="1" fontAlgn="base" hangingPunct="1">
        <a:spcBef>
          <a:spcPct val="0"/>
        </a:spcBef>
        <a:spcAft>
          <a:spcPct val="0"/>
        </a:spcAft>
        <a:defRPr sz="4100" b="1">
          <a:solidFill>
            <a:schemeClr val="tx2"/>
          </a:solidFill>
          <a:latin typeface="Lucida Sans Unicode" charset="0"/>
          <a:ea typeface="ＭＳ Ｐゴシック" charset="0"/>
        </a:defRPr>
      </a:lvl8pPr>
      <a:lvl9pPr marL="1828800" algn="l" rtl="0" eaLnBrk="1" fontAlgn="base" hangingPunct="1">
        <a:spcBef>
          <a:spcPct val="0"/>
        </a:spcBef>
        <a:spcAft>
          <a:spcPct val="0"/>
        </a:spcAft>
        <a:defRPr sz="4100" b="1">
          <a:solidFill>
            <a:schemeClr val="tx2"/>
          </a:solidFill>
          <a:latin typeface="Lucida Sans Unicode" charset="0"/>
          <a:ea typeface="ＭＳ Ｐゴシック" charset="0"/>
        </a:defRPr>
      </a:lvl9pPr>
    </p:titleStyle>
    <p:bodyStyle>
      <a:lvl1pPr marL="365125" indent="-255588" algn="l" rtl="0" eaLnBrk="0" fontAlgn="base" hangingPunct="0">
        <a:spcBef>
          <a:spcPts val="400"/>
        </a:spcBef>
        <a:spcAft>
          <a:spcPct val="0"/>
        </a:spcAft>
        <a:buClr>
          <a:schemeClr val="accent1"/>
        </a:buClr>
        <a:buSzPct val="68000"/>
        <a:buFont typeface="Wingdings 3" pitchFamily="18" charset="2"/>
        <a:buChar char=""/>
        <a:defRPr sz="2700">
          <a:solidFill>
            <a:schemeClr val="tx1"/>
          </a:solidFill>
          <a:latin typeface="+mn-lt"/>
          <a:ea typeface="+mn-ea"/>
          <a:cs typeface="ＭＳ Ｐゴシック" charset="0"/>
        </a:defRPr>
      </a:lvl1pPr>
      <a:lvl2pPr marL="620713" indent="-228600" algn="l" rtl="0" eaLnBrk="0" fontAlgn="base" hangingPunct="0">
        <a:spcBef>
          <a:spcPts val="325"/>
        </a:spcBef>
        <a:spcAft>
          <a:spcPct val="0"/>
        </a:spcAft>
        <a:buClr>
          <a:schemeClr val="accent1"/>
        </a:buClr>
        <a:buFont typeface="Verdana" pitchFamily="34" charset="0"/>
        <a:buChar char="◦"/>
        <a:defRPr sz="2300">
          <a:solidFill>
            <a:schemeClr val="tx1"/>
          </a:solidFill>
          <a:latin typeface="+mn-lt"/>
          <a:ea typeface="+mn-ea"/>
        </a:defRPr>
      </a:lvl2pPr>
      <a:lvl3pPr marL="858838" indent="-228600" algn="l" rtl="0" eaLnBrk="0" fontAlgn="base" hangingPunct="0">
        <a:spcBef>
          <a:spcPts val="350"/>
        </a:spcBef>
        <a:spcAft>
          <a:spcPct val="0"/>
        </a:spcAft>
        <a:buClr>
          <a:schemeClr val="accent2"/>
        </a:buClr>
        <a:buSzPct val="100000"/>
        <a:buFont typeface="Wingdings 2" pitchFamily="18" charset="2"/>
        <a:buChar char=""/>
        <a:defRPr sz="2100">
          <a:solidFill>
            <a:schemeClr val="tx1"/>
          </a:solidFill>
          <a:latin typeface="+mn-lt"/>
          <a:ea typeface="+mn-ea"/>
        </a:defRPr>
      </a:lvl3pPr>
      <a:lvl4pPr marL="1143000" indent="-228600" algn="l" rtl="0" eaLnBrk="0" fontAlgn="base" hangingPunct="0">
        <a:spcBef>
          <a:spcPts val="350"/>
        </a:spcBef>
        <a:spcAft>
          <a:spcPct val="0"/>
        </a:spcAft>
        <a:buClr>
          <a:schemeClr val="accent2"/>
        </a:buClr>
        <a:buFont typeface="Wingdings 2" pitchFamily="18" charset="2"/>
        <a:buChar char=""/>
        <a:defRPr sz="1900">
          <a:solidFill>
            <a:schemeClr val="tx1"/>
          </a:solidFill>
          <a:latin typeface="+mn-lt"/>
          <a:ea typeface="+mn-ea"/>
        </a:defRPr>
      </a:lvl4pPr>
      <a:lvl5pPr marL="1371600" indent="-228600" algn="l" rtl="0" eaLnBrk="0" fontAlgn="base" hangingPunct="0">
        <a:spcBef>
          <a:spcPts val="350"/>
        </a:spcBef>
        <a:spcAft>
          <a:spcPct val="0"/>
        </a:spcAft>
        <a:buClr>
          <a:schemeClr val="accent2"/>
        </a:buClr>
        <a:buFont typeface="Wingdings 2" pitchFamily="18" charset="2"/>
        <a:buChar char=""/>
        <a:defRPr>
          <a:solidFill>
            <a:schemeClr val="tx1"/>
          </a:solidFill>
          <a:latin typeface="+mn-lt"/>
          <a:ea typeface="+mn-ea"/>
        </a:defRPr>
      </a:lvl5pPr>
      <a:lvl6pPr marL="1828800" indent="-228600" algn="l" rtl="0" eaLnBrk="1" fontAlgn="base" hangingPunct="1">
        <a:spcBef>
          <a:spcPts val="350"/>
        </a:spcBef>
        <a:spcAft>
          <a:spcPct val="0"/>
        </a:spcAft>
        <a:buClr>
          <a:schemeClr val="accent2"/>
        </a:buClr>
        <a:buFont typeface="Wingdings 2" charset="0"/>
        <a:buChar char=""/>
        <a:defRPr>
          <a:solidFill>
            <a:schemeClr val="tx1"/>
          </a:solidFill>
          <a:latin typeface="+mn-lt"/>
          <a:ea typeface="+mn-ea"/>
        </a:defRPr>
      </a:lvl6pPr>
      <a:lvl7pPr marL="2286000" indent="-228600" algn="l" rtl="0" eaLnBrk="1" fontAlgn="base" hangingPunct="1">
        <a:spcBef>
          <a:spcPts val="350"/>
        </a:spcBef>
        <a:spcAft>
          <a:spcPct val="0"/>
        </a:spcAft>
        <a:buClr>
          <a:schemeClr val="accent2"/>
        </a:buClr>
        <a:buFont typeface="Wingdings 2" charset="0"/>
        <a:buChar char=""/>
        <a:defRPr>
          <a:solidFill>
            <a:schemeClr val="tx1"/>
          </a:solidFill>
          <a:latin typeface="+mn-lt"/>
          <a:ea typeface="+mn-ea"/>
        </a:defRPr>
      </a:lvl7pPr>
      <a:lvl8pPr marL="2743200" indent="-228600" algn="l" rtl="0" eaLnBrk="1" fontAlgn="base" hangingPunct="1">
        <a:spcBef>
          <a:spcPts val="350"/>
        </a:spcBef>
        <a:spcAft>
          <a:spcPct val="0"/>
        </a:spcAft>
        <a:buClr>
          <a:schemeClr val="accent2"/>
        </a:buClr>
        <a:buFont typeface="Wingdings 2" charset="0"/>
        <a:buChar char=""/>
        <a:defRPr>
          <a:solidFill>
            <a:schemeClr val="tx1"/>
          </a:solidFill>
          <a:latin typeface="+mn-lt"/>
          <a:ea typeface="+mn-ea"/>
        </a:defRPr>
      </a:lvl8pPr>
      <a:lvl9pPr marL="3200400" indent="-228600" algn="l" rtl="0" eaLnBrk="1" fontAlgn="base" hangingPunct="1">
        <a:spcBef>
          <a:spcPts val="350"/>
        </a:spcBef>
        <a:spcAft>
          <a:spcPct val="0"/>
        </a:spcAft>
        <a:buClr>
          <a:schemeClr val="accent2"/>
        </a:buClr>
        <a:buFont typeface="Wingdings 2" charset="0"/>
        <a:buChar char=""/>
        <a:defRPr>
          <a:solidFill>
            <a:schemeClr val="tx1"/>
          </a:solidFill>
          <a:latin typeface="+mn-lt"/>
          <a:ea typeface="+mn-ea"/>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1" name="Right Triangle 10"/>
          <p:cNvSpPr/>
          <p:nvPr/>
        </p:nvSpPr>
        <p:spPr>
          <a:xfrm>
            <a:off x="0" y="4664075"/>
            <a:ext cx="9150350"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grpSp>
        <p:nvGrpSpPr>
          <p:cNvPr id="13315" name="Group 15"/>
          <p:cNvGrpSpPr>
            <a:grpSpLocks/>
          </p:cNvGrpSpPr>
          <p:nvPr/>
        </p:nvGrpSpPr>
        <p:grpSpPr bwMode="auto">
          <a:xfrm>
            <a:off x="-3175" y="4953000"/>
            <a:ext cx="9147175" cy="1911350"/>
            <a:chOff x="-3765" y="4832896"/>
            <a:chExt cx="9147765" cy="2032192"/>
          </a:xfrm>
        </p:grpSpPr>
        <p:sp>
          <p:nvSpPr>
            <p:cNvPr id="17" name="Freeform 16"/>
            <p:cNvSpPr>
              <a:spLocks/>
            </p:cNvSpPr>
            <p:nvPr/>
          </p:nvSpPr>
          <p:spPr bwMode="auto">
            <a:xfrm>
              <a:off x="1687032" y="4832896"/>
              <a:ext cx="7456968" cy="51817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a:lstStyle>
              <a:extLst/>
            </a:lstStyle>
            <a:p>
              <a:pPr fontAlgn="auto">
                <a:spcBef>
                  <a:spcPts val="0"/>
                </a:spcBef>
                <a:spcAft>
                  <a:spcPts val="0"/>
                </a:spcAft>
                <a:defRPr/>
              </a:pPr>
              <a:endParaRPr lang="en-US">
                <a:latin typeface="+mn-lt"/>
                <a:ea typeface="+mn-ea"/>
              </a:endParaRPr>
            </a:p>
          </p:txBody>
        </p:sp>
        <p:sp>
          <p:nvSpPr>
            <p:cNvPr id="13322" name="Freeform 18"/>
            <p:cNvSpPr>
              <a:spLocks/>
            </p:cNvSpPr>
            <p:nvPr/>
          </p:nvSpPr>
          <p:spPr bwMode="auto">
            <a:xfrm>
              <a:off x="35926" y="5135025"/>
              <a:ext cx="9108074" cy="838869"/>
            </a:xfrm>
            <a:custGeom>
              <a:avLst/>
              <a:gdLst>
                <a:gd name="T0" fmla="*/ 0 w 5760"/>
                <a:gd name="T1" fmla="*/ 0 h 528"/>
                <a:gd name="T2" fmla="*/ 2147483647 w 5760"/>
                <a:gd name="T3" fmla="*/ 0 h 528"/>
                <a:gd name="T4" fmla="*/ 2147483647 w 5760"/>
                <a:gd name="T5" fmla="*/ 2147483647 h 528"/>
                <a:gd name="T6" fmla="*/ 2147483647 w 5760"/>
                <a:gd name="T7" fmla="*/ 0 h 528"/>
                <a:gd name="T8" fmla="*/ 0 60000 65536"/>
                <a:gd name="T9" fmla="*/ 0 60000 65536"/>
                <a:gd name="T10" fmla="*/ 0 60000 65536"/>
                <a:gd name="T11" fmla="*/ 0 60000 65536"/>
                <a:gd name="T12" fmla="*/ 0 w 5760"/>
                <a:gd name="T13" fmla="*/ 0 h 528"/>
                <a:gd name="T14" fmla="*/ 5760 w 5760"/>
                <a:gd name="T15" fmla="*/ 528 h 528"/>
              </a:gdLst>
              <a:ahLst/>
              <a:cxnLst>
                <a:cxn ang="T8">
                  <a:pos x="T0" y="T1"/>
                </a:cxn>
                <a:cxn ang="T9">
                  <a:pos x="T2" y="T3"/>
                </a:cxn>
                <a:cxn ang="T10">
                  <a:pos x="T4" y="T5"/>
                </a:cxn>
                <a:cxn ang="T11">
                  <a:pos x="T6" y="T7"/>
                </a:cxn>
              </a:cxnLst>
              <a:rect l="T12" t="T13" r="T14" b="T15"/>
              <a:pathLst>
                <a:path w="5760" h="528">
                  <a:moveTo>
                    <a:pt x="0" y="0"/>
                  </a:moveTo>
                  <a:lnTo>
                    <a:pt x="5760" y="0"/>
                  </a:lnTo>
                  <a:lnTo>
                    <a:pt x="5760" y="528"/>
                  </a:lnTo>
                  <a:lnTo>
                    <a:pt x="48" y="0"/>
                  </a:lnTo>
                </a:path>
              </a:pathLst>
            </a:custGeom>
            <a:solidFill>
              <a:srgbClr val="000000"/>
            </a:solidFill>
            <a:ln w="9525" cap="flat" cmpd="sng">
              <a:noFill/>
              <a:prstDash val="solid"/>
              <a:round/>
              <a:headEnd type="none" w="med" len="med"/>
              <a:tailEnd type="none" w="med" len="med"/>
            </a:ln>
          </p:spPr>
          <p:txBody>
            <a:bodyPr/>
            <a:lstStyle/>
            <a:p>
              <a:endParaRPr lang="en-US"/>
            </a:p>
          </p:txBody>
        </p:sp>
        <p:sp>
          <p:nvSpPr>
            <p:cNvPr id="20" name="Freeform 19"/>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1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cxnSp>
          <p:nvCxnSpPr>
            <p:cNvPr id="21" name="Straight Connector 20"/>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lang="en-US" smtClean="0"/>
              <a:t>Click to edit Master title style</a:t>
            </a:r>
            <a:endParaRPr lang="en-US" dirty="0"/>
          </a:p>
        </p:txBody>
      </p:sp>
      <p:sp>
        <p:nvSpPr>
          <p:cNvPr id="13317" name="Text Placeholder 29"/>
          <p:cNvSpPr>
            <a:spLocks noGrp="1"/>
          </p:cNvSpPr>
          <p:nvPr>
            <p:ph type="body" idx="1"/>
          </p:nvPr>
        </p:nvSpPr>
        <p:spPr bwMode="auto">
          <a:xfrm>
            <a:off x="457200" y="1481138"/>
            <a:ext cx="8229600" cy="452596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23" name="Date Placeholder 29"/>
          <p:cNvSpPr>
            <a:spLocks noGrp="1"/>
          </p:cNvSpPr>
          <p:nvPr>
            <p:ph type="dt" sz="half" idx="2"/>
          </p:nvPr>
        </p:nvSpPr>
        <p:spPr>
          <a:xfrm>
            <a:off x="6727825" y="6408738"/>
            <a:ext cx="1919288" cy="365125"/>
          </a:xfrm>
          <a:prstGeom prst="rect">
            <a:avLst/>
          </a:prstGeom>
        </p:spPr>
        <p:txBody>
          <a:bodyPr vert="horz" anchor="b"/>
          <a:lstStyle>
            <a:lvl1pPr eaLnBrk="1" fontAlgn="auto" hangingPunct="1">
              <a:spcBef>
                <a:spcPts val="0"/>
              </a:spcBef>
              <a:spcAft>
                <a:spcPts val="0"/>
              </a:spcAft>
              <a:defRPr sz="1000">
                <a:solidFill>
                  <a:srgbClr val="FFFFFF"/>
                </a:solidFill>
                <a:latin typeface="+mn-lt"/>
                <a:ea typeface="+mn-ea"/>
                <a:cs typeface="+mn-cs"/>
              </a:defRPr>
            </a:lvl1pPr>
            <a:extLst/>
          </a:lstStyle>
          <a:p>
            <a:pPr>
              <a:defRPr/>
            </a:pPr>
            <a:endParaRPr lang="en-US"/>
          </a:p>
        </p:txBody>
      </p:sp>
      <p:sp>
        <p:nvSpPr>
          <p:cNvPr id="24" name="Footer Placeholder 18"/>
          <p:cNvSpPr>
            <a:spLocks noGrp="1"/>
          </p:cNvSpPr>
          <p:nvPr>
            <p:ph type="ftr" sz="quarter" idx="3"/>
          </p:nvPr>
        </p:nvSpPr>
        <p:spPr>
          <a:xfrm>
            <a:off x="4379913" y="6408738"/>
            <a:ext cx="2351087" cy="365125"/>
          </a:xfrm>
          <a:prstGeom prst="rect">
            <a:avLst/>
          </a:prstGeom>
        </p:spPr>
        <p:txBody>
          <a:bodyPr vert="horz" anchor="b"/>
          <a:lstStyle>
            <a:lvl1pPr algn="r" eaLnBrk="1" fontAlgn="auto" hangingPunct="1">
              <a:spcBef>
                <a:spcPts val="0"/>
              </a:spcBef>
              <a:spcAft>
                <a:spcPts val="0"/>
              </a:spcAft>
              <a:defRPr sz="1000">
                <a:solidFill>
                  <a:schemeClr val="accent1">
                    <a:tint val="20000"/>
                  </a:schemeClr>
                </a:solidFill>
                <a:latin typeface="+mn-lt"/>
                <a:ea typeface="+mn-ea"/>
                <a:cs typeface="+mn-cs"/>
              </a:defRPr>
            </a:lvl1pPr>
            <a:extLst/>
          </a:lstStyle>
          <a:p>
            <a:pPr>
              <a:defRPr/>
            </a:pPr>
            <a:endParaRPr lang="en-US"/>
          </a:p>
        </p:txBody>
      </p:sp>
      <p:sp>
        <p:nvSpPr>
          <p:cNvPr id="25" name="Slide Number Placeholder 26"/>
          <p:cNvSpPr>
            <a:spLocks noGrp="1"/>
          </p:cNvSpPr>
          <p:nvPr>
            <p:ph type="sldNum" sz="quarter" idx="4"/>
          </p:nvPr>
        </p:nvSpPr>
        <p:spPr>
          <a:xfrm>
            <a:off x="8647113" y="6408738"/>
            <a:ext cx="366712" cy="365125"/>
          </a:xfrm>
          <a:prstGeom prst="rect">
            <a:avLst/>
          </a:prstGeom>
        </p:spPr>
        <p:txBody>
          <a:bodyPr vert="horz" wrap="square" lIns="91440" tIns="45720" rIns="91440" bIns="45720" numCol="1" anchor="b" anchorCtr="0" compatLnSpc="1">
            <a:prstTxWarp prst="textNoShape">
              <a:avLst/>
            </a:prstTxWarp>
          </a:bodyPr>
          <a:lstStyle>
            <a:lvl1pPr algn="r">
              <a:defRPr sz="1000">
                <a:solidFill>
                  <a:srgbClr val="FFFFFF"/>
                </a:solidFill>
                <a:latin typeface="Lucida Sans Unicode" pitchFamily="34" charset="0"/>
              </a:defRPr>
            </a:lvl1pPr>
          </a:lstStyle>
          <a:p>
            <a:fld id="{716D9487-8028-4AEF-AF80-0BD9B287E091}" type="slidenum">
              <a:rPr lang="en-US"/>
              <a:pPr/>
              <a:t>‹#›</a:t>
            </a:fld>
            <a:endParaRPr lang="en-US"/>
          </a:p>
        </p:txBody>
      </p:sp>
    </p:spTree>
  </p:cSld>
  <p:clrMap bg1="lt1" tx1="dk1" bg2="lt2" tx2="dk2" accent1="accent1" accent2="accent2" accent3="accent3" accent4="accent4" accent5="accent5" accent6="accent6" hlink="hlink" folHlink="folHlink"/>
  <p:sldLayoutIdLst>
    <p:sldLayoutId id="2147483857" r:id="rId1"/>
    <p:sldLayoutId id="2147483858" r:id="rId2"/>
    <p:sldLayoutId id="2147483859" r:id="rId3"/>
    <p:sldLayoutId id="2147483860" r:id="rId4"/>
    <p:sldLayoutId id="2147483861" r:id="rId5"/>
    <p:sldLayoutId id="2147483862" r:id="rId6"/>
    <p:sldLayoutId id="2147483863" r:id="rId7"/>
    <p:sldLayoutId id="2147483864" r:id="rId8"/>
    <p:sldLayoutId id="2147483865" r:id="rId9"/>
    <p:sldLayoutId id="2147483866" r:id="rId10"/>
    <p:sldLayoutId id="2147483867" r:id="rId11"/>
  </p:sldLayoutIdLst>
  <p:timing>
    <p:tnLst>
      <p:par>
        <p:cTn id="1" dur="indefinite" restart="never" nodeType="tmRoot"/>
      </p:par>
    </p:tnLst>
  </p:timing>
  <p:hf hdr="0" ftr="0" dt="0"/>
  <p:txStyles>
    <p:titleStyle>
      <a:lvl1pPr algn="l" rtl="0" eaLnBrk="0" fontAlgn="base" hangingPunct="0">
        <a:spcBef>
          <a:spcPct val="0"/>
        </a:spcBef>
        <a:spcAft>
          <a:spcPct val="0"/>
        </a:spcAft>
        <a:defRPr sz="4100" b="1">
          <a:solidFill>
            <a:schemeClr val="tx2"/>
          </a:solidFill>
          <a:latin typeface="+mj-lt"/>
          <a:ea typeface="+mj-ea"/>
          <a:cs typeface="ＭＳ Ｐゴシック" charset="0"/>
        </a:defRPr>
      </a:lvl1pPr>
      <a:lvl2pPr algn="l" rtl="0" eaLnBrk="0" fontAlgn="base" hangingPunct="0">
        <a:spcBef>
          <a:spcPct val="0"/>
        </a:spcBef>
        <a:spcAft>
          <a:spcPct val="0"/>
        </a:spcAft>
        <a:defRPr sz="4100" b="1">
          <a:solidFill>
            <a:schemeClr val="tx2"/>
          </a:solidFill>
          <a:latin typeface="Lucida Sans Unicode" charset="0"/>
          <a:ea typeface="ＭＳ Ｐゴシック" charset="0"/>
          <a:cs typeface="ＭＳ Ｐゴシック" charset="0"/>
        </a:defRPr>
      </a:lvl2pPr>
      <a:lvl3pPr algn="l" rtl="0" eaLnBrk="0" fontAlgn="base" hangingPunct="0">
        <a:spcBef>
          <a:spcPct val="0"/>
        </a:spcBef>
        <a:spcAft>
          <a:spcPct val="0"/>
        </a:spcAft>
        <a:defRPr sz="4100" b="1">
          <a:solidFill>
            <a:schemeClr val="tx2"/>
          </a:solidFill>
          <a:latin typeface="Lucida Sans Unicode" charset="0"/>
          <a:ea typeface="ＭＳ Ｐゴシック" charset="0"/>
          <a:cs typeface="ＭＳ Ｐゴシック" charset="0"/>
        </a:defRPr>
      </a:lvl3pPr>
      <a:lvl4pPr algn="l" rtl="0" eaLnBrk="0" fontAlgn="base" hangingPunct="0">
        <a:spcBef>
          <a:spcPct val="0"/>
        </a:spcBef>
        <a:spcAft>
          <a:spcPct val="0"/>
        </a:spcAft>
        <a:defRPr sz="4100" b="1">
          <a:solidFill>
            <a:schemeClr val="tx2"/>
          </a:solidFill>
          <a:latin typeface="Lucida Sans Unicode" charset="0"/>
          <a:ea typeface="ＭＳ Ｐゴシック" charset="0"/>
          <a:cs typeface="ＭＳ Ｐゴシック" charset="0"/>
        </a:defRPr>
      </a:lvl4pPr>
      <a:lvl5pPr algn="l" rtl="0" eaLnBrk="0" fontAlgn="base" hangingPunct="0">
        <a:spcBef>
          <a:spcPct val="0"/>
        </a:spcBef>
        <a:spcAft>
          <a:spcPct val="0"/>
        </a:spcAft>
        <a:defRPr sz="4100" b="1">
          <a:solidFill>
            <a:schemeClr val="tx2"/>
          </a:solidFill>
          <a:latin typeface="Lucida Sans Unicode" charset="0"/>
          <a:ea typeface="ＭＳ Ｐゴシック" charset="0"/>
          <a:cs typeface="ＭＳ Ｐゴシック" charset="0"/>
        </a:defRPr>
      </a:lvl5pPr>
      <a:lvl6pPr marL="457200" algn="l" rtl="0" eaLnBrk="1" fontAlgn="base" hangingPunct="1">
        <a:spcBef>
          <a:spcPct val="0"/>
        </a:spcBef>
        <a:spcAft>
          <a:spcPct val="0"/>
        </a:spcAft>
        <a:defRPr sz="4100" b="1">
          <a:solidFill>
            <a:schemeClr val="tx2"/>
          </a:solidFill>
          <a:latin typeface="Lucida Sans Unicode" charset="0"/>
          <a:ea typeface="ＭＳ Ｐゴシック" charset="0"/>
        </a:defRPr>
      </a:lvl6pPr>
      <a:lvl7pPr marL="914400" algn="l" rtl="0" eaLnBrk="1" fontAlgn="base" hangingPunct="1">
        <a:spcBef>
          <a:spcPct val="0"/>
        </a:spcBef>
        <a:spcAft>
          <a:spcPct val="0"/>
        </a:spcAft>
        <a:defRPr sz="4100" b="1">
          <a:solidFill>
            <a:schemeClr val="tx2"/>
          </a:solidFill>
          <a:latin typeface="Lucida Sans Unicode" charset="0"/>
          <a:ea typeface="ＭＳ Ｐゴシック" charset="0"/>
        </a:defRPr>
      </a:lvl7pPr>
      <a:lvl8pPr marL="1371600" algn="l" rtl="0" eaLnBrk="1" fontAlgn="base" hangingPunct="1">
        <a:spcBef>
          <a:spcPct val="0"/>
        </a:spcBef>
        <a:spcAft>
          <a:spcPct val="0"/>
        </a:spcAft>
        <a:defRPr sz="4100" b="1">
          <a:solidFill>
            <a:schemeClr val="tx2"/>
          </a:solidFill>
          <a:latin typeface="Lucida Sans Unicode" charset="0"/>
          <a:ea typeface="ＭＳ Ｐゴシック" charset="0"/>
        </a:defRPr>
      </a:lvl8pPr>
      <a:lvl9pPr marL="1828800" algn="l" rtl="0" eaLnBrk="1" fontAlgn="base" hangingPunct="1">
        <a:spcBef>
          <a:spcPct val="0"/>
        </a:spcBef>
        <a:spcAft>
          <a:spcPct val="0"/>
        </a:spcAft>
        <a:defRPr sz="4100" b="1">
          <a:solidFill>
            <a:schemeClr val="tx2"/>
          </a:solidFill>
          <a:latin typeface="Lucida Sans Unicode" charset="0"/>
          <a:ea typeface="ＭＳ Ｐゴシック" charset="0"/>
        </a:defRPr>
      </a:lvl9pPr>
    </p:titleStyle>
    <p:bodyStyle>
      <a:lvl1pPr marL="365125" indent="-255588" algn="l" rtl="0" eaLnBrk="0" fontAlgn="base" hangingPunct="0">
        <a:spcBef>
          <a:spcPts val="400"/>
        </a:spcBef>
        <a:spcAft>
          <a:spcPct val="0"/>
        </a:spcAft>
        <a:buClr>
          <a:schemeClr val="accent1"/>
        </a:buClr>
        <a:buSzPct val="68000"/>
        <a:buFont typeface="Wingdings 3" pitchFamily="18" charset="2"/>
        <a:buChar char=""/>
        <a:defRPr sz="2700">
          <a:solidFill>
            <a:schemeClr val="tx1"/>
          </a:solidFill>
          <a:latin typeface="+mn-lt"/>
          <a:ea typeface="+mn-ea"/>
          <a:cs typeface="ＭＳ Ｐゴシック" charset="0"/>
        </a:defRPr>
      </a:lvl1pPr>
      <a:lvl2pPr marL="620713" indent="-228600" algn="l" rtl="0" eaLnBrk="0" fontAlgn="base" hangingPunct="0">
        <a:spcBef>
          <a:spcPts val="325"/>
        </a:spcBef>
        <a:spcAft>
          <a:spcPct val="0"/>
        </a:spcAft>
        <a:buClr>
          <a:schemeClr val="accent1"/>
        </a:buClr>
        <a:buFont typeface="Verdana" pitchFamily="34" charset="0"/>
        <a:buChar char="◦"/>
        <a:defRPr sz="2300">
          <a:solidFill>
            <a:schemeClr val="tx1"/>
          </a:solidFill>
          <a:latin typeface="+mn-lt"/>
          <a:ea typeface="+mn-ea"/>
        </a:defRPr>
      </a:lvl2pPr>
      <a:lvl3pPr marL="858838" indent="-228600" algn="l" rtl="0" eaLnBrk="0" fontAlgn="base" hangingPunct="0">
        <a:spcBef>
          <a:spcPts val="350"/>
        </a:spcBef>
        <a:spcAft>
          <a:spcPct val="0"/>
        </a:spcAft>
        <a:buClr>
          <a:schemeClr val="accent2"/>
        </a:buClr>
        <a:buSzPct val="100000"/>
        <a:buFont typeface="Wingdings 2" pitchFamily="18" charset="2"/>
        <a:buChar char=""/>
        <a:defRPr sz="2100">
          <a:solidFill>
            <a:schemeClr val="tx1"/>
          </a:solidFill>
          <a:latin typeface="+mn-lt"/>
          <a:ea typeface="+mn-ea"/>
        </a:defRPr>
      </a:lvl3pPr>
      <a:lvl4pPr marL="1143000" indent="-228600" algn="l" rtl="0" eaLnBrk="0" fontAlgn="base" hangingPunct="0">
        <a:spcBef>
          <a:spcPts val="350"/>
        </a:spcBef>
        <a:spcAft>
          <a:spcPct val="0"/>
        </a:spcAft>
        <a:buClr>
          <a:schemeClr val="accent2"/>
        </a:buClr>
        <a:buFont typeface="Wingdings 2" pitchFamily="18" charset="2"/>
        <a:buChar char=""/>
        <a:defRPr sz="1900">
          <a:solidFill>
            <a:schemeClr val="tx1"/>
          </a:solidFill>
          <a:latin typeface="+mn-lt"/>
          <a:ea typeface="+mn-ea"/>
        </a:defRPr>
      </a:lvl4pPr>
      <a:lvl5pPr marL="1371600" indent="-228600" algn="l" rtl="0" eaLnBrk="0" fontAlgn="base" hangingPunct="0">
        <a:spcBef>
          <a:spcPts val="350"/>
        </a:spcBef>
        <a:spcAft>
          <a:spcPct val="0"/>
        </a:spcAft>
        <a:buClr>
          <a:schemeClr val="accent2"/>
        </a:buClr>
        <a:buFont typeface="Wingdings 2" pitchFamily="18" charset="2"/>
        <a:buChar char=""/>
        <a:defRPr>
          <a:solidFill>
            <a:schemeClr val="tx1"/>
          </a:solidFill>
          <a:latin typeface="+mn-lt"/>
          <a:ea typeface="+mn-ea"/>
        </a:defRPr>
      </a:lvl5pPr>
      <a:lvl6pPr marL="1828800" indent="-228600" algn="l" rtl="0" eaLnBrk="1" fontAlgn="base" hangingPunct="1">
        <a:spcBef>
          <a:spcPts val="350"/>
        </a:spcBef>
        <a:spcAft>
          <a:spcPct val="0"/>
        </a:spcAft>
        <a:buClr>
          <a:schemeClr val="accent2"/>
        </a:buClr>
        <a:buFont typeface="Wingdings 2" charset="0"/>
        <a:buChar char=""/>
        <a:defRPr>
          <a:solidFill>
            <a:schemeClr val="tx1"/>
          </a:solidFill>
          <a:latin typeface="+mn-lt"/>
          <a:ea typeface="+mn-ea"/>
        </a:defRPr>
      </a:lvl6pPr>
      <a:lvl7pPr marL="2286000" indent="-228600" algn="l" rtl="0" eaLnBrk="1" fontAlgn="base" hangingPunct="1">
        <a:spcBef>
          <a:spcPts val="350"/>
        </a:spcBef>
        <a:spcAft>
          <a:spcPct val="0"/>
        </a:spcAft>
        <a:buClr>
          <a:schemeClr val="accent2"/>
        </a:buClr>
        <a:buFont typeface="Wingdings 2" charset="0"/>
        <a:buChar char=""/>
        <a:defRPr>
          <a:solidFill>
            <a:schemeClr val="tx1"/>
          </a:solidFill>
          <a:latin typeface="+mn-lt"/>
          <a:ea typeface="+mn-ea"/>
        </a:defRPr>
      </a:lvl7pPr>
      <a:lvl8pPr marL="2743200" indent="-228600" algn="l" rtl="0" eaLnBrk="1" fontAlgn="base" hangingPunct="1">
        <a:spcBef>
          <a:spcPts val="350"/>
        </a:spcBef>
        <a:spcAft>
          <a:spcPct val="0"/>
        </a:spcAft>
        <a:buClr>
          <a:schemeClr val="accent2"/>
        </a:buClr>
        <a:buFont typeface="Wingdings 2" charset="0"/>
        <a:buChar char=""/>
        <a:defRPr>
          <a:solidFill>
            <a:schemeClr val="tx1"/>
          </a:solidFill>
          <a:latin typeface="+mn-lt"/>
          <a:ea typeface="+mn-ea"/>
        </a:defRPr>
      </a:lvl8pPr>
      <a:lvl9pPr marL="3200400" indent="-228600" algn="l" rtl="0" eaLnBrk="1" fontAlgn="base" hangingPunct="1">
        <a:spcBef>
          <a:spcPts val="350"/>
        </a:spcBef>
        <a:spcAft>
          <a:spcPct val="0"/>
        </a:spcAft>
        <a:buClr>
          <a:schemeClr val="accent2"/>
        </a:buClr>
        <a:buFont typeface="Wingdings 2" charset="0"/>
        <a:buChar char=""/>
        <a:defRPr>
          <a:solidFill>
            <a:schemeClr val="tx1"/>
          </a:solidFill>
          <a:latin typeface="+mn-lt"/>
          <a:ea typeface="+mn-ea"/>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3" name="Freeform 12"/>
          <p:cNvSpPr>
            <a:spLocks/>
          </p:cNvSpPr>
          <p:nvPr/>
        </p:nvSpPr>
        <p:spPr bwMode="auto">
          <a:xfrm>
            <a:off x="715963" y="5002213"/>
            <a:ext cx="3802062" cy="1443037"/>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a:lstStyle>
            <a:extLst/>
          </a:lstStyle>
          <a:p>
            <a:pPr fontAlgn="auto">
              <a:spcBef>
                <a:spcPts val="0"/>
              </a:spcBef>
              <a:spcAft>
                <a:spcPts val="0"/>
              </a:spcAft>
              <a:defRPr/>
            </a:pPr>
            <a:endParaRPr lang="en-US">
              <a:solidFill>
                <a:srgbClr val="004F76"/>
              </a:solidFill>
              <a:latin typeface="Lucida Sans Unicode"/>
              <a:ea typeface="ＭＳ Ｐゴシック"/>
            </a:endParaRPr>
          </a:p>
        </p:txBody>
      </p:sp>
      <p:sp>
        <p:nvSpPr>
          <p:cNvPr id="1027" name="Freeform 11"/>
          <p:cNvSpPr>
            <a:spLocks/>
          </p:cNvSpPr>
          <p:nvPr/>
        </p:nvSpPr>
        <p:spPr bwMode="auto">
          <a:xfrm>
            <a:off x="-53975" y="5784850"/>
            <a:ext cx="3802063" cy="838200"/>
          </a:xfrm>
          <a:custGeom>
            <a:avLst/>
            <a:gdLst>
              <a:gd name="T0" fmla="*/ 0 w 5760"/>
              <a:gd name="T1" fmla="*/ 0 h 528"/>
              <a:gd name="T2" fmla="*/ 2147483647 w 5760"/>
              <a:gd name="T3" fmla="*/ 0 h 528"/>
              <a:gd name="T4" fmla="*/ 2147483647 w 5760"/>
              <a:gd name="T5" fmla="*/ 2147483647 h 528"/>
              <a:gd name="T6" fmla="*/ 2147483647 w 5760"/>
              <a:gd name="T7" fmla="*/ 0 h 528"/>
              <a:gd name="T8" fmla="*/ 0 60000 65536"/>
              <a:gd name="T9" fmla="*/ 0 60000 65536"/>
              <a:gd name="T10" fmla="*/ 0 60000 65536"/>
              <a:gd name="T11" fmla="*/ 0 60000 65536"/>
              <a:gd name="T12" fmla="*/ 0 w 5760"/>
              <a:gd name="T13" fmla="*/ 0 h 528"/>
              <a:gd name="T14" fmla="*/ 5760 w 5760"/>
              <a:gd name="T15" fmla="*/ 528 h 528"/>
            </a:gdLst>
            <a:ahLst/>
            <a:cxnLst>
              <a:cxn ang="T8">
                <a:pos x="T0" y="T1"/>
              </a:cxn>
              <a:cxn ang="T9">
                <a:pos x="T2" y="T3"/>
              </a:cxn>
              <a:cxn ang="T10">
                <a:pos x="T4" y="T5"/>
              </a:cxn>
              <a:cxn ang="T11">
                <a:pos x="T6" y="T7"/>
              </a:cxn>
            </a:cxnLst>
            <a:rect l="T12" t="T13" r="T14" b="T15"/>
            <a:pathLst>
              <a:path w="5760" h="528">
                <a:moveTo>
                  <a:pt x="817" y="97"/>
                </a:moveTo>
                <a:lnTo>
                  <a:pt x="6408" y="682"/>
                </a:lnTo>
                <a:lnTo>
                  <a:pt x="5232" y="685"/>
                </a:lnTo>
                <a:lnTo>
                  <a:pt x="829" y="101"/>
                </a:lnTo>
              </a:path>
            </a:pathLst>
          </a:custGeom>
          <a:solidFill>
            <a:srgbClr val="000000"/>
          </a:solidFill>
          <a:ln w="9525" cap="flat" cmpd="sng">
            <a:noFill/>
            <a:prstDash val="solid"/>
            <a:round/>
            <a:headEnd type="none" w="med" len="med"/>
            <a:tailEnd type="none" w="med" len="med"/>
          </a:ln>
        </p:spPr>
        <p:txBody>
          <a:bodyPr/>
          <a:lstStyle/>
          <a:p>
            <a:endParaRPr lang="en-US">
              <a:solidFill>
                <a:srgbClr val="004F76"/>
              </a:solidFill>
              <a:ea typeface="ＭＳ Ｐゴシック"/>
            </a:endParaRPr>
          </a:p>
        </p:txBody>
      </p:sp>
      <p:sp>
        <p:nvSpPr>
          <p:cNvPr id="14" name="Right Triangle 13"/>
          <p:cNvSpPr>
            <a:spLocks/>
          </p:cNvSpPr>
          <p:nvPr/>
        </p:nvSpPr>
        <p:spPr bwMode="auto">
          <a:xfrm>
            <a:off x="-6042" y="5791253"/>
            <a:ext cx="3402314" cy="1080868"/>
          </a:xfrm>
          <a:prstGeom prst="rtTriangle">
            <a:avLst/>
          </a:prstGeom>
          <a:blipFill>
            <a:blip r:embed="rId14"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solidFill>
                <a:srgbClr val="FFFFFF"/>
              </a:solidFill>
            </a:endParaRPr>
          </a:p>
        </p:txBody>
      </p:sp>
      <p:cxnSp>
        <p:nvCxnSpPr>
          <p:cNvPr id="15" name="Straight Connector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lang="en-US" smtClean="0"/>
              <a:t>Click to edit Master title style</a:t>
            </a:r>
            <a:endParaRPr lang="en-US" dirty="0"/>
          </a:p>
        </p:txBody>
      </p:sp>
      <p:sp>
        <p:nvSpPr>
          <p:cNvPr id="1033" name="Text Placeholder 29"/>
          <p:cNvSpPr>
            <a:spLocks noGrp="1"/>
          </p:cNvSpPr>
          <p:nvPr>
            <p:ph type="body" idx="1"/>
          </p:nvPr>
        </p:nvSpPr>
        <p:spPr bwMode="auto">
          <a:xfrm>
            <a:off x="457200" y="1481138"/>
            <a:ext cx="8229600" cy="452596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8" name="Slide Number Placeholder 17"/>
          <p:cNvSpPr>
            <a:spLocks noGrp="1"/>
          </p:cNvSpPr>
          <p:nvPr>
            <p:ph type="sldNum" sz="quarter" idx="4"/>
          </p:nvPr>
        </p:nvSpPr>
        <p:spPr>
          <a:xfrm>
            <a:off x="8647113" y="6408738"/>
            <a:ext cx="366712" cy="365125"/>
          </a:xfrm>
          <a:prstGeom prst="rect">
            <a:avLst/>
          </a:prstGeom>
        </p:spPr>
        <p:txBody>
          <a:bodyPr vert="horz" wrap="square" lIns="91440" tIns="45720" rIns="91440" bIns="45720" numCol="1" anchor="b" anchorCtr="0" compatLnSpc="1">
            <a:prstTxWarp prst="textNoShape">
              <a:avLst/>
            </a:prstTxWarp>
          </a:bodyPr>
          <a:lstStyle>
            <a:lvl1pPr algn="r">
              <a:defRPr sz="1000">
                <a:latin typeface="Lucida Sans Unicode" pitchFamily="34" charset="0"/>
              </a:defRPr>
            </a:lvl1pPr>
          </a:lstStyle>
          <a:p>
            <a:fld id="{55EE4DBD-2846-49A0-9A3C-79E77D2D49C7}" type="slidenum">
              <a:rPr lang="en-US">
                <a:solidFill>
                  <a:srgbClr val="004F76"/>
                </a:solidFill>
                <a:ea typeface="ＭＳ Ｐゴシック"/>
              </a:rPr>
              <a:pPr/>
              <a:t>‹#›</a:t>
            </a:fld>
            <a:endParaRPr lang="en-US">
              <a:solidFill>
                <a:srgbClr val="004F76"/>
              </a:solidFill>
              <a:ea typeface="ＭＳ Ｐゴシック"/>
            </a:endParaRPr>
          </a:p>
        </p:txBody>
      </p:sp>
      <p:pic>
        <p:nvPicPr>
          <p:cNvPr id="1035" name="Picture 1" descr="MDECrown.ai"/>
          <p:cNvPicPr>
            <a:picLocks noChangeAspect="1"/>
          </p:cNvPicPr>
          <p:nvPr/>
        </p:nvPicPr>
        <p:blipFill>
          <a:blip r:embed="rId15" cstate="print"/>
          <a:srcRect/>
          <a:stretch>
            <a:fillRect/>
          </a:stretch>
        </p:blipFill>
        <p:spPr bwMode="auto">
          <a:xfrm>
            <a:off x="6781800" y="6019800"/>
            <a:ext cx="2743200" cy="2057400"/>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3875" r:id="rId1"/>
    <p:sldLayoutId id="2147483876" r:id="rId2"/>
    <p:sldLayoutId id="2147483877" r:id="rId3"/>
    <p:sldLayoutId id="2147483878" r:id="rId4"/>
    <p:sldLayoutId id="2147483879" r:id="rId5"/>
    <p:sldLayoutId id="2147483880" r:id="rId6"/>
    <p:sldLayoutId id="2147483881" r:id="rId7"/>
    <p:sldLayoutId id="2147483882" r:id="rId8"/>
    <p:sldLayoutId id="2147483883" r:id="rId9"/>
    <p:sldLayoutId id="2147483884" r:id="rId10"/>
    <p:sldLayoutId id="2147483885" r:id="rId11"/>
    <p:sldLayoutId id="2147483886" r:id="rId12"/>
  </p:sldLayoutIdLst>
  <p:timing>
    <p:tnLst>
      <p:par>
        <p:cTn id="1" dur="indefinite" restart="never" nodeType="tmRoot"/>
      </p:par>
    </p:tnLst>
  </p:timing>
  <p:hf hdr="0" ftr="0" dt="0"/>
  <p:txStyles>
    <p:titleStyle>
      <a:lvl1pPr algn="ctr" rtl="0" eaLnBrk="0" fontAlgn="base" hangingPunct="0">
        <a:spcBef>
          <a:spcPct val="0"/>
        </a:spcBef>
        <a:spcAft>
          <a:spcPct val="0"/>
        </a:spcAft>
        <a:defRPr sz="4000">
          <a:solidFill>
            <a:schemeClr val="tx2"/>
          </a:solidFill>
          <a:latin typeface="+mj-lt"/>
          <a:ea typeface="+mj-ea"/>
          <a:cs typeface="Open Sans Semibold"/>
        </a:defRPr>
      </a:lvl1pPr>
      <a:lvl2pPr algn="ctr" rtl="0" eaLnBrk="0" fontAlgn="base" hangingPunct="0">
        <a:spcBef>
          <a:spcPct val="0"/>
        </a:spcBef>
        <a:spcAft>
          <a:spcPct val="0"/>
        </a:spcAft>
        <a:defRPr sz="4000">
          <a:solidFill>
            <a:schemeClr val="tx2"/>
          </a:solidFill>
          <a:latin typeface="Lucida Sans Unicode" charset="0"/>
          <a:ea typeface="ＭＳ Ｐゴシック" charset="0"/>
          <a:cs typeface="Open Sans Semibold"/>
        </a:defRPr>
      </a:lvl2pPr>
      <a:lvl3pPr algn="ctr" rtl="0" eaLnBrk="0" fontAlgn="base" hangingPunct="0">
        <a:spcBef>
          <a:spcPct val="0"/>
        </a:spcBef>
        <a:spcAft>
          <a:spcPct val="0"/>
        </a:spcAft>
        <a:defRPr sz="4000">
          <a:solidFill>
            <a:schemeClr val="tx2"/>
          </a:solidFill>
          <a:latin typeface="Lucida Sans Unicode" charset="0"/>
          <a:ea typeface="ＭＳ Ｐゴシック" charset="0"/>
          <a:cs typeface="Open Sans Semibold"/>
        </a:defRPr>
      </a:lvl3pPr>
      <a:lvl4pPr algn="ctr" rtl="0" eaLnBrk="0" fontAlgn="base" hangingPunct="0">
        <a:spcBef>
          <a:spcPct val="0"/>
        </a:spcBef>
        <a:spcAft>
          <a:spcPct val="0"/>
        </a:spcAft>
        <a:defRPr sz="4000">
          <a:solidFill>
            <a:schemeClr val="tx2"/>
          </a:solidFill>
          <a:latin typeface="Lucida Sans Unicode" charset="0"/>
          <a:ea typeface="ＭＳ Ｐゴシック" charset="0"/>
          <a:cs typeface="Open Sans Semibold"/>
        </a:defRPr>
      </a:lvl4pPr>
      <a:lvl5pPr algn="ctr" rtl="0" eaLnBrk="0" fontAlgn="base" hangingPunct="0">
        <a:spcBef>
          <a:spcPct val="0"/>
        </a:spcBef>
        <a:spcAft>
          <a:spcPct val="0"/>
        </a:spcAft>
        <a:defRPr sz="4000">
          <a:solidFill>
            <a:schemeClr val="tx2"/>
          </a:solidFill>
          <a:latin typeface="Lucida Sans Unicode" charset="0"/>
          <a:ea typeface="ＭＳ Ｐゴシック" charset="0"/>
          <a:cs typeface="Open Sans Semibold"/>
        </a:defRPr>
      </a:lvl5pPr>
      <a:lvl6pPr marL="457200" algn="l" rtl="0" eaLnBrk="1" fontAlgn="base" hangingPunct="1">
        <a:spcBef>
          <a:spcPct val="0"/>
        </a:spcBef>
        <a:spcAft>
          <a:spcPct val="0"/>
        </a:spcAft>
        <a:defRPr sz="4100" b="1">
          <a:solidFill>
            <a:schemeClr val="tx2"/>
          </a:solidFill>
          <a:latin typeface="Lucida Sans Unicode" charset="0"/>
          <a:ea typeface="ＭＳ Ｐゴシック" charset="0"/>
        </a:defRPr>
      </a:lvl6pPr>
      <a:lvl7pPr marL="914400" algn="l" rtl="0" eaLnBrk="1" fontAlgn="base" hangingPunct="1">
        <a:spcBef>
          <a:spcPct val="0"/>
        </a:spcBef>
        <a:spcAft>
          <a:spcPct val="0"/>
        </a:spcAft>
        <a:defRPr sz="4100" b="1">
          <a:solidFill>
            <a:schemeClr val="tx2"/>
          </a:solidFill>
          <a:latin typeface="Lucida Sans Unicode" charset="0"/>
          <a:ea typeface="ＭＳ Ｐゴシック" charset="0"/>
        </a:defRPr>
      </a:lvl7pPr>
      <a:lvl8pPr marL="1371600" algn="l" rtl="0" eaLnBrk="1" fontAlgn="base" hangingPunct="1">
        <a:spcBef>
          <a:spcPct val="0"/>
        </a:spcBef>
        <a:spcAft>
          <a:spcPct val="0"/>
        </a:spcAft>
        <a:defRPr sz="4100" b="1">
          <a:solidFill>
            <a:schemeClr val="tx2"/>
          </a:solidFill>
          <a:latin typeface="Lucida Sans Unicode" charset="0"/>
          <a:ea typeface="ＭＳ Ｐゴシック" charset="0"/>
        </a:defRPr>
      </a:lvl8pPr>
      <a:lvl9pPr marL="1828800" algn="l" rtl="0" eaLnBrk="1" fontAlgn="base" hangingPunct="1">
        <a:spcBef>
          <a:spcPct val="0"/>
        </a:spcBef>
        <a:spcAft>
          <a:spcPct val="0"/>
        </a:spcAft>
        <a:defRPr sz="4100" b="1">
          <a:solidFill>
            <a:schemeClr val="tx2"/>
          </a:solidFill>
          <a:latin typeface="Lucida Sans Unicode" charset="0"/>
          <a:ea typeface="ＭＳ Ｐゴシック" charset="0"/>
        </a:defRPr>
      </a:lvl9pPr>
    </p:titleStyle>
    <p:bodyStyle>
      <a:lvl1pPr marL="365125" indent="-255588" algn="l" rtl="0" eaLnBrk="0" fontAlgn="base" hangingPunct="0">
        <a:spcBef>
          <a:spcPts val="400"/>
        </a:spcBef>
        <a:spcAft>
          <a:spcPct val="0"/>
        </a:spcAft>
        <a:buClr>
          <a:schemeClr val="accent1"/>
        </a:buClr>
        <a:buSzPct val="68000"/>
        <a:buFont typeface="Wingdings 3" pitchFamily="18" charset="2"/>
        <a:buChar char=""/>
        <a:defRPr sz="2700">
          <a:solidFill>
            <a:schemeClr val="tx1"/>
          </a:solidFill>
          <a:latin typeface="+mn-lt"/>
          <a:ea typeface="+mn-ea"/>
          <a:cs typeface="ＭＳ Ｐゴシック" charset="0"/>
        </a:defRPr>
      </a:lvl1pPr>
      <a:lvl2pPr marL="620713" indent="-228600" algn="l" rtl="0" eaLnBrk="0" fontAlgn="base" hangingPunct="0">
        <a:spcBef>
          <a:spcPts val="325"/>
        </a:spcBef>
        <a:spcAft>
          <a:spcPct val="0"/>
        </a:spcAft>
        <a:buClr>
          <a:schemeClr val="accent1"/>
        </a:buClr>
        <a:buFont typeface="Verdana" pitchFamily="34" charset="0"/>
        <a:buChar char="◦"/>
        <a:defRPr sz="2300">
          <a:solidFill>
            <a:schemeClr val="tx1"/>
          </a:solidFill>
          <a:latin typeface="+mn-lt"/>
          <a:ea typeface="+mn-ea"/>
        </a:defRPr>
      </a:lvl2pPr>
      <a:lvl3pPr marL="858838" indent="-228600" algn="l" rtl="0" eaLnBrk="0" fontAlgn="base" hangingPunct="0">
        <a:spcBef>
          <a:spcPts val="350"/>
        </a:spcBef>
        <a:spcAft>
          <a:spcPct val="0"/>
        </a:spcAft>
        <a:buClr>
          <a:schemeClr val="accent2"/>
        </a:buClr>
        <a:buSzPct val="100000"/>
        <a:buFont typeface="Wingdings 2" pitchFamily="18" charset="2"/>
        <a:buChar char=""/>
        <a:defRPr sz="2100">
          <a:solidFill>
            <a:schemeClr val="tx1"/>
          </a:solidFill>
          <a:latin typeface="+mn-lt"/>
          <a:ea typeface="+mn-ea"/>
        </a:defRPr>
      </a:lvl3pPr>
      <a:lvl4pPr marL="1143000" indent="-228600" algn="l" rtl="0" eaLnBrk="0" fontAlgn="base" hangingPunct="0">
        <a:spcBef>
          <a:spcPts val="350"/>
        </a:spcBef>
        <a:spcAft>
          <a:spcPct val="0"/>
        </a:spcAft>
        <a:buClr>
          <a:schemeClr val="accent2"/>
        </a:buClr>
        <a:buFont typeface="Wingdings 2" pitchFamily="18" charset="2"/>
        <a:buChar char=""/>
        <a:defRPr sz="1900">
          <a:solidFill>
            <a:schemeClr val="tx1"/>
          </a:solidFill>
          <a:latin typeface="+mn-lt"/>
          <a:ea typeface="+mn-ea"/>
        </a:defRPr>
      </a:lvl4pPr>
      <a:lvl5pPr marL="1371600" indent="-228600" algn="l" rtl="0" eaLnBrk="0" fontAlgn="base" hangingPunct="0">
        <a:spcBef>
          <a:spcPts val="350"/>
        </a:spcBef>
        <a:spcAft>
          <a:spcPct val="0"/>
        </a:spcAft>
        <a:buClr>
          <a:schemeClr val="accent2"/>
        </a:buClr>
        <a:buFont typeface="Wingdings 2" pitchFamily="18" charset="2"/>
        <a:buChar char=""/>
        <a:defRPr>
          <a:solidFill>
            <a:schemeClr val="tx1"/>
          </a:solidFill>
          <a:latin typeface="+mn-lt"/>
          <a:ea typeface="+mn-ea"/>
        </a:defRPr>
      </a:lvl5pPr>
      <a:lvl6pPr marL="1828800" indent="-228600" algn="l" rtl="0" eaLnBrk="1" fontAlgn="base" hangingPunct="1">
        <a:spcBef>
          <a:spcPts val="350"/>
        </a:spcBef>
        <a:spcAft>
          <a:spcPct val="0"/>
        </a:spcAft>
        <a:buClr>
          <a:schemeClr val="accent2"/>
        </a:buClr>
        <a:buFont typeface="Wingdings 2" charset="0"/>
        <a:buChar char=""/>
        <a:defRPr>
          <a:solidFill>
            <a:schemeClr val="tx1"/>
          </a:solidFill>
          <a:latin typeface="+mn-lt"/>
          <a:ea typeface="+mn-ea"/>
        </a:defRPr>
      </a:lvl6pPr>
      <a:lvl7pPr marL="2286000" indent="-228600" algn="l" rtl="0" eaLnBrk="1" fontAlgn="base" hangingPunct="1">
        <a:spcBef>
          <a:spcPts val="350"/>
        </a:spcBef>
        <a:spcAft>
          <a:spcPct val="0"/>
        </a:spcAft>
        <a:buClr>
          <a:schemeClr val="accent2"/>
        </a:buClr>
        <a:buFont typeface="Wingdings 2" charset="0"/>
        <a:buChar char=""/>
        <a:defRPr>
          <a:solidFill>
            <a:schemeClr val="tx1"/>
          </a:solidFill>
          <a:latin typeface="+mn-lt"/>
          <a:ea typeface="+mn-ea"/>
        </a:defRPr>
      </a:lvl7pPr>
      <a:lvl8pPr marL="2743200" indent="-228600" algn="l" rtl="0" eaLnBrk="1" fontAlgn="base" hangingPunct="1">
        <a:spcBef>
          <a:spcPts val="350"/>
        </a:spcBef>
        <a:spcAft>
          <a:spcPct val="0"/>
        </a:spcAft>
        <a:buClr>
          <a:schemeClr val="accent2"/>
        </a:buClr>
        <a:buFont typeface="Wingdings 2" charset="0"/>
        <a:buChar char=""/>
        <a:defRPr>
          <a:solidFill>
            <a:schemeClr val="tx1"/>
          </a:solidFill>
          <a:latin typeface="+mn-lt"/>
          <a:ea typeface="+mn-ea"/>
        </a:defRPr>
      </a:lvl8pPr>
      <a:lvl9pPr marL="3200400" indent="-228600" algn="l" rtl="0" eaLnBrk="1" fontAlgn="base" hangingPunct="1">
        <a:spcBef>
          <a:spcPts val="350"/>
        </a:spcBef>
        <a:spcAft>
          <a:spcPct val="0"/>
        </a:spcAft>
        <a:buClr>
          <a:schemeClr val="accent2"/>
        </a:buClr>
        <a:buFont typeface="Wingdings 2" charset="0"/>
        <a:buChar char=""/>
        <a:defRPr>
          <a:solidFill>
            <a:schemeClr val="tx1"/>
          </a:solidFill>
          <a:latin typeface="+mn-lt"/>
          <a:ea typeface="+mn-ea"/>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fontAlgn="auto">
              <a:spcBef>
                <a:spcPts val="0"/>
              </a:spcBef>
              <a:spcAft>
                <a:spcPts val="0"/>
              </a:spcAft>
            </a:pPr>
            <a:fld id="{390FB94A-18E1-104C-AD07-0EC660370EBA}" type="datetimeFigureOut">
              <a:rPr lang="en-US" smtClean="0">
                <a:solidFill>
                  <a:prstClr val="black">
                    <a:tint val="75000"/>
                  </a:prstClr>
                </a:solidFill>
                <a:latin typeface="Calibri"/>
                <a:ea typeface="+mn-ea"/>
              </a:rPr>
              <a:pPr fontAlgn="auto">
                <a:spcBef>
                  <a:spcPts val="0"/>
                </a:spcBef>
                <a:spcAft>
                  <a:spcPts val="0"/>
                </a:spcAft>
              </a:pPr>
              <a:t>7/17/2014</a:t>
            </a:fld>
            <a:endParaRPr lang="en-US">
              <a:solidFill>
                <a:prstClr val="black">
                  <a:tint val="75000"/>
                </a:prstClr>
              </a:solidFill>
              <a:latin typeface="Calibri"/>
              <a:ea typeface="+mn-ea"/>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fontAlgn="auto">
              <a:spcBef>
                <a:spcPts val="0"/>
              </a:spcBef>
              <a:spcAft>
                <a:spcPts val="0"/>
              </a:spcAft>
            </a:pPr>
            <a:endParaRPr lang="en-US">
              <a:solidFill>
                <a:prstClr val="black">
                  <a:tint val="75000"/>
                </a:prstClr>
              </a:solidFill>
              <a:latin typeface="Calibri"/>
              <a:ea typeface="+mn-ea"/>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fontAlgn="auto">
              <a:spcBef>
                <a:spcPts val="0"/>
              </a:spcBef>
              <a:spcAft>
                <a:spcPts val="0"/>
              </a:spcAft>
            </a:pPr>
            <a:fld id="{BBED38E5-DC33-D646-B92F-C85717B6D0E2}" type="slidenum">
              <a:rPr lang="en-US" smtClean="0">
                <a:solidFill>
                  <a:prstClr val="black">
                    <a:tint val="75000"/>
                  </a:prstClr>
                </a:solidFill>
                <a:latin typeface="Calibri"/>
                <a:ea typeface="+mn-ea"/>
              </a:rPr>
              <a:pPr fontAlgn="auto">
                <a:spcBef>
                  <a:spcPts val="0"/>
                </a:spcBef>
                <a:spcAft>
                  <a:spcPts val="0"/>
                </a:spcAft>
              </a:pPr>
              <a:t>‹#›</a:t>
            </a:fld>
            <a:endParaRPr lang="en-US">
              <a:solidFill>
                <a:prstClr val="black">
                  <a:tint val="75000"/>
                </a:prstClr>
              </a:solidFill>
              <a:latin typeface="Calibri"/>
              <a:ea typeface="+mn-ea"/>
            </a:endParaRPr>
          </a:p>
        </p:txBody>
      </p:sp>
    </p:spTree>
    <p:extLst>
      <p:ext uri="{BB962C8B-B14F-4D97-AF65-F5344CB8AC3E}">
        <p14:creationId xmlns:p14="http://schemas.microsoft.com/office/powerpoint/2010/main" val="2498313123"/>
      </p:ext>
    </p:extLst>
  </p:cSld>
  <p:clrMap bg1="lt1" tx1="dk1" bg2="lt2" tx2="dk2" accent1="accent1" accent2="accent2" accent3="accent3" accent4="accent4" accent5="accent5" accent6="accent6" hlink="hlink" folHlink="folHlink"/>
  <p:sldLayoutIdLst>
    <p:sldLayoutId id="2147483888" r:id="rId1"/>
    <p:sldLayoutId id="2147483889" r:id="rId2"/>
    <p:sldLayoutId id="2147483890" r:id="rId3"/>
    <p:sldLayoutId id="2147483891" r:id="rId4"/>
    <p:sldLayoutId id="2147483892" r:id="rId5"/>
    <p:sldLayoutId id="2147483893" r:id="rId6"/>
    <p:sldLayoutId id="2147483894" r:id="rId7"/>
    <p:sldLayoutId id="2147483895" r:id="rId8"/>
    <p:sldLayoutId id="2147483896" r:id="rId9"/>
    <p:sldLayoutId id="2147483897" r:id="rId10"/>
    <p:sldLayoutId id="2147483898"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hyperlink" Target="http://www.battelle.org/Environment/publications/EnvUpdates/summer99/air_toxics.jpg" TargetMode="Externa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6.xml"/><Relationship Id="rId1" Type="http://schemas.openxmlformats.org/officeDocument/2006/relationships/slideLayout" Target="../slideLayouts/slideLayout4.xml"/><Relationship Id="rId4" Type="http://schemas.openxmlformats.org/officeDocument/2006/relationships/image" Target="../media/image11.png"/></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8" Type="http://schemas.openxmlformats.org/officeDocument/2006/relationships/image" Target="../media/image20.png"/><Relationship Id="rId13" Type="http://schemas.openxmlformats.org/officeDocument/2006/relationships/image" Target="../media/image25.png"/><Relationship Id="rId18" Type="http://schemas.openxmlformats.org/officeDocument/2006/relationships/image" Target="../media/image30.png"/><Relationship Id="rId3" Type="http://schemas.openxmlformats.org/officeDocument/2006/relationships/image" Target="../media/image15.png"/><Relationship Id="rId21" Type="http://schemas.openxmlformats.org/officeDocument/2006/relationships/image" Target="../media/image33.png"/><Relationship Id="rId7" Type="http://schemas.openxmlformats.org/officeDocument/2006/relationships/image" Target="../media/image19.png"/><Relationship Id="rId12" Type="http://schemas.openxmlformats.org/officeDocument/2006/relationships/image" Target="../media/image24.png"/><Relationship Id="rId17" Type="http://schemas.openxmlformats.org/officeDocument/2006/relationships/image" Target="../media/image29.png"/><Relationship Id="rId2" Type="http://schemas.openxmlformats.org/officeDocument/2006/relationships/notesSlide" Target="../notesSlides/notesSlide13.xml"/><Relationship Id="rId16" Type="http://schemas.openxmlformats.org/officeDocument/2006/relationships/image" Target="../media/image28.png"/><Relationship Id="rId20" Type="http://schemas.openxmlformats.org/officeDocument/2006/relationships/image" Target="../media/image32.png"/><Relationship Id="rId1" Type="http://schemas.openxmlformats.org/officeDocument/2006/relationships/slideLayout" Target="../slideLayouts/slideLayout7.xml"/><Relationship Id="rId6" Type="http://schemas.openxmlformats.org/officeDocument/2006/relationships/image" Target="../media/image18.png"/><Relationship Id="rId11" Type="http://schemas.openxmlformats.org/officeDocument/2006/relationships/image" Target="../media/image23.png"/><Relationship Id="rId5" Type="http://schemas.openxmlformats.org/officeDocument/2006/relationships/image" Target="../media/image17.png"/><Relationship Id="rId15" Type="http://schemas.openxmlformats.org/officeDocument/2006/relationships/image" Target="../media/image27.png"/><Relationship Id="rId23" Type="http://schemas.openxmlformats.org/officeDocument/2006/relationships/image" Target="../media/image35.png"/><Relationship Id="rId10" Type="http://schemas.openxmlformats.org/officeDocument/2006/relationships/image" Target="../media/image22.png"/><Relationship Id="rId19" Type="http://schemas.openxmlformats.org/officeDocument/2006/relationships/image" Target="../media/image31.png"/><Relationship Id="rId4" Type="http://schemas.openxmlformats.org/officeDocument/2006/relationships/image" Target="../media/image16.png"/><Relationship Id="rId9" Type="http://schemas.openxmlformats.org/officeDocument/2006/relationships/image" Target="../media/image21.png"/><Relationship Id="rId14" Type="http://schemas.openxmlformats.org/officeDocument/2006/relationships/image" Target="../media/image26.png"/><Relationship Id="rId22" Type="http://schemas.openxmlformats.org/officeDocument/2006/relationships/image" Target="../media/image34.png"/></Relationships>
</file>

<file path=ppt/slides/_rels/slide17.xml.rels><?xml version="1.0" encoding="UTF-8" standalone="yes"?>
<Relationships xmlns="http://schemas.openxmlformats.org/package/2006/relationships"><Relationship Id="rId8" Type="http://schemas.openxmlformats.org/officeDocument/2006/relationships/image" Target="../media/image23.png"/><Relationship Id="rId13" Type="http://schemas.openxmlformats.org/officeDocument/2006/relationships/image" Target="../media/image30.png"/><Relationship Id="rId3" Type="http://schemas.openxmlformats.org/officeDocument/2006/relationships/image" Target="../media/image36.png"/><Relationship Id="rId7" Type="http://schemas.openxmlformats.org/officeDocument/2006/relationships/image" Target="../media/image22.png"/><Relationship Id="rId12" Type="http://schemas.openxmlformats.org/officeDocument/2006/relationships/image" Target="../media/image27.png"/><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image" Target="../media/image21.png"/><Relationship Id="rId11" Type="http://schemas.openxmlformats.org/officeDocument/2006/relationships/image" Target="../media/image26.png"/><Relationship Id="rId5" Type="http://schemas.openxmlformats.org/officeDocument/2006/relationships/image" Target="../media/image20.png"/><Relationship Id="rId10" Type="http://schemas.openxmlformats.org/officeDocument/2006/relationships/image" Target="../media/image25.png"/><Relationship Id="rId4" Type="http://schemas.openxmlformats.org/officeDocument/2006/relationships/image" Target="../media/image37.png"/><Relationship Id="rId9" Type="http://schemas.openxmlformats.org/officeDocument/2006/relationships/image" Target="../media/image24.png"/></Relationships>
</file>

<file path=ppt/slides/_rels/slide18.xml.rels><?xml version="1.0" encoding="UTF-8" standalone="yes"?>
<Relationships xmlns="http://schemas.openxmlformats.org/package/2006/relationships"><Relationship Id="rId8" Type="http://schemas.openxmlformats.org/officeDocument/2006/relationships/image" Target="../media/image20.png"/><Relationship Id="rId13" Type="http://schemas.openxmlformats.org/officeDocument/2006/relationships/image" Target="../media/image39.gif"/><Relationship Id="rId3" Type="http://schemas.openxmlformats.org/officeDocument/2006/relationships/image" Target="../media/image15.png"/><Relationship Id="rId7" Type="http://schemas.openxmlformats.org/officeDocument/2006/relationships/image" Target="../media/image19.png"/><Relationship Id="rId12" Type="http://schemas.openxmlformats.org/officeDocument/2006/relationships/hyperlink" Target="http://www.google.com/url?sa=i&amp;source=images&amp;cd=&amp;cad=rja&amp;uact=8&amp;docid=Am2oWukzG9RZ0M&amp;tbnid=CN5ZiIeOGXPOqM:&amp;ved=0CAgQjRw&amp;url=http://www.alifeinwords.com.au/tag/smoking/&amp;ei=DbGMU7_cB4rPsATt9IH4Dg&amp;psig=AFQjCNEJpCZSK1RJZ1q98yex4LFgLKGNVA&amp;ust=1401815693203031" TargetMode="External"/><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image" Target="../media/image18.png"/><Relationship Id="rId11" Type="http://schemas.openxmlformats.org/officeDocument/2006/relationships/image" Target="../media/image38.jpeg"/><Relationship Id="rId5" Type="http://schemas.openxmlformats.org/officeDocument/2006/relationships/image" Target="../media/image17.png"/><Relationship Id="rId10" Type="http://schemas.openxmlformats.org/officeDocument/2006/relationships/hyperlink" Target="http://www.google.com/url?sa=i&amp;rct=j&amp;q=&amp;esrc=s&amp;frm=1&amp;source=images&amp;cd=&amp;cad=rja&amp;uact=8&amp;docid=RSzKpJURXxpEgM&amp;tbnid=YemdDcv5mGWueM:&amp;ved=0CAUQjRw&amp;url=http://www.900chml.com/2014/02/21/wind-warning-for-hamilton/&amp;ei=n0t5U7zUDbOjsQSRvoDgCA&amp;bvm=bv.66917471,d.aWw&amp;psig=AFQjCNHhQYoQlWH9hcF5_UKywOU1ttqniA&amp;ust=1400544481846089" TargetMode="External"/><Relationship Id="rId4" Type="http://schemas.openxmlformats.org/officeDocument/2006/relationships/image" Target="../media/image16.png"/><Relationship Id="rId9" Type="http://schemas.openxmlformats.org/officeDocument/2006/relationships/image" Target="../media/image35.png"/></Relationships>
</file>

<file path=ppt/slides/_rels/slide19.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7.xml"/><Relationship Id="rId1" Type="http://schemas.openxmlformats.org/officeDocument/2006/relationships/slideLayout" Target="../slideLayouts/slideLayout24.xml"/><Relationship Id="rId4" Type="http://schemas.openxmlformats.org/officeDocument/2006/relationships/chart" Target="../charts/char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19.xml"/><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20.xml"/><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3" Type="http://schemas.openxmlformats.org/officeDocument/2006/relationships/image" Target="../media/image43.emf"/><Relationship Id="rId2" Type="http://schemas.openxmlformats.org/officeDocument/2006/relationships/notesSlide" Target="../notesSlides/notesSlide21.xml"/><Relationship Id="rId1" Type="http://schemas.openxmlformats.org/officeDocument/2006/relationships/slideLayout" Target="../slideLayouts/slideLayout6.xml"/><Relationship Id="rId4" Type="http://schemas.openxmlformats.org/officeDocument/2006/relationships/image" Target="../media/image44.emf"/></Relationships>
</file>

<file path=ppt/slides/_rels/slide26.xml.rels><?xml version="1.0" encoding="UTF-8" standalone="yes"?>
<Relationships xmlns="http://schemas.openxmlformats.org/package/2006/relationships"><Relationship Id="rId3" Type="http://schemas.openxmlformats.org/officeDocument/2006/relationships/image" Target="../media/image45.emf"/><Relationship Id="rId2" Type="http://schemas.openxmlformats.org/officeDocument/2006/relationships/notesSlide" Target="../notesSlides/notesSlide22.xml"/><Relationship Id="rId1" Type="http://schemas.openxmlformats.org/officeDocument/2006/relationships/slideLayout" Target="../slideLayouts/slideLayout6.xml"/><Relationship Id="rId4" Type="http://schemas.openxmlformats.org/officeDocument/2006/relationships/image" Target="../media/image46.emf"/></Relationships>
</file>

<file path=ppt/slides/_rels/slide27.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7.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23.xml"/><Relationship Id="rId1" Type="http://schemas.openxmlformats.org/officeDocument/2006/relationships/slideLayout" Target="../slideLayouts/slideLayout2.xml"/><Relationship Id="rId4" Type="http://schemas.openxmlformats.org/officeDocument/2006/relationships/image" Target="../media/image51.png"/></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27.xml"/><Relationship Id="rId1" Type="http://schemas.openxmlformats.org/officeDocument/2006/relationships/slideLayout" Target="../slideLayouts/slideLayout36.xml"/></Relationships>
</file>

<file path=ppt/slides/_rels/slide36.xml.rels><?xml version="1.0" encoding="UTF-8" standalone="yes"?>
<Relationships xmlns="http://schemas.openxmlformats.org/package/2006/relationships"><Relationship Id="rId2" Type="http://schemas.openxmlformats.org/officeDocument/2006/relationships/image" Target="../media/image53.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49" name="Picture 5" descr="MDECrown.ai"/>
          <p:cNvPicPr>
            <a:picLocks noChangeAspect="1"/>
          </p:cNvPicPr>
          <p:nvPr/>
        </p:nvPicPr>
        <p:blipFill>
          <a:blip r:embed="rId3"/>
          <a:srcRect/>
          <a:stretch>
            <a:fillRect/>
          </a:stretch>
        </p:blipFill>
        <p:spPr bwMode="auto">
          <a:xfrm>
            <a:off x="169863" y="-647700"/>
            <a:ext cx="9145587" cy="7126288"/>
          </a:xfrm>
          <a:prstGeom prst="rect">
            <a:avLst/>
          </a:prstGeom>
          <a:noFill/>
          <a:ln w="9525">
            <a:noFill/>
            <a:miter lim="800000"/>
            <a:headEnd/>
            <a:tailEnd/>
          </a:ln>
        </p:spPr>
      </p:pic>
      <p:sp>
        <p:nvSpPr>
          <p:cNvPr id="2" name="Title 1"/>
          <p:cNvSpPr>
            <a:spLocks noGrp="1"/>
          </p:cNvSpPr>
          <p:nvPr>
            <p:ph type="ctrTitle"/>
          </p:nvPr>
        </p:nvSpPr>
        <p:spPr>
          <a:xfrm>
            <a:off x="685800" y="2040444"/>
            <a:ext cx="7772400" cy="1470025"/>
          </a:xfrm>
        </p:spPr>
        <p:txBody>
          <a:bodyPr>
            <a:normAutofit fontScale="90000"/>
          </a:bodyPr>
          <a:lstStyle/>
          <a:p>
            <a:pPr eaLnBrk="1" hangingPunct="1">
              <a:defRPr/>
            </a:pPr>
            <a:r>
              <a:rPr lang="en-US" dirty="0" smtClean="0"/>
              <a:t>Improving Air Quality in the Washington/Baltimore Corridor</a:t>
            </a:r>
            <a:r>
              <a:rPr lang="en-US" sz="2000" dirty="0" smtClean="0"/>
              <a:t/>
            </a:r>
            <a:br>
              <a:rPr lang="en-US" sz="2000" dirty="0" smtClean="0"/>
            </a:br>
            <a:r>
              <a:rPr lang="en-US" sz="2000" dirty="0" smtClean="0"/>
              <a:t/>
            </a:r>
            <a:br>
              <a:rPr lang="en-US" sz="2000" dirty="0" smtClean="0"/>
            </a:br>
            <a:r>
              <a:rPr lang="en-US" sz="3100" i="1" dirty="0" smtClean="0"/>
              <a:t>A Critical Role for Transportation Planners</a:t>
            </a:r>
            <a:endParaRPr lang="en-US" sz="3100" i="1" dirty="0"/>
          </a:p>
        </p:txBody>
      </p:sp>
      <p:sp>
        <p:nvSpPr>
          <p:cNvPr id="27651" name="Subtitle 2"/>
          <p:cNvSpPr>
            <a:spLocks noGrp="1"/>
          </p:cNvSpPr>
          <p:nvPr>
            <p:ph type="subTitle" idx="1"/>
          </p:nvPr>
        </p:nvSpPr>
        <p:spPr>
          <a:xfrm>
            <a:off x="1416050" y="5358123"/>
            <a:ext cx="6400800" cy="1200150"/>
          </a:xfrm>
        </p:spPr>
        <p:txBody>
          <a:bodyPr/>
          <a:lstStyle/>
          <a:p>
            <a:pPr eaLnBrk="1" hangingPunct="1"/>
            <a:r>
              <a:rPr lang="en-US" sz="1800" dirty="0" smtClean="0"/>
              <a:t>Tad </a:t>
            </a:r>
            <a:r>
              <a:rPr lang="en-US" sz="1800" dirty="0" err="1" smtClean="0"/>
              <a:t>Aburn</a:t>
            </a:r>
            <a:r>
              <a:rPr lang="en-US" sz="1800" dirty="0" smtClean="0"/>
              <a:t>, Air Director</a:t>
            </a:r>
          </a:p>
          <a:p>
            <a:pPr eaLnBrk="1" hangingPunct="1"/>
            <a:r>
              <a:rPr lang="en-US" sz="1800" dirty="0" smtClean="0"/>
              <a:t>Maryland Department of the Environment</a:t>
            </a:r>
          </a:p>
          <a:p>
            <a:pPr eaLnBrk="1" hangingPunct="1"/>
            <a:r>
              <a:rPr lang="en-US" sz="1800" dirty="0" smtClean="0"/>
              <a:t>TAC Meeting, July 17, 2014</a:t>
            </a:r>
          </a:p>
        </p:txBody>
      </p:sp>
      <p:sp>
        <p:nvSpPr>
          <p:cNvPr id="27652" name="TextBox 3"/>
          <p:cNvSpPr txBox="1">
            <a:spLocks noChangeArrowheads="1"/>
          </p:cNvSpPr>
          <p:nvPr/>
        </p:nvSpPr>
        <p:spPr bwMode="auto">
          <a:xfrm>
            <a:off x="10169525" y="5786438"/>
            <a:ext cx="184150" cy="369887"/>
          </a:xfrm>
          <a:prstGeom prst="rect">
            <a:avLst/>
          </a:prstGeom>
          <a:noFill/>
          <a:ln w="9525">
            <a:noFill/>
            <a:miter lim="800000"/>
            <a:headEnd/>
            <a:tailEnd/>
          </a:ln>
        </p:spPr>
        <p:txBody>
          <a:bodyPr wrap="none">
            <a:spAutoFit/>
          </a:bodyPr>
          <a:lstStyle/>
          <a:p>
            <a:endParaRPr lang="en-US">
              <a:latin typeface="Lucida Sans Unicode" pitchFamily="34" charset="0"/>
            </a:endParaRPr>
          </a:p>
        </p:txBody>
      </p:sp>
      <p:pic>
        <p:nvPicPr>
          <p:cNvPr id="6" name="Picture 6" descr="air_toxics">
            <a:hlinkClick r:id="rId4"/>
          </p:cNvPr>
          <p:cNvPicPr>
            <a:picLocks noChangeAspect="1" noChangeArrowheads="1"/>
          </p:cNvPicPr>
          <p:nvPr/>
        </p:nvPicPr>
        <p:blipFill>
          <a:blip r:embed="rId5"/>
          <a:srcRect/>
          <a:stretch>
            <a:fillRect/>
          </a:stretch>
        </p:blipFill>
        <p:spPr bwMode="auto">
          <a:xfrm>
            <a:off x="2233542" y="3915199"/>
            <a:ext cx="4618218" cy="1238250"/>
          </a:xfrm>
          <a:prstGeom prst="rect">
            <a:avLst/>
          </a:prstGeom>
          <a:noFill/>
          <a:ln w="38100">
            <a:solidFill>
              <a:srgbClr val="FF0000"/>
            </a:solidFill>
            <a:miter lim="800000"/>
            <a:headEnd/>
            <a:tailEnd/>
          </a:ln>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27312" y="192496"/>
            <a:ext cx="7772400" cy="1143000"/>
          </a:xfrm>
        </p:spPr>
        <p:txBody>
          <a:bodyPr/>
          <a:lstStyle/>
          <a:p>
            <a:pPr eaLnBrk="1" hangingPunct="1">
              <a:defRPr/>
            </a:pPr>
            <a:r>
              <a:rPr lang="en-US" dirty="0" smtClean="0"/>
              <a:t>Topics Covered</a:t>
            </a:r>
            <a:endParaRPr lang="en-US" dirty="0"/>
          </a:p>
        </p:txBody>
      </p:sp>
      <p:sp>
        <p:nvSpPr>
          <p:cNvPr id="29698" name="Content Placeholder 2"/>
          <p:cNvSpPr>
            <a:spLocks noGrp="1"/>
          </p:cNvSpPr>
          <p:nvPr>
            <p:ph idx="1"/>
          </p:nvPr>
        </p:nvSpPr>
        <p:spPr>
          <a:xfrm>
            <a:off x="783773" y="1479970"/>
            <a:ext cx="8074246" cy="5170477"/>
          </a:xfrm>
        </p:spPr>
        <p:txBody>
          <a:bodyPr>
            <a:normAutofit lnSpcReduction="10000"/>
          </a:bodyPr>
          <a:lstStyle/>
          <a:p>
            <a:pPr eaLnBrk="1" hangingPunct="1">
              <a:lnSpc>
                <a:spcPct val="90000"/>
              </a:lnSpc>
            </a:pPr>
            <a:r>
              <a:rPr lang="en-US" dirty="0" smtClean="0"/>
              <a:t>Status of the Special Project</a:t>
            </a:r>
          </a:p>
          <a:p>
            <a:pPr eaLnBrk="1" hangingPunct="1">
              <a:lnSpc>
                <a:spcPct val="90000"/>
              </a:lnSpc>
            </a:pPr>
            <a:r>
              <a:rPr lang="en-US" dirty="0" smtClean="0"/>
              <a:t>Air Quality in the Washington/Baltimore Corridor - Why is it so bad?</a:t>
            </a:r>
          </a:p>
          <a:p>
            <a:pPr eaLnBrk="1" hangingPunct="1">
              <a:lnSpc>
                <a:spcPct val="90000"/>
              </a:lnSpc>
            </a:pPr>
            <a:r>
              <a:rPr lang="en-US" dirty="0" smtClean="0"/>
              <a:t>Why does transportation planning have a critical role?</a:t>
            </a:r>
          </a:p>
          <a:p>
            <a:pPr eaLnBrk="1" hangingPunct="1">
              <a:lnSpc>
                <a:spcPct val="90000"/>
              </a:lnSpc>
            </a:pPr>
            <a:r>
              <a:rPr lang="en-US" dirty="0" smtClean="0"/>
              <a:t>Background</a:t>
            </a:r>
          </a:p>
          <a:p>
            <a:pPr lvl="1" eaLnBrk="1" hangingPunct="1">
              <a:lnSpc>
                <a:spcPct val="90000"/>
              </a:lnSpc>
            </a:pPr>
            <a:r>
              <a:rPr lang="en-US" dirty="0" smtClean="0"/>
              <a:t>Ozone</a:t>
            </a:r>
          </a:p>
          <a:p>
            <a:pPr lvl="1" eaLnBrk="1" hangingPunct="1">
              <a:lnSpc>
                <a:spcPct val="90000"/>
              </a:lnSpc>
            </a:pPr>
            <a:r>
              <a:rPr lang="en-US" dirty="0" smtClean="0"/>
              <a:t>Climate Change and Greenhouse Gases</a:t>
            </a:r>
          </a:p>
          <a:p>
            <a:pPr eaLnBrk="1" hangingPunct="1">
              <a:lnSpc>
                <a:spcPct val="90000"/>
              </a:lnSpc>
            </a:pPr>
            <a:r>
              <a:rPr lang="en-US" dirty="0" smtClean="0"/>
              <a:t>The dominant role of emissions from mobile sources</a:t>
            </a:r>
          </a:p>
          <a:p>
            <a:pPr eaLnBrk="1" hangingPunct="1">
              <a:lnSpc>
                <a:spcPct val="90000"/>
              </a:lnSpc>
            </a:pPr>
            <a:r>
              <a:rPr lang="en-US" dirty="0" smtClean="0"/>
              <a:t>Other efforts to help clean the air</a:t>
            </a:r>
          </a:p>
          <a:p>
            <a:pPr eaLnBrk="1" hangingPunct="1">
              <a:lnSpc>
                <a:spcPct val="90000"/>
              </a:lnSpc>
            </a:pPr>
            <a:r>
              <a:rPr lang="en-US" dirty="0" smtClean="0"/>
              <a:t>The Special Project – A </a:t>
            </a:r>
            <a:r>
              <a:rPr lang="en-US" altLang="ja-JP" dirty="0" smtClean="0"/>
              <a:t>proposal for a new level of partnership</a:t>
            </a:r>
            <a:endParaRPr lang="en-US" dirty="0" smtClean="0"/>
          </a:p>
        </p:txBody>
      </p:sp>
      <p:sp>
        <p:nvSpPr>
          <p:cNvPr id="29699" name="Slide Number Placeholder 3"/>
          <p:cNvSpPr>
            <a:spLocks noGrp="1"/>
          </p:cNvSpPr>
          <p:nvPr>
            <p:ph type="sldNum" sz="quarter" idx="10"/>
          </p:nvPr>
        </p:nvSpPr>
        <p:spPr bwMode="auto">
          <a:noFill/>
          <a:ln>
            <a:miter lim="800000"/>
            <a:headEnd/>
            <a:tailEnd/>
          </a:ln>
        </p:spPr>
        <p:txBody>
          <a:bodyPr/>
          <a:lstStyle/>
          <a:p>
            <a:fld id="{78D321CE-03DB-4DB2-AE97-01DAD0A3AA0F}" type="slidenum">
              <a:rPr lang="en-US"/>
              <a:pPr/>
              <a:t>2</a:t>
            </a:fld>
            <a:endParaRPr lang="en-US"/>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163798"/>
            <a:ext cx="7772400" cy="1143000"/>
          </a:xfrm>
        </p:spPr>
        <p:txBody>
          <a:bodyPr/>
          <a:lstStyle/>
          <a:p>
            <a:r>
              <a:rPr lang="en-US" dirty="0" smtClean="0"/>
              <a:t>Status – The Special Project</a:t>
            </a:r>
            <a:endParaRPr lang="en-US" dirty="0"/>
          </a:p>
        </p:txBody>
      </p:sp>
      <p:sp>
        <p:nvSpPr>
          <p:cNvPr id="3" name="Content Placeholder 2"/>
          <p:cNvSpPr>
            <a:spLocks noGrp="1"/>
          </p:cNvSpPr>
          <p:nvPr>
            <p:ph idx="1"/>
          </p:nvPr>
        </p:nvSpPr>
        <p:spPr>
          <a:xfrm>
            <a:off x="734300" y="1370298"/>
            <a:ext cx="8229600" cy="4525962"/>
          </a:xfrm>
        </p:spPr>
        <p:txBody>
          <a:bodyPr>
            <a:normAutofit fontScale="92500"/>
          </a:bodyPr>
          <a:lstStyle/>
          <a:p>
            <a:r>
              <a:rPr lang="en-US" dirty="0" smtClean="0"/>
              <a:t>MD, VA and DC continue to work to finalize language for the work program</a:t>
            </a:r>
          </a:p>
          <a:p>
            <a:pPr lvl="1"/>
            <a:r>
              <a:rPr lang="en-US" dirty="0" smtClean="0"/>
              <a:t>A “kinder … more gentle” approach</a:t>
            </a:r>
          </a:p>
          <a:p>
            <a:r>
              <a:rPr lang="en-US" dirty="0" smtClean="0"/>
              <a:t>Still focuses on an enhanced communication process and the role of transportation planning in helping to clean the air</a:t>
            </a:r>
          </a:p>
          <a:p>
            <a:r>
              <a:rPr lang="en-US" dirty="0" smtClean="0"/>
              <a:t>Will now focus more on … </a:t>
            </a:r>
          </a:p>
          <a:p>
            <a:pPr lvl="1"/>
            <a:r>
              <a:rPr lang="en-US" dirty="0" smtClean="0"/>
              <a:t>“Can we work together as partners to try and do just a little bit more to reduce nitrogen oxide (NOx) and carbon dioxide (CO2) emissions to help address the regions current and future environmental challenges” </a:t>
            </a:r>
          </a:p>
          <a:p>
            <a:pPr lvl="1"/>
            <a:r>
              <a:rPr lang="en-US" dirty="0" smtClean="0"/>
              <a:t>Some of this is included in this briefing</a:t>
            </a:r>
            <a:endParaRPr lang="en-US" dirty="0"/>
          </a:p>
        </p:txBody>
      </p:sp>
      <p:sp>
        <p:nvSpPr>
          <p:cNvPr id="4" name="Slide Number Placeholder 3"/>
          <p:cNvSpPr>
            <a:spLocks noGrp="1"/>
          </p:cNvSpPr>
          <p:nvPr>
            <p:ph type="sldNum" sz="quarter" idx="10"/>
          </p:nvPr>
        </p:nvSpPr>
        <p:spPr/>
        <p:txBody>
          <a:bodyPr/>
          <a:lstStyle/>
          <a:p>
            <a:fld id="{279EF30D-E32F-47A6-97E4-F80D35CAB52D}" type="slidenum">
              <a:rPr lang="en-US" smtClean="0"/>
              <a:pPr/>
              <a:t>3</a:t>
            </a:fld>
            <a:endParaRPr lang="en-US"/>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28255" y="256008"/>
            <a:ext cx="7772400" cy="1143000"/>
          </a:xfrm>
        </p:spPr>
        <p:txBody>
          <a:bodyPr>
            <a:normAutofit fontScale="90000"/>
          </a:bodyPr>
          <a:lstStyle/>
          <a:p>
            <a:pPr eaLnBrk="1" hangingPunct="1">
              <a:defRPr/>
            </a:pPr>
            <a:r>
              <a:rPr lang="en-US" dirty="0" smtClean="0"/>
              <a:t>Air Quality &amp; Climate Change Challenges</a:t>
            </a:r>
            <a:endParaRPr lang="en-US" dirty="0"/>
          </a:p>
        </p:txBody>
      </p:sp>
      <p:sp>
        <p:nvSpPr>
          <p:cNvPr id="31746" name="Content Placeholder 2"/>
          <p:cNvSpPr>
            <a:spLocks noGrp="1"/>
          </p:cNvSpPr>
          <p:nvPr>
            <p:ph idx="1"/>
          </p:nvPr>
        </p:nvSpPr>
        <p:spPr>
          <a:xfrm>
            <a:off x="290945" y="1578123"/>
            <a:ext cx="8412215" cy="4556347"/>
          </a:xfrm>
        </p:spPr>
        <p:txBody>
          <a:bodyPr>
            <a:normAutofit fontScale="92500" lnSpcReduction="20000"/>
          </a:bodyPr>
          <a:lstStyle/>
          <a:p>
            <a:pPr eaLnBrk="1" hangingPunct="1"/>
            <a:r>
              <a:rPr lang="en-US" dirty="0" smtClean="0"/>
              <a:t>Washington Nonattainment Area</a:t>
            </a:r>
          </a:p>
          <a:p>
            <a:pPr lvl="1" eaLnBrk="1" hangingPunct="1"/>
            <a:r>
              <a:rPr lang="en-US" dirty="0" smtClean="0"/>
              <a:t>Marginal nonattainment for the 75 ppb standard</a:t>
            </a:r>
          </a:p>
          <a:p>
            <a:pPr lvl="1" eaLnBrk="1" hangingPunct="1"/>
            <a:r>
              <a:rPr lang="en-US" dirty="0" smtClean="0"/>
              <a:t>2011-13 ozone design value (81 ppb) above NAAQS (75 ppb)</a:t>
            </a:r>
          </a:p>
          <a:p>
            <a:pPr lvl="1" eaLnBrk="1" hangingPunct="1"/>
            <a:r>
              <a:rPr lang="en-US" dirty="0" smtClean="0"/>
              <a:t>Required to attain by 2015</a:t>
            </a:r>
          </a:p>
          <a:p>
            <a:pPr lvl="1" eaLnBrk="1" hangingPunct="1"/>
            <a:r>
              <a:rPr lang="en-US" dirty="0" smtClean="0"/>
              <a:t>Lower standard (60 to 70 ppb) from EPA expected by late 2014</a:t>
            </a:r>
          </a:p>
          <a:p>
            <a:pPr eaLnBrk="1" hangingPunct="1"/>
            <a:r>
              <a:rPr lang="en-US" dirty="0" smtClean="0"/>
              <a:t>Metro Washington region is quite vulnerable to sea level rise</a:t>
            </a:r>
          </a:p>
          <a:p>
            <a:pPr lvl="1" eaLnBrk="1" hangingPunct="1"/>
            <a:r>
              <a:rPr lang="en-US" dirty="0" smtClean="0"/>
              <a:t>Many parts of the Washington region are among the </a:t>
            </a:r>
            <a:r>
              <a:rPr lang="en-US" altLang="ja-JP" dirty="0" smtClean="0"/>
              <a:t>most sensitive areas in the East</a:t>
            </a:r>
          </a:p>
          <a:p>
            <a:pPr lvl="2" eaLnBrk="1" hangingPunct="1"/>
            <a:r>
              <a:rPr lang="en-US" dirty="0"/>
              <a:t>Downtown DC, </a:t>
            </a:r>
            <a:r>
              <a:rPr lang="en-US" dirty="0" smtClean="0"/>
              <a:t>Alexandria</a:t>
            </a:r>
          </a:p>
          <a:p>
            <a:pPr lvl="1" eaLnBrk="1" hangingPunct="1"/>
            <a:r>
              <a:rPr lang="en-US" dirty="0" smtClean="0"/>
              <a:t>Maryland is the 4</a:t>
            </a:r>
            <a:r>
              <a:rPr lang="en-US" baseline="30000" dirty="0" smtClean="0"/>
              <a:t>th</a:t>
            </a:r>
            <a:r>
              <a:rPr lang="en-US" dirty="0" smtClean="0"/>
              <a:t> most vulnerable state for sea level rise</a:t>
            </a:r>
          </a:p>
          <a:p>
            <a:pPr lvl="1" eaLnBrk="1" hangingPunct="1"/>
            <a:r>
              <a:rPr lang="en-US" dirty="0" smtClean="0"/>
              <a:t>Sea-level rise is also a concern in VA</a:t>
            </a:r>
          </a:p>
        </p:txBody>
      </p:sp>
      <p:sp>
        <p:nvSpPr>
          <p:cNvPr id="31747" name="Slide Number Placeholder 3"/>
          <p:cNvSpPr>
            <a:spLocks noGrp="1"/>
          </p:cNvSpPr>
          <p:nvPr>
            <p:ph type="sldNum" sz="quarter" idx="10"/>
          </p:nvPr>
        </p:nvSpPr>
        <p:spPr bwMode="auto">
          <a:noFill/>
          <a:ln>
            <a:miter lim="800000"/>
            <a:headEnd/>
            <a:tailEnd/>
          </a:ln>
        </p:spPr>
        <p:txBody>
          <a:bodyPr/>
          <a:lstStyle/>
          <a:p>
            <a:fld id="{8BE69357-4965-477F-B0EE-075F48F08629}" type="slidenum">
              <a:rPr lang="en-US"/>
              <a:pPr/>
              <a:t>4</a:t>
            </a:fld>
            <a:endParaRPr lang="en-US"/>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pPr eaLnBrk="1" hangingPunct="1">
              <a:defRPr/>
            </a:pPr>
            <a:r>
              <a:rPr lang="en-US" dirty="0" smtClean="0"/>
              <a:t>Asthma in Washington, DC</a:t>
            </a:r>
            <a:endParaRPr lang="en-US" dirty="0"/>
          </a:p>
        </p:txBody>
      </p:sp>
      <p:sp>
        <p:nvSpPr>
          <p:cNvPr id="8" name="Content Placeholder 7"/>
          <p:cNvSpPr>
            <a:spLocks noGrp="1"/>
          </p:cNvSpPr>
          <p:nvPr>
            <p:ph sz="half" idx="1"/>
          </p:nvPr>
        </p:nvSpPr>
        <p:spPr>
          <a:xfrm>
            <a:off x="609604" y="1502910"/>
            <a:ext cx="4038600" cy="4525962"/>
          </a:xfrm>
        </p:spPr>
        <p:txBody>
          <a:bodyPr>
            <a:normAutofit/>
          </a:bodyPr>
          <a:lstStyle/>
          <a:p>
            <a:pPr eaLnBrk="1" hangingPunct="1">
              <a:lnSpc>
                <a:spcPct val="70000"/>
              </a:lnSpc>
            </a:pPr>
            <a:r>
              <a:rPr lang="en-US" sz="2200" dirty="0" smtClean="0"/>
              <a:t>Washington, DC has the highest childhood asthma rate in the nation</a:t>
            </a:r>
          </a:p>
          <a:p>
            <a:pPr lvl="1" eaLnBrk="1" hangingPunct="1">
              <a:lnSpc>
                <a:spcPct val="70000"/>
              </a:lnSpc>
            </a:pPr>
            <a:r>
              <a:rPr lang="en-US" sz="1800" dirty="0" smtClean="0"/>
              <a:t>18% compared to 8% in the US</a:t>
            </a:r>
            <a:r>
              <a:rPr lang="en-US" sz="1500" baseline="30000" dirty="0" smtClean="0">
                <a:solidFill>
                  <a:srgbClr val="62CBFF"/>
                </a:solidFill>
                <a:cs typeface="Arial" pitchFamily="34" charset="0"/>
              </a:rPr>
              <a:t/>
            </a:r>
            <a:br>
              <a:rPr lang="en-US" sz="1500" baseline="30000" dirty="0" smtClean="0">
                <a:solidFill>
                  <a:srgbClr val="62CBFF"/>
                </a:solidFill>
                <a:cs typeface="Arial" pitchFamily="34" charset="0"/>
              </a:rPr>
            </a:br>
            <a:endParaRPr lang="en-US" sz="1500" baseline="30000" dirty="0" smtClean="0"/>
          </a:p>
          <a:p>
            <a:pPr eaLnBrk="1" hangingPunct="1">
              <a:lnSpc>
                <a:spcPct val="70000"/>
              </a:lnSpc>
            </a:pPr>
            <a:r>
              <a:rPr lang="en-US" sz="2200" dirty="0"/>
              <a:t>Washington, DC </a:t>
            </a:r>
            <a:r>
              <a:rPr lang="en-US" sz="2200" dirty="0" smtClean="0"/>
              <a:t>also has high adult asthma  rate</a:t>
            </a:r>
          </a:p>
          <a:p>
            <a:pPr lvl="1" eaLnBrk="1" hangingPunct="1">
              <a:lnSpc>
                <a:spcPct val="70000"/>
              </a:lnSpc>
            </a:pPr>
            <a:r>
              <a:rPr lang="en-US" sz="1800" dirty="0"/>
              <a:t>10.4% compared to </a:t>
            </a:r>
            <a:r>
              <a:rPr lang="en-US" sz="1800" dirty="0" smtClean="0"/>
              <a:t>8.2% </a:t>
            </a:r>
            <a:r>
              <a:rPr lang="en-US" sz="1800" dirty="0"/>
              <a:t>in the </a:t>
            </a:r>
            <a:r>
              <a:rPr lang="en-US" sz="1800" dirty="0" smtClean="0"/>
              <a:t>US</a:t>
            </a:r>
          </a:p>
          <a:p>
            <a:pPr lvl="1" eaLnBrk="1" hangingPunct="1">
              <a:lnSpc>
                <a:spcPct val="70000"/>
              </a:lnSpc>
            </a:pPr>
            <a:endParaRPr lang="en-US" sz="1800" dirty="0" smtClean="0"/>
          </a:p>
          <a:p>
            <a:pPr eaLnBrk="1" hangingPunct="1">
              <a:lnSpc>
                <a:spcPct val="70000"/>
              </a:lnSpc>
            </a:pPr>
            <a:r>
              <a:rPr lang="en-US" sz="2200" dirty="0"/>
              <a:t>In 2009 the hospitalization rate for asthma in DC was 21.5 per 10,000 children and adults 5 to 64 years of age compared to a national baseline of </a:t>
            </a:r>
            <a:r>
              <a:rPr lang="en-US" sz="2200" dirty="0" smtClean="0"/>
              <a:t>11.1</a:t>
            </a:r>
            <a:endParaRPr lang="en-US" sz="2200" dirty="0"/>
          </a:p>
        </p:txBody>
      </p:sp>
      <p:pic>
        <p:nvPicPr>
          <p:cNvPr id="33795" name="Content Placeholder 9" descr="AsthmaChild.png"/>
          <p:cNvPicPr>
            <a:picLocks noGrp="1" noChangeAspect="1"/>
          </p:cNvPicPr>
          <p:nvPr>
            <p:ph sz="half" idx="2"/>
          </p:nvPr>
        </p:nvPicPr>
        <p:blipFill>
          <a:blip r:embed="rId3"/>
          <a:srcRect l="14880" r="14880"/>
          <a:stretch>
            <a:fillRect/>
          </a:stretch>
        </p:blipFill>
        <p:spPr>
          <a:xfrm>
            <a:off x="4983480" y="1481138"/>
            <a:ext cx="3703320" cy="4150222"/>
          </a:xfrm>
          <a:ln w="38100">
            <a:solidFill>
              <a:schemeClr val="accent2">
                <a:lumMod val="75000"/>
              </a:schemeClr>
            </a:solidFill>
          </a:ln>
        </p:spPr>
      </p:pic>
      <p:sp>
        <p:nvSpPr>
          <p:cNvPr id="33796" name="Slide Number Placeholder 3"/>
          <p:cNvSpPr>
            <a:spLocks noGrp="1"/>
          </p:cNvSpPr>
          <p:nvPr>
            <p:ph type="sldNum" sz="quarter" idx="10"/>
          </p:nvPr>
        </p:nvSpPr>
        <p:spPr bwMode="auto">
          <a:noFill/>
          <a:ln>
            <a:miter lim="800000"/>
            <a:headEnd/>
            <a:tailEnd/>
          </a:ln>
        </p:spPr>
        <p:txBody>
          <a:bodyPr/>
          <a:lstStyle/>
          <a:p>
            <a:fld id="{61D62DA1-41D5-4C00-9F61-BF3C0C98FF99}" type="slidenum">
              <a:rPr lang="en-US"/>
              <a:pPr/>
              <a:t>5</a:t>
            </a:fld>
            <a:endParaRPr lang="en-US"/>
          </a:p>
        </p:txBody>
      </p:sp>
      <p:sp>
        <p:nvSpPr>
          <p:cNvPr id="5" name="Content Placeholder 4"/>
          <p:cNvSpPr txBox="1">
            <a:spLocks/>
          </p:cNvSpPr>
          <p:nvPr/>
        </p:nvSpPr>
        <p:spPr>
          <a:xfrm>
            <a:off x="457200" y="1481138"/>
            <a:ext cx="4038600" cy="4525962"/>
          </a:xfrm>
          <a:prstGeom prst="rect">
            <a:avLst/>
          </a:prstGeom>
        </p:spPr>
        <p:txBody>
          <a:bodyPr>
            <a:normAutofit/>
          </a:bodyPr>
          <a:lstStyle/>
          <a:p>
            <a:pPr marL="365125" indent="-255588" defTabSz="914400">
              <a:spcBef>
                <a:spcPts val="400"/>
              </a:spcBef>
              <a:buClr>
                <a:schemeClr val="accent1"/>
              </a:buClr>
              <a:buSzPct val="68000"/>
              <a:defRPr/>
            </a:pPr>
            <a:endParaRPr lang="en-US" sz="2700" kern="0" dirty="0">
              <a:latin typeface="+mn-lt"/>
              <a:ea typeface="+mn-ea"/>
            </a:endParaRPr>
          </a:p>
          <a:p>
            <a:pPr marL="365125" indent="-255588" defTabSz="914400">
              <a:spcBef>
                <a:spcPts val="400"/>
              </a:spcBef>
              <a:buClr>
                <a:schemeClr val="accent1"/>
              </a:buClr>
              <a:buSzPct val="68000"/>
              <a:buFont typeface="Wingdings 3" charset="0"/>
              <a:buChar char=""/>
              <a:defRPr/>
            </a:pPr>
            <a:endParaRPr lang="en-US" sz="2700" kern="0" dirty="0">
              <a:latin typeface="+mn-lt"/>
              <a:ea typeface="+mn-ea"/>
            </a:endParaRPr>
          </a:p>
        </p:txBody>
      </p:sp>
      <p:sp>
        <p:nvSpPr>
          <p:cNvPr id="33798" name="AutoShape 2" descr="data:image/jpeg;base64,/9j/4AAQSkZJRgABAQAAAQABAAD/2wCEAAkGBxIQEhQUExQUFBQXFBQUFBQUFA8UFBQUFhQWFhQVFRQYHCggGBolHBQUITEhJSkrLi4uFx8zODMsNygtLisBCgoKDg0OGhAQGiwkHCQsLCwsLCwsLCwsLCwsLCwsLCwsLCwsLCwsLCwsLCwsLCwsLCwsLCwsLCwsLCwsLCwsLP/AABEIAMcA/gMBIgACEQEDEQH/xAAcAAABBQEBAQAAAAAAAAAAAAABAgMEBQYABwj/xAA4EAABAwIEAwUGBQUAAwAAAAABAAIRAwQFEiExQVFhBnGBkaETIjJSscFCctHw8QcUI2LhFVOC/8QAGQEAAwEBAQAAAAAAAAAAAAAAAAECAwQF/8QAIxEAAwEAAwEBAAICAwAAAAAAAAECEQMhMRJBIlFCkQQTMv/aAAwDAQACEQMRAD8AyFG3ioDGok+AgBFlPK5z9cu8dcx0/fAK0p2rnufl0BIAPGBAA8z6FN1LcHQTGYgdZjXyzea4vo6vkjupTp8jXa83uAB9CT/8qywqgGNZPHM4DXQQQ30I9U3dW8ljJidXxwYTmcT1MQp9IZpeNyNtdAOH75IbDCdhgmq4xyMdIAj0WmwqyzNBPE68u5UOCUtIdIcYzHbTUx37ea2tq33QIgAaDkiJ0G8JtGmGiBsl5UGt/fROQtzMQ5NPanim3IwaIj6eqiVaMnu2U96YeowtMg1mqur0OataxUC4SaKTMzilCT3LN3lDQc9frK2V6xZ+/pHX98FGYDMyaYyj84P1TPs9urI8gVbXFqQ0aco8VGuaWX1H20WiZk0Q8JcadVhHMevD1XqlJ0gFeW5YDSNwfSRC9SoH3R1APmJW/Gc/IhaEIrloZCSglFBACVyKCAAkwloFACUEpBACUEpBAYVdswMA7p67EDzJJ8FU3N01pA4zI232JH0Ccu7yJOsnYCdNI+6cwHDc7vaOEDr56LgXR6HpEtXgn3tC5xLuMbQPACFr8OtQ4RGm5H696yFGzd7YNPAlxHUmY9QvRMJtMrQNzuUf+htYLsLEBwJGgiOp4K8oM/6kW9H+FKAWkzhDei9kqUloSgrJAU09PkJl6BkZ6j1Sn6qi1CpKRGquUKsVIruUOq5IogXJVZXpyrKuFFrCFIyru6OY9AfQbfdVVzSlXFbVQyxOTOiCy0kbcgPMLe0Ww0DkAPRZ/DrbM4DhIK0i340c3I+wIIoLUyOSSlFBAAQRQQAEClFJQAEEpJKAAuRKCAMVag1HxGhiAfqtvhVCQ1oHCPDiVm7Shkc48jA9B91scGokjrG/LgV5yes9JrEQrXDx7Z1SNyQ3x4+S1lhb6BR6FqJHRXVFkBaccitnZUmE8kELUzA0pwJpKCYsFFMVCnS5Ra9RS2NIYrFV9e5aEu6J4qpvXADdZts1SR1zes5qKa07FUmJ1BwJlRrW9IOqj6Zfyi+JkqNfFM07qSl19YTT0hoh1tAozWp65dKTRGq1Rky5wejAJ8FYpu1p5WgdE6uiViOWnrAglFJVEnFBEoIACCUUEAJKCJQQAElKQQACgiggQ1e4cWtJjgD46aLQ4O2G+Cm/2wqAjoQk2lrkaQeUeS8+Zx6eo61YSrISf33qyCh2jIUtpWs+GVei0CEUCrEIKQXJbkxUS0BurWhVOI4symCSQFLumk7Kju8DbUMvkqXr8Gs/TN4x20AkME9ToPDiVj8R7UXDtZgTwH3K9AveytEHO1ozDX3tZhZrtFhzH0y0MyOaQ4ADQxwB7pVRE/r7Fd1/iujJU8erTq7N3x9locIr+1AO0rKPpezIaGES4kyHaTAjVbTAcOeBTER/KmkvwcN/pe2lgRqjdS0K6o0SAqLG6uSSdgoU4U60qbutlTdhdS8DfUfVUtbFWOdBP6K/wO2D3COhWqRlTWGzQRQXSchyCKCAAUEUEABBFBAAQlFBAAKCKCBAXLiggDa21KAni2Ulrtk6uRHoP0FMJwJLUqUxClyAK5MAFNPCdJSCkBHqNUG4EKxeody2UmUkVddyocTtc/H0n7q8umEKuqtzFLdKzDJuwsl0ROvEb+C2mG2GjegASLazEyrm2bAT3CaWiX0BC87/AKk27xSlugzCe7+V6YWSqjH8JFam5hG4PnzSVdic9Hgn9mQ1oIlztdBJGvAL0bsZhj6TA4mc3EGYHIg7FRsK7MkVT7UZmtMCCQ9p4OBWxoUA39YAJ6mOK6J77OW3nQ8gin3H2TASNXkjwHXxWhkR0FzXAkCQJMakD1U+5smsbMqapL00jjq/CvQSaVQOEhKT3SGseMCCKCYgFAolAoACBRSSgDkEUJQI2jCDBE+KktcoHtAwbqW0rjlnpWPAoymwUtUQKXJK6UAEpBRKSUDG3JmoJTzk28JDK+4pqtdQ1V3VaoVUKWjRMjtMJTLglwaN1Du62VSuzTQ4ue7uCn9wMXpc0nBvBdclpGiqO1faWlZsBILnEw1rficePcFWYP2jFywvyuZBghw+h4ob/A+P0evAGv8AzafouVdc3gqVmAHir/CaYLiSAY2HU8V0cVfxOXmj+aQzZWrnuAA/6rvEMIz08u7mgub12Lh4ifIKxsrUMEn4juU7UdJyjxPIclujnaMFf2RpnK/UES08HD9eYVVcPqBpYHSI0mdOk8lvsZwenVaQ0lh33JaTwOvHqvPrplalUNN7XZhsS0ljx8zXiRHeUqlUsYTdQ9RH7PX3vOpOEGSdfm4haGkwuIA4qkqYU9xFU/4izdxiCBtP74q1srskZm78jpr9lnOynP8Ao1rLav8AH6Try2FNpJVbb3IeNOG6q8ex5zpblIOxH/VX4HeEP5kn3suoA6noso5ezo5v+OlOo1CBXFBdRwHFBcggRxQXIIAdt8WN1WZTp6jMC48A0araNVZhWEU6EloAJVkCuKI+V36enyX9PrwcBTgKZlKBVmY4gShK5ABlJcgSkuKBoEpLigXJuo7RIobe5QrgqRUcoVyUmUimvzJAHFW9jSLWQNNFCpUJfJVtREJJBTM9inZ725zvdLhMdAd/oqTHbypRpinSAAmHHkt9cnRYzFWAue07QCl8pB9tlX2eYfaNc4kuJjVep4DZQM54rGdlMMgtqVPxH3RybxcvStGN6AcPSF1cc4jj5a2tDUqQNNzsPv3IU2ZR6k8zzSaTT8R3PDkOATi1MgO6rK41dBzsrQBG5GkDie9WeP4kKTcoPvHReU9r+0Hs2uosPvO+MjfX8PeVNViLiPpkjGu0barsjD/jad/mI49y7B8TGePwnQ9DwKwFtTI3ce5aHCbss0C5G2n9HcpVT8noL7enWEPZmI45Z9V3/jmU2kNbHgUxgd3mC0RdwST16W5+V8mdoOlvdp5JalYlTykOnTiokrqitR5vLHzRyErpSVZkFBAlcgDbgrpTTXJcrlO4cBXFyQCjKAHQ5KlNBKlAwkpDiuKQ5yChDimnOS3Jt6RSYzVKjVE9VKiuqpDFUhqpAeq1txqk1LipUOSgw1H8eDG9XOOya7IbX6S7u7DQSTAVThdgLytm/AID+R1+EJ+p2Lq1ta9y4f6UQGgd7jqVqcDwxtrSbTbJA4mJJJmT1Wi43uszvmn5yfSruKLmPMgBoOURwHA9yssLu8xDXn4dgfTvU57Gn4hI2PdyWaxpvsdpLB8LtnN6FdCORmsq1Q1Qb7FRTaTlJMdFS4bfe0pNcXk7tPOQSl3NWYAKwrka8OqOFUuzB9r8eI1mXu+EcB17gsHSoEuzOcXOOpJ5ndaLt5Z5aoqDY+6e/gfqs/RqgbrN19dmyhT0EgFytLKiDGoSLC09qdGk+C2GDYEGwcg9Fmy0yVgTHQA0GOZla21tTud03Y2hCs6bSETOCq9K+8twQRAWeqCCRy+i1tdshZjFm5XA+B7ltDxmPJP1JGQJQlCV0HCGUJQQlAGyaUrOorKi72q5DvJeZKDlD9slNqpiJoejmUYVErOgB1zkguTZckOegaHCUy9ySaqZqPSKGrmtCry1zzopxpTunRDQlgaN0rMNbB3Ks+ytEMpO61Xk+gH0VMLzNUieCdwrGG0arqT9GudLXcieBWvE1pnyQ3Lw1mVcSkB0puo9bnGIuHwqPFr1oBBgjkfsVNvboAarBdp8WA+B7Z5Ozen8oBFnhN8wvfTaSPxgadA6CNOSvDMarA9mLaq95rPOVoEM5vdrmJ/1G3UzyWmdihIIBAI0MnUeC5OWce/2d/Bez8/0Uvai3FQ5SJkgR4qTgOF0nD2bqbSQOQ1HNCuRIkyZUvDDFVh5uy+BBlQuzWn2T6XZ+k3VoLZ5HT1U2jRLNtVLJ0Hf90stkq/khsNC5jQhTg9VzwE7bO8kuw6Y9WKz2NMlpV7cOVFijtChlyU9J8gFKlMWzpB7ynZXXL1HmWspoMoShKTKZBfsuUs1lVtrJxrlw6ek0TnVkG3Kr6jz3qI+4j96o+g+TRMrp1tZZqjiA5qdSvJVKkw+S4NVNurKALlA1k9FhNLwuDiVEbUUmkUC0dCgYnXytKmveqzEKeYGeSTGjE1O0ho1s3AaR0Sca7R06zSWkzEdUxi1qyXFUrqA3TlLCvty9Rquxn9RnWzhRuiTQJAbUMl1M8ieLfUL1SreNLQ5pBaRIIIIIOxB4hfL2JXWd8D4W6DrzKsMC7VXVmMtKpNP/wBT/eZrvA3b4Lqnw4uTt6j2DtNjQptOuqxWBW397XJe4ZWw4tn3iDtA3jhKzOJ9pqlcy5oB6OMfRVNnfVKNUVWOIeDIP1B5jomSke8MaAAAAABAA0AA2AUDFLA1BmYctQbHg7o79Uz2cxtl5RDxo4QKjPld+h4FWkpOU1jEqcvUZO2qvLiHaEGCDwIWmwVsvaeDAXHviB46qJiFpJ9owAuG4+YdOqcwzEmkQPd+bnpwXJUuWdscn1Jps+g8PMlSGVYKqGXYOvj4po3mY5Qd9+gVaMuRVnXySqFbU/vRVTrkeACLDUePd0HzH7Dikxos7q5AB1WWxbEBBAKtTZTOpcebtvIKFcYQD8XlsEsbH9JFJhlUyev2VhKcv6AY0FoiEwHSujjfWHFzLvRRKSSgSkytDEZtL6Va0akrzXDMeaDBP6+S2eFXzXgEGVy3xOTvnkVGgGqbq24duEqg5SmsWbRaZQ3ODk6scQeuqguFxR3bnHNu/kVrHU0k01HyUqM3bYs12kwflMg+RU1t8OKevsJp1Rq0T3LO3uE1aU+zeY5H3h6p60Ppl4b4DipNHFmjchYCvi1ano9k9Wkj0Kr7jtI3iHt8AfurSZDw9Oq40wcVVYhjQIOohea1u0PLMfIKFVxx54ev/FouNkf9ko01/fZtBtKocWxOAWNOp0J5D9VWVr97uMdyirSYwzq9CE46mQJ807b0JTt77rY5n0C1zoy3siNlOQkW4lSAE0Jlh2cxh9nWDxJadKjfmb+o3C9gtbplVgexwc0iQQZ/ZXhxapuGYvWtXZqTo+Zp1a7vb90Etae0Sq+/w4P95hyP5jZ35hx71U4B2vo3MNf/AIqu0E+64/6u+xWiJSa30Sbl9GcuLq4o6PaY+cat8+HjCk4df5jDQ5zjy1/hW1Zoc0g7EEFXuFUGMaMrQ3TgAFy8k/L6Ovi5PpdkfDsOd8VSPy7wrRrQnWtlKyIQ2xrLCj3IU8wodymwRR4kJaVS2ty0+5mGZo1bPvAcDHLTdXOI1NCvKO19V1K4p1WEhwBgjm123qr4/SOadR6KShKg4TiTbik2o3juPlcNwpUrY5Dye3uC1wOnUESD3qbSxd9F5c05JJOmo9dx3qvLAUI0jgtfzCv3T0LCe2obArMP52fdp+y2uF4rSuGzTeHRuNnN/M06heDBz27HTknKN3VY7Mx7mkaS0kGPBY1xy/DaeSl6fQedIzLzDA+3tamAKzfat4uBDXgfR3otfY9rrSqBFVrCfw1Pcd66eqwrjaNptMvimKzQUqnWa4S0gg8QQR5hJeVm0aJlNiOFteDosbivZzkF6HVKyXbDFfZAU2GHkAkjdrfprBCqJbeIm2ktZ59c2cOy8uKaNsB1+ieqPM6JQ6/8C7VKOJtkb+2nZOUrb0UlphKaNZVfKDWBoDASdhr/AAqu6rZ3Tw4KXilf8I7z9lEt7cuPRRXfSHP9sfsaekpZ0d3p9xDQozjmE8k8wW6OVWpojfuTlWp7kqLUqaeCGNCaT16T2M7Re1aKNV3+QD3HH8Y5dXD1XmlISVOoy0ggwRqCOBGxUrsKR6p2kuTTtqpaYOXKDyzENn1V/wBksR9vb0nnctGb8w0d6grya5x2vWpinUcCJnYAuiIk94lbD+muIANfRJ1Di9o/1PxeRB81HNP8dL4Xjw9KpvTmaVCtqoeAQZBAIPMFS2hc50CnKFdFTiFCuGqhIz+IN0K827cUPcB+V3odPrC9Rvmrz/tfSljx0P8AxOPQvwruw99kJpmMrzIP+wG3iPotoXLy/DqkAGYIjXlGx8FJs8SeHOOckmSSCdQT1XV86cLIACMFFcrGIcxIghBckxofoPjuSbmnOoXLkvwY/h1/VtjNKo9h45Toe9ux8QtTh3b2qIFZjXj5me47y2PouXKalP0atz4ayyxVlwwPpmRtqCCDyXnWMVvaV6r+b3AcNG+6PouXLPiWW0a8r2UVJ3SiuXLZGDCwoV62QTx4BcuTp4gXpCt253SdeJViQAuXJQugv0g3lTgl0RouXJL0p+CXaNcFEXLlNDkkWjVMDVy5XK6Ir0I3Uu1uX0yHNJB1EgwROh1XLlWaI9Z7H4/TuKYAkOaAHAg6dx2WtpuQXLkuVNYjpmm1op71DuHLlygsqb06LDdpGyHeK5cnPoV4ef0eLNvejwnUJ9jBmI4R90Vy6p8OSvT/2Q=="/>
          <p:cNvSpPr>
            <a:spLocks noChangeAspect="1" noChangeArrowheads="1"/>
          </p:cNvSpPr>
          <p:nvPr/>
        </p:nvSpPr>
        <p:spPr bwMode="auto">
          <a:xfrm>
            <a:off x="134938" y="-144463"/>
            <a:ext cx="304800" cy="304801"/>
          </a:xfrm>
          <a:prstGeom prst="rect">
            <a:avLst/>
          </a:prstGeom>
          <a:noFill/>
          <a:ln w="9525">
            <a:noFill/>
            <a:miter lim="800000"/>
            <a:headEnd/>
            <a:tailEnd/>
          </a:ln>
        </p:spPr>
        <p:txBody>
          <a:bodyPr/>
          <a:lstStyle/>
          <a:p>
            <a:endParaRPr lang="en-US">
              <a:latin typeface="Lucida Sans Unicode" pitchFamily="34" charset="0"/>
            </a:endParaRPr>
          </a:p>
        </p:txBody>
      </p:sp>
      <p:sp>
        <p:nvSpPr>
          <p:cNvPr id="33799" name="AutoShape 4" descr="data:image/jpeg;base64,/9j/4AAQSkZJRgABAQAAAQABAAD/2wCEAAkGBxIQEhQUExQUFBQXFBQUFBQUFA8UFBQUFhQWFhQVFRQYHCggGBolHBQUITEhJSkrLi4uFx8zODMsNygtLisBCgoKDg0OGhAQGiwkHCQsLCwsLCwsLCwsLCwsLCwsLCwsLCwsLCwsLCwsLCwsLCwsLCwsLCwsLCwsLCwsLCwsLP/AABEIAMcA/gMBIgACEQEDEQH/xAAcAAABBQEBAQAAAAAAAAAAAAABAgMEBQYABwj/xAA4EAABAwIEAwUGBQUAAwAAAAABAAIRAwQFEiExQVFhBnGBkaETIjJSscFCctHw8QcUI2LhFVOC/8QAGQEAAwEBAQAAAAAAAAAAAAAAAAECAwQF/8QAIxEAAwEAAwEBAAICAwAAAAAAAAECEQMhMRJBIlFCkQQTMv/aAAwDAQACEQMRAD8AyFG3ioDGok+AgBFlPK5z9cu8dcx0/fAK0p2rnufl0BIAPGBAA8z6FN1LcHQTGYgdZjXyzea4vo6vkjupTp8jXa83uAB9CT/8qywqgGNZPHM4DXQQQ30I9U3dW8ljJidXxwYTmcT1MQp9IZpeNyNtdAOH75IbDCdhgmq4xyMdIAj0WmwqyzNBPE68u5UOCUtIdIcYzHbTUx37ea2tq33QIgAaDkiJ0G8JtGmGiBsl5UGt/fROQtzMQ5NPanim3IwaIj6eqiVaMnu2U96YeowtMg1mqur0OataxUC4SaKTMzilCT3LN3lDQc9frK2V6xZ+/pHX98FGYDMyaYyj84P1TPs9urI8gVbXFqQ0aco8VGuaWX1H20WiZk0Q8JcadVhHMevD1XqlJ0gFeW5YDSNwfSRC9SoH3R1APmJW/Gc/IhaEIrloZCSglFBACVyKCAAkwloFACUEpBACUEpBAYVdswMA7p67EDzJJ8FU3N01pA4zI232JH0Ccu7yJOsnYCdNI+6cwHDc7vaOEDr56LgXR6HpEtXgn3tC5xLuMbQPACFr8OtQ4RGm5H696yFGzd7YNPAlxHUmY9QvRMJtMrQNzuUf+htYLsLEBwJGgiOp4K8oM/6kW9H+FKAWkzhDei9kqUloSgrJAU09PkJl6BkZ6j1Sn6qi1CpKRGquUKsVIruUOq5IogXJVZXpyrKuFFrCFIyru6OY9AfQbfdVVzSlXFbVQyxOTOiCy0kbcgPMLe0Ww0DkAPRZ/DrbM4DhIK0i340c3I+wIIoLUyOSSlFBAAQRQQAEClFJQAEEpJKAAuRKCAMVag1HxGhiAfqtvhVCQ1oHCPDiVm7Shkc48jA9B91scGokjrG/LgV5yes9JrEQrXDx7Z1SNyQ3x4+S1lhb6BR6FqJHRXVFkBaccitnZUmE8kELUzA0pwJpKCYsFFMVCnS5Ra9RS2NIYrFV9e5aEu6J4qpvXADdZts1SR1zes5qKa07FUmJ1BwJlRrW9IOqj6Zfyi+JkqNfFM07qSl19YTT0hoh1tAozWp65dKTRGq1Rky5wejAJ8FYpu1p5WgdE6uiViOWnrAglFJVEnFBEoIACCUUEAJKCJQQAElKQQACgiggQ1e4cWtJjgD46aLQ4O2G+Cm/2wqAjoQk2lrkaQeUeS8+Zx6eo61YSrISf33qyCh2jIUtpWs+GVei0CEUCrEIKQXJbkxUS0BurWhVOI4symCSQFLumk7Kju8DbUMvkqXr8Gs/TN4x20AkME9ToPDiVj8R7UXDtZgTwH3K9AveytEHO1ozDX3tZhZrtFhzH0y0MyOaQ4ADQxwB7pVRE/r7Fd1/iujJU8erTq7N3x9locIr+1AO0rKPpezIaGES4kyHaTAjVbTAcOeBTER/KmkvwcN/pe2lgRqjdS0K6o0SAqLG6uSSdgoU4U60qbutlTdhdS8DfUfVUtbFWOdBP6K/wO2D3COhWqRlTWGzQRQXSchyCKCAAUEUEABBFBAAQlFBAAKCKCBAXLiggDa21KAni2Ulrtk6uRHoP0FMJwJLUqUxClyAK5MAFNPCdJSCkBHqNUG4EKxeody2UmUkVddyocTtc/H0n7q8umEKuqtzFLdKzDJuwsl0ROvEb+C2mG2GjegASLazEyrm2bAT3CaWiX0BC87/AKk27xSlugzCe7+V6YWSqjH8JFam5hG4PnzSVdic9Hgn9mQ1oIlztdBJGvAL0bsZhj6TA4mc3EGYHIg7FRsK7MkVT7UZmtMCCQ9p4OBWxoUA39YAJ6mOK6J77OW3nQ8gin3H2TASNXkjwHXxWhkR0FzXAkCQJMakD1U+5smsbMqapL00jjq/CvQSaVQOEhKT3SGseMCCKCYgFAolAoACBRSSgDkEUJQI2jCDBE+KktcoHtAwbqW0rjlnpWPAoymwUtUQKXJK6UAEpBRKSUDG3JmoJTzk28JDK+4pqtdQ1V3VaoVUKWjRMjtMJTLglwaN1Du62VSuzTQ4ue7uCn9wMXpc0nBvBdclpGiqO1faWlZsBILnEw1rficePcFWYP2jFywvyuZBghw+h4ob/A+P0evAGv8AzafouVdc3gqVmAHir/CaYLiSAY2HU8V0cVfxOXmj+aQzZWrnuAA/6rvEMIz08u7mgub12Lh4ifIKxsrUMEn4juU7UdJyjxPIclujnaMFf2RpnK/UES08HD9eYVVcPqBpYHSI0mdOk8lvsZwenVaQ0lh33JaTwOvHqvPrplalUNN7XZhsS0ljx8zXiRHeUqlUsYTdQ9RH7PX3vOpOEGSdfm4haGkwuIA4qkqYU9xFU/4izdxiCBtP74q1srskZm78jpr9lnOynP8Ao1rLav8AH6Try2FNpJVbb3IeNOG6q8ex5zpblIOxH/VX4HeEP5kn3suoA6noso5ezo5v+OlOo1CBXFBdRwHFBcggRxQXIIAdt8WN1WZTp6jMC48A0araNVZhWEU6EloAJVkCuKI+V36enyX9PrwcBTgKZlKBVmY4gShK5ABlJcgSkuKBoEpLigXJuo7RIobe5QrgqRUcoVyUmUimvzJAHFW9jSLWQNNFCpUJfJVtREJJBTM9inZ725zvdLhMdAd/oqTHbypRpinSAAmHHkt9cnRYzFWAue07QCl8pB9tlX2eYfaNc4kuJjVep4DZQM54rGdlMMgtqVPxH3RybxcvStGN6AcPSF1cc4jj5a2tDUqQNNzsPv3IU2ZR6k8zzSaTT8R3PDkOATi1MgO6rK41dBzsrQBG5GkDie9WeP4kKTcoPvHReU9r+0Hs2uosPvO+MjfX8PeVNViLiPpkjGu0barsjD/jad/mI49y7B8TGePwnQ9DwKwFtTI3ce5aHCbss0C5G2n9HcpVT8noL7enWEPZmI45Z9V3/jmU2kNbHgUxgd3mC0RdwST16W5+V8mdoOlvdp5JalYlTykOnTiokrqitR5vLHzRyErpSVZkFBAlcgDbgrpTTXJcrlO4cBXFyQCjKAHQ5KlNBKlAwkpDiuKQ5yChDimnOS3Jt6RSYzVKjVE9VKiuqpDFUhqpAeq1txqk1LipUOSgw1H8eDG9XOOya7IbX6S7u7DQSTAVThdgLytm/AID+R1+EJ+p2Lq1ta9y4f6UQGgd7jqVqcDwxtrSbTbJA4mJJJmT1Wi43uszvmn5yfSruKLmPMgBoOURwHA9yssLu8xDXn4dgfTvU57Gn4hI2PdyWaxpvsdpLB8LtnN6FdCORmsq1Q1Qb7FRTaTlJMdFS4bfe0pNcXk7tPOQSl3NWYAKwrka8OqOFUuzB9r8eI1mXu+EcB17gsHSoEuzOcXOOpJ5ndaLt5Z5aoqDY+6e/gfqs/RqgbrN19dmyhT0EgFytLKiDGoSLC09qdGk+C2GDYEGwcg9Fmy0yVgTHQA0GOZla21tTud03Y2hCs6bSETOCq9K+8twQRAWeqCCRy+i1tdshZjFm5XA+B7ltDxmPJP1JGQJQlCV0HCGUJQQlAGyaUrOorKi72q5DvJeZKDlD9slNqpiJoejmUYVErOgB1zkguTZckOegaHCUy9ySaqZqPSKGrmtCry1zzopxpTunRDQlgaN0rMNbB3Ks+ytEMpO61Xk+gH0VMLzNUieCdwrGG0arqT9GudLXcieBWvE1pnyQ3Lw1mVcSkB0puo9bnGIuHwqPFr1oBBgjkfsVNvboAarBdp8WA+B7Z5Ozen8oBFnhN8wvfTaSPxgadA6CNOSvDMarA9mLaq95rPOVoEM5vdrmJ/1G3UzyWmdihIIBAI0MnUeC5OWce/2d/Bez8/0Uvai3FQ5SJkgR4qTgOF0nD2bqbSQOQ1HNCuRIkyZUvDDFVh5uy+BBlQuzWn2T6XZ+k3VoLZ5HT1U2jRLNtVLJ0Hf90stkq/khsNC5jQhTg9VzwE7bO8kuw6Y9WKz2NMlpV7cOVFijtChlyU9J8gFKlMWzpB7ynZXXL1HmWspoMoShKTKZBfsuUs1lVtrJxrlw6ek0TnVkG3Kr6jz3qI+4j96o+g+TRMrp1tZZqjiA5qdSvJVKkw+S4NVNurKALlA1k9FhNLwuDiVEbUUmkUC0dCgYnXytKmveqzEKeYGeSTGjE1O0ho1s3AaR0Sca7R06zSWkzEdUxi1qyXFUrqA3TlLCvty9Rquxn9RnWzhRuiTQJAbUMl1M8ieLfUL1SreNLQ5pBaRIIIIIOxB4hfL2JXWd8D4W6DrzKsMC7VXVmMtKpNP/wBT/eZrvA3b4Lqnw4uTt6j2DtNjQptOuqxWBW397XJe4ZWw4tn3iDtA3jhKzOJ9pqlcy5oB6OMfRVNnfVKNUVWOIeDIP1B5jomSke8MaAAAAABAA0AA2AUDFLA1BmYctQbHg7o79Uz2cxtl5RDxo4QKjPld+h4FWkpOU1jEqcvUZO2qvLiHaEGCDwIWmwVsvaeDAXHviB46qJiFpJ9owAuG4+YdOqcwzEmkQPd+bnpwXJUuWdscn1Jps+g8PMlSGVYKqGXYOvj4po3mY5Qd9+gVaMuRVnXySqFbU/vRVTrkeACLDUePd0HzH7Dikxos7q5AB1WWxbEBBAKtTZTOpcebtvIKFcYQD8XlsEsbH9JFJhlUyev2VhKcv6AY0FoiEwHSujjfWHFzLvRRKSSgSkytDEZtL6Va0akrzXDMeaDBP6+S2eFXzXgEGVy3xOTvnkVGgGqbq24duEqg5SmsWbRaZQ3ODk6scQeuqguFxR3bnHNu/kVrHU0k01HyUqM3bYs12kwflMg+RU1t8OKevsJp1Rq0T3LO3uE1aU+zeY5H3h6p60Ppl4b4DipNHFmjchYCvi1ano9k9Wkj0Kr7jtI3iHt8AfurSZDw9Oq40wcVVYhjQIOohea1u0PLMfIKFVxx54ev/FouNkf9ko01/fZtBtKocWxOAWNOp0J5D9VWVr97uMdyirSYwzq9CE46mQJ807b0JTt77rY5n0C1zoy3siNlOQkW4lSAE0Jlh2cxh9nWDxJadKjfmb+o3C9gtbplVgexwc0iQQZ/ZXhxapuGYvWtXZqTo+Zp1a7vb90Etae0Sq+/w4P95hyP5jZ35hx71U4B2vo3MNf/AIqu0E+64/6u+xWiJSa30Sbl9GcuLq4o6PaY+cat8+HjCk4df5jDQ5zjy1/hW1Zoc0g7EEFXuFUGMaMrQ3TgAFy8k/L6Ovi5PpdkfDsOd8VSPy7wrRrQnWtlKyIQ2xrLCj3IU8wodymwRR4kJaVS2ty0+5mGZo1bPvAcDHLTdXOI1NCvKO19V1K4p1WEhwBgjm123qr4/SOadR6KShKg4TiTbik2o3juPlcNwpUrY5Dye3uC1wOnUESD3qbSxd9F5c05JJOmo9dx3qvLAUI0jgtfzCv3T0LCe2obArMP52fdp+y2uF4rSuGzTeHRuNnN/M06heDBz27HTknKN3VY7Mx7mkaS0kGPBY1xy/DaeSl6fQedIzLzDA+3tamAKzfat4uBDXgfR3otfY9rrSqBFVrCfw1Pcd66eqwrjaNptMvimKzQUqnWa4S0gg8QQR5hJeVm0aJlNiOFteDosbivZzkF6HVKyXbDFfZAU2GHkAkjdrfprBCqJbeIm2ktZ59c2cOy8uKaNsB1+ieqPM6JQ6/8C7VKOJtkb+2nZOUrb0UlphKaNZVfKDWBoDASdhr/AAqu6rZ3Tw4KXilf8I7z9lEt7cuPRRXfSHP9sfsaekpZ0d3p9xDQozjmE8k8wW6OVWpojfuTlWp7kqLUqaeCGNCaT16T2M7Re1aKNV3+QD3HH8Y5dXD1XmlISVOoy0ggwRqCOBGxUrsKR6p2kuTTtqpaYOXKDyzENn1V/wBksR9vb0nnctGb8w0d6grya5x2vWpinUcCJnYAuiIk94lbD+muIANfRJ1Di9o/1PxeRB81HNP8dL4Xjw9KpvTmaVCtqoeAQZBAIPMFS2hc50CnKFdFTiFCuGqhIz+IN0K827cUPcB+V3odPrC9Rvmrz/tfSljx0P8AxOPQvwruw99kJpmMrzIP+wG3iPotoXLy/DqkAGYIjXlGx8FJs8SeHOOckmSSCdQT1XV86cLIACMFFcrGIcxIghBckxofoPjuSbmnOoXLkvwY/h1/VtjNKo9h45Toe9ux8QtTh3b2qIFZjXj5me47y2PouXKalP0atz4ayyxVlwwPpmRtqCCDyXnWMVvaV6r+b3AcNG+6PouXLPiWW0a8r2UVJ3SiuXLZGDCwoV62QTx4BcuTp4gXpCt253SdeJViQAuXJQugv0g3lTgl0RouXJL0p+CXaNcFEXLlNDkkWjVMDVy5XK6Ir0I3Uu1uX0yHNJB1EgwROh1XLlWaI9Z7H4/TuKYAkOaAHAg6dx2WtpuQXLkuVNYjpmm1op71DuHLlygsqb06LDdpGyHeK5cnPoV4ef0eLNvejwnUJ9jBmI4R90Vy6p8OSvT/2Q=="/>
          <p:cNvSpPr>
            <a:spLocks noChangeAspect="1" noChangeArrowheads="1"/>
          </p:cNvSpPr>
          <p:nvPr/>
        </p:nvSpPr>
        <p:spPr bwMode="auto">
          <a:xfrm>
            <a:off x="134938" y="-144463"/>
            <a:ext cx="304800" cy="304801"/>
          </a:xfrm>
          <a:prstGeom prst="rect">
            <a:avLst/>
          </a:prstGeom>
          <a:noFill/>
          <a:ln w="9525">
            <a:noFill/>
            <a:miter lim="800000"/>
            <a:headEnd/>
            <a:tailEnd/>
          </a:ln>
        </p:spPr>
        <p:txBody>
          <a:bodyPr/>
          <a:lstStyle/>
          <a:p>
            <a:endParaRPr lang="en-US">
              <a:latin typeface="Lucida Sans Unicode" pitchFamily="34" charset="0"/>
            </a:endParaRPr>
          </a:p>
        </p:txBody>
      </p:sp>
      <p:sp>
        <p:nvSpPr>
          <p:cNvPr id="33800" name="AutoShape 6" descr="data:image/jpeg;base64,/9j/4AAQSkZJRgABAQAAAQABAAD/2wCEAAkGBxIQEhQUExQUFBQXFBQUFBQUFA8UFBQUFhQWFhQVFRQYHCggGBolHBQUITEhJSkrLi4uFx8zODMsNygtLisBCgoKDg0OGhAQGiwkHCQsLCwsLCwsLCwsLCwsLCwsLCwsLCwsLCwsLCwsLCwsLCwsLCwsLCwsLCwsLCwsLCwsLP/AABEIAMcA/gMBIgACEQEDEQH/xAAcAAABBQEBAQAAAAAAAAAAAAABAgMEBQYABwj/xAA4EAABAwIEAwUGBQUAAwAAAAABAAIRAwQFEiExQVFhBnGBkaETIjJSscFCctHw8QcUI2LhFVOC/8QAGQEAAwEBAQAAAAAAAAAAAAAAAAECAwQF/8QAIxEAAwEAAwEBAAICAwAAAAAAAAECEQMhMRJBIlFCkQQTMv/aAAwDAQACEQMRAD8AyFG3ioDGok+AgBFlPK5z9cu8dcx0/fAK0p2rnufl0BIAPGBAA8z6FN1LcHQTGYgdZjXyzea4vo6vkjupTp8jXa83uAB9CT/8qywqgGNZPHM4DXQQQ30I9U3dW8ljJidXxwYTmcT1MQp9IZpeNyNtdAOH75IbDCdhgmq4xyMdIAj0WmwqyzNBPE68u5UOCUtIdIcYzHbTUx37ea2tq33QIgAaDkiJ0G8JtGmGiBsl5UGt/fROQtzMQ5NPanim3IwaIj6eqiVaMnu2U96YeowtMg1mqur0OataxUC4SaKTMzilCT3LN3lDQc9frK2V6xZ+/pHX98FGYDMyaYyj84P1TPs9urI8gVbXFqQ0aco8VGuaWX1H20WiZk0Q8JcadVhHMevD1XqlJ0gFeW5YDSNwfSRC9SoH3R1APmJW/Gc/IhaEIrloZCSglFBACVyKCAAkwloFACUEpBACUEpBAYVdswMA7p67EDzJJ8FU3N01pA4zI232JH0Ccu7yJOsnYCdNI+6cwHDc7vaOEDr56LgXR6HpEtXgn3tC5xLuMbQPACFr8OtQ4RGm5H696yFGzd7YNPAlxHUmY9QvRMJtMrQNzuUf+htYLsLEBwJGgiOp4K8oM/6kW9H+FKAWkzhDei9kqUloSgrJAU09PkJl6BkZ6j1Sn6qi1CpKRGquUKsVIruUOq5IogXJVZXpyrKuFFrCFIyru6OY9AfQbfdVVzSlXFbVQyxOTOiCy0kbcgPMLe0Ww0DkAPRZ/DrbM4DhIK0i340c3I+wIIoLUyOSSlFBAAQRQQAEClFJQAEEpJKAAuRKCAMVag1HxGhiAfqtvhVCQ1oHCPDiVm7Shkc48jA9B91scGokjrG/LgV5yes9JrEQrXDx7Z1SNyQ3x4+S1lhb6BR6FqJHRXVFkBaccitnZUmE8kELUzA0pwJpKCYsFFMVCnS5Ra9RS2NIYrFV9e5aEu6J4qpvXADdZts1SR1zes5qKa07FUmJ1BwJlRrW9IOqj6Zfyi+JkqNfFM07qSl19YTT0hoh1tAozWp65dKTRGq1Rky5wejAJ8FYpu1p5WgdE6uiViOWnrAglFJVEnFBEoIACCUUEAJKCJQQAElKQQACgiggQ1e4cWtJjgD46aLQ4O2G+Cm/2wqAjoQk2lrkaQeUeS8+Zx6eo61YSrISf33qyCh2jIUtpWs+GVei0CEUCrEIKQXJbkxUS0BurWhVOI4symCSQFLumk7Kju8DbUMvkqXr8Gs/TN4x20AkME9ToPDiVj8R7UXDtZgTwH3K9AveytEHO1ozDX3tZhZrtFhzH0y0MyOaQ4ADQxwB7pVRE/r7Fd1/iujJU8erTq7N3x9locIr+1AO0rKPpezIaGES4kyHaTAjVbTAcOeBTER/KmkvwcN/pe2lgRqjdS0K6o0SAqLG6uSSdgoU4U60qbutlTdhdS8DfUfVUtbFWOdBP6K/wO2D3COhWqRlTWGzQRQXSchyCKCAAUEUEABBFBAAQlFBAAKCKCBAXLiggDa21KAni2Ulrtk6uRHoP0FMJwJLUqUxClyAK5MAFNPCdJSCkBHqNUG4EKxeody2UmUkVddyocTtc/H0n7q8umEKuqtzFLdKzDJuwsl0ROvEb+C2mG2GjegASLazEyrm2bAT3CaWiX0BC87/AKk27xSlugzCe7+V6YWSqjH8JFam5hG4PnzSVdic9Hgn9mQ1oIlztdBJGvAL0bsZhj6TA4mc3EGYHIg7FRsK7MkVT7UZmtMCCQ9p4OBWxoUA39YAJ6mOK6J77OW3nQ8gin3H2TASNXkjwHXxWhkR0FzXAkCQJMakD1U+5smsbMqapL00jjq/CvQSaVQOEhKT3SGseMCCKCYgFAolAoACBRSSgDkEUJQI2jCDBE+KktcoHtAwbqW0rjlnpWPAoymwUtUQKXJK6UAEpBRKSUDG3JmoJTzk28JDK+4pqtdQ1V3VaoVUKWjRMjtMJTLglwaN1Du62VSuzTQ4ue7uCn9wMXpc0nBvBdclpGiqO1faWlZsBILnEw1rficePcFWYP2jFywvyuZBghw+h4ob/A+P0evAGv8AzafouVdc3gqVmAHir/CaYLiSAY2HU8V0cVfxOXmj+aQzZWrnuAA/6rvEMIz08u7mgub12Lh4ifIKxsrUMEn4juU7UdJyjxPIclujnaMFf2RpnK/UES08HD9eYVVcPqBpYHSI0mdOk8lvsZwenVaQ0lh33JaTwOvHqvPrplalUNN7XZhsS0ljx8zXiRHeUqlUsYTdQ9RH7PX3vOpOEGSdfm4haGkwuIA4qkqYU9xFU/4izdxiCBtP74q1srskZm78jpr9lnOynP8Ao1rLav8AH6Try2FNpJVbb3IeNOG6q8ex5zpblIOxH/VX4HeEP5kn3suoA6noso5ezo5v+OlOo1CBXFBdRwHFBcggRxQXIIAdt8WN1WZTp6jMC48A0araNVZhWEU6EloAJVkCuKI+V36enyX9PrwcBTgKZlKBVmY4gShK5ABlJcgSkuKBoEpLigXJuo7RIobe5QrgqRUcoVyUmUimvzJAHFW9jSLWQNNFCpUJfJVtREJJBTM9inZ725zvdLhMdAd/oqTHbypRpinSAAmHHkt9cnRYzFWAue07QCl8pB9tlX2eYfaNc4kuJjVep4DZQM54rGdlMMgtqVPxH3RybxcvStGN6AcPSF1cc4jj5a2tDUqQNNzsPv3IU2ZR6k8zzSaTT8R3PDkOATi1MgO6rK41dBzsrQBG5GkDie9WeP4kKTcoPvHReU9r+0Hs2uosPvO+MjfX8PeVNViLiPpkjGu0barsjD/jad/mI49y7B8TGePwnQ9DwKwFtTI3ce5aHCbss0C5G2n9HcpVT8noL7enWEPZmI45Z9V3/jmU2kNbHgUxgd3mC0RdwST16W5+V8mdoOlvdp5JalYlTykOnTiokrqitR5vLHzRyErpSVZkFBAlcgDbgrpTTXJcrlO4cBXFyQCjKAHQ5KlNBKlAwkpDiuKQ5yChDimnOS3Jt6RSYzVKjVE9VKiuqpDFUhqpAeq1txqk1LipUOSgw1H8eDG9XOOya7IbX6S7u7DQSTAVThdgLytm/AID+R1+EJ+p2Lq1ta9y4f6UQGgd7jqVqcDwxtrSbTbJA4mJJJmT1Wi43uszvmn5yfSruKLmPMgBoOURwHA9yssLu8xDXn4dgfTvU57Gn4hI2PdyWaxpvsdpLB8LtnN6FdCORmsq1Q1Qb7FRTaTlJMdFS4bfe0pNcXk7tPOQSl3NWYAKwrka8OqOFUuzB9r8eI1mXu+EcB17gsHSoEuzOcXOOpJ5ndaLt5Z5aoqDY+6e/gfqs/RqgbrN19dmyhT0EgFytLKiDGoSLC09qdGk+C2GDYEGwcg9Fmy0yVgTHQA0GOZla21tTud03Y2hCs6bSETOCq9K+8twQRAWeqCCRy+i1tdshZjFm5XA+B7ltDxmPJP1JGQJQlCV0HCGUJQQlAGyaUrOorKi72q5DvJeZKDlD9slNqpiJoejmUYVErOgB1zkguTZckOegaHCUy9ySaqZqPSKGrmtCry1zzopxpTunRDQlgaN0rMNbB3Ks+ytEMpO61Xk+gH0VMLzNUieCdwrGG0arqT9GudLXcieBWvE1pnyQ3Lw1mVcSkB0puo9bnGIuHwqPFr1oBBgjkfsVNvboAarBdp8WA+B7Z5Ozen8oBFnhN8wvfTaSPxgadA6CNOSvDMarA9mLaq95rPOVoEM5vdrmJ/1G3UzyWmdihIIBAI0MnUeC5OWce/2d/Bez8/0Uvai3FQ5SJkgR4qTgOF0nD2bqbSQOQ1HNCuRIkyZUvDDFVh5uy+BBlQuzWn2T6XZ+k3VoLZ5HT1U2jRLNtVLJ0Hf90stkq/khsNC5jQhTg9VzwE7bO8kuw6Y9WKz2NMlpV7cOVFijtChlyU9J8gFKlMWzpB7ynZXXL1HmWspoMoShKTKZBfsuUs1lVtrJxrlw6ek0TnVkG3Kr6jz3qI+4j96o+g+TRMrp1tZZqjiA5qdSvJVKkw+S4NVNurKALlA1k9FhNLwuDiVEbUUmkUC0dCgYnXytKmveqzEKeYGeSTGjE1O0ho1s3AaR0Sca7R06zSWkzEdUxi1qyXFUrqA3TlLCvty9Rquxn9RnWzhRuiTQJAbUMl1M8ieLfUL1SreNLQ5pBaRIIIIIOxB4hfL2JXWd8D4W6DrzKsMC7VXVmMtKpNP/wBT/eZrvA3b4Lqnw4uTt6j2DtNjQptOuqxWBW397XJe4ZWw4tn3iDtA3jhKzOJ9pqlcy5oB6OMfRVNnfVKNUVWOIeDIP1B5jomSke8MaAAAAABAA0AA2AUDFLA1BmYctQbHg7o79Uz2cxtl5RDxo4QKjPld+h4FWkpOU1jEqcvUZO2qvLiHaEGCDwIWmwVsvaeDAXHviB46qJiFpJ9owAuG4+YdOqcwzEmkQPd+bnpwXJUuWdscn1Jps+g8PMlSGVYKqGXYOvj4po3mY5Qd9+gVaMuRVnXySqFbU/vRVTrkeACLDUePd0HzH7Dikxos7q5AB1WWxbEBBAKtTZTOpcebtvIKFcYQD8XlsEsbH9JFJhlUyev2VhKcv6AY0FoiEwHSujjfWHFzLvRRKSSgSkytDEZtL6Va0akrzXDMeaDBP6+S2eFXzXgEGVy3xOTvnkVGgGqbq24duEqg5SmsWbRaZQ3ODk6scQeuqguFxR3bnHNu/kVrHU0k01HyUqM3bYs12kwflMg+RU1t8OKevsJp1Rq0T3LO3uE1aU+zeY5H3h6p60Ppl4b4DipNHFmjchYCvi1ano9k9Wkj0Kr7jtI3iHt8AfurSZDw9Oq40wcVVYhjQIOohea1u0PLMfIKFVxx54ev/FouNkf9ko01/fZtBtKocWxOAWNOp0J5D9VWVr97uMdyirSYwzq9CE46mQJ807b0JTt77rY5n0C1zoy3siNlOQkW4lSAE0Jlh2cxh9nWDxJadKjfmb+o3C9gtbplVgexwc0iQQZ/ZXhxapuGYvWtXZqTo+Zp1a7vb90Etae0Sq+/w4P95hyP5jZ35hx71U4B2vo3MNf/AIqu0E+64/6u+xWiJSa30Sbl9GcuLq4o6PaY+cat8+HjCk4df5jDQ5zjy1/hW1Zoc0g7EEFXuFUGMaMrQ3TgAFy8k/L6Ovi5PpdkfDsOd8VSPy7wrRrQnWtlKyIQ2xrLCj3IU8wodymwRR4kJaVS2ty0+5mGZo1bPvAcDHLTdXOI1NCvKO19V1K4p1WEhwBgjm123qr4/SOadR6KShKg4TiTbik2o3juPlcNwpUrY5Dye3uC1wOnUESD3qbSxd9F5c05JJOmo9dx3qvLAUI0jgtfzCv3T0LCe2obArMP52fdp+y2uF4rSuGzTeHRuNnN/M06heDBz27HTknKN3VY7Mx7mkaS0kGPBY1xy/DaeSl6fQedIzLzDA+3tamAKzfat4uBDXgfR3otfY9rrSqBFVrCfw1Pcd66eqwrjaNptMvimKzQUqnWa4S0gg8QQR5hJeVm0aJlNiOFteDosbivZzkF6HVKyXbDFfZAU2GHkAkjdrfprBCqJbeIm2ktZ59c2cOy8uKaNsB1+ieqPM6JQ6/8C7VKOJtkb+2nZOUrb0UlphKaNZVfKDWBoDASdhr/AAqu6rZ3Tw4KXilf8I7z9lEt7cuPRRXfSHP9sfsaekpZ0d3p9xDQozjmE8k8wW6OVWpojfuTlWp7kqLUqaeCGNCaT16T2M7Re1aKNV3+QD3HH8Y5dXD1XmlISVOoy0ggwRqCOBGxUrsKR6p2kuTTtqpaYOXKDyzENn1V/wBksR9vb0nnctGb8w0d6grya5x2vWpinUcCJnYAuiIk94lbD+muIANfRJ1Di9o/1PxeRB81HNP8dL4Xjw9KpvTmaVCtqoeAQZBAIPMFS2hc50CnKFdFTiFCuGqhIz+IN0K827cUPcB+V3odPrC9Rvmrz/tfSljx0P8AxOPQvwruw99kJpmMrzIP+wG3iPotoXLy/DqkAGYIjXlGx8FJs8SeHOOckmSSCdQT1XV86cLIACMFFcrGIcxIghBckxofoPjuSbmnOoXLkvwY/h1/VtjNKo9h45Toe9ux8QtTh3b2qIFZjXj5me47y2PouXKalP0atz4ayyxVlwwPpmRtqCCDyXnWMVvaV6r+b3AcNG+6PouXLPiWW0a8r2UVJ3SiuXLZGDCwoV62QTx4BcuTp4gXpCt253SdeJViQAuXJQugv0g3lTgl0RouXJL0p+CXaNcFEXLlNDkkWjVMDVy5XK6Ir0I3Uu1uX0yHNJB1EgwROh1XLlWaI9Z7H4/TuKYAkOaAHAg6dx2WtpuQXLkuVNYjpmm1op71DuHLlygsqb06LDdpGyHeK5cnPoV4ef0eLNvejwnUJ9jBmI4R90Vy6p8OSvT/2Q=="/>
          <p:cNvSpPr>
            <a:spLocks noChangeAspect="1" noChangeArrowheads="1"/>
          </p:cNvSpPr>
          <p:nvPr/>
        </p:nvSpPr>
        <p:spPr bwMode="auto">
          <a:xfrm>
            <a:off x="134938" y="-144463"/>
            <a:ext cx="304800" cy="304801"/>
          </a:xfrm>
          <a:prstGeom prst="rect">
            <a:avLst/>
          </a:prstGeom>
          <a:noFill/>
          <a:ln w="9525">
            <a:noFill/>
            <a:miter lim="800000"/>
            <a:headEnd/>
            <a:tailEnd/>
          </a:ln>
        </p:spPr>
        <p:txBody>
          <a:bodyPr/>
          <a:lstStyle/>
          <a:p>
            <a:endParaRPr lang="en-US">
              <a:latin typeface="Lucida Sans Unicode" pitchFamily="34" charset="0"/>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Climate Change – Close to Home</a:t>
            </a:r>
            <a:endParaRPr lang="en-US" dirty="0"/>
          </a:p>
        </p:txBody>
      </p:sp>
      <p:pic>
        <p:nvPicPr>
          <p:cNvPr id="6" name="Content Placeholder 5"/>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310701" y="3489228"/>
            <a:ext cx="4511098" cy="2691009"/>
          </a:xfrm>
          <a:ln w="38100">
            <a:solidFill>
              <a:schemeClr val="accent2">
                <a:lumMod val="75000"/>
              </a:schemeClr>
            </a:solidFill>
          </a:ln>
        </p:spPr>
      </p:pic>
      <p:sp>
        <p:nvSpPr>
          <p:cNvPr id="4" name="Content Placeholder 3"/>
          <p:cNvSpPr>
            <a:spLocks noGrp="1"/>
          </p:cNvSpPr>
          <p:nvPr>
            <p:ph sz="half" idx="2"/>
          </p:nvPr>
        </p:nvSpPr>
        <p:spPr>
          <a:xfrm>
            <a:off x="531962" y="1482445"/>
            <a:ext cx="7886121" cy="4620639"/>
          </a:xfrm>
        </p:spPr>
        <p:txBody>
          <a:bodyPr/>
          <a:lstStyle/>
          <a:p>
            <a:r>
              <a:rPr lang="en-US" sz="2000" dirty="0"/>
              <a:t>In 2011, the Washington Harbor in Georgetown flooded with 10-12 feet of water because of human failure to raise the flood wall. This particular flood incident cost millions of dollars in damages and led to the filing of a $</a:t>
            </a:r>
            <a:r>
              <a:rPr lang="en-US" sz="2000" dirty="0" smtClean="0"/>
              <a:t>5M </a:t>
            </a:r>
            <a:r>
              <a:rPr lang="en-US" sz="2000" dirty="0"/>
              <a:t>claim against the property owner who failed to raise the floodgates</a:t>
            </a:r>
            <a:r>
              <a:rPr lang="en-US" sz="2000" dirty="0" smtClean="0"/>
              <a:t>.</a:t>
            </a:r>
            <a:endParaRPr lang="en-US" sz="2000" dirty="0"/>
          </a:p>
        </p:txBody>
      </p:sp>
      <p:sp>
        <p:nvSpPr>
          <p:cNvPr id="5" name="Slide Number Placeholder 4"/>
          <p:cNvSpPr>
            <a:spLocks noGrp="1"/>
          </p:cNvSpPr>
          <p:nvPr>
            <p:ph type="sldNum" sz="quarter" idx="10"/>
          </p:nvPr>
        </p:nvSpPr>
        <p:spPr/>
        <p:txBody>
          <a:bodyPr/>
          <a:lstStyle/>
          <a:p>
            <a:fld id="{F65D68EB-3315-4801-89F1-1AD6B2D5DFFE}" type="slidenum">
              <a:rPr lang="en-US" smtClean="0"/>
              <a:pPr/>
              <a:t>6</a:t>
            </a:fld>
            <a:endParaRPr lang="en-US"/>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1038920" y="1550413"/>
            <a:ext cx="2181825" cy="3878801"/>
          </a:xfrm>
          <a:ln w="38100">
            <a:solidFill>
              <a:srgbClr val="FF0000"/>
            </a:solidFill>
          </a:ln>
        </p:spPr>
      </p:pic>
      <p:sp>
        <p:nvSpPr>
          <p:cNvPr id="4" name="Content Placeholder 3"/>
          <p:cNvSpPr>
            <a:spLocks noGrp="1"/>
          </p:cNvSpPr>
          <p:nvPr>
            <p:ph sz="half" idx="2"/>
          </p:nvPr>
        </p:nvSpPr>
        <p:spPr>
          <a:xfrm>
            <a:off x="3753602" y="5041274"/>
            <a:ext cx="5135527" cy="972767"/>
          </a:xfrm>
        </p:spPr>
        <p:txBody>
          <a:bodyPr/>
          <a:lstStyle/>
          <a:p>
            <a:r>
              <a:rPr lang="en-US" sz="2000" dirty="0" smtClean="0"/>
              <a:t>Above: June 2006 flooding, </a:t>
            </a:r>
            <a:r>
              <a:rPr lang="en-US" sz="2000" dirty="0"/>
              <a:t>D</a:t>
            </a:r>
            <a:r>
              <a:rPr lang="en-US" sz="2000" dirty="0" smtClean="0"/>
              <a:t>owntown DC</a:t>
            </a:r>
          </a:p>
          <a:p>
            <a:r>
              <a:rPr lang="en-US" sz="2000" dirty="0" smtClean="0"/>
              <a:t>Left: Alexandria flooding </a:t>
            </a:r>
            <a:r>
              <a:rPr lang="en-US" sz="1000" dirty="0" smtClean="0"/>
              <a:t>(Picture courtesy Steve Walz) </a:t>
            </a:r>
            <a:endParaRPr lang="en-US" sz="1000" dirty="0"/>
          </a:p>
        </p:txBody>
      </p:sp>
      <p:sp>
        <p:nvSpPr>
          <p:cNvPr id="5" name="Slide Number Placeholder 4"/>
          <p:cNvSpPr>
            <a:spLocks noGrp="1"/>
          </p:cNvSpPr>
          <p:nvPr>
            <p:ph type="sldNum" sz="quarter" idx="10"/>
          </p:nvPr>
        </p:nvSpPr>
        <p:spPr/>
        <p:txBody>
          <a:bodyPr/>
          <a:lstStyle/>
          <a:p>
            <a:fld id="{F65D68EB-3315-4801-89F1-1AD6B2D5DFFE}" type="slidenum">
              <a:rPr lang="en-US" smtClean="0"/>
              <a:pPr/>
              <a:t>7</a:t>
            </a:fld>
            <a:endParaRPr lang="en-US"/>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78297" y="1533441"/>
            <a:ext cx="4120494" cy="3093985"/>
          </a:xfrm>
          <a:prstGeom prst="rect">
            <a:avLst/>
          </a:prstGeom>
          <a:noFill/>
          <a:ln w="38100">
            <a:solidFill>
              <a:srgbClr val="FFFF00"/>
            </a:solidFill>
          </a:ln>
          <a:extLst>
            <a:ext uri="{909E8E84-426E-40DD-AFC4-6F175D3DCCD1}">
              <a14:hiddenFill xmlns:a14="http://schemas.microsoft.com/office/drawing/2010/main">
                <a:solidFill>
                  <a:srgbClr val="FFFFFF"/>
                </a:solidFill>
              </a14:hiddenFill>
            </a:ext>
          </a:extLst>
        </p:spPr>
      </p:pic>
      <p:sp>
        <p:nvSpPr>
          <p:cNvPr id="8" name="Title 5"/>
          <p:cNvSpPr>
            <a:spLocks noGrp="1"/>
          </p:cNvSpPr>
          <p:nvPr>
            <p:ph type="title"/>
          </p:nvPr>
        </p:nvSpPr>
        <p:spPr>
          <a:xfrm>
            <a:off x="1156855" y="454753"/>
            <a:ext cx="7543800" cy="1143000"/>
          </a:xfrm>
        </p:spPr>
        <p:txBody>
          <a:bodyPr>
            <a:normAutofit fontScale="90000"/>
          </a:bodyPr>
          <a:lstStyle/>
          <a:p>
            <a:pPr eaLnBrk="1" hangingPunct="1">
              <a:defRPr/>
            </a:pPr>
            <a:r>
              <a:rPr lang="en-US" sz="3200" dirty="0" smtClean="0"/>
              <a:t>Feel Like We’ve Seen a Lot of Flooding?</a:t>
            </a:r>
            <a:br>
              <a:rPr lang="en-US" sz="3200" dirty="0" smtClean="0"/>
            </a:br>
            <a:r>
              <a:rPr lang="en-US" sz="3200" dirty="0" smtClean="0"/>
              <a:t>Washington Region</a:t>
            </a:r>
            <a:br>
              <a:rPr lang="en-US" sz="3200" dirty="0" smtClean="0"/>
            </a:br>
            <a:endParaRPr lang="en-US" sz="3200"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08914" y="254582"/>
            <a:ext cx="7543800" cy="1143000"/>
          </a:xfrm>
        </p:spPr>
        <p:txBody>
          <a:bodyPr>
            <a:normAutofit/>
          </a:bodyPr>
          <a:lstStyle/>
          <a:p>
            <a:pPr eaLnBrk="1" hangingPunct="1">
              <a:defRPr/>
            </a:pPr>
            <a:r>
              <a:rPr lang="en-US" dirty="0" smtClean="0"/>
              <a:t>Many Vulnerable Areas</a:t>
            </a:r>
            <a:endParaRPr lang="en-US" dirty="0"/>
          </a:p>
        </p:txBody>
      </p:sp>
      <p:sp>
        <p:nvSpPr>
          <p:cNvPr id="35844" name="Slide Number Placeholder 3"/>
          <p:cNvSpPr>
            <a:spLocks noGrp="1"/>
          </p:cNvSpPr>
          <p:nvPr>
            <p:ph type="sldNum" sz="quarter" idx="10"/>
          </p:nvPr>
        </p:nvSpPr>
        <p:spPr bwMode="auto">
          <a:noFill/>
          <a:ln>
            <a:miter lim="800000"/>
            <a:headEnd/>
            <a:tailEnd/>
          </a:ln>
        </p:spPr>
        <p:txBody>
          <a:bodyPr/>
          <a:lstStyle/>
          <a:p>
            <a:fld id="{CF07E3B0-6A40-4CBB-95FB-BD38696D4594}" type="slidenum">
              <a:rPr lang="en-US"/>
              <a:pPr/>
              <a:t>8</a:t>
            </a:fld>
            <a:endParaRPr lang="en-US"/>
          </a:p>
        </p:txBody>
      </p:sp>
      <p:pic>
        <p:nvPicPr>
          <p:cNvPr id="4" name="Content Placeholder 3"/>
          <p:cNvPicPr>
            <a:picLocks noGrp="1" noChangeAspect="1"/>
          </p:cNvPicPr>
          <p:nvPr>
            <p:ph sz="half" idx="2"/>
          </p:nvPr>
        </p:nvPicPr>
        <p:blipFill>
          <a:blip r:embed="rId3">
            <a:extLst>
              <a:ext uri="{28A0092B-C50C-407E-A947-70E740481C1C}">
                <a14:useLocalDpi xmlns:a14="http://schemas.microsoft.com/office/drawing/2010/main" val="0"/>
              </a:ext>
            </a:extLst>
          </a:blip>
          <a:stretch>
            <a:fillRect/>
          </a:stretch>
        </p:blipFill>
        <p:spPr>
          <a:xfrm>
            <a:off x="1872298" y="1299965"/>
            <a:ext cx="5983243" cy="462341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1157513" y="579448"/>
            <a:ext cx="7870825" cy="697819"/>
          </a:xfrm>
        </p:spPr>
        <p:txBody>
          <a:bodyPr>
            <a:normAutofit fontScale="90000"/>
          </a:bodyPr>
          <a:lstStyle/>
          <a:p>
            <a:pPr eaLnBrk="1" hangingPunct="1">
              <a:defRPr/>
            </a:pPr>
            <a:r>
              <a:rPr lang="en-US" sz="3200" dirty="0" smtClean="0"/>
              <a:t>Feel Like We’ve Seen a Lot of Flooding?</a:t>
            </a:r>
            <a:br>
              <a:rPr lang="en-US" sz="3200" dirty="0" smtClean="0"/>
            </a:br>
            <a:r>
              <a:rPr lang="en-US" sz="3200" dirty="0" smtClean="0"/>
              <a:t>Baltimore region</a:t>
            </a:r>
            <a:br>
              <a:rPr lang="en-US" sz="3200" dirty="0" smtClean="0"/>
            </a:br>
            <a:endParaRPr lang="en-US" sz="3200" dirty="0"/>
          </a:p>
        </p:txBody>
      </p:sp>
      <p:pic>
        <p:nvPicPr>
          <p:cNvPr id="37890" name="Content Placeholder 9"/>
          <p:cNvPicPr>
            <a:picLocks noGrp="1" noChangeAspect="1"/>
          </p:cNvPicPr>
          <p:nvPr>
            <p:ph sz="half" idx="1"/>
          </p:nvPr>
        </p:nvPicPr>
        <p:blipFill>
          <a:blip r:embed="rId3"/>
          <a:srcRect t="2132" b="2132"/>
          <a:stretch>
            <a:fillRect/>
          </a:stretch>
        </p:blipFill>
        <p:spPr>
          <a:xfrm>
            <a:off x="563563" y="1481138"/>
            <a:ext cx="3932237" cy="4406900"/>
          </a:xfrm>
          <a:ln w="38100">
            <a:solidFill>
              <a:schemeClr val="tx1">
                <a:lumMod val="50000"/>
              </a:schemeClr>
            </a:solidFill>
          </a:ln>
        </p:spPr>
      </p:pic>
      <p:pic>
        <p:nvPicPr>
          <p:cNvPr id="37891" name="Content Placeholder 8"/>
          <p:cNvPicPr>
            <a:picLocks noGrp="1" noChangeAspect="1"/>
          </p:cNvPicPr>
          <p:nvPr>
            <p:ph sz="half" idx="2"/>
          </p:nvPr>
        </p:nvPicPr>
        <p:blipFill>
          <a:blip r:embed="rId4"/>
          <a:srcRect l="16537" r="16537"/>
          <a:stretch>
            <a:fillRect/>
          </a:stretch>
        </p:blipFill>
        <p:spPr>
          <a:xfrm>
            <a:off x="4754563" y="1481138"/>
            <a:ext cx="3932237" cy="4406900"/>
          </a:xfrm>
          <a:ln w="38100">
            <a:solidFill>
              <a:srgbClr val="FFC000"/>
            </a:solidFill>
          </a:ln>
        </p:spPr>
      </p:pic>
      <p:sp>
        <p:nvSpPr>
          <p:cNvPr id="37892" name="Slide Number Placeholder 4"/>
          <p:cNvSpPr>
            <a:spLocks noGrp="1"/>
          </p:cNvSpPr>
          <p:nvPr>
            <p:ph type="sldNum" sz="quarter" idx="10"/>
          </p:nvPr>
        </p:nvSpPr>
        <p:spPr bwMode="auto">
          <a:noFill/>
          <a:ln>
            <a:miter lim="800000"/>
            <a:headEnd/>
            <a:tailEnd/>
          </a:ln>
        </p:spPr>
        <p:txBody>
          <a:bodyPr/>
          <a:lstStyle/>
          <a:p>
            <a:fld id="{89990C30-0718-49BA-8936-AD7CE319E404}" type="slidenum">
              <a:rPr lang="en-US"/>
              <a:pPr/>
              <a:t>9</a:t>
            </a:fld>
            <a:endParaRPr lang="en-US"/>
          </a:p>
        </p:txBody>
      </p:sp>
      <p:sp>
        <p:nvSpPr>
          <p:cNvPr id="37893" name="TextBox 7"/>
          <p:cNvSpPr txBox="1">
            <a:spLocks noChangeArrowheads="1"/>
          </p:cNvSpPr>
          <p:nvPr/>
        </p:nvSpPr>
        <p:spPr bwMode="auto">
          <a:xfrm>
            <a:off x="725488" y="4092575"/>
            <a:ext cx="1509712" cy="369888"/>
          </a:xfrm>
          <a:prstGeom prst="rect">
            <a:avLst/>
          </a:prstGeom>
          <a:noFill/>
          <a:ln w="9525">
            <a:noFill/>
            <a:miter lim="800000"/>
            <a:headEnd/>
            <a:tailEnd/>
          </a:ln>
        </p:spPr>
        <p:txBody>
          <a:bodyPr>
            <a:spAutoFit/>
          </a:bodyPr>
          <a:lstStyle/>
          <a:p>
            <a:r>
              <a:rPr lang="en-US">
                <a:solidFill>
                  <a:schemeClr val="bg1"/>
                </a:solidFill>
                <a:latin typeface="Lucida Sans Unicode" pitchFamily="34" charset="0"/>
              </a:rPr>
              <a:t>Edgewater</a:t>
            </a:r>
          </a:p>
        </p:txBody>
      </p:sp>
      <p:sp>
        <p:nvSpPr>
          <p:cNvPr id="37894" name="TextBox 10"/>
          <p:cNvSpPr txBox="1">
            <a:spLocks noChangeArrowheads="1"/>
          </p:cNvSpPr>
          <p:nvPr/>
        </p:nvSpPr>
        <p:spPr bwMode="auto">
          <a:xfrm>
            <a:off x="4970463" y="4071938"/>
            <a:ext cx="1509712" cy="368300"/>
          </a:xfrm>
          <a:prstGeom prst="rect">
            <a:avLst/>
          </a:prstGeom>
          <a:noFill/>
          <a:ln w="9525">
            <a:noFill/>
            <a:miter lim="800000"/>
            <a:headEnd/>
            <a:tailEnd/>
          </a:ln>
        </p:spPr>
        <p:txBody>
          <a:bodyPr>
            <a:spAutoFit/>
          </a:bodyPr>
          <a:lstStyle/>
          <a:p>
            <a:r>
              <a:rPr lang="en-US">
                <a:solidFill>
                  <a:schemeClr val="bg1"/>
                </a:solidFill>
                <a:latin typeface="Lucida Sans Unicode" pitchFamily="34" charset="0"/>
              </a:rPr>
              <a:t>Ellicott City</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64334" y="310002"/>
            <a:ext cx="7543800" cy="1143000"/>
          </a:xfrm>
        </p:spPr>
        <p:txBody>
          <a:bodyPr>
            <a:normAutofit fontScale="90000"/>
          </a:bodyPr>
          <a:lstStyle/>
          <a:p>
            <a:pPr eaLnBrk="1" hangingPunct="1">
              <a:defRPr/>
            </a:pPr>
            <a:r>
              <a:rPr lang="en-US" dirty="0" smtClean="0"/>
              <a:t>Maryland Makes National News</a:t>
            </a:r>
            <a:endParaRPr lang="en-US" dirty="0"/>
          </a:p>
        </p:txBody>
      </p:sp>
      <p:sp>
        <p:nvSpPr>
          <p:cNvPr id="5" name="Content Placeholder 4"/>
          <p:cNvSpPr>
            <a:spLocks noGrp="1"/>
          </p:cNvSpPr>
          <p:nvPr>
            <p:ph sz="half" idx="1"/>
          </p:nvPr>
        </p:nvSpPr>
        <p:spPr>
          <a:xfrm>
            <a:off x="4557713" y="1495425"/>
            <a:ext cx="4292600" cy="4913313"/>
          </a:xfrm>
        </p:spPr>
        <p:txBody>
          <a:bodyPr>
            <a:normAutofit fontScale="62500" lnSpcReduction="20000"/>
          </a:bodyPr>
          <a:lstStyle/>
          <a:p>
            <a:pPr marL="109537" indent="0" eaLnBrk="1" hangingPunct="1">
              <a:buFont typeface="Wingdings 3" charset="0"/>
              <a:buNone/>
              <a:defRPr/>
            </a:pPr>
            <a:r>
              <a:rPr lang="en-US" dirty="0" smtClean="0">
                <a:cs typeface="+mn-cs"/>
              </a:rPr>
              <a:t>One of the findings of the recently released 3</a:t>
            </a:r>
            <a:r>
              <a:rPr lang="en-US" baseline="30000" dirty="0" smtClean="0">
                <a:cs typeface="+mn-cs"/>
              </a:rPr>
              <a:t>rd</a:t>
            </a:r>
            <a:r>
              <a:rPr lang="en-US" dirty="0" smtClean="0">
                <a:cs typeface="+mn-cs"/>
              </a:rPr>
              <a:t> National Climate Assessment focused on the expected increase in heavy rain events</a:t>
            </a:r>
          </a:p>
          <a:p>
            <a:pPr marL="109537" indent="0" eaLnBrk="1" hangingPunct="1">
              <a:buFont typeface="Wingdings 3" charset="0"/>
              <a:buNone/>
              <a:defRPr/>
            </a:pPr>
            <a:endParaRPr lang="en-US" dirty="0" smtClean="0">
              <a:cs typeface="+mn-cs"/>
            </a:endParaRPr>
          </a:p>
          <a:p>
            <a:pPr marL="109537" indent="0" eaLnBrk="1" hangingPunct="1">
              <a:buFont typeface="Wingdings 3" charset="0"/>
              <a:buNone/>
              <a:defRPr/>
            </a:pPr>
            <a:r>
              <a:rPr lang="en-US" dirty="0" smtClean="0">
                <a:cs typeface="+mn-cs"/>
              </a:rPr>
              <a:t>The 26</a:t>
            </a:r>
            <a:r>
              <a:rPr lang="en-US" baseline="30000" dirty="0" smtClean="0">
                <a:cs typeface="+mn-cs"/>
              </a:rPr>
              <a:t>th</a:t>
            </a:r>
            <a:r>
              <a:rPr lang="en-US" dirty="0" smtClean="0">
                <a:cs typeface="+mn-cs"/>
              </a:rPr>
              <a:t> Street Collapse – See it on NBC?  CBS? The Weather Channel?</a:t>
            </a:r>
          </a:p>
          <a:p>
            <a:pPr marL="109537" indent="0" eaLnBrk="1" hangingPunct="1">
              <a:buFont typeface="Wingdings 3" charset="0"/>
              <a:buNone/>
              <a:defRPr/>
            </a:pPr>
            <a:endParaRPr lang="en-US" dirty="0" smtClean="0">
              <a:cs typeface="+mn-cs"/>
            </a:endParaRPr>
          </a:p>
          <a:p>
            <a:pPr eaLnBrk="1" hangingPunct="1">
              <a:buFont typeface="Wingdings 3" charset="0"/>
              <a:buChar char=""/>
              <a:defRPr/>
            </a:pPr>
            <a:r>
              <a:rPr lang="en-US" dirty="0" smtClean="0">
                <a:cs typeface="+mn-cs"/>
              </a:rPr>
              <a:t>Was </a:t>
            </a:r>
            <a:r>
              <a:rPr lang="en-US" dirty="0">
                <a:cs typeface="+mn-cs"/>
              </a:rPr>
              <a:t>it the 8.60 inches of rain </a:t>
            </a:r>
            <a:r>
              <a:rPr lang="en-US" dirty="0" smtClean="0">
                <a:cs typeface="+mn-cs"/>
              </a:rPr>
              <a:t>in April?</a:t>
            </a:r>
          </a:p>
          <a:p>
            <a:pPr eaLnBrk="1" hangingPunct="1">
              <a:buFont typeface="Wingdings 3" charset="0"/>
              <a:buChar char=""/>
              <a:defRPr/>
            </a:pPr>
            <a:r>
              <a:rPr lang="en-US" dirty="0" smtClean="0">
                <a:cs typeface="+mn-cs"/>
              </a:rPr>
              <a:t>Was it flooding?</a:t>
            </a:r>
            <a:endParaRPr lang="en-US" dirty="0">
              <a:cs typeface="+mn-cs"/>
            </a:endParaRPr>
          </a:p>
          <a:p>
            <a:pPr eaLnBrk="1" hangingPunct="1">
              <a:buFont typeface="Wingdings 3" charset="0"/>
              <a:buChar char=""/>
              <a:defRPr/>
            </a:pPr>
            <a:r>
              <a:rPr lang="en-US" dirty="0">
                <a:cs typeface="+mn-cs"/>
              </a:rPr>
              <a:t>Was it the 39 inches of snow this </a:t>
            </a:r>
            <a:r>
              <a:rPr lang="en-US" dirty="0" smtClean="0">
                <a:cs typeface="+mn-cs"/>
              </a:rPr>
              <a:t>winter?</a:t>
            </a:r>
          </a:p>
          <a:p>
            <a:pPr lvl="1" eaLnBrk="1" hangingPunct="1">
              <a:buFont typeface="Verdana" charset="0"/>
              <a:buChar char="◦"/>
              <a:defRPr/>
            </a:pPr>
            <a:r>
              <a:rPr lang="en-US" dirty="0"/>
              <a:t>A</a:t>
            </a:r>
            <a:r>
              <a:rPr lang="en-US" dirty="0" smtClean="0"/>
              <a:t>lmost </a:t>
            </a:r>
            <a:r>
              <a:rPr lang="en-US" dirty="0"/>
              <a:t>double </a:t>
            </a:r>
            <a:r>
              <a:rPr lang="en-US" dirty="0" smtClean="0"/>
              <a:t>the norm</a:t>
            </a:r>
            <a:endParaRPr lang="en-US" dirty="0"/>
          </a:p>
          <a:p>
            <a:pPr eaLnBrk="1" hangingPunct="1">
              <a:buFont typeface="Wingdings 3" charset="0"/>
              <a:buChar char=""/>
              <a:defRPr/>
            </a:pPr>
            <a:r>
              <a:rPr lang="en-US" dirty="0">
                <a:cs typeface="+mn-cs"/>
              </a:rPr>
              <a:t>Was it the Polar Vortex and subsequent deep freezes, including the coldest March temperature on </a:t>
            </a:r>
            <a:r>
              <a:rPr lang="en-US" dirty="0" smtClean="0">
                <a:cs typeface="+mn-cs"/>
              </a:rPr>
              <a:t>record</a:t>
            </a:r>
          </a:p>
          <a:p>
            <a:pPr lvl="1" eaLnBrk="1" hangingPunct="1">
              <a:buFont typeface="Verdana" charset="0"/>
              <a:buNone/>
              <a:defRPr/>
            </a:pPr>
            <a:endParaRPr lang="en-US" dirty="0"/>
          </a:p>
          <a:p>
            <a:pPr eaLnBrk="1" hangingPunct="1">
              <a:buFont typeface="Wingdings 3" charset="0"/>
              <a:buChar char=""/>
              <a:defRPr/>
            </a:pPr>
            <a:endParaRPr lang="en-US" dirty="0">
              <a:cs typeface="+mn-cs"/>
            </a:endParaRPr>
          </a:p>
        </p:txBody>
      </p:sp>
      <p:pic>
        <p:nvPicPr>
          <p:cNvPr id="35843" name="Content Placeholder 6"/>
          <p:cNvPicPr>
            <a:picLocks noGrp="1" noChangeAspect="1"/>
          </p:cNvPicPr>
          <p:nvPr>
            <p:ph sz="half" idx="2"/>
          </p:nvPr>
        </p:nvPicPr>
        <p:blipFill>
          <a:blip r:embed="rId3"/>
          <a:srcRect l="16562" r="16562"/>
          <a:stretch>
            <a:fillRect/>
          </a:stretch>
        </p:blipFill>
        <p:spPr>
          <a:xfrm>
            <a:off x="561975" y="1706563"/>
            <a:ext cx="3651250" cy="4090987"/>
          </a:xfrm>
          <a:ln w="38100">
            <a:solidFill>
              <a:srgbClr val="FFFF00"/>
            </a:solidFill>
          </a:ln>
        </p:spPr>
      </p:pic>
      <p:sp>
        <p:nvSpPr>
          <p:cNvPr id="35844" name="Slide Number Placeholder 3"/>
          <p:cNvSpPr>
            <a:spLocks noGrp="1"/>
          </p:cNvSpPr>
          <p:nvPr>
            <p:ph type="sldNum" sz="quarter" idx="10"/>
          </p:nvPr>
        </p:nvSpPr>
        <p:spPr bwMode="auto">
          <a:noFill/>
          <a:ln>
            <a:miter lim="800000"/>
            <a:headEnd/>
            <a:tailEnd/>
          </a:ln>
        </p:spPr>
        <p:txBody>
          <a:bodyPr/>
          <a:lstStyle/>
          <a:p>
            <a:fld id="{CF07E3B0-6A40-4CBB-95FB-BD38696D4594}" type="slidenum">
              <a:rPr lang="en-US"/>
              <a:pPr/>
              <a:t>10</a:t>
            </a:fld>
            <a:endParaRPr lang="en-US"/>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6087" y="274638"/>
            <a:ext cx="9059595" cy="1143000"/>
          </a:xfrm>
        </p:spPr>
        <p:txBody>
          <a:bodyPr/>
          <a:lstStyle/>
          <a:p>
            <a:pPr eaLnBrk="1" hangingPunct="1">
              <a:defRPr/>
            </a:pPr>
            <a:r>
              <a:rPr lang="en-US" sz="3600" dirty="0" smtClean="0"/>
              <a:t>Why the Focus on Mobile Sources?</a:t>
            </a:r>
            <a:endParaRPr lang="en-US" sz="3600" dirty="0"/>
          </a:p>
        </p:txBody>
      </p:sp>
      <p:sp>
        <p:nvSpPr>
          <p:cNvPr id="39938" name="Content Placeholder 2"/>
          <p:cNvSpPr>
            <a:spLocks noGrp="1"/>
          </p:cNvSpPr>
          <p:nvPr>
            <p:ph idx="1"/>
          </p:nvPr>
        </p:nvSpPr>
        <p:spPr>
          <a:xfrm>
            <a:off x="481057" y="1466148"/>
            <a:ext cx="8250713" cy="4525962"/>
          </a:xfrm>
        </p:spPr>
        <p:txBody>
          <a:bodyPr/>
          <a:lstStyle/>
          <a:p>
            <a:pPr eaLnBrk="1" hangingPunct="1"/>
            <a:r>
              <a:rPr lang="en-US" dirty="0" smtClean="0"/>
              <a:t>More later … but</a:t>
            </a:r>
          </a:p>
          <a:p>
            <a:pPr eaLnBrk="1" hangingPunct="1"/>
            <a:r>
              <a:rPr lang="en-US" dirty="0" smtClean="0"/>
              <a:t>For ozone </a:t>
            </a:r>
          </a:p>
          <a:p>
            <a:pPr lvl="1" eaLnBrk="1" hangingPunct="1"/>
            <a:r>
              <a:rPr lang="en-US" dirty="0" smtClean="0"/>
              <a:t>Latest data shows that the two largest contributors are local mobile sources and pollution that floats in from upwind states</a:t>
            </a:r>
          </a:p>
          <a:p>
            <a:pPr lvl="2" eaLnBrk="1" hangingPunct="1"/>
            <a:r>
              <a:rPr lang="en-US" dirty="0" smtClean="0"/>
              <a:t>The piece on upwind states is being addressed</a:t>
            </a:r>
          </a:p>
          <a:p>
            <a:pPr lvl="2" eaLnBrk="1" hangingPunct="1"/>
            <a:r>
              <a:rPr lang="en-US" dirty="0" smtClean="0"/>
              <a:t>That makes reducing mobile source emissions the Washington/Baltimore region’</a:t>
            </a:r>
            <a:r>
              <a:rPr lang="en-US" altLang="ja-JP" dirty="0" smtClean="0"/>
              <a:t>s highest priority</a:t>
            </a:r>
          </a:p>
          <a:p>
            <a:pPr lvl="1" eaLnBrk="1" hangingPunct="1"/>
            <a:r>
              <a:rPr lang="en-US" dirty="0" smtClean="0"/>
              <a:t>Technology and clean fuel options have already been implemented</a:t>
            </a:r>
          </a:p>
          <a:p>
            <a:pPr lvl="1" eaLnBrk="1" hangingPunct="1"/>
            <a:r>
              <a:rPr lang="en-US" dirty="0" smtClean="0"/>
              <a:t>That makes finding reductions through the transportation planning process absolutely critical</a:t>
            </a:r>
          </a:p>
        </p:txBody>
      </p:sp>
      <p:sp>
        <p:nvSpPr>
          <p:cNvPr id="39939" name="Slide Number Placeholder 3"/>
          <p:cNvSpPr>
            <a:spLocks noGrp="1"/>
          </p:cNvSpPr>
          <p:nvPr>
            <p:ph type="sldNum" sz="quarter" idx="10"/>
          </p:nvPr>
        </p:nvSpPr>
        <p:spPr bwMode="auto">
          <a:noFill/>
          <a:ln>
            <a:miter lim="800000"/>
            <a:headEnd/>
            <a:tailEnd/>
          </a:ln>
        </p:spPr>
        <p:txBody>
          <a:bodyPr/>
          <a:lstStyle/>
          <a:p>
            <a:fld id="{059FF8BE-D6B0-4F9B-BAA3-8EDD7BA1121F}" type="slidenum">
              <a:rPr lang="en-US"/>
              <a:pPr/>
              <a:t>11</a:t>
            </a:fld>
            <a:endParaRPr lang="en-US"/>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eaLnBrk="1" hangingPunct="1">
              <a:defRPr/>
            </a:pPr>
            <a:r>
              <a:rPr lang="en-US" dirty="0" smtClean="0"/>
              <a:t>Ozone &amp; Health in Washington</a:t>
            </a:r>
            <a:endParaRPr lang="en-US" dirty="0"/>
          </a:p>
        </p:txBody>
      </p:sp>
      <p:sp>
        <p:nvSpPr>
          <p:cNvPr id="44034" name="Content Placeholder 2"/>
          <p:cNvSpPr>
            <a:spLocks noGrp="1"/>
          </p:cNvSpPr>
          <p:nvPr>
            <p:ph idx="1"/>
          </p:nvPr>
        </p:nvSpPr>
        <p:spPr>
          <a:xfrm>
            <a:off x="929390" y="1256283"/>
            <a:ext cx="7717723" cy="4940235"/>
          </a:xfrm>
        </p:spPr>
        <p:txBody>
          <a:bodyPr/>
          <a:lstStyle/>
          <a:p>
            <a:pPr marL="107950" indent="0" eaLnBrk="1" hangingPunct="1">
              <a:buFont typeface="Wingdings 3" pitchFamily="18" charset="2"/>
              <a:buNone/>
            </a:pPr>
            <a:r>
              <a:rPr lang="en-US" dirty="0" smtClean="0"/>
              <a:t>Ground level ozone is the Washington regions </a:t>
            </a:r>
            <a:r>
              <a:rPr lang="en-US" altLang="ja-JP" dirty="0" smtClean="0"/>
              <a:t>most pervasive air pollution problem</a:t>
            </a:r>
          </a:p>
          <a:p>
            <a:pPr marL="450850" indent="-342900" eaLnBrk="1" hangingPunct="1"/>
            <a:r>
              <a:rPr lang="en-US" sz="2200" dirty="0" smtClean="0"/>
              <a:t>Particularly a problem for children and the elderly</a:t>
            </a:r>
          </a:p>
          <a:p>
            <a:pPr marL="450850" indent="-342900" eaLnBrk="1" hangingPunct="1"/>
            <a:r>
              <a:rPr lang="en-US" sz="2200" dirty="0" smtClean="0"/>
              <a:t>Asthma rates higher for both children and adults in Washington, DC compared to the national average</a:t>
            </a:r>
          </a:p>
          <a:p>
            <a:pPr marL="450850" indent="-342900" eaLnBrk="1" hangingPunct="1"/>
            <a:r>
              <a:rPr lang="en-US" sz="2200" dirty="0" smtClean="0"/>
              <a:t>Linked to increased early mortality</a:t>
            </a:r>
          </a:p>
          <a:p>
            <a:pPr marL="450850" indent="-342900" eaLnBrk="1" hangingPunct="1"/>
            <a:r>
              <a:rPr lang="en-US" sz="2200" dirty="0" smtClean="0"/>
              <a:t>Other significant respiratory diseases</a:t>
            </a:r>
          </a:p>
          <a:p>
            <a:pPr lvl="1" eaLnBrk="1" hangingPunct="1"/>
            <a:r>
              <a:rPr lang="en-US" sz="1900" dirty="0" smtClean="0"/>
              <a:t>Chronic bronchitis</a:t>
            </a:r>
          </a:p>
          <a:p>
            <a:pPr lvl="1" eaLnBrk="1" hangingPunct="1"/>
            <a:r>
              <a:rPr lang="en-US" sz="1900" dirty="0" smtClean="0"/>
              <a:t>Acute bronchitis</a:t>
            </a:r>
          </a:p>
          <a:p>
            <a:pPr lvl="1" eaLnBrk="1" hangingPunct="1"/>
            <a:r>
              <a:rPr lang="en-US" sz="1900" dirty="0" smtClean="0"/>
              <a:t>Decreased lung capacity</a:t>
            </a:r>
          </a:p>
          <a:p>
            <a:pPr lvl="1" eaLnBrk="1" hangingPunct="1"/>
            <a:r>
              <a:rPr lang="en-US" sz="1900" dirty="0" smtClean="0"/>
              <a:t>Upper and lower respiratory distress in the lungs</a:t>
            </a:r>
          </a:p>
          <a:p>
            <a:pPr marL="107950" indent="0" eaLnBrk="1" hangingPunct="1"/>
            <a:endParaRPr lang="en-US" dirty="0" smtClean="0"/>
          </a:p>
        </p:txBody>
      </p:sp>
      <p:sp>
        <p:nvSpPr>
          <p:cNvPr id="44035" name="Slide Number Placeholder 3"/>
          <p:cNvSpPr>
            <a:spLocks noGrp="1"/>
          </p:cNvSpPr>
          <p:nvPr>
            <p:ph type="sldNum" sz="quarter" idx="10"/>
          </p:nvPr>
        </p:nvSpPr>
        <p:spPr bwMode="auto">
          <a:noFill/>
          <a:ln>
            <a:miter lim="800000"/>
            <a:headEnd/>
            <a:tailEnd/>
          </a:ln>
        </p:spPr>
        <p:txBody>
          <a:bodyPr/>
          <a:lstStyle/>
          <a:p>
            <a:fld id="{1A76B019-0949-4B8F-B117-D0765340C197}" type="slidenum">
              <a:rPr lang="en-US"/>
              <a:pPr/>
              <a:t>12</a:t>
            </a:fld>
            <a:endParaRPr lang="en-US"/>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eaLnBrk="1" hangingPunct="1">
              <a:defRPr/>
            </a:pPr>
            <a:r>
              <a:rPr lang="en-US" dirty="0" smtClean="0"/>
              <a:t>Ozone Formation</a:t>
            </a:r>
            <a:endParaRPr lang="en-US" dirty="0"/>
          </a:p>
        </p:txBody>
      </p:sp>
      <p:sp>
        <p:nvSpPr>
          <p:cNvPr id="3" name="Content Placeholder 2"/>
          <p:cNvSpPr>
            <a:spLocks noGrp="1"/>
          </p:cNvSpPr>
          <p:nvPr>
            <p:ph sz="half" idx="1"/>
          </p:nvPr>
        </p:nvSpPr>
        <p:spPr>
          <a:xfrm>
            <a:off x="4297363" y="1466850"/>
            <a:ext cx="4579937" cy="4679950"/>
          </a:xfrm>
        </p:spPr>
        <p:txBody>
          <a:bodyPr>
            <a:normAutofit fontScale="85000" lnSpcReduction="20000"/>
          </a:bodyPr>
          <a:lstStyle/>
          <a:p>
            <a:pPr eaLnBrk="1" hangingPunct="1">
              <a:buFont typeface="Wingdings 3" charset="0"/>
              <a:buChar char=""/>
              <a:defRPr/>
            </a:pPr>
            <a:r>
              <a:rPr lang="en-US" dirty="0">
                <a:cs typeface="+mn-cs"/>
              </a:rPr>
              <a:t>G</a:t>
            </a:r>
            <a:r>
              <a:rPr lang="en-US" dirty="0" smtClean="0">
                <a:cs typeface="+mn-cs"/>
              </a:rPr>
              <a:t>round level ozone, is not emitted directly into the air</a:t>
            </a:r>
          </a:p>
          <a:p>
            <a:pPr lvl="1" eaLnBrk="1" hangingPunct="1">
              <a:buFont typeface="Verdana" charset="0"/>
              <a:buChar char="◦"/>
              <a:defRPr/>
            </a:pPr>
            <a:r>
              <a:rPr lang="en-US" dirty="0" smtClean="0"/>
              <a:t>It is created by chemical reactions between oxides of nitrogen (NO</a:t>
            </a:r>
            <a:r>
              <a:rPr lang="en-US" baseline="-25000" dirty="0" smtClean="0"/>
              <a:t>x</a:t>
            </a:r>
            <a:r>
              <a:rPr lang="en-US" dirty="0" smtClean="0"/>
              <a:t>) and volatile organic compounds (VOCs) and sunlight</a:t>
            </a:r>
          </a:p>
          <a:p>
            <a:pPr eaLnBrk="1" hangingPunct="1">
              <a:buFont typeface="Wingdings 3" charset="0"/>
              <a:buChar char=""/>
              <a:defRPr/>
            </a:pPr>
            <a:r>
              <a:rPr lang="en-US" dirty="0" smtClean="0">
                <a:cs typeface="+mn-cs"/>
              </a:rPr>
              <a:t>Ozone is likely to reach unhealthy levels in the summertime on hot sunny days </a:t>
            </a:r>
          </a:p>
          <a:p>
            <a:pPr eaLnBrk="1" hangingPunct="1">
              <a:buFont typeface="Wingdings 3" charset="0"/>
              <a:buChar char=""/>
              <a:defRPr/>
            </a:pPr>
            <a:r>
              <a:rPr lang="en-US" dirty="0" smtClean="0">
                <a:cs typeface="+mn-cs"/>
              </a:rPr>
              <a:t>Ozone can also be transported long distances by aloft winds from the south and west  </a:t>
            </a:r>
            <a:endParaRPr lang="en-US" dirty="0">
              <a:cs typeface="+mn-cs"/>
            </a:endParaRPr>
          </a:p>
        </p:txBody>
      </p:sp>
      <p:pic>
        <p:nvPicPr>
          <p:cNvPr id="46083" name="Content Placeholder 6" descr="transportWinds.gif"/>
          <p:cNvPicPr>
            <a:picLocks noGrp="1" noChangeAspect="1"/>
          </p:cNvPicPr>
          <p:nvPr>
            <p:ph sz="half" idx="2"/>
          </p:nvPr>
        </p:nvPicPr>
        <p:blipFill>
          <a:blip r:embed="rId3"/>
          <a:srcRect t="-8606" b="-8606"/>
          <a:stretch>
            <a:fillRect/>
          </a:stretch>
        </p:blipFill>
        <p:spPr>
          <a:xfrm>
            <a:off x="342900" y="1466850"/>
            <a:ext cx="3778250" cy="4525963"/>
          </a:xfrm>
        </p:spPr>
      </p:pic>
      <p:sp>
        <p:nvSpPr>
          <p:cNvPr id="46084" name="Slide Number Placeholder 3"/>
          <p:cNvSpPr>
            <a:spLocks noGrp="1"/>
          </p:cNvSpPr>
          <p:nvPr>
            <p:ph type="sldNum" sz="quarter" idx="10"/>
          </p:nvPr>
        </p:nvSpPr>
        <p:spPr bwMode="auto">
          <a:noFill/>
          <a:ln>
            <a:miter lim="800000"/>
            <a:headEnd/>
            <a:tailEnd/>
          </a:ln>
        </p:spPr>
        <p:txBody>
          <a:bodyPr/>
          <a:lstStyle/>
          <a:p>
            <a:fld id="{F881FA68-F705-4615-8C0E-3610BC382D7E}" type="slidenum">
              <a:rPr lang="en-US"/>
              <a:pPr/>
              <a:t>13</a:t>
            </a:fld>
            <a:endParaRPr lang="en-US"/>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29" name="Picture 1" descr="OzoneDay.ai"/>
          <p:cNvPicPr>
            <a:picLocks noChangeAspect="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
        <p:nvSpPr>
          <p:cNvPr id="48130" name="Slide Number Placeholder 2"/>
          <p:cNvSpPr>
            <a:spLocks noGrp="1"/>
          </p:cNvSpPr>
          <p:nvPr>
            <p:ph type="sldNum" sz="quarter" idx="10"/>
          </p:nvPr>
        </p:nvSpPr>
        <p:spPr bwMode="auto">
          <a:noFill/>
          <a:ln>
            <a:miter lim="800000"/>
            <a:headEnd/>
            <a:tailEnd/>
          </a:ln>
        </p:spPr>
        <p:txBody>
          <a:bodyPr/>
          <a:lstStyle/>
          <a:p>
            <a:fld id="{2404BCEE-2295-4AB2-8897-B9113555BA7D}" type="slidenum">
              <a:rPr lang="en-US"/>
              <a:pPr/>
              <a:t>14</a:t>
            </a:fld>
            <a:endParaRPr lang="en-US"/>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73719" y="274638"/>
            <a:ext cx="8099425" cy="1143000"/>
          </a:xfrm>
        </p:spPr>
        <p:txBody>
          <a:bodyPr>
            <a:noAutofit/>
          </a:bodyPr>
          <a:lstStyle/>
          <a:p>
            <a:pPr eaLnBrk="1" hangingPunct="1">
              <a:defRPr/>
            </a:pPr>
            <a:r>
              <a:rPr lang="en-US" sz="3600" dirty="0" smtClean="0"/>
              <a:t>So Where Does Our Ozone </a:t>
            </a:r>
            <a:br>
              <a:rPr lang="en-US" sz="3600" dirty="0" smtClean="0"/>
            </a:br>
            <a:r>
              <a:rPr lang="en-US" sz="3600" dirty="0" smtClean="0"/>
              <a:t>Come From?</a:t>
            </a:r>
            <a:endParaRPr lang="en-US" sz="3600" dirty="0"/>
          </a:p>
        </p:txBody>
      </p:sp>
      <p:sp>
        <p:nvSpPr>
          <p:cNvPr id="50178" name="Content Placeholder 2"/>
          <p:cNvSpPr>
            <a:spLocks noGrp="1"/>
          </p:cNvSpPr>
          <p:nvPr>
            <p:ph idx="1"/>
          </p:nvPr>
        </p:nvSpPr>
        <p:spPr>
          <a:xfrm>
            <a:off x="479686" y="1565275"/>
            <a:ext cx="8221402" cy="4525963"/>
          </a:xfrm>
        </p:spPr>
        <p:txBody>
          <a:bodyPr/>
          <a:lstStyle/>
          <a:p>
            <a:pPr eaLnBrk="1" hangingPunct="1"/>
            <a:r>
              <a:rPr lang="en-US" dirty="0" smtClean="0"/>
              <a:t>Washington/Baltimore … A meteorologically </a:t>
            </a:r>
            <a:br>
              <a:rPr lang="en-US" dirty="0" smtClean="0"/>
            </a:br>
            <a:r>
              <a:rPr lang="en-US" dirty="0" smtClean="0"/>
              <a:t>challenged region …</a:t>
            </a:r>
          </a:p>
          <a:p>
            <a:pPr lvl="1" eaLnBrk="1" hangingPunct="1"/>
            <a:r>
              <a:rPr lang="en-US" dirty="0" smtClean="0"/>
              <a:t>Bad regional and local weather conditions in </a:t>
            </a:r>
            <a:br>
              <a:rPr lang="en-US" dirty="0" smtClean="0"/>
            </a:br>
            <a:r>
              <a:rPr lang="en-US" dirty="0" smtClean="0"/>
              <a:t>the summer</a:t>
            </a:r>
          </a:p>
          <a:p>
            <a:pPr lvl="1" eaLnBrk="1" hangingPunct="1"/>
            <a:r>
              <a:rPr lang="en-US" dirty="0" smtClean="0"/>
              <a:t>Bad geography – Everyone loves the Bay, but it makes our ozone problem more difficult to solve</a:t>
            </a:r>
          </a:p>
          <a:p>
            <a:pPr eaLnBrk="1" hangingPunct="1"/>
            <a:r>
              <a:rPr lang="en-US" dirty="0" smtClean="0"/>
              <a:t>With large contributing emission sources</a:t>
            </a:r>
          </a:p>
          <a:p>
            <a:pPr lvl="1" eaLnBrk="1" hangingPunct="1"/>
            <a:r>
              <a:rPr lang="en-US" dirty="0" smtClean="0"/>
              <a:t>The two largest contributors</a:t>
            </a:r>
          </a:p>
          <a:p>
            <a:pPr lvl="2" eaLnBrk="1" hangingPunct="1"/>
            <a:r>
              <a:rPr lang="en-US" dirty="0" smtClean="0"/>
              <a:t>Upwind power plants</a:t>
            </a:r>
          </a:p>
          <a:p>
            <a:pPr lvl="2" eaLnBrk="1" hangingPunct="1"/>
            <a:r>
              <a:rPr lang="en-US" dirty="0" smtClean="0"/>
              <a:t>Mobile sources along the I-95 corridor between Washington and Baltimore </a:t>
            </a:r>
          </a:p>
        </p:txBody>
      </p:sp>
      <p:sp>
        <p:nvSpPr>
          <p:cNvPr id="50179" name="Slide Number Placeholder 3"/>
          <p:cNvSpPr>
            <a:spLocks noGrp="1"/>
          </p:cNvSpPr>
          <p:nvPr>
            <p:ph type="sldNum" sz="quarter" idx="10"/>
          </p:nvPr>
        </p:nvSpPr>
        <p:spPr bwMode="auto">
          <a:noFill/>
          <a:ln>
            <a:miter lim="800000"/>
            <a:headEnd/>
            <a:tailEnd/>
          </a:ln>
        </p:spPr>
        <p:txBody>
          <a:bodyPr/>
          <a:lstStyle/>
          <a:p>
            <a:fld id="{7F030458-96FD-49D1-86E1-932CDAA7E7B6}" type="slidenum">
              <a:rPr lang="en-US"/>
              <a:pPr/>
              <a:t>15</a:t>
            </a:fld>
            <a:endParaRPr lang="en-US"/>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5" name="Slide Number Placeholder 2"/>
          <p:cNvSpPr txBox="1">
            <a:spLocks noGrp="1"/>
          </p:cNvSpPr>
          <p:nvPr/>
        </p:nvSpPr>
        <p:spPr bwMode="auto">
          <a:xfrm>
            <a:off x="-55563" y="6650038"/>
            <a:ext cx="531813" cy="207962"/>
          </a:xfrm>
          <a:prstGeom prst="rect">
            <a:avLst/>
          </a:prstGeom>
          <a:noFill/>
          <a:ln w="9525">
            <a:noFill/>
            <a:miter lim="800000"/>
            <a:headEnd/>
            <a:tailEnd/>
          </a:ln>
        </p:spPr>
        <p:txBody>
          <a:bodyPr wrap="none" lIns="0" tIns="0" rIns="0" bIns="0" anchor="ctr" anchorCtr="1"/>
          <a:lstStyle/>
          <a:p>
            <a:pPr eaLnBrk="0" hangingPunct="0"/>
            <a:r>
              <a:rPr lang="en-US" sz="1000">
                <a:solidFill>
                  <a:srgbClr val="58595B"/>
                </a:solidFill>
                <a:latin typeface="Lucida Sans Unicode" pitchFamily="34" charset="0"/>
              </a:rPr>
              <a:t>p. </a:t>
            </a:r>
            <a:fld id="{D5E951F4-EBE8-403A-A9C3-01B5221575EE}" type="slidenum">
              <a:rPr lang="en-US" sz="1000">
                <a:solidFill>
                  <a:srgbClr val="58595B"/>
                </a:solidFill>
                <a:latin typeface="Lucida Sans Unicode" pitchFamily="34" charset="0"/>
              </a:rPr>
              <a:pPr eaLnBrk="0" hangingPunct="0"/>
              <a:t>16</a:t>
            </a:fld>
            <a:endParaRPr lang="en-US" sz="1000">
              <a:solidFill>
                <a:srgbClr val="58595B"/>
              </a:solidFill>
              <a:latin typeface="Lucida Sans Unicode" pitchFamily="34" charset="0"/>
            </a:endParaRPr>
          </a:p>
        </p:txBody>
      </p:sp>
      <p:pic>
        <p:nvPicPr>
          <p:cNvPr id="52226" name="Picture 2" descr="Background"/>
          <p:cNvPicPr>
            <a:picLocks noChangeAspect="1" noChangeArrowheads="1"/>
          </p:cNvPicPr>
          <p:nvPr/>
        </p:nvPicPr>
        <p:blipFill>
          <a:blip r:embed="rId3"/>
          <a:srcRect/>
          <a:stretch>
            <a:fillRect/>
          </a:stretch>
        </p:blipFill>
        <p:spPr bwMode="auto">
          <a:xfrm>
            <a:off x="0" y="820738"/>
            <a:ext cx="9144000" cy="6037262"/>
          </a:xfrm>
          <a:prstGeom prst="rect">
            <a:avLst/>
          </a:prstGeom>
          <a:noFill/>
          <a:ln w="9525">
            <a:noFill/>
            <a:miter lim="800000"/>
            <a:headEnd/>
            <a:tailEnd/>
          </a:ln>
        </p:spPr>
      </p:pic>
      <p:pic>
        <p:nvPicPr>
          <p:cNvPr id="126979" name="Picture 3" descr="PollutionPlume4"/>
          <p:cNvPicPr>
            <a:picLocks noChangeAspect="1" noChangeArrowheads="1"/>
          </p:cNvPicPr>
          <p:nvPr/>
        </p:nvPicPr>
        <p:blipFill>
          <a:blip r:embed="rId4"/>
          <a:srcRect/>
          <a:stretch>
            <a:fillRect/>
          </a:stretch>
        </p:blipFill>
        <p:spPr bwMode="auto">
          <a:xfrm>
            <a:off x="4649788" y="1679575"/>
            <a:ext cx="1009650" cy="704850"/>
          </a:xfrm>
          <a:prstGeom prst="rect">
            <a:avLst/>
          </a:prstGeom>
          <a:noFill/>
          <a:ln w="9525">
            <a:noFill/>
            <a:miter lim="800000"/>
            <a:headEnd/>
            <a:tailEnd/>
          </a:ln>
        </p:spPr>
      </p:pic>
      <p:pic>
        <p:nvPicPr>
          <p:cNvPr id="126980" name="Picture 4" descr="PollutionPlume2"/>
          <p:cNvPicPr>
            <a:picLocks noChangeAspect="1" noChangeArrowheads="1"/>
          </p:cNvPicPr>
          <p:nvPr/>
        </p:nvPicPr>
        <p:blipFill>
          <a:blip r:embed="rId5"/>
          <a:srcRect/>
          <a:stretch>
            <a:fillRect/>
          </a:stretch>
        </p:blipFill>
        <p:spPr bwMode="auto">
          <a:xfrm>
            <a:off x="3630613" y="1492250"/>
            <a:ext cx="2524125" cy="1428750"/>
          </a:xfrm>
          <a:prstGeom prst="rect">
            <a:avLst/>
          </a:prstGeom>
          <a:noFill/>
          <a:ln w="9525">
            <a:noFill/>
            <a:miter lim="800000"/>
            <a:headEnd/>
            <a:tailEnd/>
          </a:ln>
        </p:spPr>
      </p:pic>
      <p:pic>
        <p:nvPicPr>
          <p:cNvPr id="126981" name="Picture 5" descr="PollutionPlume3"/>
          <p:cNvPicPr>
            <a:picLocks noChangeAspect="1" noChangeArrowheads="1"/>
          </p:cNvPicPr>
          <p:nvPr/>
        </p:nvPicPr>
        <p:blipFill>
          <a:blip r:embed="rId6"/>
          <a:srcRect/>
          <a:stretch>
            <a:fillRect/>
          </a:stretch>
        </p:blipFill>
        <p:spPr bwMode="auto">
          <a:xfrm>
            <a:off x="3997325" y="1279525"/>
            <a:ext cx="2524125" cy="1428750"/>
          </a:xfrm>
          <a:prstGeom prst="rect">
            <a:avLst/>
          </a:prstGeom>
          <a:noFill/>
          <a:ln w="9525">
            <a:noFill/>
            <a:miter lim="800000"/>
            <a:headEnd/>
            <a:tailEnd/>
          </a:ln>
        </p:spPr>
      </p:pic>
      <p:pic>
        <p:nvPicPr>
          <p:cNvPr id="126982" name="Picture 6" descr="PollutionPlume1"/>
          <p:cNvPicPr>
            <a:picLocks noChangeAspect="1" noChangeArrowheads="1"/>
          </p:cNvPicPr>
          <p:nvPr/>
        </p:nvPicPr>
        <p:blipFill>
          <a:blip r:embed="rId7"/>
          <a:srcRect/>
          <a:stretch>
            <a:fillRect/>
          </a:stretch>
        </p:blipFill>
        <p:spPr bwMode="auto">
          <a:xfrm>
            <a:off x="511175" y="1117600"/>
            <a:ext cx="6200775" cy="3495675"/>
          </a:xfrm>
          <a:prstGeom prst="rect">
            <a:avLst/>
          </a:prstGeom>
          <a:noFill/>
          <a:ln w="9525">
            <a:noFill/>
            <a:miter lim="800000"/>
            <a:headEnd/>
            <a:tailEnd/>
          </a:ln>
        </p:spPr>
      </p:pic>
      <p:sp>
        <p:nvSpPr>
          <p:cNvPr id="934920" name="Rectangle 7"/>
          <p:cNvSpPr>
            <a:spLocks noGrp="1" noChangeArrowheads="1"/>
          </p:cNvSpPr>
          <p:nvPr>
            <p:ph type="title" idx="4294967295"/>
          </p:nvPr>
        </p:nvSpPr>
        <p:spPr>
          <a:xfrm>
            <a:off x="446314" y="-73714"/>
            <a:ext cx="8229600" cy="1143000"/>
          </a:xfrm>
        </p:spPr>
        <p:txBody>
          <a:bodyPr>
            <a:normAutofit fontScale="90000"/>
          </a:bodyPr>
          <a:lstStyle/>
          <a:p>
            <a:pPr eaLnBrk="1" hangingPunct="1">
              <a:defRPr/>
            </a:pPr>
            <a:r>
              <a:rPr lang="en-US" sz="3800" dirty="0"/>
              <a:t>Classic Mid-Atlantic Ozone Weather</a:t>
            </a:r>
          </a:p>
        </p:txBody>
      </p:sp>
      <p:pic>
        <p:nvPicPr>
          <p:cNvPr id="126984" name="Picture 8" descr="BermudaHigh"/>
          <p:cNvPicPr>
            <a:picLocks noChangeAspect="1" noChangeArrowheads="1"/>
          </p:cNvPicPr>
          <p:nvPr/>
        </p:nvPicPr>
        <p:blipFill>
          <a:blip r:embed="rId8"/>
          <a:srcRect/>
          <a:stretch>
            <a:fillRect/>
          </a:stretch>
        </p:blipFill>
        <p:spPr bwMode="auto">
          <a:xfrm rot="-252410">
            <a:off x="1627188" y="2792413"/>
            <a:ext cx="5802312" cy="3335337"/>
          </a:xfrm>
          <a:prstGeom prst="rect">
            <a:avLst/>
          </a:prstGeom>
          <a:noFill/>
          <a:ln w="9525">
            <a:noFill/>
            <a:miter lim="800000"/>
            <a:headEnd/>
            <a:tailEnd/>
          </a:ln>
        </p:spPr>
      </p:pic>
      <p:pic>
        <p:nvPicPr>
          <p:cNvPr id="126985" name="Picture 9" descr="Arrow0"/>
          <p:cNvPicPr>
            <a:picLocks noChangeAspect="1" noChangeArrowheads="1"/>
          </p:cNvPicPr>
          <p:nvPr/>
        </p:nvPicPr>
        <p:blipFill>
          <a:blip r:embed="rId9"/>
          <a:srcRect/>
          <a:stretch>
            <a:fillRect/>
          </a:stretch>
        </p:blipFill>
        <p:spPr bwMode="auto">
          <a:xfrm>
            <a:off x="1165225" y="4667250"/>
            <a:ext cx="1666875" cy="1506538"/>
          </a:xfrm>
          <a:prstGeom prst="rect">
            <a:avLst/>
          </a:prstGeom>
          <a:noFill/>
          <a:ln w="9525">
            <a:noFill/>
            <a:miter lim="800000"/>
            <a:headEnd/>
            <a:tailEnd/>
          </a:ln>
        </p:spPr>
      </p:pic>
      <p:pic>
        <p:nvPicPr>
          <p:cNvPr id="126986" name="Picture 10" descr="Arrow1"/>
          <p:cNvPicPr>
            <a:picLocks noChangeAspect="1" noChangeArrowheads="1"/>
          </p:cNvPicPr>
          <p:nvPr/>
        </p:nvPicPr>
        <p:blipFill>
          <a:blip r:embed="rId10"/>
          <a:srcRect/>
          <a:stretch>
            <a:fillRect/>
          </a:stretch>
        </p:blipFill>
        <p:spPr bwMode="auto">
          <a:xfrm rot="-594427">
            <a:off x="1277938" y="3314700"/>
            <a:ext cx="1712912" cy="1546225"/>
          </a:xfrm>
          <a:prstGeom prst="rect">
            <a:avLst/>
          </a:prstGeom>
          <a:noFill/>
          <a:ln w="9525">
            <a:noFill/>
            <a:miter lim="800000"/>
            <a:headEnd/>
            <a:tailEnd/>
          </a:ln>
        </p:spPr>
      </p:pic>
      <p:pic>
        <p:nvPicPr>
          <p:cNvPr id="126987" name="Picture 11" descr="Arrow2"/>
          <p:cNvPicPr>
            <a:picLocks noChangeAspect="1" noChangeArrowheads="1"/>
          </p:cNvPicPr>
          <p:nvPr/>
        </p:nvPicPr>
        <p:blipFill>
          <a:blip r:embed="rId11"/>
          <a:srcRect/>
          <a:stretch>
            <a:fillRect/>
          </a:stretch>
        </p:blipFill>
        <p:spPr bwMode="auto">
          <a:xfrm rot="-312293">
            <a:off x="2863850" y="2309813"/>
            <a:ext cx="1684338" cy="1522412"/>
          </a:xfrm>
          <a:prstGeom prst="rect">
            <a:avLst/>
          </a:prstGeom>
          <a:noFill/>
          <a:ln w="9525">
            <a:noFill/>
            <a:miter lim="800000"/>
            <a:headEnd/>
            <a:tailEnd/>
          </a:ln>
        </p:spPr>
      </p:pic>
      <p:pic>
        <p:nvPicPr>
          <p:cNvPr id="126988" name="Picture 12" descr="Arrow4"/>
          <p:cNvPicPr>
            <a:picLocks noChangeAspect="1" noChangeArrowheads="1"/>
          </p:cNvPicPr>
          <p:nvPr/>
        </p:nvPicPr>
        <p:blipFill>
          <a:blip r:embed="rId12"/>
          <a:srcRect/>
          <a:stretch>
            <a:fillRect/>
          </a:stretch>
        </p:blipFill>
        <p:spPr bwMode="auto">
          <a:xfrm rot="504490">
            <a:off x="6149975" y="2797175"/>
            <a:ext cx="1651000" cy="1492250"/>
          </a:xfrm>
          <a:prstGeom prst="rect">
            <a:avLst/>
          </a:prstGeom>
          <a:noFill/>
          <a:ln w="9525">
            <a:noFill/>
            <a:miter lim="800000"/>
            <a:headEnd/>
            <a:tailEnd/>
          </a:ln>
        </p:spPr>
      </p:pic>
      <p:pic>
        <p:nvPicPr>
          <p:cNvPr id="126989" name="Picture 13" descr="Arrow5"/>
          <p:cNvPicPr>
            <a:picLocks noChangeAspect="1" noChangeArrowheads="1"/>
          </p:cNvPicPr>
          <p:nvPr/>
        </p:nvPicPr>
        <p:blipFill>
          <a:blip r:embed="rId13"/>
          <a:srcRect/>
          <a:stretch>
            <a:fillRect/>
          </a:stretch>
        </p:blipFill>
        <p:spPr bwMode="auto">
          <a:xfrm rot="290990">
            <a:off x="6088063" y="4278313"/>
            <a:ext cx="1649412" cy="1490662"/>
          </a:xfrm>
          <a:prstGeom prst="rect">
            <a:avLst/>
          </a:prstGeom>
          <a:noFill/>
          <a:ln w="9525">
            <a:noFill/>
            <a:miter lim="800000"/>
            <a:headEnd/>
            <a:tailEnd/>
          </a:ln>
        </p:spPr>
      </p:pic>
      <p:pic>
        <p:nvPicPr>
          <p:cNvPr id="126990" name="Picture 14" descr="Arrow6"/>
          <p:cNvPicPr>
            <a:picLocks noChangeAspect="1" noChangeArrowheads="1"/>
          </p:cNvPicPr>
          <p:nvPr/>
        </p:nvPicPr>
        <p:blipFill>
          <a:blip r:embed="rId14"/>
          <a:srcRect/>
          <a:stretch>
            <a:fillRect/>
          </a:stretch>
        </p:blipFill>
        <p:spPr bwMode="auto">
          <a:xfrm rot="-270295">
            <a:off x="4772025" y="5162550"/>
            <a:ext cx="1682750" cy="1520825"/>
          </a:xfrm>
          <a:prstGeom prst="rect">
            <a:avLst/>
          </a:prstGeom>
          <a:noFill/>
          <a:ln w="9525">
            <a:noFill/>
            <a:miter lim="800000"/>
            <a:headEnd/>
            <a:tailEnd/>
          </a:ln>
        </p:spPr>
      </p:pic>
      <p:pic>
        <p:nvPicPr>
          <p:cNvPr id="126991" name="Picture 15" descr="Arrow7"/>
          <p:cNvPicPr>
            <a:picLocks noChangeAspect="1" noChangeArrowheads="1"/>
          </p:cNvPicPr>
          <p:nvPr/>
        </p:nvPicPr>
        <p:blipFill>
          <a:blip r:embed="rId15"/>
          <a:srcRect/>
          <a:stretch>
            <a:fillRect/>
          </a:stretch>
        </p:blipFill>
        <p:spPr bwMode="auto">
          <a:xfrm rot="-159297">
            <a:off x="2546350" y="5386388"/>
            <a:ext cx="1676400" cy="1514475"/>
          </a:xfrm>
          <a:prstGeom prst="rect">
            <a:avLst/>
          </a:prstGeom>
          <a:noFill/>
          <a:ln w="9525">
            <a:noFill/>
            <a:miter lim="800000"/>
            <a:headEnd/>
            <a:tailEnd/>
          </a:ln>
        </p:spPr>
      </p:pic>
      <p:pic>
        <p:nvPicPr>
          <p:cNvPr id="126992" name="Picture 16" descr="MoistAirFlow2"/>
          <p:cNvPicPr>
            <a:picLocks noChangeAspect="1" noChangeArrowheads="1"/>
          </p:cNvPicPr>
          <p:nvPr/>
        </p:nvPicPr>
        <p:blipFill>
          <a:blip r:embed="rId16"/>
          <a:srcRect/>
          <a:stretch>
            <a:fillRect/>
          </a:stretch>
        </p:blipFill>
        <p:spPr bwMode="auto">
          <a:xfrm>
            <a:off x="246063" y="1535113"/>
            <a:ext cx="5703887" cy="4800600"/>
          </a:xfrm>
          <a:prstGeom prst="rect">
            <a:avLst/>
          </a:prstGeom>
          <a:noFill/>
          <a:ln w="9525">
            <a:noFill/>
            <a:miter lim="800000"/>
            <a:headEnd/>
            <a:tailEnd/>
          </a:ln>
        </p:spPr>
      </p:pic>
      <p:pic>
        <p:nvPicPr>
          <p:cNvPr id="126993" name="Picture 17" descr="MoistAirFlow3"/>
          <p:cNvPicPr>
            <a:picLocks noChangeAspect="1" noChangeArrowheads="1"/>
          </p:cNvPicPr>
          <p:nvPr/>
        </p:nvPicPr>
        <p:blipFill>
          <a:blip r:embed="rId17"/>
          <a:srcRect/>
          <a:stretch>
            <a:fillRect/>
          </a:stretch>
        </p:blipFill>
        <p:spPr bwMode="auto">
          <a:xfrm>
            <a:off x="146050" y="904875"/>
            <a:ext cx="4765675" cy="2200275"/>
          </a:xfrm>
          <a:prstGeom prst="rect">
            <a:avLst/>
          </a:prstGeom>
          <a:noFill/>
          <a:ln w="9525">
            <a:noFill/>
            <a:miter lim="800000"/>
            <a:headEnd/>
            <a:tailEnd/>
          </a:ln>
        </p:spPr>
      </p:pic>
      <p:pic>
        <p:nvPicPr>
          <p:cNvPr id="126994" name="Picture 18" descr="Arrow3"/>
          <p:cNvPicPr>
            <a:picLocks noChangeAspect="1" noChangeArrowheads="1"/>
          </p:cNvPicPr>
          <p:nvPr/>
        </p:nvPicPr>
        <p:blipFill>
          <a:blip r:embed="rId18"/>
          <a:srcRect/>
          <a:stretch>
            <a:fillRect/>
          </a:stretch>
        </p:blipFill>
        <p:spPr bwMode="auto">
          <a:xfrm rot="-132243">
            <a:off x="4672013" y="1995488"/>
            <a:ext cx="1674812" cy="1512887"/>
          </a:xfrm>
          <a:prstGeom prst="rect">
            <a:avLst/>
          </a:prstGeom>
          <a:noFill/>
          <a:ln w="9525">
            <a:noFill/>
            <a:miter lim="800000"/>
            <a:headEnd/>
            <a:tailEnd/>
          </a:ln>
        </p:spPr>
      </p:pic>
      <p:pic>
        <p:nvPicPr>
          <p:cNvPr id="126995" name="Picture 19" descr="MoistAirFlow1"/>
          <p:cNvPicPr>
            <a:picLocks noChangeAspect="1" noChangeArrowheads="1"/>
          </p:cNvPicPr>
          <p:nvPr/>
        </p:nvPicPr>
        <p:blipFill>
          <a:blip r:embed="rId19"/>
          <a:srcRect/>
          <a:stretch>
            <a:fillRect/>
          </a:stretch>
        </p:blipFill>
        <p:spPr bwMode="auto">
          <a:xfrm>
            <a:off x="992188" y="2176463"/>
            <a:ext cx="4906962" cy="4257675"/>
          </a:xfrm>
          <a:prstGeom prst="rect">
            <a:avLst/>
          </a:prstGeom>
          <a:noFill/>
          <a:ln w="9525">
            <a:noFill/>
            <a:miter lim="800000"/>
            <a:headEnd/>
            <a:tailEnd/>
          </a:ln>
        </p:spPr>
      </p:pic>
      <p:pic>
        <p:nvPicPr>
          <p:cNvPr id="126996" name="Picture 20" descr="WarmMoistAirLabel"/>
          <p:cNvPicPr>
            <a:picLocks noChangeAspect="1" noChangeArrowheads="1"/>
          </p:cNvPicPr>
          <p:nvPr/>
        </p:nvPicPr>
        <p:blipFill>
          <a:blip r:embed="rId20"/>
          <a:srcRect/>
          <a:stretch>
            <a:fillRect/>
          </a:stretch>
        </p:blipFill>
        <p:spPr bwMode="auto">
          <a:xfrm>
            <a:off x="188913" y="3836988"/>
            <a:ext cx="1304925" cy="504825"/>
          </a:xfrm>
          <a:prstGeom prst="rect">
            <a:avLst/>
          </a:prstGeom>
          <a:noFill/>
          <a:ln w="9525">
            <a:noFill/>
            <a:miter lim="800000"/>
            <a:headEnd/>
            <a:tailEnd/>
          </a:ln>
        </p:spPr>
      </p:pic>
      <p:pic>
        <p:nvPicPr>
          <p:cNvPr id="126997" name="Picture 21" descr="PollutionPlumeLabel"/>
          <p:cNvPicPr>
            <a:picLocks noChangeAspect="1" noChangeArrowheads="1"/>
          </p:cNvPicPr>
          <p:nvPr/>
        </p:nvPicPr>
        <p:blipFill>
          <a:blip r:embed="rId21"/>
          <a:srcRect/>
          <a:stretch>
            <a:fillRect/>
          </a:stretch>
        </p:blipFill>
        <p:spPr bwMode="auto">
          <a:xfrm>
            <a:off x="6345238" y="1017588"/>
            <a:ext cx="885825" cy="371475"/>
          </a:xfrm>
          <a:prstGeom prst="rect">
            <a:avLst/>
          </a:prstGeom>
          <a:noFill/>
          <a:ln w="9525">
            <a:noFill/>
            <a:miter lim="800000"/>
            <a:headEnd/>
            <a:tailEnd/>
          </a:ln>
        </p:spPr>
      </p:pic>
      <p:pic>
        <p:nvPicPr>
          <p:cNvPr id="126998" name="Picture 22" descr="BrownArrow"/>
          <p:cNvPicPr>
            <a:picLocks noChangeAspect="1" noChangeArrowheads="1"/>
          </p:cNvPicPr>
          <p:nvPr/>
        </p:nvPicPr>
        <p:blipFill>
          <a:blip r:embed="rId22"/>
          <a:srcRect/>
          <a:stretch>
            <a:fillRect/>
          </a:stretch>
        </p:blipFill>
        <p:spPr bwMode="auto">
          <a:xfrm>
            <a:off x="5897563" y="1301750"/>
            <a:ext cx="488950" cy="500063"/>
          </a:xfrm>
          <a:prstGeom prst="rect">
            <a:avLst/>
          </a:prstGeom>
          <a:noFill/>
          <a:ln w="9525">
            <a:noFill/>
            <a:miter lim="800000"/>
            <a:headEnd/>
            <a:tailEnd/>
          </a:ln>
        </p:spPr>
      </p:pic>
      <p:pic>
        <p:nvPicPr>
          <p:cNvPr id="126999" name="Picture 23" descr="Baltimore"/>
          <p:cNvPicPr>
            <a:picLocks noChangeAspect="1" noChangeArrowheads="1"/>
          </p:cNvPicPr>
          <p:nvPr/>
        </p:nvPicPr>
        <p:blipFill>
          <a:blip r:embed="rId23"/>
          <a:srcRect/>
          <a:stretch>
            <a:fillRect/>
          </a:stretch>
        </p:blipFill>
        <p:spPr bwMode="auto">
          <a:xfrm>
            <a:off x="5048250" y="1985963"/>
            <a:ext cx="1238250" cy="266700"/>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0" fill="hold" nodeType="clickEffect">
                                  <p:stCondLst>
                                    <p:cond delay="0"/>
                                  </p:stCondLst>
                                  <p:childTnLst>
                                    <p:set>
                                      <p:cBhvr>
                                        <p:cTn id="6" dur="1" fill="hold">
                                          <p:stCondLst>
                                            <p:cond delay="0"/>
                                          </p:stCondLst>
                                        </p:cTn>
                                        <p:tgtEl>
                                          <p:spTgt spid="126984"/>
                                        </p:tgtEl>
                                        <p:attrNameLst>
                                          <p:attrName>style.visibility</p:attrName>
                                        </p:attrNameLst>
                                      </p:cBhvr>
                                      <p:to>
                                        <p:strVal val="visible"/>
                                      </p:to>
                                    </p:set>
                                    <p:anim calcmode="lin" valueType="num">
                                      <p:cBhvr>
                                        <p:cTn id="7" dur="1000" fill="hold"/>
                                        <p:tgtEl>
                                          <p:spTgt spid="126984"/>
                                        </p:tgtEl>
                                        <p:attrNameLst>
                                          <p:attrName>ppt_w</p:attrName>
                                        </p:attrNameLst>
                                      </p:cBhvr>
                                      <p:tavLst>
                                        <p:tav tm="0">
                                          <p:val>
                                            <p:fltVal val="0"/>
                                          </p:val>
                                        </p:tav>
                                        <p:tav tm="100000">
                                          <p:val>
                                            <p:strVal val="#ppt_w"/>
                                          </p:val>
                                        </p:tav>
                                      </p:tavLst>
                                    </p:anim>
                                    <p:anim calcmode="lin" valueType="num">
                                      <p:cBhvr>
                                        <p:cTn id="8" dur="1000" fill="hold"/>
                                        <p:tgtEl>
                                          <p:spTgt spid="126984"/>
                                        </p:tgtEl>
                                        <p:attrNameLst>
                                          <p:attrName>ppt_h</p:attrName>
                                        </p:attrNameLst>
                                      </p:cBhvr>
                                      <p:tavLst>
                                        <p:tav tm="0">
                                          <p:val>
                                            <p:fltVal val="0"/>
                                          </p:val>
                                        </p:tav>
                                        <p:tav tm="100000">
                                          <p:val>
                                            <p:strVal val="#ppt_h"/>
                                          </p:val>
                                        </p:tav>
                                      </p:tavLst>
                                    </p:anim>
                                    <p:animEffect transition="in" filter="fade">
                                      <p:cBhvr>
                                        <p:cTn id="9" dur="1000"/>
                                        <p:tgtEl>
                                          <p:spTgt spid="126984"/>
                                        </p:tgtEl>
                                      </p:cBhvr>
                                    </p:animEffect>
                                  </p:childTnLst>
                                </p:cTn>
                              </p:par>
                            </p:childTnLst>
                          </p:cTn>
                        </p:par>
                        <p:par>
                          <p:cTn id="10" fill="hold" nodeType="afterGroup">
                            <p:stCondLst>
                              <p:cond delay="1000"/>
                            </p:stCondLst>
                            <p:childTnLst>
                              <p:par>
                                <p:cTn id="11" presetID="10" presetClass="entr" presetSubtype="0" fill="hold" nodeType="afterEffect">
                                  <p:stCondLst>
                                    <p:cond delay="0"/>
                                  </p:stCondLst>
                                  <p:childTnLst>
                                    <p:set>
                                      <p:cBhvr>
                                        <p:cTn id="12" dur="1" fill="hold">
                                          <p:stCondLst>
                                            <p:cond delay="0"/>
                                          </p:stCondLst>
                                        </p:cTn>
                                        <p:tgtEl>
                                          <p:spTgt spid="126985"/>
                                        </p:tgtEl>
                                        <p:attrNameLst>
                                          <p:attrName>style.visibility</p:attrName>
                                        </p:attrNameLst>
                                      </p:cBhvr>
                                      <p:to>
                                        <p:strVal val="visible"/>
                                      </p:to>
                                    </p:set>
                                    <p:animEffect transition="in" filter="fade">
                                      <p:cBhvr>
                                        <p:cTn id="13" dur="300"/>
                                        <p:tgtEl>
                                          <p:spTgt spid="126985"/>
                                        </p:tgtEl>
                                      </p:cBhvr>
                                    </p:animEffect>
                                  </p:childTnLst>
                                </p:cTn>
                              </p:par>
                            </p:childTnLst>
                          </p:cTn>
                        </p:par>
                        <p:par>
                          <p:cTn id="14" fill="hold" nodeType="afterGroup">
                            <p:stCondLst>
                              <p:cond delay="1300"/>
                            </p:stCondLst>
                            <p:childTnLst>
                              <p:par>
                                <p:cTn id="15" presetID="10" presetClass="entr" presetSubtype="0" fill="hold" nodeType="afterEffect">
                                  <p:stCondLst>
                                    <p:cond delay="0"/>
                                  </p:stCondLst>
                                  <p:childTnLst>
                                    <p:set>
                                      <p:cBhvr>
                                        <p:cTn id="16" dur="1" fill="hold">
                                          <p:stCondLst>
                                            <p:cond delay="0"/>
                                          </p:stCondLst>
                                        </p:cTn>
                                        <p:tgtEl>
                                          <p:spTgt spid="126986"/>
                                        </p:tgtEl>
                                        <p:attrNameLst>
                                          <p:attrName>style.visibility</p:attrName>
                                        </p:attrNameLst>
                                      </p:cBhvr>
                                      <p:to>
                                        <p:strVal val="visible"/>
                                      </p:to>
                                    </p:set>
                                    <p:animEffect transition="in" filter="fade">
                                      <p:cBhvr>
                                        <p:cTn id="17" dur="300"/>
                                        <p:tgtEl>
                                          <p:spTgt spid="126986"/>
                                        </p:tgtEl>
                                      </p:cBhvr>
                                    </p:animEffect>
                                  </p:childTnLst>
                                </p:cTn>
                              </p:par>
                            </p:childTnLst>
                          </p:cTn>
                        </p:par>
                        <p:par>
                          <p:cTn id="18" fill="hold" nodeType="afterGroup">
                            <p:stCondLst>
                              <p:cond delay="1600"/>
                            </p:stCondLst>
                            <p:childTnLst>
                              <p:par>
                                <p:cTn id="19" presetID="10" presetClass="entr" presetSubtype="0" fill="hold" nodeType="afterEffect">
                                  <p:stCondLst>
                                    <p:cond delay="0"/>
                                  </p:stCondLst>
                                  <p:childTnLst>
                                    <p:set>
                                      <p:cBhvr>
                                        <p:cTn id="20" dur="1" fill="hold">
                                          <p:stCondLst>
                                            <p:cond delay="0"/>
                                          </p:stCondLst>
                                        </p:cTn>
                                        <p:tgtEl>
                                          <p:spTgt spid="126987"/>
                                        </p:tgtEl>
                                        <p:attrNameLst>
                                          <p:attrName>style.visibility</p:attrName>
                                        </p:attrNameLst>
                                      </p:cBhvr>
                                      <p:to>
                                        <p:strVal val="visible"/>
                                      </p:to>
                                    </p:set>
                                    <p:animEffect transition="in" filter="fade">
                                      <p:cBhvr>
                                        <p:cTn id="21" dur="300"/>
                                        <p:tgtEl>
                                          <p:spTgt spid="126987"/>
                                        </p:tgtEl>
                                      </p:cBhvr>
                                    </p:animEffect>
                                  </p:childTnLst>
                                </p:cTn>
                              </p:par>
                            </p:childTnLst>
                          </p:cTn>
                        </p:par>
                        <p:par>
                          <p:cTn id="22" fill="hold" nodeType="afterGroup">
                            <p:stCondLst>
                              <p:cond delay="1900"/>
                            </p:stCondLst>
                            <p:childTnLst>
                              <p:par>
                                <p:cTn id="23" presetID="10" presetClass="entr" presetSubtype="0" fill="hold" nodeType="afterEffect">
                                  <p:stCondLst>
                                    <p:cond delay="0"/>
                                  </p:stCondLst>
                                  <p:childTnLst>
                                    <p:set>
                                      <p:cBhvr>
                                        <p:cTn id="24" dur="1" fill="hold">
                                          <p:stCondLst>
                                            <p:cond delay="0"/>
                                          </p:stCondLst>
                                        </p:cTn>
                                        <p:tgtEl>
                                          <p:spTgt spid="126994"/>
                                        </p:tgtEl>
                                        <p:attrNameLst>
                                          <p:attrName>style.visibility</p:attrName>
                                        </p:attrNameLst>
                                      </p:cBhvr>
                                      <p:to>
                                        <p:strVal val="visible"/>
                                      </p:to>
                                    </p:set>
                                    <p:animEffect transition="in" filter="fade">
                                      <p:cBhvr>
                                        <p:cTn id="25" dur="300"/>
                                        <p:tgtEl>
                                          <p:spTgt spid="126994"/>
                                        </p:tgtEl>
                                      </p:cBhvr>
                                    </p:animEffect>
                                  </p:childTnLst>
                                </p:cTn>
                              </p:par>
                            </p:childTnLst>
                          </p:cTn>
                        </p:par>
                        <p:par>
                          <p:cTn id="26" fill="hold" nodeType="afterGroup">
                            <p:stCondLst>
                              <p:cond delay="2200"/>
                            </p:stCondLst>
                            <p:childTnLst>
                              <p:par>
                                <p:cTn id="27" presetID="10" presetClass="entr" presetSubtype="0" fill="hold" nodeType="afterEffect">
                                  <p:stCondLst>
                                    <p:cond delay="0"/>
                                  </p:stCondLst>
                                  <p:childTnLst>
                                    <p:set>
                                      <p:cBhvr>
                                        <p:cTn id="28" dur="1" fill="hold">
                                          <p:stCondLst>
                                            <p:cond delay="0"/>
                                          </p:stCondLst>
                                        </p:cTn>
                                        <p:tgtEl>
                                          <p:spTgt spid="126988"/>
                                        </p:tgtEl>
                                        <p:attrNameLst>
                                          <p:attrName>style.visibility</p:attrName>
                                        </p:attrNameLst>
                                      </p:cBhvr>
                                      <p:to>
                                        <p:strVal val="visible"/>
                                      </p:to>
                                    </p:set>
                                    <p:animEffect transition="in" filter="fade">
                                      <p:cBhvr>
                                        <p:cTn id="29" dur="300"/>
                                        <p:tgtEl>
                                          <p:spTgt spid="126988"/>
                                        </p:tgtEl>
                                      </p:cBhvr>
                                    </p:animEffect>
                                  </p:childTnLst>
                                </p:cTn>
                              </p:par>
                            </p:childTnLst>
                          </p:cTn>
                        </p:par>
                        <p:par>
                          <p:cTn id="30" fill="hold" nodeType="afterGroup">
                            <p:stCondLst>
                              <p:cond delay="2500"/>
                            </p:stCondLst>
                            <p:childTnLst>
                              <p:par>
                                <p:cTn id="31" presetID="10" presetClass="entr" presetSubtype="0" fill="hold" nodeType="afterEffect">
                                  <p:stCondLst>
                                    <p:cond delay="0"/>
                                  </p:stCondLst>
                                  <p:childTnLst>
                                    <p:set>
                                      <p:cBhvr>
                                        <p:cTn id="32" dur="1" fill="hold">
                                          <p:stCondLst>
                                            <p:cond delay="0"/>
                                          </p:stCondLst>
                                        </p:cTn>
                                        <p:tgtEl>
                                          <p:spTgt spid="126989"/>
                                        </p:tgtEl>
                                        <p:attrNameLst>
                                          <p:attrName>style.visibility</p:attrName>
                                        </p:attrNameLst>
                                      </p:cBhvr>
                                      <p:to>
                                        <p:strVal val="visible"/>
                                      </p:to>
                                    </p:set>
                                    <p:animEffect transition="in" filter="fade">
                                      <p:cBhvr>
                                        <p:cTn id="33" dur="300"/>
                                        <p:tgtEl>
                                          <p:spTgt spid="126989"/>
                                        </p:tgtEl>
                                      </p:cBhvr>
                                    </p:animEffect>
                                  </p:childTnLst>
                                </p:cTn>
                              </p:par>
                            </p:childTnLst>
                          </p:cTn>
                        </p:par>
                        <p:par>
                          <p:cTn id="34" fill="hold" nodeType="afterGroup">
                            <p:stCondLst>
                              <p:cond delay="2800"/>
                            </p:stCondLst>
                            <p:childTnLst>
                              <p:par>
                                <p:cTn id="35" presetID="10" presetClass="entr" presetSubtype="0" fill="hold" nodeType="afterEffect">
                                  <p:stCondLst>
                                    <p:cond delay="0"/>
                                  </p:stCondLst>
                                  <p:childTnLst>
                                    <p:set>
                                      <p:cBhvr>
                                        <p:cTn id="36" dur="1" fill="hold">
                                          <p:stCondLst>
                                            <p:cond delay="0"/>
                                          </p:stCondLst>
                                        </p:cTn>
                                        <p:tgtEl>
                                          <p:spTgt spid="126990"/>
                                        </p:tgtEl>
                                        <p:attrNameLst>
                                          <p:attrName>style.visibility</p:attrName>
                                        </p:attrNameLst>
                                      </p:cBhvr>
                                      <p:to>
                                        <p:strVal val="visible"/>
                                      </p:to>
                                    </p:set>
                                    <p:animEffect transition="in" filter="fade">
                                      <p:cBhvr>
                                        <p:cTn id="37" dur="300"/>
                                        <p:tgtEl>
                                          <p:spTgt spid="126990"/>
                                        </p:tgtEl>
                                      </p:cBhvr>
                                    </p:animEffect>
                                  </p:childTnLst>
                                </p:cTn>
                              </p:par>
                            </p:childTnLst>
                          </p:cTn>
                        </p:par>
                        <p:par>
                          <p:cTn id="38" fill="hold" nodeType="afterGroup">
                            <p:stCondLst>
                              <p:cond delay="3100"/>
                            </p:stCondLst>
                            <p:childTnLst>
                              <p:par>
                                <p:cTn id="39" presetID="10" presetClass="entr" presetSubtype="0" fill="hold" nodeType="afterEffect">
                                  <p:stCondLst>
                                    <p:cond delay="0"/>
                                  </p:stCondLst>
                                  <p:childTnLst>
                                    <p:set>
                                      <p:cBhvr>
                                        <p:cTn id="40" dur="1" fill="hold">
                                          <p:stCondLst>
                                            <p:cond delay="0"/>
                                          </p:stCondLst>
                                        </p:cTn>
                                        <p:tgtEl>
                                          <p:spTgt spid="126991"/>
                                        </p:tgtEl>
                                        <p:attrNameLst>
                                          <p:attrName>style.visibility</p:attrName>
                                        </p:attrNameLst>
                                      </p:cBhvr>
                                      <p:to>
                                        <p:strVal val="visible"/>
                                      </p:to>
                                    </p:set>
                                    <p:animEffect transition="in" filter="fade">
                                      <p:cBhvr>
                                        <p:cTn id="41" dur="300"/>
                                        <p:tgtEl>
                                          <p:spTgt spid="126991"/>
                                        </p:tgtEl>
                                      </p:cBhvr>
                                    </p:animEffect>
                                  </p:childTnLst>
                                </p:cTn>
                              </p:par>
                            </p:childTnLst>
                          </p:cTn>
                        </p:par>
                        <p:par>
                          <p:cTn id="42" fill="hold" nodeType="afterGroup">
                            <p:stCondLst>
                              <p:cond delay="3400"/>
                            </p:stCondLst>
                            <p:childTnLst>
                              <p:par>
                                <p:cTn id="43" presetID="18" presetClass="entr" presetSubtype="3" fill="hold" nodeType="afterEffect">
                                  <p:stCondLst>
                                    <p:cond delay="0"/>
                                  </p:stCondLst>
                                  <p:childTnLst>
                                    <p:set>
                                      <p:cBhvr>
                                        <p:cTn id="44" dur="1" fill="hold">
                                          <p:stCondLst>
                                            <p:cond delay="0"/>
                                          </p:stCondLst>
                                        </p:cTn>
                                        <p:tgtEl>
                                          <p:spTgt spid="126995"/>
                                        </p:tgtEl>
                                        <p:attrNameLst>
                                          <p:attrName>style.visibility</p:attrName>
                                        </p:attrNameLst>
                                      </p:cBhvr>
                                      <p:to>
                                        <p:strVal val="visible"/>
                                      </p:to>
                                    </p:set>
                                    <p:animEffect transition="in" filter="strips(upRight)">
                                      <p:cBhvr>
                                        <p:cTn id="45" dur="1000"/>
                                        <p:tgtEl>
                                          <p:spTgt spid="126995"/>
                                        </p:tgtEl>
                                      </p:cBhvr>
                                    </p:animEffect>
                                  </p:childTnLst>
                                </p:cTn>
                              </p:par>
                              <p:par>
                                <p:cTn id="46" presetID="18" presetClass="entr" presetSubtype="3" fill="hold" nodeType="withEffect">
                                  <p:stCondLst>
                                    <p:cond delay="0"/>
                                  </p:stCondLst>
                                  <p:childTnLst>
                                    <p:set>
                                      <p:cBhvr>
                                        <p:cTn id="47" dur="1" fill="hold">
                                          <p:stCondLst>
                                            <p:cond delay="0"/>
                                          </p:stCondLst>
                                        </p:cTn>
                                        <p:tgtEl>
                                          <p:spTgt spid="126992"/>
                                        </p:tgtEl>
                                        <p:attrNameLst>
                                          <p:attrName>style.visibility</p:attrName>
                                        </p:attrNameLst>
                                      </p:cBhvr>
                                      <p:to>
                                        <p:strVal val="visible"/>
                                      </p:to>
                                    </p:set>
                                    <p:animEffect transition="in" filter="strips(upRight)">
                                      <p:cBhvr>
                                        <p:cTn id="48" dur="1000"/>
                                        <p:tgtEl>
                                          <p:spTgt spid="126992"/>
                                        </p:tgtEl>
                                      </p:cBhvr>
                                    </p:animEffect>
                                  </p:childTnLst>
                                </p:cTn>
                              </p:par>
                              <p:par>
                                <p:cTn id="49" presetID="18" presetClass="entr" presetSubtype="3" fill="hold" nodeType="withEffect">
                                  <p:stCondLst>
                                    <p:cond delay="0"/>
                                  </p:stCondLst>
                                  <p:childTnLst>
                                    <p:set>
                                      <p:cBhvr>
                                        <p:cTn id="50" dur="1" fill="hold">
                                          <p:stCondLst>
                                            <p:cond delay="0"/>
                                          </p:stCondLst>
                                        </p:cTn>
                                        <p:tgtEl>
                                          <p:spTgt spid="126993"/>
                                        </p:tgtEl>
                                        <p:attrNameLst>
                                          <p:attrName>style.visibility</p:attrName>
                                        </p:attrNameLst>
                                      </p:cBhvr>
                                      <p:to>
                                        <p:strVal val="visible"/>
                                      </p:to>
                                    </p:set>
                                    <p:animEffect transition="in" filter="strips(upRight)">
                                      <p:cBhvr>
                                        <p:cTn id="51" dur="1000"/>
                                        <p:tgtEl>
                                          <p:spTgt spid="126993"/>
                                        </p:tgtEl>
                                      </p:cBhvr>
                                    </p:animEffect>
                                  </p:childTnLst>
                                </p:cTn>
                              </p:par>
                              <p:par>
                                <p:cTn id="52" presetID="10" presetClass="entr" presetSubtype="0" fill="hold" nodeType="withEffect">
                                  <p:stCondLst>
                                    <p:cond delay="0"/>
                                  </p:stCondLst>
                                  <p:childTnLst>
                                    <p:set>
                                      <p:cBhvr>
                                        <p:cTn id="53" dur="1" fill="hold">
                                          <p:stCondLst>
                                            <p:cond delay="0"/>
                                          </p:stCondLst>
                                        </p:cTn>
                                        <p:tgtEl>
                                          <p:spTgt spid="126996"/>
                                        </p:tgtEl>
                                        <p:attrNameLst>
                                          <p:attrName>style.visibility</p:attrName>
                                        </p:attrNameLst>
                                      </p:cBhvr>
                                      <p:to>
                                        <p:strVal val="visible"/>
                                      </p:to>
                                    </p:set>
                                    <p:animEffect transition="in" filter="fade">
                                      <p:cBhvr>
                                        <p:cTn id="54" dur="500"/>
                                        <p:tgtEl>
                                          <p:spTgt spid="126996"/>
                                        </p:tgtEl>
                                      </p:cBhvr>
                                    </p:animEffect>
                                  </p:childTnLst>
                                </p:cTn>
                              </p:par>
                            </p:childTnLst>
                          </p:cTn>
                        </p:par>
                        <p:par>
                          <p:cTn id="55" fill="hold" nodeType="afterGroup">
                            <p:stCondLst>
                              <p:cond delay="4400"/>
                            </p:stCondLst>
                            <p:childTnLst>
                              <p:par>
                                <p:cTn id="56" presetID="10" presetClass="entr" presetSubtype="0" fill="hold" nodeType="afterEffect">
                                  <p:stCondLst>
                                    <p:cond delay="0"/>
                                  </p:stCondLst>
                                  <p:childTnLst>
                                    <p:set>
                                      <p:cBhvr>
                                        <p:cTn id="57" dur="1" fill="hold">
                                          <p:stCondLst>
                                            <p:cond delay="0"/>
                                          </p:stCondLst>
                                        </p:cTn>
                                        <p:tgtEl>
                                          <p:spTgt spid="126982"/>
                                        </p:tgtEl>
                                        <p:attrNameLst>
                                          <p:attrName>style.visibility</p:attrName>
                                        </p:attrNameLst>
                                      </p:cBhvr>
                                      <p:to>
                                        <p:strVal val="visible"/>
                                      </p:to>
                                    </p:set>
                                    <p:animEffect transition="in" filter="fade">
                                      <p:cBhvr>
                                        <p:cTn id="58" dur="2000"/>
                                        <p:tgtEl>
                                          <p:spTgt spid="126982"/>
                                        </p:tgtEl>
                                      </p:cBhvr>
                                    </p:animEffect>
                                  </p:childTnLst>
                                </p:cTn>
                              </p:par>
                            </p:childTnLst>
                          </p:cTn>
                        </p:par>
                        <p:par>
                          <p:cTn id="59" fill="hold" nodeType="afterGroup">
                            <p:stCondLst>
                              <p:cond delay="6400"/>
                            </p:stCondLst>
                            <p:childTnLst>
                              <p:par>
                                <p:cTn id="60" presetID="10" presetClass="entr" presetSubtype="0" fill="hold" nodeType="afterEffect">
                                  <p:stCondLst>
                                    <p:cond delay="0"/>
                                  </p:stCondLst>
                                  <p:childTnLst>
                                    <p:set>
                                      <p:cBhvr>
                                        <p:cTn id="61" dur="1" fill="hold">
                                          <p:stCondLst>
                                            <p:cond delay="0"/>
                                          </p:stCondLst>
                                        </p:cTn>
                                        <p:tgtEl>
                                          <p:spTgt spid="126980"/>
                                        </p:tgtEl>
                                        <p:attrNameLst>
                                          <p:attrName>style.visibility</p:attrName>
                                        </p:attrNameLst>
                                      </p:cBhvr>
                                      <p:to>
                                        <p:strVal val="visible"/>
                                      </p:to>
                                    </p:set>
                                    <p:animEffect transition="in" filter="fade">
                                      <p:cBhvr>
                                        <p:cTn id="62" dur="1000"/>
                                        <p:tgtEl>
                                          <p:spTgt spid="126980"/>
                                        </p:tgtEl>
                                      </p:cBhvr>
                                    </p:animEffect>
                                  </p:childTnLst>
                                </p:cTn>
                              </p:par>
                            </p:childTnLst>
                          </p:cTn>
                        </p:par>
                        <p:par>
                          <p:cTn id="63" fill="hold" nodeType="afterGroup">
                            <p:stCondLst>
                              <p:cond delay="7400"/>
                            </p:stCondLst>
                            <p:childTnLst>
                              <p:par>
                                <p:cTn id="64" presetID="10" presetClass="entr" presetSubtype="0" fill="hold" nodeType="afterEffect">
                                  <p:stCondLst>
                                    <p:cond delay="0"/>
                                  </p:stCondLst>
                                  <p:childTnLst>
                                    <p:set>
                                      <p:cBhvr>
                                        <p:cTn id="65" dur="1" fill="hold">
                                          <p:stCondLst>
                                            <p:cond delay="0"/>
                                          </p:stCondLst>
                                        </p:cTn>
                                        <p:tgtEl>
                                          <p:spTgt spid="126981"/>
                                        </p:tgtEl>
                                        <p:attrNameLst>
                                          <p:attrName>style.visibility</p:attrName>
                                        </p:attrNameLst>
                                      </p:cBhvr>
                                      <p:to>
                                        <p:strVal val="visible"/>
                                      </p:to>
                                    </p:set>
                                    <p:animEffect transition="in" filter="fade">
                                      <p:cBhvr>
                                        <p:cTn id="66" dur="1000"/>
                                        <p:tgtEl>
                                          <p:spTgt spid="126981"/>
                                        </p:tgtEl>
                                      </p:cBhvr>
                                    </p:animEffect>
                                  </p:childTnLst>
                                </p:cTn>
                              </p:par>
                            </p:childTnLst>
                          </p:cTn>
                        </p:par>
                        <p:par>
                          <p:cTn id="67" fill="hold" nodeType="afterGroup">
                            <p:stCondLst>
                              <p:cond delay="8400"/>
                            </p:stCondLst>
                            <p:childTnLst>
                              <p:par>
                                <p:cTn id="68" presetID="10" presetClass="entr" presetSubtype="0" fill="hold" nodeType="afterEffect">
                                  <p:stCondLst>
                                    <p:cond delay="0"/>
                                  </p:stCondLst>
                                  <p:childTnLst>
                                    <p:set>
                                      <p:cBhvr>
                                        <p:cTn id="69" dur="1" fill="hold">
                                          <p:stCondLst>
                                            <p:cond delay="0"/>
                                          </p:stCondLst>
                                        </p:cTn>
                                        <p:tgtEl>
                                          <p:spTgt spid="126979"/>
                                        </p:tgtEl>
                                        <p:attrNameLst>
                                          <p:attrName>style.visibility</p:attrName>
                                        </p:attrNameLst>
                                      </p:cBhvr>
                                      <p:to>
                                        <p:strVal val="visible"/>
                                      </p:to>
                                    </p:set>
                                    <p:animEffect transition="in" filter="fade">
                                      <p:cBhvr>
                                        <p:cTn id="70" dur="1000"/>
                                        <p:tgtEl>
                                          <p:spTgt spid="126979"/>
                                        </p:tgtEl>
                                      </p:cBhvr>
                                    </p:animEffect>
                                  </p:childTnLst>
                                </p:cTn>
                              </p:par>
                            </p:childTnLst>
                          </p:cTn>
                        </p:par>
                        <p:par>
                          <p:cTn id="71" fill="hold" nodeType="afterGroup">
                            <p:stCondLst>
                              <p:cond delay="9400"/>
                            </p:stCondLst>
                            <p:childTnLst>
                              <p:par>
                                <p:cTn id="72" presetID="1" presetClass="entr" presetSubtype="0" fill="hold" nodeType="afterEffect">
                                  <p:stCondLst>
                                    <p:cond delay="0"/>
                                  </p:stCondLst>
                                  <p:childTnLst>
                                    <p:set>
                                      <p:cBhvr>
                                        <p:cTn id="73" dur="1" fill="hold">
                                          <p:stCondLst>
                                            <p:cond delay="0"/>
                                          </p:stCondLst>
                                        </p:cTn>
                                        <p:tgtEl>
                                          <p:spTgt spid="126997"/>
                                        </p:tgtEl>
                                        <p:attrNameLst>
                                          <p:attrName>style.visibility</p:attrName>
                                        </p:attrNameLst>
                                      </p:cBhvr>
                                      <p:to>
                                        <p:strVal val="visible"/>
                                      </p:to>
                                    </p:set>
                                  </p:childTnLst>
                                </p:cTn>
                              </p:par>
                            </p:childTnLst>
                          </p:cTn>
                        </p:par>
                        <p:par>
                          <p:cTn id="74" fill="hold" nodeType="afterGroup">
                            <p:stCondLst>
                              <p:cond delay="9400"/>
                            </p:stCondLst>
                            <p:childTnLst>
                              <p:par>
                                <p:cTn id="75" presetID="18" presetClass="entr" presetSubtype="12" fill="hold" nodeType="afterEffect">
                                  <p:stCondLst>
                                    <p:cond delay="0"/>
                                  </p:stCondLst>
                                  <p:childTnLst>
                                    <p:set>
                                      <p:cBhvr>
                                        <p:cTn id="76" dur="1" fill="hold">
                                          <p:stCondLst>
                                            <p:cond delay="0"/>
                                          </p:stCondLst>
                                        </p:cTn>
                                        <p:tgtEl>
                                          <p:spTgt spid="126998"/>
                                        </p:tgtEl>
                                        <p:attrNameLst>
                                          <p:attrName>style.visibility</p:attrName>
                                        </p:attrNameLst>
                                      </p:cBhvr>
                                      <p:to>
                                        <p:strVal val="visible"/>
                                      </p:to>
                                    </p:set>
                                    <p:animEffect transition="in" filter="strips(downLeft)">
                                      <p:cBhvr>
                                        <p:cTn id="77" dur="500"/>
                                        <p:tgtEl>
                                          <p:spTgt spid="126998"/>
                                        </p:tgtEl>
                                      </p:cBhvr>
                                    </p:animEffect>
                                  </p:childTnLst>
                                </p:cTn>
                              </p:par>
                            </p:childTnLst>
                          </p:cTn>
                        </p:par>
                        <p:par>
                          <p:cTn id="78" fill="hold" nodeType="afterGroup">
                            <p:stCondLst>
                              <p:cond delay="9900"/>
                            </p:stCondLst>
                            <p:childTnLst>
                              <p:par>
                                <p:cTn id="79" presetID="10" presetClass="entr" presetSubtype="0" fill="hold" nodeType="afterEffect">
                                  <p:stCondLst>
                                    <p:cond delay="0"/>
                                  </p:stCondLst>
                                  <p:childTnLst>
                                    <p:set>
                                      <p:cBhvr>
                                        <p:cTn id="80" dur="1" fill="hold">
                                          <p:stCondLst>
                                            <p:cond delay="0"/>
                                          </p:stCondLst>
                                        </p:cTn>
                                        <p:tgtEl>
                                          <p:spTgt spid="126999"/>
                                        </p:tgtEl>
                                        <p:attrNameLst>
                                          <p:attrName>style.visibility</p:attrName>
                                        </p:attrNameLst>
                                      </p:cBhvr>
                                      <p:to>
                                        <p:strVal val="visible"/>
                                      </p:to>
                                    </p:set>
                                    <p:animEffect transition="in" filter="fade">
                                      <p:cBhvr>
                                        <p:cTn id="81" dur="1000"/>
                                        <p:tgtEl>
                                          <p:spTgt spid="12699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3" name="Slide Number Placeholder 2"/>
          <p:cNvSpPr txBox="1">
            <a:spLocks noGrp="1"/>
          </p:cNvSpPr>
          <p:nvPr/>
        </p:nvSpPr>
        <p:spPr bwMode="auto">
          <a:xfrm>
            <a:off x="-55563" y="6650038"/>
            <a:ext cx="531813" cy="207962"/>
          </a:xfrm>
          <a:prstGeom prst="rect">
            <a:avLst/>
          </a:prstGeom>
          <a:noFill/>
          <a:ln w="9525">
            <a:noFill/>
            <a:miter lim="800000"/>
            <a:headEnd/>
            <a:tailEnd/>
          </a:ln>
        </p:spPr>
        <p:txBody>
          <a:bodyPr wrap="none" lIns="0" tIns="0" rIns="0" bIns="0" anchor="ctr" anchorCtr="1"/>
          <a:lstStyle/>
          <a:p>
            <a:pPr eaLnBrk="0" hangingPunct="0"/>
            <a:r>
              <a:rPr lang="en-US" sz="1000">
                <a:solidFill>
                  <a:srgbClr val="58595B"/>
                </a:solidFill>
                <a:latin typeface="Lucida Sans Unicode" pitchFamily="34" charset="0"/>
              </a:rPr>
              <a:t>p. </a:t>
            </a:r>
            <a:fld id="{214C36AB-DD8C-495C-A9FC-34D2B5DEF915}" type="slidenum">
              <a:rPr lang="en-US" sz="1000">
                <a:solidFill>
                  <a:srgbClr val="58595B"/>
                </a:solidFill>
                <a:latin typeface="Lucida Sans Unicode" pitchFamily="34" charset="0"/>
              </a:rPr>
              <a:pPr eaLnBrk="0" hangingPunct="0"/>
              <a:t>17</a:t>
            </a:fld>
            <a:endParaRPr lang="en-US" sz="1000">
              <a:solidFill>
                <a:srgbClr val="58595B"/>
              </a:solidFill>
              <a:latin typeface="Lucida Sans Unicode" pitchFamily="34" charset="0"/>
            </a:endParaRPr>
          </a:p>
        </p:txBody>
      </p:sp>
      <p:pic>
        <p:nvPicPr>
          <p:cNvPr id="54274" name="Picture 18" descr="camd_emissions_1997"/>
          <p:cNvPicPr>
            <a:picLocks noChangeAspect="1" noChangeArrowheads="1"/>
          </p:cNvPicPr>
          <p:nvPr/>
        </p:nvPicPr>
        <p:blipFill>
          <a:blip r:embed="rId3"/>
          <a:srcRect/>
          <a:stretch>
            <a:fillRect/>
          </a:stretch>
        </p:blipFill>
        <p:spPr bwMode="auto">
          <a:xfrm>
            <a:off x="0" y="911225"/>
            <a:ext cx="9144000" cy="6264275"/>
          </a:xfrm>
          <a:prstGeom prst="rect">
            <a:avLst/>
          </a:prstGeom>
          <a:noFill/>
          <a:ln w="9525">
            <a:noFill/>
            <a:miter lim="800000"/>
            <a:headEnd/>
            <a:tailEnd/>
          </a:ln>
        </p:spPr>
      </p:pic>
      <p:pic>
        <p:nvPicPr>
          <p:cNvPr id="128019" name="Picture 19" descr="camd_emissions_2010"/>
          <p:cNvPicPr>
            <a:picLocks noChangeArrowheads="1"/>
          </p:cNvPicPr>
          <p:nvPr/>
        </p:nvPicPr>
        <p:blipFill>
          <a:blip r:embed="rId4"/>
          <a:srcRect/>
          <a:stretch>
            <a:fillRect/>
          </a:stretch>
        </p:blipFill>
        <p:spPr bwMode="auto">
          <a:xfrm>
            <a:off x="0" y="977900"/>
            <a:ext cx="9144000" cy="6261100"/>
          </a:xfrm>
          <a:prstGeom prst="rect">
            <a:avLst/>
          </a:prstGeom>
          <a:noFill/>
          <a:ln w="9525">
            <a:noFill/>
            <a:miter lim="800000"/>
            <a:headEnd/>
            <a:tailEnd/>
          </a:ln>
        </p:spPr>
      </p:pic>
      <p:sp>
        <p:nvSpPr>
          <p:cNvPr id="935941" name="Rectangle 7"/>
          <p:cNvSpPr>
            <a:spLocks noGrp="1" noChangeArrowheads="1"/>
          </p:cNvSpPr>
          <p:nvPr>
            <p:ph type="title" idx="4294967295"/>
          </p:nvPr>
        </p:nvSpPr>
        <p:spPr>
          <a:xfrm>
            <a:off x="-239501" y="129722"/>
            <a:ext cx="9712779" cy="825500"/>
          </a:xfrm>
        </p:spPr>
        <p:txBody>
          <a:bodyPr>
            <a:noAutofit/>
          </a:bodyPr>
          <a:lstStyle/>
          <a:p>
            <a:pPr eaLnBrk="1" hangingPunct="1">
              <a:defRPr/>
            </a:pPr>
            <a:r>
              <a:rPr lang="en-US" sz="3200" dirty="0" smtClean="0"/>
              <a:t>Transport from Ohio River Valley Power Plants</a:t>
            </a:r>
            <a:endParaRPr lang="en-US" sz="3200" dirty="0"/>
          </a:p>
        </p:txBody>
      </p:sp>
      <p:pic>
        <p:nvPicPr>
          <p:cNvPr id="128008" name="Picture 8" descr="BermudaHigh"/>
          <p:cNvPicPr>
            <a:picLocks noChangeAspect="1" noChangeArrowheads="1"/>
          </p:cNvPicPr>
          <p:nvPr/>
        </p:nvPicPr>
        <p:blipFill>
          <a:blip r:embed="rId5"/>
          <a:srcRect/>
          <a:stretch>
            <a:fillRect/>
          </a:stretch>
        </p:blipFill>
        <p:spPr bwMode="auto">
          <a:xfrm>
            <a:off x="1746250" y="3144838"/>
            <a:ext cx="5516563" cy="3182937"/>
          </a:xfrm>
          <a:prstGeom prst="rect">
            <a:avLst/>
          </a:prstGeom>
          <a:noFill/>
          <a:ln w="9525">
            <a:noFill/>
            <a:miter lim="800000"/>
            <a:headEnd/>
            <a:tailEnd/>
          </a:ln>
        </p:spPr>
      </p:pic>
      <p:pic>
        <p:nvPicPr>
          <p:cNvPr id="128009" name="Picture 9" descr="Arrow0"/>
          <p:cNvPicPr>
            <a:picLocks noChangeAspect="1" noChangeArrowheads="1"/>
          </p:cNvPicPr>
          <p:nvPr/>
        </p:nvPicPr>
        <p:blipFill>
          <a:blip r:embed="rId6"/>
          <a:srcRect/>
          <a:stretch>
            <a:fillRect/>
          </a:stretch>
        </p:blipFill>
        <p:spPr bwMode="auto">
          <a:xfrm>
            <a:off x="1198563" y="4810125"/>
            <a:ext cx="1524000" cy="1376363"/>
          </a:xfrm>
          <a:prstGeom prst="rect">
            <a:avLst/>
          </a:prstGeom>
          <a:noFill/>
          <a:ln w="9525">
            <a:noFill/>
            <a:miter lim="800000"/>
            <a:headEnd/>
            <a:tailEnd/>
          </a:ln>
        </p:spPr>
      </p:pic>
      <p:pic>
        <p:nvPicPr>
          <p:cNvPr id="128010" name="Picture 10" descr="Arrow1"/>
          <p:cNvPicPr>
            <a:picLocks noChangeAspect="1" noChangeArrowheads="1"/>
          </p:cNvPicPr>
          <p:nvPr/>
        </p:nvPicPr>
        <p:blipFill>
          <a:blip r:embed="rId7"/>
          <a:srcRect/>
          <a:stretch>
            <a:fillRect/>
          </a:stretch>
        </p:blipFill>
        <p:spPr bwMode="auto">
          <a:xfrm rot="-389983">
            <a:off x="1273175" y="3429000"/>
            <a:ext cx="1524000" cy="1374775"/>
          </a:xfrm>
          <a:prstGeom prst="rect">
            <a:avLst/>
          </a:prstGeom>
          <a:noFill/>
          <a:ln w="9525">
            <a:noFill/>
            <a:miter lim="800000"/>
            <a:headEnd/>
            <a:tailEnd/>
          </a:ln>
        </p:spPr>
      </p:pic>
      <p:pic>
        <p:nvPicPr>
          <p:cNvPr id="128011" name="Picture 11" descr="Arrow2"/>
          <p:cNvPicPr>
            <a:picLocks noChangeAspect="1" noChangeArrowheads="1"/>
          </p:cNvPicPr>
          <p:nvPr/>
        </p:nvPicPr>
        <p:blipFill>
          <a:blip r:embed="rId8"/>
          <a:srcRect/>
          <a:stretch>
            <a:fillRect/>
          </a:stretch>
        </p:blipFill>
        <p:spPr bwMode="auto">
          <a:xfrm>
            <a:off x="2771775" y="2513013"/>
            <a:ext cx="1524000" cy="1376362"/>
          </a:xfrm>
          <a:prstGeom prst="rect">
            <a:avLst/>
          </a:prstGeom>
          <a:noFill/>
          <a:ln w="9525">
            <a:noFill/>
            <a:miter lim="800000"/>
            <a:headEnd/>
            <a:tailEnd/>
          </a:ln>
        </p:spPr>
      </p:pic>
      <p:pic>
        <p:nvPicPr>
          <p:cNvPr id="128012" name="Picture 12" descr="Arrow4"/>
          <p:cNvPicPr>
            <a:picLocks noChangeAspect="1" noChangeArrowheads="1"/>
          </p:cNvPicPr>
          <p:nvPr/>
        </p:nvPicPr>
        <p:blipFill>
          <a:blip r:embed="rId9"/>
          <a:srcRect/>
          <a:stretch>
            <a:fillRect/>
          </a:stretch>
        </p:blipFill>
        <p:spPr bwMode="auto">
          <a:xfrm>
            <a:off x="6286500" y="3059113"/>
            <a:ext cx="1524000" cy="1376362"/>
          </a:xfrm>
          <a:prstGeom prst="rect">
            <a:avLst/>
          </a:prstGeom>
          <a:noFill/>
          <a:ln w="9525">
            <a:noFill/>
            <a:miter lim="800000"/>
            <a:headEnd/>
            <a:tailEnd/>
          </a:ln>
        </p:spPr>
      </p:pic>
      <p:pic>
        <p:nvPicPr>
          <p:cNvPr id="128013" name="Picture 13" descr="Arrow5"/>
          <p:cNvPicPr>
            <a:picLocks noChangeAspect="1" noChangeArrowheads="1"/>
          </p:cNvPicPr>
          <p:nvPr/>
        </p:nvPicPr>
        <p:blipFill>
          <a:blip r:embed="rId10"/>
          <a:srcRect/>
          <a:stretch>
            <a:fillRect/>
          </a:stretch>
        </p:blipFill>
        <p:spPr bwMode="auto">
          <a:xfrm>
            <a:off x="6276975" y="4462463"/>
            <a:ext cx="1524000" cy="1376362"/>
          </a:xfrm>
          <a:prstGeom prst="rect">
            <a:avLst/>
          </a:prstGeom>
          <a:noFill/>
          <a:ln w="9525">
            <a:noFill/>
            <a:miter lim="800000"/>
            <a:headEnd/>
            <a:tailEnd/>
          </a:ln>
        </p:spPr>
      </p:pic>
      <p:pic>
        <p:nvPicPr>
          <p:cNvPr id="128014" name="Picture 14" descr="Arrow6"/>
          <p:cNvPicPr>
            <a:picLocks noChangeAspect="1" noChangeArrowheads="1"/>
          </p:cNvPicPr>
          <p:nvPr/>
        </p:nvPicPr>
        <p:blipFill>
          <a:blip r:embed="rId11"/>
          <a:srcRect/>
          <a:stretch>
            <a:fillRect/>
          </a:stretch>
        </p:blipFill>
        <p:spPr bwMode="auto">
          <a:xfrm>
            <a:off x="4989513" y="5476875"/>
            <a:ext cx="1524000" cy="1376363"/>
          </a:xfrm>
          <a:prstGeom prst="rect">
            <a:avLst/>
          </a:prstGeom>
          <a:noFill/>
          <a:ln w="9525">
            <a:noFill/>
            <a:miter lim="800000"/>
            <a:headEnd/>
            <a:tailEnd/>
          </a:ln>
        </p:spPr>
      </p:pic>
      <p:pic>
        <p:nvPicPr>
          <p:cNvPr id="128015" name="Picture 15" descr="Arrow7"/>
          <p:cNvPicPr>
            <a:picLocks noChangeAspect="1" noChangeArrowheads="1"/>
          </p:cNvPicPr>
          <p:nvPr/>
        </p:nvPicPr>
        <p:blipFill>
          <a:blip r:embed="rId12"/>
          <a:srcRect/>
          <a:stretch>
            <a:fillRect/>
          </a:stretch>
        </p:blipFill>
        <p:spPr bwMode="auto">
          <a:xfrm>
            <a:off x="3200400" y="5097463"/>
            <a:ext cx="1524000" cy="1376362"/>
          </a:xfrm>
          <a:prstGeom prst="rect">
            <a:avLst/>
          </a:prstGeom>
          <a:noFill/>
          <a:ln w="9525">
            <a:noFill/>
            <a:miter lim="800000"/>
            <a:headEnd/>
            <a:tailEnd/>
          </a:ln>
        </p:spPr>
      </p:pic>
      <p:pic>
        <p:nvPicPr>
          <p:cNvPr id="128016" name="Picture 16" descr="Arrow3"/>
          <p:cNvPicPr>
            <a:picLocks noChangeAspect="1" noChangeArrowheads="1"/>
          </p:cNvPicPr>
          <p:nvPr/>
        </p:nvPicPr>
        <p:blipFill>
          <a:blip r:embed="rId13"/>
          <a:srcRect/>
          <a:stretch>
            <a:fillRect/>
          </a:stretch>
        </p:blipFill>
        <p:spPr bwMode="auto">
          <a:xfrm>
            <a:off x="4572000" y="2373313"/>
            <a:ext cx="1524000" cy="1376362"/>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0" fill="hold" nodeType="clickEffect">
                                  <p:stCondLst>
                                    <p:cond delay="0"/>
                                  </p:stCondLst>
                                  <p:childTnLst>
                                    <p:set>
                                      <p:cBhvr>
                                        <p:cTn id="6" dur="1" fill="hold">
                                          <p:stCondLst>
                                            <p:cond delay="0"/>
                                          </p:stCondLst>
                                        </p:cTn>
                                        <p:tgtEl>
                                          <p:spTgt spid="128008"/>
                                        </p:tgtEl>
                                        <p:attrNameLst>
                                          <p:attrName>style.visibility</p:attrName>
                                        </p:attrNameLst>
                                      </p:cBhvr>
                                      <p:to>
                                        <p:strVal val="visible"/>
                                      </p:to>
                                    </p:set>
                                    <p:anim calcmode="lin" valueType="num">
                                      <p:cBhvr>
                                        <p:cTn id="7" dur="1000" fill="hold"/>
                                        <p:tgtEl>
                                          <p:spTgt spid="128008"/>
                                        </p:tgtEl>
                                        <p:attrNameLst>
                                          <p:attrName>ppt_w</p:attrName>
                                        </p:attrNameLst>
                                      </p:cBhvr>
                                      <p:tavLst>
                                        <p:tav tm="0">
                                          <p:val>
                                            <p:fltVal val="0"/>
                                          </p:val>
                                        </p:tav>
                                        <p:tav tm="100000">
                                          <p:val>
                                            <p:strVal val="#ppt_w"/>
                                          </p:val>
                                        </p:tav>
                                      </p:tavLst>
                                    </p:anim>
                                    <p:anim calcmode="lin" valueType="num">
                                      <p:cBhvr>
                                        <p:cTn id="8" dur="1000" fill="hold"/>
                                        <p:tgtEl>
                                          <p:spTgt spid="128008"/>
                                        </p:tgtEl>
                                        <p:attrNameLst>
                                          <p:attrName>ppt_h</p:attrName>
                                        </p:attrNameLst>
                                      </p:cBhvr>
                                      <p:tavLst>
                                        <p:tav tm="0">
                                          <p:val>
                                            <p:fltVal val="0"/>
                                          </p:val>
                                        </p:tav>
                                        <p:tav tm="100000">
                                          <p:val>
                                            <p:strVal val="#ppt_h"/>
                                          </p:val>
                                        </p:tav>
                                      </p:tavLst>
                                    </p:anim>
                                    <p:animEffect transition="in" filter="fade">
                                      <p:cBhvr>
                                        <p:cTn id="9" dur="1000"/>
                                        <p:tgtEl>
                                          <p:spTgt spid="128008"/>
                                        </p:tgtEl>
                                      </p:cBhvr>
                                    </p:animEffect>
                                  </p:childTnLst>
                                </p:cTn>
                              </p:par>
                            </p:childTnLst>
                          </p:cTn>
                        </p:par>
                        <p:par>
                          <p:cTn id="10" fill="hold" nodeType="afterGroup">
                            <p:stCondLst>
                              <p:cond delay="1000"/>
                            </p:stCondLst>
                            <p:childTnLst>
                              <p:par>
                                <p:cTn id="11" presetID="10" presetClass="entr" presetSubtype="0" fill="hold" nodeType="afterEffect">
                                  <p:stCondLst>
                                    <p:cond delay="0"/>
                                  </p:stCondLst>
                                  <p:childTnLst>
                                    <p:set>
                                      <p:cBhvr>
                                        <p:cTn id="12" dur="1" fill="hold">
                                          <p:stCondLst>
                                            <p:cond delay="0"/>
                                          </p:stCondLst>
                                        </p:cTn>
                                        <p:tgtEl>
                                          <p:spTgt spid="128009"/>
                                        </p:tgtEl>
                                        <p:attrNameLst>
                                          <p:attrName>style.visibility</p:attrName>
                                        </p:attrNameLst>
                                      </p:cBhvr>
                                      <p:to>
                                        <p:strVal val="visible"/>
                                      </p:to>
                                    </p:set>
                                    <p:animEffect transition="in" filter="fade">
                                      <p:cBhvr>
                                        <p:cTn id="13" dur="300"/>
                                        <p:tgtEl>
                                          <p:spTgt spid="128009"/>
                                        </p:tgtEl>
                                      </p:cBhvr>
                                    </p:animEffect>
                                  </p:childTnLst>
                                </p:cTn>
                              </p:par>
                            </p:childTnLst>
                          </p:cTn>
                        </p:par>
                        <p:par>
                          <p:cTn id="14" fill="hold" nodeType="afterGroup">
                            <p:stCondLst>
                              <p:cond delay="1300"/>
                            </p:stCondLst>
                            <p:childTnLst>
                              <p:par>
                                <p:cTn id="15" presetID="10" presetClass="entr" presetSubtype="0" fill="hold" nodeType="afterEffect">
                                  <p:stCondLst>
                                    <p:cond delay="0"/>
                                  </p:stCondLst>
                                  <p:childTnLst>
                                    <p:set>
                                      <p:cBhvr>
                                        <p:cTn id="16" dur="1" fill="hold">
                                          <p:stCondLst>
                                            <p:cond delay="0"/>
                                          </p:stCondLst>
                                        </p:cTn>
                                        <p:tgtEl>
                                          <p:spTgt spid="128010"/>
                                        </p:tgtEl>
                                        <p:attrNameLst>
                                          <p:attrName>style.visibility</p:attrName>
                                        </p:attrNameLst>
                                      </p:cBhvr>
                                      <p:to>
                                        <p:strVal val="visible"/>
                                      </p:to>
                                    </p:set>
                                    <p:animEffect transition="in" filter="fade">
                                      <p:cBhvr>
                                        <p:cTn id="17" dur="300"/>
                                        <p:tgtEl>
                                          <p:spTgt spid="128010"/>
                                        </p:tgtEl>
                                      </p:cBhvr>
                                    </p:animEffect>
                                  </p:childTnLst>
                                </p:cTn>
                              </p:par>
                            </p:childTnLst>
                          </p:cTn>
                        </p:par>
                        <p:par>
                          <p:cTn id="18" fill="hold" nodeType="afterGroup">
                            <p:stCondLst>
                              <p:cond delay="1600"/>
                            </p:stCondLst>
                            <p:childTnLst>
                              <p:par>
                                <p:cTn id="19" presetID="10" presetClass="entr" presetSubtype="0" fill="hold" nodeType="afterEffect">
                                  <p:stCondLst>
                                    <p:cond delay="0"/>
                                  </p:stCondLst>
                                  <p:childTnLst>
                                    <p:set>
                                      <p:cBhvr>
                                        <p:cTn id="20" dur="1" fill="hold">
                                          <p:stCondLst>
                                            <p:cond delay="0"/>
                                          </p:stCondLst>
                                        </p:cTn>
                                        <p:tgtEl>
                                          <p:spTgt spid="128011"/>
                                        </p:tgtEl>
                                        <p:attrNameLst>
                                          <p:attrName>style.visibility</p:attrName>
                                        </p:attrNameLst>
                                      </p:cBhvr>
                                      <p:to>
                                        <p:strVal val="visible"/>
                                      </p:to>
                                    </p:set>
                                    <p:animEffect transition="in" filter="fade">
                                      <p:cBhvr>
                                        <p:cTn id="21" dur="300"/>
                                        <p:tgtEl>
                                          <p:spTgt spid="128011"/>
                                        </p:tgtEl>
                                      </p:cBhvr>
                                    </p:animEffect>
                                  </p:childTnLst>
                                </p:cTn>
                              </p:par>
                            </p:childTnLst>
                          </p:cTn>
                        </p:par>
                        <p:par>
                          <p:cTn id="22" fill="hold" nodeType="afterGroup">
                            <p:stCondLst>
                              <p:cond delay="1900"/>
                            </p:stCondLst>
                            <p:childTnLst>
                              <p:par>
                                <p:cTn id="23" presetID="10" presetClass="entr" presetSubtype="0" fill="hold" nodeType="afterEffect">
                                  <p:stCondLst>
                                    <p:cond delay="0"/>
                                  </p:stCondLst>
                                  <p:childTnLst>
                                    <p:set>
                                      <p:cBhvr>
                                        <p:cTn id="24" dur="1" fill="hold">
                                          <p:stCondLst>
                                            <p:cond delay="0"/>
                                          </p:stCondLst>
                                        </p:cTn>
                                        <p:tgtEl>
                                          <p:spTgt spid="128016"/>
                                        </p:tgtEl>
                                        <p:attrNameLst>
                                          <p:attrName>style.visibility</p:attrName>
                                        </p:attrNameLst>
                                      </p:cBhvr>
                                      <p:to>
                                        <p:strVal val="visible"/>
                                      </p:to>
                                    </p:set>
                                    <p:animEffect transition="in" filter="fade">
                                      <p:cBhvr>
                                        <p:cTn id="25" dur="300"/>
                                        <p:tgtEl>
                                          <p:spTgt spid="128016"/>
                                        </p:tgtEl>
                                      </p:cBhvr>
                                    </p:animEffect>
                                  </p:childTnLst>
                                </p:cTn>
                              </p:par>
                            </p:childTnLst>
                          </p:cTn>
                        </p:par>
                        <p:par>
                          <p:cTn id="26" fill="hold" nodeType="afterGroup">
                            <p:stCondLst>
                              <p:cond delay="2200"/>
                            </p:stCondLst>
                            <p:childTnLst>
                              <p:par>
                                <p:cTn id="27" presetID="10" presetClass="entr" presetSubtype="0" fill="hold" nodeType="afterEffect">
                                  <p:stCondLst>
                                    <p:cond delay="0"/>
                                  </p:stCondLst>
                                  <p:childTnLst>
                                    <p:set>
                                      <p:cBhvr>
                                        <p:cTn id="28" dur="1" fill="hold">
                                          <p:stCondLst>
                                            <p:cond delay="0"/>
                                          </p:stCondLst>
                                        </p:cTn>
                                        <p:tgtEl>
                                          <p:spTgt spid="128012"/>
                                        </p:tgtEl>
                                        <p:attrNameLst>
                                          <p:attrName>style.visibility</p:attrName>
                                        </p:attrNameLst>
                                      </p:cBhvr>
                                      <p:to>
                                        <p:strVal val="visible"/>
                                      </p:to>
                                    </p:set>
                                    <p:animEffect transition="in" filter="fade">
                                      <p:cBhvr>
                                        <p:cTn id="29" dur="300"/>
                                        <p:tgtEl>
                                          <p:spTgt spid="128012"/>
                                        </p:tgtEl>
                                      </p:cBhvr>
                                    </p:animEffect>
                                  </p:childTnLst>
                                </p:cTn>
                              </p:par>
                            </p:childTnLst>
                          </p:cTn>
                        </p:par>
                        <p:par>
                          <p:cTn id="30" fill="hold" nodeType="afterGroup">
                            <p:stCondLst>
                              <p:cond delay="2500"/>
                            </p:stCondLst>
                            <p:childTnLst>
                              <p:par>
                                <p:cTn id="31" presetID="10" presetClass="entr" presetSubtype="0" fill="hold" nodeType="afterEffect">
                                  <p:stCondLst>
                                    <p:cond delay="0"/>
                                  </p:stCondLst>
                                  <p:childTnLst>
                                    <p:set>
                                      <p:cBhvr>
                                        <p:cTn id="32" dur="1" fill="hold">
                                          <p:stCondLst>
                                            <p:cond delay="0"/>
                                          </p:stCondLst>
                                        </p:cTn>
                                        <p:tgtEl>
                                          <p:spTgt spid="128013"/>
                                        </p:tgtEl>
                                        <p:attrNameLst>
                                          <p:attrName>style.visibility</p:attrName>
                                        </p:attrNameLst>
                                      </p:cBhvr>
                                      <p:to>
                                        <p:strVal val="visible"/>
                                      </p:to>
                                    </p:set>
                                    <p:animEffect transition="in" filter="fade">
                                      <p:cBhvr>
                                        <p:cTn id="33" dur="300"/>
                                        <p:tgtEl>
                                          <p:spTgt spid="128013"/>
                                        </p:tgtEl>
                                      </p:cBhvr>
                                    </p:animEffect>
                                  </p:childTnLst>
                                </p:cTn>
                              </p:par>
                            </p:childTnLst>
                          </p:cTn>
                        </p:par>
                        <p:par>
                          <p:cTn id="34" fill="hold" nodeType="afterGroup">
                            <p:stCondLst>
                              <p:cond delay="2800"/>
                            </p:stCondLst>
                            <p:childTnLst>
                              <p:par>
                                <p:cTn id="35" presetID="10" presetClass="entr" presetSubtype="0" fill="hold" nodeType="afterEffect">
                                  <p:stCondLst>
                                    <p:cond delay="0"/>
                                  </p:stCondLst>
                                  <p:childTnLst>
                                    <p:set>
                                      <p:cBhvr>
                                        <p:cTn id="36" dur="1" fill="hold">
                                          <p:stCondLst>
                                            <p:cond delay="0"/>
                                          </p:stCondLst>
                                        </p:cTn>
                                        <p:tgtEl>
                                          <p:spTgt spid="128014"/>
                                        </p:tgtEl>
                                        <p:attrNameLst>
                                          <p:attrName>style.visibility</p:attrName>
                                        </p:attrNameLst>
                                      </p:cBhvr>
                                      <p:to>
                                        <p:strVal val="visible"/>
                                      </p:to>
                                    </p:set>
                                    <p:animEffect transition="in" filter="fade">
                                      <p:cBhvr>
                                        <p:cTn id="37" dur="300"/>
                                        <p:tgtEl>
                                          <p:spTgt spid="128014"/>
                                        </p:tgtEl>
                                      </p:cBhvr>
                                    </p:animEffect>
                                  </p:childTnLst>
                                </p:cTn>
                              </p:par>
                            </p:childTnLst>
                          </p:cTn>
                        </p:par>
                        <p:par>
                          <p:cTn id="38" fill="hold" nodeType="afterGroup">
                            <p:stCondLst>
                              <p:cond delay="3100"/>
                            </p:stCondLst>
                            <p:childTnLst>
                              <p:par>
                                <p:cTn id="39" presetID="10" presetClass="entr" presetSubtype="0" fill="hold" nodeType="afterEffect">
                                  <p:stCondLst>
                                    <p:cond delay="0"/>
                                  </p:stCondLst>
                                  <p:childTnLst>
                                    <p:set>
                                      <p:cBhvr>
                                        <p:cTn id="40" dur="1" fill="hold">
                                          <p:stCondLst>
                                            <p:cond delay="0"/>
                                          </p:stCondLst>
                                        </p:cTn>
                                        <p:tgtEl>
                                          <p:spTgt spid="128015"/>
                                        </p:tgtEl>
                                        <p:attrNameLst>
                                          <p:attrName>style.visibility</p:attrName>
                                        </p:attrNameLst>
                                      </p:cBhvr>
                                      <p:to>
                                        <p:strVal val="visible"/>
                                      </p:to>
                                    </p:set>
                                    <p:animEffect transition="in" filter="fade">
                                      <p:cBhvr>
                                        <p:cTn id="41" dur="300"/>
                                        <p:tgtEl>
                                          <p:spTgt spid="128015"/>
                                        </p:tgtEl>
                                      </p:cBhvr>
                                    </p:animEffect>
                                  </p:childTnLst>
                                </p:cTn>
                              </p:par>
                            </p:childTnLst>
                          </p:cTn>
                        </p:par>
                        <p:par>
                          <p:cTn id="42" fill="hold" nodeType="afterGroup">
                            <p:stCondLst>
                              <p:cond delay="3400"/>
                            </p:stCondLst>
                            <p:childTnLst>
                              <p:par>
                                <p:cTn id="43" presetID="10" presetClass="entr" presetSubtype="0" fill="hold" nodeType="afterEffect">
                                  <p:stCondLst>
                                    <p:cond delay="0"/>
                                  </p:stCondLst>
                                  <p:childTnLst>
                                    <p:set>
                                      <p:cBhvr>
                                        <p:cTn id="44" dur="1" fill="hold">
                                          <p:stCondLst>
                                            <p:cond delay="0"/>
                                          </p:stCondLst>
                                        </p:cTn>
                                        <p:tgtEl>
                                          <p:spTgt spid="128009"/>
                                        </p:tgtEl>
                                        <p:attrNameLst>
                                          <p:attrName>style.visibility</p:attrName>
                                        </p:attrNameLst>
                                      </p:cBhvr>
                                      <p:to>
                                        <p:strVal val="visible"/>
                                      </p:to>
                                    </p:set>
                                    <p:animEffect transition="in" filter="fade">
                                      <p:cBhvr>
                                        <p:cTn id="45" dur="300"/>
                                        <p:tgtEl>
                                          <p:spTgt spid="128009"/>
                                        </p:tgtEl>
                                      </p:cBhvr>
                                    </p:animEffect>
                                  </p:childTnLst>
                                </p:cTn>
                              </p:par>
                            </p:childTnLst>
                          </p:cTn>
                        </p:par>
                        <p:par>
                          <p:cTn id="46" fill="hold" nodeType="afterGroup">
                            <p:stCondLst>
                              <p:cond delay="3700"/>
                            </p:stCondLst>
                            <p:childTnLst>
                              <p:par>
                                <p:cTn id="47" presetID="10" presetClass="entr" presetSubtype="0" fill="hold" nodeType="afterEffect">
                                  <p:stCondLst>
                                    <p:cond delay="0"/>
                                  </p:stCondLst>
                                  <p:childTnLst>
                                    <p:set>
                                      <p:cBhvr>
                                        <p:cTn id="48" dur="1" fill="hold">
                                          <p:stCondLst>
                                            <p:cond delay="0"/>
                                          </p:stCondLst>
                                        </p:cTn>
                                        <p:tgtEl>
                                          <p:spTgt spid="128010"/>
                                        </p:tgtEl>
                                        <p:attrNameLst>
                                          <p:attrName>style.visibility</p:attrName>
                                        </p:attrNameLst>
                                      </p:cBhvr>
                                      <p:to>
                                        <p:strVal val="visible"/>
                                      </p:to>
                                    </p:set>
                                    <p:animEffect transition="in" filter="fade">
                                      <p:cBhvr>
                                        <p:cTn id="49" dur="300"/>
                                        <p:tgtEl>
                                          <p:spTgt spid="128010"/>
                                        </p:tgtEl>
                                      </p:cBhvr>
                                    </p:animEffect>
                                  </p:childTnLst>
                                </p:cTn>
                              </p:par>
                            </p:childTnLst>
                          </p:cTn>
                        </p:par>
                        <p:par>
                          <p:cTn id="50" fill="hold" nodeType="afterGroup">
                            <p:stCondLst>
                              <p:cond delay="4000"/>
                            </p:stCondLst>
                            <p:childTnLst>
                              <p:par>
                                <p:cTn id="51" presetID="10" presetClass="entr" presetSubtype="0" fill="hold" nodeType="afterEffect">
                                  <p:stCondLst>
                                    <p:cond delay="0"/>
                                  </p:stCondLst>
                                  <p:childTnLst>
                                    <p:set>
                                      <p:cBhvr>
                                        <p:cTn id="52" dur="1" fill="hold">
                                          <p:stCondLst>
                                            <p:cond delay="0"/>
                                          </p:stCondLst>
                                        </p:cTn>
                                        <p:tgtEl>
                                          <p:spTgt spid="128011"/>
                                        </p:tgtEl>
                                        <p:attrNameLst>
                                          <p:attrName>style.visibility</p:attrName>
                                        </p:attrNameLst>
                                      </p:cBhvr>
                                      <p:to>
                                        <p:strVal val="visible"/>
                                      </p:to>
                                    </p:set>
                                    <p:animEffect transition="in" filter="fade">
                                      <p:cBhvr>
                                        <p:cTn id="53" dur="300"/>
                                        <p:tgtEl>
                                          <p:spTgt spid="128011"/>
                                        </p:tgtEl>
                                      </p:cBhvr>
                                    </p:animEffect>
                                  </p:childTnLst>
                                </p:cTn>
                              </p:par>
                            </p:childTnLst>
                          </p:cTn>
                        </p:par>
                        <p:par>
                          <p:cTn id="54" fill="hold" nodeType="afterGroup">
                            <p:stCondLst>
                              <p:cond delay="4300"/>
                            </p:stCondLst>
                            <p:childTnLst>
                              <p:par>
                                <p:cTn id="55" presetID="10" presetClass="entr" presetSubtype="0" fill="hold" nodeType="afterEffect">
                                  <p:stCondLst>
                                    <p:cond delay="0"/>
                                  </p:stCondLst>
                                  <p:childTnLst>
                                    <p:set>
                                      <p:cBhvr>
                                        <p:cTn id="56" dur="1" fill="hold">
                                          <p:stCondLst>
                                            <p:cond delay="0"/>
                                          </p:stCondLst>
                                        </p:cTn>
                                        <p:tgtEl>
                                          <p:spTgt spid="128016"/>
                                        </p:tgtEl>
                                        <p:attrNameLst>
                                          <p:attrName>style.visibility</p:attrName>
                                        </p:attrNameLst>
                                      </p:cBhvr>
                                      <p:to>
                                        <p:strVal val="visible"/>
                                      </p:to>
                                    </p:set>
                                    <p:animEffect transition="in" filter="fade">
                                      <p:cBhvr>
                                        <p:cTn id="57" dur="300"/>
                                        <p:tgtEl>
                                          <p:spTgt spid="128016"/>
                                        </p:tgtEl>
                                      </p:cBhvr>
                                    </p:animEffect>
                                  </p:childTnLst>
                                </p:cTn>
                              </p:par>
                            </p:childTnLst>
                          </p:cTn>
                        </p:par>
                        <p:par>
                          <p:cTn id="58" fill="hold" nodeType="afterGroup">
                            <p:stCondLst>
                              <p:cond delay="4600"/>
                            </p:stCondLst>
                            <p:childTnLst>
                              <p:par>
                                <p:cTn id="59" presetID="10" presetClass="entr" presetSubtype="0" fill="hold" nodeType="afterEffect">
                                  <p:stCondLst>
                                    <p:cond delay="0"/>
                                  </p:stCondLst>
                                  <p:childTnLst>
                                    <p:set>
                                      <p:cBhvr>
                                        <p:cTn id="60" dur="1" fill="hold">
                                          <p:stCondLst>
                                            <p:cond delay="0"/>
                                          </p:stCondLst>
                                        </p:cTn>
                                        <p:tgtEl>
                                          <p:spTgt spid="128012"/>
                                        </p:tgtEl>
                                        <p:attrNameLst>
                                          <p:attrName>style.visibility</p:attrName>
                                        </p:attrNameLst>
                                      </p:cBhvr>
                                      <p:to>
                                        <p:strVal val="visible"/>
                                      </p:to>
                                    </p:set>
                                    <p:animEffect transition="in" filter="fade">
                                      <p:cBhvr>
                                        <p:cTn id="61" dur="300"/>
                                        <p:tgtEl>
                                          <p:spTgt spid="128012"/>
                                        </p:tgtEl>
                                      </p:cBhvr>
                                    </p:animEffect>
                                  </p:childTnLst>
                                </p:cTn>
                              </p:par>
                            </p:childTnLst>
                          </p:cTn>
                        </p:par>
                        <p:par>
                          <p:cTn id="62" fill="hold" nodeType="afterGroup">
                            <p:stCondLst>
                              <p:cond delay="4900"/>
                            </p:stCondLst>
                            <p:childTnLst>
                              <p:par>
                                <p:cTn id="63" presetID="10" presetClass="entr" presetSubtype="0" fill="hold" nodeType="afterEffect">
                                  <p:stCondLst>
                                    <p:cond delay="0"/>
                                  </p:stCondLst>
                                  <p:childTnLst>
                                    <p:set>
                                      <p:cBhvr>
                                        <p:cTn id="64" dur="1" fill="hold">
                                          <p:stCondLst>
                                            <p:cond delay="0"/>
                                          </p:stCondLst>
                                        </p:cTn>
                                        <p:tgtEl>
                                          <p:spTgt spid="128013"/>
                                        </p:tgtEl>
                                        <p:attrNameLst>
                                          <p:attrName>style.visibility</p:attrName>
                                        </p:attrNameLst>
                                      </p:cBhvr>
                                      <p:to>
                                        <p:strVal val="visible"/>
                                      </p:to>
                                    </p:set>
                                    <p:animEffect transition="in" filter="fade">
                                      <p:cBhvr>
                                        <p:cTn id="65" dur="300"/>
                                        <p:tgtEl>
                                          <p:spTgt spid="128013"/>
                                        </p:tgtEl>
                                      </p:cBhvr>
                                    </p:animEffect>
                                  </p:childTnLst>
                                </p:cTn>
                              </p:par>
                            </p:childTnLst>
                          </p:cTn>
                        </p:par>
                        <p:par>
                          <p:cTn id="66" fill="hold" nodeType="afterGroup">
                            <p:stCondLst>
                              <p:cond delay="5200"/>
                            </p:stCondLst>
                            <p:childTnLst>
                              <p:par>
                                <p:cTn id="67" presetID="10" presetClass="entr" presetSubtype="0" fill="hold" nodeType="afterEffect">
                                  <p:stCondLst>
                                    <p:cond delay="0"/>
                                  </p:stCondLst>
                                  <p:childTnLst>
                                    <p:set>
                                      <p:cBhvr>
                                        <p:cTn id="68" dur="1" fill="hold">
                                          <p:stCondLst>
                                            <p:cond delay="0"/>
                                          </p:stCondLst>
                                        </p:cTn>
                                        <p:tgtEl>
                                          <p:spTgt spid="128014"/>
                                        </p:tgtEl>
                                        <p:attrNameLst>
                                          <p:attrName>style.visibility</p:attrName>
                                        </p:attrNameLst>
                                      </p:cBhvr>
                                      <p:to>
                                        <p:strVal val="visible"/>
                                      </p:to>
                                    </p:set>
                                    <p:animEffect transition="in" filter="fade">
                                      <p:cBhvr>
                                        <p:cTn id="69" dur="300"/>
                                        <p:tgtEl>
                                          <p:spTgt spid="128014"/>
                                        </p:tgtEl>
                                      </p:cBhvr>
                                    </p:animEffect>
                                  </p:childTnLst>
                                </p:cTn>
                              </p:par>
                            </p:childTnLst>
                          </p:cTn>
                        </p:par>
                        <p:par>
                          <p:cTn id="70" fill="hold" nodeType="afterGroup">
                            <p:stCondLst>
                              <p:cond delay="5500"/>
                            </p:stCondLst>
                            <p:childTnLst>
                              <p:par>
                                <p:cTn id="71" presetID="10" presetClass="entr" presetSubtype="0" fill="hold" nodeType="afterEffect">
                                  <p:stCondLst>
                                    <p:cond delay="0"/>
                                  </p:stCondLst>
                                  <p:childTnLst>
                                    <p:set>
                                      <p:cBhvr>
                                        <p:cTn id="72" dur="1" fill="hold">
                                          <p:stCondLst>
                                            <p:cond delay="0"/>
                                          </p:stCondLst>
                                        </p:cTn>
                                        <p:tgtEl>
                                          <p:spTgt spid="128015"/>
                                        </p:tgtEl>
                                        <p:attrNameLst>
                                          <p:attrName>style.visibility</p:attrName>
                                        </p:attrNameLst>
                                      </p:cBhvr>
                                      <p:to>
                                        <p:strVal val="visible"/>
                                      </p:to>
                                    </p:set>
                                    <p:animEffect transition="in" filter="fade">
                                      <p:cBhvr>
                                        <p:cTn id="73" dur="300"/>
                                        <p:tgtEl>
                                          <p:spTgt spid="128015"/>
                                        </p:tgtEl>
                                      </p:cBhvr>
                                    </p:animEffect>
                                  </p:childTnLst>
                                </p:cTn>
                              </p:par>
                            </p:childTnLst>
                          </p:cTn>
                        </p:par>
                        <p:par>
                          <p:cTn id="74" fill="hold" nodeType="afterGroup">
                            <p:stCondLst>
                              <p:cond delay="5800"/>
                            </p:stCondLst>
                            <p:childTnLst>
                              <p:par>
                                <p:cTn id="75" presetID="10" presetClass="entr" presetSubtype="0" fill="hold" nodeType="afterEffect">
                                  <p:stCondLst>
                                    <p:cond delay="0"/>
                                  </p:stCondLst>
                                  <p:childTnLst>
                                    <p:set>
                                      <p:cBhvr>
                                        <p:cTn id="76" dur="1" fill="hold">
                                          <p:stCondLst>
                                            <p:cond delay="0"/>
                                          </p:stCondLst>
                                        </p:cTn>
                                        <p:tgtEl>
                                          <p:spTgt spid="128009"/>
                                        </p:tgtEl>
                                        <p:attrNameLst>
                                          <p:attrName>style.visibility</p:attrName>
                                        </p:attrNameLst>
                                      </p:cBhvr>
                                      <p:to>
                                        <p:strVal val="visible"/>
                                      </p:to>
                                    </p:set>
                                    <p:animEffect transition="in" filter="fade">
                                      <p:cBhvr>
                                        <p:cTn id="77" dur="300"/>
                                        <p:tgtEl>
                                          <p:spTgt spid="128009"/>
                                        </p:tgtEl>
                                      </p:cBhvr>
                                    </p:animEffect>
                                  </p:childTnLst>
                                </p:cTn>
                              </p:par>
                            </p:childTnLst>
                          </p:cTn>
                        </p:par>
                        <p:par>
                          <p:cTn id="78" fill="hold" nodeType="afterGroup">
                            <p:stCondLst>
                              <p:cond delay="6100"/>
                            </p:stCondLst>
                            <p:childTnLst>
                              <p:par>
                                <p:cTn id="79" presetID="10" presetClass="entr" presetSubtype="0" fill="hold" nodeType="afterEffect">
                                  <p:stCondLst>
                                    <p:cond delay="0"/>
                                  </p:stCondLst>
                                  <p:childTnLst>
                                    <p:set>
                                      <p:cBhvr>
                                        <p:cTn id="80" dur="1" fill="hold">
                                          <p:stCondLst>
                                            <p:cond delay="0"/>
                                          </p:stCondLst>
                                        </p:cTn>
                                        <p:tgtEl>
                                          <p:spTgt spid="128010"/>
                                        </p:tgtEl>
                                        <p:attrNameLst>
                                          <p:attrName>style.visibility</p:attrName>
                                        </p:attrNameLst>
                                      </p:cBhvr>
                                      <p:to>
                                        <p:strVal val="visible"/>
                                      </p:to>
                                    </p:set>
                                    <p:animEffect transition="in" filter="fade">
                                      <p:cBhvr>
                                        <p:cTn id="81" dur="300"/>
                                        <p:tgtEl>
                                          <p:spTgt spid="128010"/>
                                        </p:tgtEl>
                                      </p:cBhvr>
                                    </p:animEffect>
                                  </p:childTnLst>
                                </p:cTn>
                              </p:par>
                            </p:childTnLst>
                          </p:cTn>
                        </p:par>
                        <p:par>
                          <p:cTn id="82" fill="hold" nodeType="afterGroup">
                            <p:stCondLst>
                              <p:cond delay="6400"/>
                            </p:stCondLst>
                            <p:childTnLst>
                              <p:par>
                                <p:cTn id="83" presetID="10" presetClass="entr" presetSubtype="0" fill="hold" nodeType="afterEffect">
                                  <p:stCondLst>
                                    <p:cond delay="0"/>
                                  </p:stCondLst>
                                  <p:childTnLst>
                                    <p:set>
                                      <p:cBhvr>
                                        <p:cTn id="84" dur="1" fill="hold">
                                          <p:stCondLst>
                                            <p:cond delay="0"/>
                                          </p:stCondLst>
                                        </p:cTn>
                                        <p:tgtEl>
                                          <p:spTgt spid="128011"/>
                                        </p:tgtEl>
                                        <p:attrNameLst>
                                          <p:attrName>style.visibility</p:attrName>
                                        </p:attrNameLst>
                                      </p:cBhvr>
                                      <p:to>
                                        <p:strVal val="visible"/>
                                      </p:to>
                                    </p:set>
                                    <p:animEffect transition="in" filter="fade">
                                      <p:cBhvr>
                                        <p:cTn id="85" dur="300"/>
                                        <p:tgtEl>
                                          <p:spTgt spid="128011"/>
                                        </p:tgtEl>
                                      </p:cBhvr>
                                    </p:animEffect>
                                  </p:childTnLst>
                                </p:cTn>
                              </p:par>
                            </p:childTnLst>
                          </p:cTn>
                        </p:par>
                        <p:par>
                          <p:cTn id="86" fill="hold" nodeType="afterGroup">
                            <p:stCondLst>
                              <p:cond delay="6700"/>
                            </p:stCondLst>
                            <p:childTnLst>
                              <p:par>
                                <p:cTn id="87" presetID="10" presetClass="entr" presetSubtype="0" fill="hold" nodeType="afterEffect">
                                  <p:stCondLst>
                                    <p:cond delay="0"/>
                                  </p:stCondLst>
                                  <p:childTnLst>
                                    <p:set>
                                      <p:cBhvr>
                                        <p:cTn id="88" dur="1" fill="hold">
                                          <p:stCondLst>
                                            <p:cond delay="0"/>
                                          </p:stCondLst>
                                        </p:cTn>
                                        <p:tgtEl>
                                          <p:spTgt spid="128016"/>
                                        </p:tgtEl>
                                        <p:attrNameLst>
                                          <p:attrName>style.visibility</p:attrName>
                                        </p:attrNameLst>
                                      </p:cBhvr>
                                      <p:to>
                                        <p:strVal val="visible"/>
                                      </p:to>
                                    </p:set>
                                    <p:animEffect transition="in" filter="fade">
                                      <p:cBhvr>
                                        <p:cTn id="89" dur="300"/>
                                        <p:tgtEl>
                                          <p:spTgt spid="128016"/>
                                        </p:tgtEl>
                                      </p:cBhvr>
                                    </p:animEffect>
                                  </p:childTnLst>
                                </p:cTn>
                              </p:par>
                            </p:childTnLst>
                          </p:cTn>
                        </p:par>
                        <p:par>
                          <p:cTn id="90" fill="hold" nodeType="afterGroup">
                            <p:stCondLst>
                              <p:cond delay="7000"/>
                            </p:stCondLst>
                            <p:childTnLst>
                              <p:par>
                                <p:cTn id="91" presetID="10" presetClass="entr" presetSubtype="0" fill="hold" nodeType="afterEffect">
                                  <p:stCondLst>
                                    <p:cond delay="0"/>
                                  </p:stCondLst>
                                  <p:childTnLst>
                                    <p:set>
                                      <p:cBhvr>
                                        <p:cTn id="92" dur="1" fill="hold">
                                          <p:stCondLst>
                                            <p:cond delay="0"/>
                                          </p:stCondLst>
                                        </p:cTn>
                                        <p:tgtEl>
                                          <p:spTgt spid="128012"/>
                                        </p:tgtEl>
                                        <p:attrNameLst>
                                          <p:attrName>style.visibility</p:attrName>
                                        </p:attrNameLst>
                                      </p:cBhvr>
                                      <p:to>
                                        <p:strVal val="visible"/>
                                      </p:to>
                                    </p:set>
                                    <p:animEffect transition="in" filter="fade">
                                      <p:cBhvr>
                                        <p:cTn id="93" dur="300"/>
                                        <p:tgtEl>
                                          <p:spTgt spid="128012"/>
                                        </p:tgtEl>
                                      </p:cBhvr>
                                    </p:animEffect>
                                  </p:childTnLst>
                                </p:cTn>
                              </p:par>
                            </p:childTnLst>
                          </p:cTn>
                        </p:par>
                        <p:par>
                          <p:cTn id="94" fill="hold" nodeType="afterGroup">
                            <p:stCondLst>
                              <p:cond delay="7300"/>
                            </p:stCondLst>
                            <p:childTnLst>
                              <p:par>
                                <p:cTn id="95" presetID="10" presetClass="entr" presetSubtype="0" fill="hold" nodeType="afterEffect">
                                  <p:stCondLst>
                                    <p:cond delay="0"/>
                                  </p:stCondLst>
                                  <p:childTnLst>
                                    <p:set>
                                      <p:cBhvr>
                                        <p:cTn id="96" dur="1" fill="hold">
                                          <p:stCondLst>
                                            <p:cond delay="0"/>
                                          </p:stCondLst>
                                        </p:cTn>
                                        <p:tgtEl>
                                          <p:spTgt spid="128013"/>
                                        </p:tgtEl>
                                        <p:attrNameLst>
                                          <p:attrName>style.visibility</p:attrName>
                                        </p:attrNameLst>
                                      </p:cBhvr>
                                      <p:to>
                                        <p:strVal val="visible"/>
                                      </p:to>
                                    </p:set>
                                    <p:animEffect transition="in" filter="fade">
                                      <p:cBhvr>
                                        <p:cTn id="97" dur="300"/>
                                        <p:tgtEl>
                                          <p:spTgt spid="128013"/>
                                        </p:tgtEl>
                                      </p:cBhvr>
                                    </p:animEffect>
                                  </p:childTnLst>
                                </p:cTn>
                              </p:par>
                            </p:childTnLst>
                          </p:cTn>
                        </p:par>
                        <p:par>
                          <p:cTn id="98" fill="hold" nodeType="afterGroup">
                            <p:stCondLst>
                              <p:cond delay="7600"/>
                            </p:stCondLst>
                            <p:childTnLst>
                              <p:par>
                                <p:cTn id="99" presetID="10" presetClass="entr" presetSubtype="0" fill="hold" nodeType="afterEffect">
                                  <p:stCondLst>
                                    <p:cond delay="0"/>
                                  </p:stCondLst>
                                  <p:childTnLst>
                                    <p:set>
                                      <p:cBhvr>
                                        <p:cTn id="100" dur="1" fill="hold">
                                          <p:stCondLst>
                                            <p:cond delay="0"/>
                                          </p:stCondLst>
                                        </p:cTn>
                                        <p:tgtEl>
                                          <p:spTgt spid="128014"/>
                                        </p:tgtEl>
                                        <p:attrNameLst>
                                          <p:attrName>style.visibility</p:attrName>
                                        </p:attrNameLst>
                                      </p:cBhvr>
                                      <p:to>
                                        <p:strVal val="visible"/>
                                      </p:to>
                                    </p:set>
                                    <p:animEffect transition="in" filter="fade">
                                      <p:cBhvr>
                                        <p:cTn id="101" dur="300"/>
                                        <p:tgtEl>
                                          <p:spTgt spid="128014"/>
                                        </p:tgtEl>
                                      </p:cBhvr>
                                    </p:animEffect>
                                  </p:childTnLst>
                                </p:cTn>
                              </p:par>
                            </p:childTnLst>
                          </p:cTn>
                        </p:par>
                        <p:par>
                          <p:cTn id="102" fill="hold" nodeType="afterGroup">
                            <p:stCondLst>
                              <p:cond delay="7900"/>
                            </p:stCondLst>
                            <p:childTnLst>
                              <p:par>
                                <p:cTn id="103" presetID="10" presetClass="entr" presetSubtype="0" fill="hold" nodeType="afterEffect">
                                  <p:stCondLst>
                                    <p:cond delay="0"/>
                                  </p:stCondLst>
                                  <p:childTnLst>
                                    <p:set>
                                      <p:cBhvr>
                                        <p:cTn id="104" dur="1" fill="hold">
                                          <p:stCondLst>
                                            <p:cond delay="0"/>
                                          </p:stCondLst>
                                        </p:cTn>
                                        <p:tgtEl>
                                          <p:spTgt spid="128015"/>
                                        </p:tgtEl>
                                        <p:attrNameLst>
                                          <p:attrName>style.visibility</p:attrName>
                                        </p:attrNameLst>
                                      </p:cBhvr>
                                      <p:to>
                                        <p:strVal val="visible"/>
                                      </p:to>
                                    </p:set>
                                    <p:animEffect transition="in" filter="fade">
                                      <p:cBhvr>
                                        <p:cTn id="105" dur="300"/>
                                        <p:tgtEl>
                                          <p:spTgt spid="128015"/>
                                        </p:tgtEl>
                                      </p:cBhvr>
                                    </p:animEffect>
                                  </p:childTnLst>
                                </p:cTn>
                              </p:par>
                            </p:childTnLst>
                          </p:cTn>
                        </p:par>
                        <p:par>
                          <p:cTn id="106" fill="hold" nodeType="afterGroup">
                            <p:stCondLst>
                              <p:cond delay="8200"/>
                            </p:stCondLst>
                            <p:childTnLst>
                              <p:par>
                                <p:cTn id="107" presetID="10" presetClass="entr" presetSubtype="0" fill="hold" nodeType="afterEffect">
                                  <p:stCondLst>
                                    <p:cond delay="0"/>
                                  </p:stCondLst>
                                  <p:childTnLst>
                                    <p:set>
                                      <p:cBhvr>
                                        <p:cTn id="108" dur="1" fill="hold">
                                          <p:stCondLst>
                                            <p:cond delay="0"/>
                                          </p:stCondLst>
                                        </p:cTn>
                                        <p:tgtEl>
                                          <p:spTgt spid="128009"/>
                                        </p:tgtEl>
                                        <p:attrNameLst>
                                          <p:attrName>style.visibility</p:attrName>
                                        </p:attrNameLst>
                                      </p:cBhvr>
                                      <p:to>
                                        <p:strVal val="visible"/>
                                      </p:to>
                                    </p:set>
                                    <p:animEffect transition="in" filter="fade">
                                      <p:cBhvr>
                                        <p:cTn id="109" dur="300"/>
                                        <p:tgtEl>
                                          <p:spTgt spid="128009"/>
                                        </p:tgtEl>
                                      </p:cBhvr>
                                    </p:animEffect>
                                  </p:childTnLst>
                                </p:cTn>
                              </p:par>
                            </p:childTnLst>
                          </p:cTn>
                        </p:par>
                        <p:par>
                          <p:cTn id="110" fill="hold" nodeType="afterGroup">
                            <p:stCondLst>
                              <p:cond delay="8500"/>
                            </p:stCondLst>
                            <p:childTnLst>
                              <p:par>
                                <p:cTn id="111" presetID="10" presetClass="entr" presetSubtype="0" fill="hold" nodeType="afterEffect">
                                  <p:stCondLst>
                                    <p:cond delay="0"/>
                                  </p:stCondLst>
                                  <p:childTnLst>
                                    <p:set>
                                      <p:cBhvr>
                                        <p:cTn id="112" dur="1" fill="hold">
                                          <p:stCondLst>
                                            <p:cond delay="0"/>
                                          </p:stCondLst>
                                        </p:cTn>
                                        <p:tgtEl>
                                          <p:spTgt spid="128010"/>
                                        </p:tgtEl>
                                        <p:attrNameLst>
                                          <p:attrName>style.visibility</p:attrName>
                                        </p:attrNameLst>
                                      </p:cBhvr>
                                      <p:to>
                                        <p:strVal val="visible"/>
                                      </p:to>
                                    </p:set>
                                    <p:animEffect transition="in" filter="fade">
                                      <p:cBhvr>
                                        <p:cTn id="113" dur="300"/>
                                        <p:tgtEl>
                                          <p:spTgt spid="128010"/>
                                        </p:tgtEl>
                                      </p:cBhvr>
                                    </p:animEffect>
                                  </p:childTnLst>
                                </p:cTn>
                              </p:par>
                            </p:childTnLst>
                          </p:cTn>
                        </p:par>
                        <p:par>
                          <p:cTn id="114" fill="hold" nodeType="afterGroup">
                            <p:stCondLst>
                              <p:cond delay="8800"/>
                            </p:stCondLst>
                            <p:childTnLst>
                              <p:par>
                                <p:cTn id="115" presetID="10" presetClass="entr" presetSubtype="0" fill="hold" nodeType="afterEffect">
                                  <p:stCondLst>
                                    <p:cond delay="0"/>
                                  </p:stCondLst>
                                  <p:childTnLst>
                                    <p:set>
                                      <p:cBhvr>
                                        <p:cTn id="116" dur="1" fill="hold">
                                          <p:stCondLst>
                                            <p:cond delay="0"/>
                                          </p:stCondLst>
                                        </p:cTn>
                                        <p:tgtEl>
                                          <p:spTgt spid="128011"/>
                                        </p:tgtEl>
                                        <p:attrNameLst>
                                          <p:attrName>style.visibility</p:attrName>
                                        </p:attrNameLst>
                                      </p:cBhvr>
                                      <p:to>
                                        <p:strVal val="visible"/>
                                      </p:to>
                                    </p:set>
                                    <p:animEffect transition="in" filter="fade">
                                      <p:cBhvr>
                                        <p:cTn id="117" dur="300"/>
                                        <p:tgtEl>
                                          <p:spTgt spid="128011"/>
                                        </p:tgtEl>
                                      </p:cBhvr>
                                    </p:animEffect>
                                  </p:childTnLst>
                                </p:cTn>
                              </p:par>
                            </p:childTnLst>
                          </p:cTn>
                        </p:par>
                        <p:par>
                          <p:cTn id="118" fill="hold" nodeType="afterGroup">
                            <p:stCondLst>
                              <p:cond delay="9100"/>
                            </p:stCondLst>
                            <p:childTnLst>
                              <p:par>
                                <p:cTn id="119" presetID="10" presetClass="entr" presetSubtype="0" fill="hold" nodeType="afterEffect">
                                  <p:stCondLst>
                                    <p:cond delay="0"/>
                                  </p:stCondLst>
                                  <p:childTnLst>
                                    <p:set>
                                      <p:cBhvr>
                                        <p:cTn id="120" dur="1" fill="hold">
                                          <p:stCondLst>
                                            <p:cond delay="0"/>
                                          </p:stCondLst>
                                        </p:cTn>
                                        <p:tgtEl>
                                          <p:spTgt spid="128016"/>
                                        </p:tgtEl>
                                        <p:attrNameLst>
                                          <p:attrName>style.visibility</p:attrName>
                                        </p:attrNameLst>
                                      </p:cBhvr>
                                      <p:to>
                                        <p:strVal val="visible"/>
                                      </p:to>
                                    </p:set>
                                    <p:animEffect transition="in" filter="fade">
                                      <p:cBhvr>
                                        <p:cTn id="121" dur="300"/>
                                        <p:tgtEl>
                                          <p:spTgt spid="128016"/>
                                        </p:tgtEl>
                                      </p:cBhvr>
                                    </p:animEffect>
                                  </p:childTnLst>
                                </p:cTn>
                              </p:par>
                            </p:childTnLst>
                          </p:cTn>
                        </p:par>
                        <p:par>
                          <p:cTn id="122" fill="hold" nodeType="afterGroup">
                            <p:stCondLst>
                              <p:cond delay="9400"/>
                            </p:stCondLst>
                            <p:childTnLst>
                              <p:par>
                                <p:cTn id="123" presetID="10" presetClass="entr" presetSubtype="0" fill="hold" nodeType="afterEffect">
                                  <p:stCondLst>
                                    <p:cond delay="0"/>
                                  </p:stCondLst>
                                  <p:childTnLst>
                                    <p:set>
                                      <p:cBhvr>
                                        <p:cTn id="124" dur="1" fill="hold">
                                          <p:stCondLst>
                                            <p:cond delay="0"/>
                                          </p:stCondLst>
                                        </p:cTn>
                                        <p:tgtEl>
                                          <p:spTgt spid="128012"/>
                                        </p:tgtEl>
                                        <p:attrNameLst>
                                          <p:attrName>style.visibility</p:attrName>
                                        </p:attrNameLst>
                                      </p:cBhvr>
                                      <p:to>
                                        <p:strVal val="visible"/>
                                      </p:to>
                                    </p:set>
                                    <p:animEffect transition="in" filter="fade">
                                      <p:cBhvr>
                                        <p:cTn id="125" dur="300"/>
                                        <p:tgtEl>
                                          <p:spTgt spid="128012"/>
                                        </p:tgtEl>
                                      </p:cBhvr>
                                    </p:animEffect>
                                  </p:childTnLst>
                                </p:cTn>
                              </p:par>
                            </p:childTnLst>
                          </p:cTn>
                        </p:par>
                        <p:par>
                          <p:cTn id="126" fill="hold" nodeType="afterGroup">
                            <p:stCondLst>
                              <p:cond delay="9700"/>
                            </p:stCondLst>
                            <p:childTnLst>
                              <p:par>
                                <p:cTn id="127" presetID="10" presetClass="entr" presetSubtype="0" fill="hold" nodeType="afterEffect">
                                  <p:stCondLst>
                                    <p:cond delay="0"/>
                                  </p:stCondLst>
                                  <p:childTnLst>
                                    <p:set>
                                      <p:cBhvr>
                                        <p:cTn id="128" dur="1" fill="hold">
                                          <p:stCondLst>
                                            <p:cond delay="0"/>
                                          </p:stCondLst>
                                        </p:cTn>
                                        <p:tgtEl>
                                          <p:spTgt spid="128013"/>
                                        </p:tgtEl>
                                        <p:attrNameLst>
                                          <p:attrName>style.visibility</p:attrName>
                                        </p:attrNameLst>
                                      </p:cBhvr>
                                      <p:to>
                                        <p:strVal val="visible"/>
                                      </p:to>
                                    </p:set>
                                    <p:animEffect transition="in" filter="fade">
                                      <p:cBhvr>
                                        <p:cTn id="129" dur="300"/>
                                        <p:tgtEl>
                                          <p:spTgt spid="128013"/>
                                        </p:tgtEl>
                                      </p:cBhvr>
                                    </p:animEffect>
                                  </p:childTnLst>
                                </p:cTn>
                              </p:par>
                            </p:childTnLst>
                          </p:cTn>
                        </p:par>
                        <p:par>
                          <p:cTn id="130" fill="hold" nodeType="afterGroup">
                            <p:stCondLst>
                              <p:cond delay="10000"/>
                            </p:stCondLst>
                            <p:childTnLst>
                              <p:par>
                                <p:cTn id="131" presetID="10" presetClass="entr" presetSubtype="0" fill="hold" nodeType="afterEffect">
                                  <p:stCondLst>
                                    <p:cond delay="0"/>
                                  </p:stCondLst>
                                  <p:childTnLst>
                                    <p:set>
                                      <p:cBhvr>
                                        <p:cTn id="132" dur="1" fill="hold">
                                          <p:stCondLst>
                                            <p:cond delay="0"/>
                                          </p:stCondLst>
                                        </p:cTn>
                                        <p:tgtEl>
                                          <p:spTgt spid="128014"/>
                                        </p:tgtEl>
                                        <p:attrNameLst>
                                          <p:attrName>style.visibility</p:attrName>
                                        </p:attrNameLst>
                                      </p:cBhvr>
                                      <p:to>
                                        <p:strVal val="visible"/>
                                      </p:to>
                                    </p:set>
                                    <p:animEffect transition="in" filter="fade">
                                      <p:cBhvr>
                                        <p:cTn id="133" dur="300"/>
                                        <p:tgtEl>
                                          <p:spTgt spid="128014"/>
                                        </p:tgtEl>
                                      </p:cBhvr>
                                    </p:animEffect>
                                  </p:childTnLst>
                                </p:cTn>
                              </p:par>
                            </p:childTnLst>
                          </p:cTn>
                        </p:par>
                        <p:par>
                          <p:cTn id="134" fill="hold" nodeType="afterGroup">
                            <p:stCondLst>
                              <p:cond delay="10300"/>
                            </p:stCondLst>
                            <p:childTnLst>
                              <p:par>
                                <p:cTn id="135" presetID="10" presetClass="entr" presetSubtype="0" fill="hold" nodeType="afterEffect">
                                  <p:stCondLst>
                                    <p:cond delay="0"/>
                                  </p:stCondLst>
                                  <p:childTnLst>
                                    <p:set>
                                      <p:cBhvr>
                                        <p:cTn id="136" dur="1" fill="hold">
                                          <p:stCondLst>
                                            <p:cond delay="0"/>
                                          </p:stCondLst>
                                        </p:cTn>
                                        <p:tgtEl>
                                          <p:spTgt spid="128015"/>
                                        </p:tgtEl>
                                        <p:attrNameLst>
                                          <p:attrName>style.visibility</p:attrName>
                                        </p:attrNameLst>
                                      </p:cBhvr>
                                      <p:to>
                                        <p:strVal val="visible"/>
                                      </p:to>
                                    </p:set>
                                    <p:animEffect transition="in" filter="fade">
                                      <p:cBhvr>
                                        <p:cTn id="137" dur="300"/>
                                        <p:tgtEl>
                                          <p:spTgt spid="128015"/>
                                        </p:tgtEl>
                                      </p:cBhvr>
                                    </p:animEffect>
                                  </p:childTnLst>
                                </p:cTn>
                              </p:par>
                            </p:childTnLst>
                          </p:cTn>
                        </p:par>
                      </p:childTnLst>
                    </p:cTn>
                  </p:par>
                  <p:par>
                    <p:cTn id="138" fill="hold" nodeType="clickPar">
                      <p:stCondLst>
                        <p:cond delay="indefinite"/>
                      </p:stCondLst>
                      <p:childTnLst>
                        <p:par>
                          <p:cTn id="139" fill="hold" nodeType="withGroup">
                            <p:stCondLst>
                              <p:cond delay="0"/>
                            </p:stCondLst>
                            <p:childTnLst>
                              <p:par>
                                <p:cTn id="140" presetID="10" presetClass="entr" presetSubtype="0" fill="hold" nodeType="clickEffect">
                                  <p:stCondLst>
                                    <p:cond delay="0"/>
                                  </p:stCondLst>
                                  <p:childTnLst>
                                    <p:set>
                                      <p:cBhvr>
                                        <p:cTn id="141" dur="1" fill="hold">
                                          <p:stCondLst>
                                            <p:cond delay="0"/>
                                          </p:stCondLst>
                                        </p:cTn>
                                        <p:tgtEl>
                                          <p:spTgt spid="128019"/>
                                        </p:tgtEl>
                                        <p:attrNameLst>
                                          <p:attrName>style.visibility</p:attrName>
                                        </p:attrNameLst>
                                      </p:cBhvr>
                                      <p:to>
                                        <p:strVal val="visible"/>
                                      </p:to>
                                    </p:set>
                                    <p:animEffect transition="in" filter="fade">
                                      <p:cBhvr>
                                        <p:cTn id="142" dur="300"/>
                                        <p:tgtEl>
                                          <p:spTgt spid="1280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6321" name="Slide Number Placeholder 2"/>
          <p:cNvSpPr txBox="1">
            <a:spLocks noGrp="1"/>
          </p:cNvSpPr>
          <p:nvPr/>
        </p:nvSpPr>
        <p:spPr bwMode="auto">
          <a:xfrm>
            <a:off x="-55563" y="6650038"/>
            <a:ext cx="531813" cy="207962"/>
          </a:xfrm>
          <a:prstGeom prst="rect">
            <a:avLst/>
          </a:prstGeom>
          <a:noFill/>
          <a:ln w="9525">
            <a:noFill/>
            <a:miter lim="800000"/>
            <a:headEnd/>
            <a:tailEnd/>
          </a:ln>
        </p:spPr>
        <p:txBody>
          <a:bodyPr wrap="none" lIns="0" tIns="0" rIns="0" bIns="0" anchor="ctr" anchorCtr="1"/>
          <a:lstStyle/>
          <a:p>
            <a:pPr eaLnBrk="0" hangingPunct="0"/>
            <a:r>
              <a:rPr lang="en-US" sz="1000">
                <a:solidFill>
                  <a:srgbClr val="58595B"/>
                </a:solidFill>
                <a:latin typeface="Lucida Sans Unicode" pitchFamily="34" charset="0"/>
              </a:rPr>
              <a:t>p. </a:t>
            </a:r>
            <a:fld id="{D39E472F-007A-402B-858E-D8CB39BAE3C6}" type="slidenum">
              <a:rPr lang="en-US" sz="1000">
                <a:solidFill>
                  <a:srgbClr val="58595B"/>
                </a:solidFill>
                <a:latin typeface="Lucida Sans Unicode" pitchFamily="34" charset="0"/>
              </a:rPr>
              <a:pPr eaLnBrk="0" hangingPunct="0"/>
              <a:t>18</a:t>
            </a:fld>
            <a:endParaRPr lang="en-US" sz="1000">
              <a:solidFill>
                <a:srgbClr val="58595B"/>
              </a:solidFill>
              <a:latin typeface="Lucida Sans Unicode" pitchFamily="34" charset="0"/>
            </a:endParaRPr>
          </a:p>
        </p:txBody>
      </p:sp>
      <p:pic>
        <p:nvPicPr>
          <p:cNvPr id="56322" name="Picture 2" descr="Background"/>
          <p:cNvPicPr>
            <a:picLocks noChangeAspect="1" noChangeArrowheads="1"/>
          </p:cNvPicPr>
          <p:nvPr/>
        </p:nvPicPr>
        <p:blipFill>
          <a:blip r:embed="rId3"/>
          <a:srcRect/>
          <a:stretch>
            <a:fillRect/>
          </a:stretch>
        </p:blipFill>
        <p:spPr bwMode="auto">
          <a:xfrm>
            <a:off x="0" y="820738"/>
            <a:ext cx="9144000" cy="6037262"/>
          </a:xfrm>
          <a:prstGeom prst="rect">
            <a:avLst/>
          </a:prstGeom>
          <a:noFill/>
          <a:ln w="9525">
            <a:noFill/>
            <a:miter lim="800000"/>
            <a:headEnd/>
            <a:tailEnd/>
          </a:ln>
        </p:spPr>
      </p:pic>
      <p:pic>
        <p:nvPicPr>
          <p:cNvPr id="56323" name="Picture 3" descr="PollutionPlume4"/>
          <p:cNvPicPr>
            <a:picLocks noChangeAspect="1" noChangeArrowheads="1"/>
          </p:cNvPicPr>
          <p:nvPr/>
        </p:nvPicPr>
        <p:blipFill>
          <a:blip r:embed="rId4"/>
          <a:srcRect/>
          <a:stretch>
            <a:fillRect/>
          </a:stretch>
        </p:blipFill>
        <p:spPr bwMode="auto">
          <a:xfrm>
            <a:off x="4649788" y="1679575"/>
            <a:ext cx="1009650" cy="704850"/>
          </a:xfrm>
          <a:prstGeom prst="rect">
            <a:avLst/>
          </a:prstGeom>
          <a:noFill/>
          <a:ln w="9525">
            <a:noFill/>
            <a:miter lim="800000"/>
            <a:headEnd/>
            <a:tailEnd/>
          </a:ln>
        </p:spPr>
      </p:pic>
      <p:pic>
        <p:nvPicPr>
          <p:cNvPr id="56324" name="Picture 4" descr="PollutionPlume2"/>
          <p:cNvPicPr>
            <a:picLocks noChangeAspect="1" noChangeArrowheads="1"/>
          </p:cNvPicPr>
          <p:nvPr/>
        </p:nvPicPr>
        <p:blipFill>
          <a:blip r:embed="rId5"/>
          <a:srcRect/>
          <a:stretch>
            <a:fillRect/>
          </a:stretch>
        </p:blipFill>
        <p:spPr bwMode="auto">
          <a:xfrm>
            <a:off x="3630613" y="1492250"/>
            <a:ext cx="2524125" cy="1428750"/>
          </a:xfrm>
          <a:prstGeom prst="rect">
            <a:avLst/>
          </a:prstGeom>
          <a:noFill/>
          <a:ln w="9525">
            <a:noFill/>
            <a:miter lim="800000"/>
            <a:headEnd/>
            <a:tailEnd/>
          </a:ln>
        </p:spPr>
      </p:pic>
      <p:pic>
        <p:nvPicPr>
          <p:cNvPr id="56325" name="Picture 5" descr="PollutionPlume3"/>
          <p:cNvPicPr>
            <a:picLocks noChangeAspect="1" noChangeArrowheads="1"/>
          </p:cNvPicPr>
          <p:nvPr/>
        </p:nvPicPr>
        <p:blipFill>
          <a:blip r:embed="rId6"/>
          <a:srcRect/>
          <a:stretch>
            <a:fillRect/>
          </a:stretch>
        </p:blipFill>
        <p:spPr bwMode="auto">
          <a:xfrm>
            <a:off x="3997325" y="1279525"/>
            <a:ext cx="2524125" cy="1428750"/>
          </a:xfrm>
          <a:prstGeom prst="rect">
            <a:avLst/>
          </a:prstGeom>
          <a:noFill/>
          <a:ln w="9525">
            <a:noFill/>
            <a:miter lim="800000"/>
            <a:headEnd/>
            <a:tailEnd/>
          </a:ln>
        </p:spPr>
      </p:pic>
      <p:pic>
        <p:nvPicPr>
          <p:cNvPr id="56326" name="Picture 6" descr="PollutionPlume1"/>
          <p:cNvPicPr>
            <a:picLocks noChangeAspect="1" noChangeArrowheads="1"/>
          </p:cNvPicPr>
          <p:nvPr/>
        </p:nvPicPr>
        <p:blipFill>
          <a:blip r:embed="rId7"/>
          <a:srcRect/>
          <a:stretch>
            <a:fillRect/>
          </a:stretch>
        </p:blipFill>
        <p:spPr bwMode="auto">
          <a:xfrm>
            <a:off x="511175" y="1117600"/>
            <a:ext cx="6200775" cy="3495675"/>
          </a:xfrm>
          <a:prstGeom prst="rect">
            <a:avLst/>
          </a:prstGeom>
          <a:noFill/>
          <a:ln w="9525">
            <a:noFill/>
            <a:miter lim="800000"/>
            <a:headEnd/>
            <a:tailEnd/>
          </a:ln>
        </p:spPr>
      </p:pic>
      <p:sp>
        <p:nvSpPr>
          <p:cNvPr id="934920" name="Rectangle 7"/>
          <p:cNvSpPr>
            <a:spLocks noGrp="1" noChangeArrowheads="1"/>
          </p:cNvSpPr>
          <p:nvPr>
            <p:ph type="title" idx="4294967295"/>
          </p:nvPr>
        </p:nvSpPr>
        <p:spPr>
          <a:xfrm>
            <a:off x="55789" y="916886"/>
            <a:ext cx="2735419" cy="1191314"/>
          </a:xfrm>
          <a:solidFill>
            <a:schemeClr val="accent1">
              <a:lumMod val="20000"/>
              <a:lumOff val="80000"/>
            </a:schemeClr>
          </a:solidFill>
          <a:ln w="38100">
            <a:solidFill>
              <a:schemeClr val="tx2">
                <a:lumMod val="75000"/>
              </a:schemeClr>
            </a:solidFill>
          </a:ln>
        </p:spPr>
        <p:txBody>
          <a:bodyPr/>
          <a:lstStyle/>
          <a:p>
            <a:pPr eaLnBrk="1" hangingPunct="1">
              <a:defRPr/>
            </a:pPr>
            <a:r>
              <a:rPr lang="en-US" sz="2000" dirty="0" smtClean="0"/>
              <a:t>Slow Southwest to Northeast Winds at Ground Level</a:t>
            </a:r>
            <a:endParaRPr lang="en-US" sz="2000" dirty="0"/>
          </a:p>
        </p:txBody>
      </p:sp>
      <p:pic>
        <p:nvPicPr>
          <p:cNvPr id="56328" name="Picture 8" descr="BermudaHigh"/>
          <p:cNvPicPr>
            <a:picLocks noChangeAspect="1" noChangeArrowheads="1"/>
          </p:cNvPicPr>
          <p:nvPr/>
        </p:nvPicPr>
        <p:blipFill>
          <a:blip r:embed="rId8"/>
          <a:srcRect/>
          <a:stretch>
            <a:fillRect/>
          </a:stretch>
        </p:blipFill>
        <p:spPr bwMode="auto">
          <a:xfrm rot="-252410">
            <a:off x="906463" y="1128713"/>
            <a:ext cx="7635875" cy="4389437"/>
          </a:xfrm>
          <a:prstGeom prst="rect">
            <a:avLst/>
          </a:prstGeom>
          <a:noFill/>
          <a:ln w="9525">
            <a:noFill/>
            <a:miter lim="800000"/>
            <a:headEnd/>
            <a:tailEnd/>
          </a:ln>
        </p:spPr>
      </p:pic>
      <p:pic>
        <p:nvPicPr>
          <p:cNvPr id="56329" name="Picture 23" descr="Baltimore"/>
          <p:cNvPicPr>
            <a:picLocks noChangeAspect="1" noChangeArrowheads="1"/>
          </p:cNvPicPr>
          <p:nvPr/>
        </p:nvPicPr>
        <p:blipFill>
          <a:blip r:embed="rId9"/>
          <a:srcRect/>
          <a:stretch>
            <a:fillRect/>
          </a:stretch>
        </p:blipFill>
        <p:spPr bwMode="auto">
          <a:xfrm>
            <a:off x="5048250" y="1985963"/>
            <a:ext cx="1238250" cy="266700"/>
          </a:xfrm>
          <a:prstGeom prst="rect">
            <a:avLst/>
          </a:prstGeom>
          <a:noFill/>
          <a:ln w="9525">
            <a:noFill/>
            <a:miter lim="800000"/>
            <a:headEnd/>
            <a:tailEnd/>
          </a:ln>
        </p:spPr>
      </p:pic>
      <p:pic>
        <p:nvPicPr>
          <p:cNvPr id="60418" name="Picture 2" descr="http://www.900chml.com/files/2013/11/wind.jpg">
            <a:hlinkClick r:id="rId10"/>
          </p:cNvPr>
          <p:cNvPicPr>
            <a:picLocks noChangeAspect="1" noChangeArrowheads="1"/>
          </p:cNvPicPr>
          <p:nvPr/>
        </p:nvPicPr>
        <p:blipFill>
          <a:blip r:embed="rId11"/>
          <a:srcRect/>
          <a:stretch>
            <a:fillRect/>
          </a:stretch>
        </p:blipFill>
        <p:spPr bwMode="auto">
          <a:xfrm rot="18757840">
            <a:off x="1035352" y="4772634"/>
            <a:ext cx="988361" cy="649146"/>
          </a:xfrm>
          <a:prstGeom prst="rect">
            <a:avLst/>
          </a:prstGeom>
          <a:noFill/>
          <a:ln w="38100">
            <a:solidFill>
              <a:srgbClr val="7030A0"/>
            </a:solidFill>
            <a:miter lim="800000"/>
            <a:headEnd/>
            <a:tailEnd/>
          </a:ln>
        </p:spPr>
      </p:pic>
      <p:sp>
        <p:nvSpPr>
          <p:cNvPr id="27" name="Rectangle 7"/>
          <p:cNvSpPr txBox="1">
            <a:spLocks noChangeArrowheads="1"/>
          </p:cNvSpPr>
          <p:nvPr/>
        </p:nvSpPr>
        <p:spPr>
          <a:xfrm>
            <a:off x="446314" y="-73714"/>
            <a:ext cx="8229600" cy="1143000"/>
          </a:xfrm>
          <a:prstGeom prst="rect">
            <a:avLst/>
          </a:prstGeom>
        </p:spPr>
        <p:txBody>
          <a:bodyPr anchor="ctr">
            <a:normAutofit fontScale="97500"/>
            <a:scene3d>
              <a:camera prst="orthographicFront"/>
              <a:lightRig rig="soft" dir="t"/>
            </a:scene3d>
            <a:sp3d prstMaterial="softEdge">
              <a:bevelT w="25400" h="25400"/>
            </a:sp3d>
          </a:bodyPr>
          <a:lstStyle/>
          <a:p>
            <a:pPr algn="ctr" defTabSz="914400">
              <a:defRPr/>
            </a:pPr>
            <a:r>
              <a:rPr lang="en-US" sz="3800" kern="0" dirty="0">
                <a:solidFill>
                  <a:schemeClr val="tx2"/>
                </a:solidFill>
                <a:latin typeface="+mj-lt"/>
                <a:ea typeface="+mj-ea"/>
                <a:cs typeface="Open Sans Semibold"/>
              </a:rPr>
              <a:t>Ground Level Winds</a:t>
            </a:r>
          </a:p>
        </p:txBody>
      </p:sp>
      <p:sp>
        <p:nvSpPr>
          <p:cNvPr id="56334" name="AutoShape 14" descr="data:image/jpeg;base64,/9j/4AAQSkZJRgABAQAAAQABAAD/2wCEAAkGBhMREBQQExQTFRUVFxgZEhUYFxodIBoXGBgWFR8XIB0cHjIfHBskGR0YIDsiIycqLSwtGCAzNTAqQTIrLTUBCQoKBQUFDQUFDSkYEhgpKSkpKSkpKSkpKSkpKSkpKSkpKSkpKSkpKSkpKSkpKSkpKSkpKSkpKSkpKSkpKSkpKf/AABEIAGYAiQMBIgACEQEDEQH/xAAcAAADAQEAAwEAAAAAAAAAAAAABgcEBQIDCAH/xAA+EAACAQIEBAQFAgIHCQEAAAABAgMEEQAFEiEGEzFBByJRYRQycYGRQqFSsSMzQ1VywdEXJCZzgpKi4fAI/8QAFAEBAAAAAAAAAAAAAAAAAAAAAP/EABQRAQAAAAAAAAAAAAAAAAAAAAD/2gAMAwEAAhEDEQA/ALjgwYMAYMGDAGDBgwBgwYMAYMeqqlKRu4FyqkgepAJthA4d4lnknkRCrGFYTXVM8rKivINZhiiUaRpBIuSOgvfqQeM5j1U8w8u8b/OzKvyn5mXzBfUje2JRw/xxPAizJC08IQcx5JnEkqjcvFEf6OOMb6UO5UC5GM3EmdtX5pV0zzPyIFRYoY5SqurICztoPn3NvQA2x64oeSpQyAIRaIuRddiNNz8wG1u/b0wD3J4wZaGVVleS6qzNHG7qgYX85UbbdfTvjv1/FlHBEk0tTCiSANGxcedTuCvdhb0xIeHsnFJAsQNzclnAtqYm9/xYfbHPy3hWMSSyTRq55jCEMdSrF1UKvQC5bbtgLplGf01WpenmimA66HDW+oG4++OhiBV9CtIDXUtoJ4AXDJ5Q6jcxuo2ZWG2KjkniFHVxMYon+IjUPJSPZZNBtdkv5XFuljYmwJW+AbMGMeU5tFVQpUQtqjcXU/sQR1BBBBB6EHGzAGDBgwBgwYMAYMGMuZ5lHTwvPM4SONSzsewH8z2t3JwGl3ABJIAG5J7DClXeKeXxuYo5GqZB1SmRpT+UGn98TrjLjZswmiheGUwEh4aFL82o7q8xG0UXcLuSN/QjoU1ZmtPEWjoMvp4UBJj5ukhQLkkhtOw7nAN3+00f3fmdux+HH8tV8TbjnOUqK+KU0tXHS7yVAlp3Aao0ctXZbEMAioPz747OW+JVQUWoqcvkipWF/iEYuACbBypW+j3/AJ4ecxzujpYFqZ6gJG+kKygkEsCw+UEm4BOAlcEFDVMHiMRkX5WiOh1+y2P5GMeX0azZhU8/+kaAIsCvYgIR89jsSdt/U4oFTTZNmpsk1NJKd1ZWEUwPqDsxP1BwrZzlNRlj82YGppwNPxAUc2JSQbSAfMl7eYf+sB6c8zM0yRRQonMlcRwqdlX1YgdhcbD1xmmjzIOI1kgZSNRmMdtJG2jSCb3O9/5Y6ssEU4hluGCuskLgjr7HuCO3tjZgF5M/MLGGv5KErdJFuUkF7EWI2I9Me1+IIUrstnSaNf6beXVZRAfI4ZuwN7WPT2x1paGN21sis1tILAHa97b++OTSU8MKVb2UQFmOmw0+VAr2HoXBFvUYCkeHzcmpzGjO1qk1EI7GCp86lT6agw26HDvhG8OeGJaeKlllFmWiWJrne7StMEI7aFIX7kdsPOAMGDBgDBgwYAxEvE3i/wCIkKjzwRy8qkpxv8VVqQDIw7wRMQLfqbb1tVeK694qV+VbnSWjg/5sh0Kfot9R9lOIHl+X5gs71EFDKxjj5NA72AiVSVMul/mc+Zr9NTk74Bh4d4gy/K1fnzmavlY/FlEZ25l94gbWsDtsdz9sePF3GstbRy0tPQ16tNpVXaEgFdQJ6eoFvvjnUvC4UFqjJaud23klNSHZmO5ayWAJN+mM68Tvlc6PClelMxtPSVSNZR/FG52/+3vgK1JyoKW0ukRRw2kv00KlmHvtce+Jd8ZIuUyRSKRJllXBIFO5ELMGQH6ByPoBhi8TM/p5MqZoqiJizxmIKwbmFHVilhv03IPS2+M+dUQfMzE3lXNaEow9J41uv3FlwDjmfDlJVr/SwROG3VtIDC+4IZbMD98L8+S19ECaWU1tPY6qSo3fT3VJO+21m/Bx2uC6wy5fTM3zCMI/+KMmJv3U4yZ/xWyyGio0E9YR8v6IQf1yt0FuunqdsBM3+Hgmiro+YtCXkUxMDekqiu6MvYW3BHqfQ421HFUE0sAhbVokDSyEFVSPSytckfquB+PbDTmmVw0NC1LKr1lRXyWZb2aeoa3mB/QqbEG223rjgVsM2VLHS1ohkDqxIjfW6R77yJpF0AuNfe2A7cjEKSLXAJF/YX/GFSnr0q2p1mUtFUKzxJc2WVLhkNvmUWJUnpc/bdVcMl4zHFUypCw2j2YWPYMfME9rnGSj4PBrqCKWRpY3kMIiS8QWMozEqVYn3O9zfrgHvgTiU09PKmrXCldDT0+oltpggaNTffQxJ72AIxUb4nnEvCUsRiNLErRwDTl9LGulY55FYGqnYncILkW3ufU787/ZLW/3gfw3+uAquDBhE4948khlTLaBRLXTDa+6wof7Ru17bgH6nsCDHn/F1HQgGpnji1fKGPmI9QouxH2wlZh45QMeXQU1TWSHZdKMq3+ti3/jjbkfh1TUt56r/fqx95ZZfMAfRVOyqPff6dMcPjrPH5nwMTfDxCEz1syAAx04JUIgGwdyNI77j3wHjwnmeZ19S89ZIscMDkJTxqmky2IKltydAO51Hc223GGSfJGPyVVXGfaQOPxKrYROH8nzCup1mhqTl9MBajgjUnyA7O5BBNzuSbk7mww1+Hucz1QmpKnSKqlfRMRsHG+mQW9bHp7HvgPRV5Zm0dzBWU03os9OEP8A3R7fyxy34szmDyzZYsw7mByQftdv3GKLmHJp4zLPMqKu7EkAD7nCDVce1NUxXK6JpUG3xMxKofcA2uPvf2wC5X8UUzOJJslqoZVN1ljUo6sO4YKu/wBb44/EPHD1MtGY1qC9POrxtLGFfcrdSU8r7gb6VPrfFAXIeJWGv4iiTvy9It9L6P8APGeHj+qo5lps3g5Bc2jqUJMbfXcgfUHbuBgNNXkOYs8kEE0VLStLM2tQWmKySM9h2UebaxB9+2O9w/w5BRRcqFSLm8jsbtI38TN3P7DtjpqwIuLEHcEdx64DgEqObn8TRod1pKbUo9JJSov9dLj8YnHGHE0q59UVwDNHDPyW2OkxqDEYj2s6B9u9zh84Vk/4kzJu6ogH0HKH+Qx5Q5HFJS8RU5sTzTMPY8vnqfs18Bny/JVVqaGCrLc2okhSNtEgEHLeaOVQLNZVCIbsRcnph64b8ORT1QrJ5zPKissI0CNIw+xIW5JYja5PQnHD4Q4hoqPJqOukiT4iSMRII41M0zoTFpFhqYnSLk/fthsyahqahlqq20dvNDSIbiP0aRv7SX2+VewJ3wDHgwYMBjzPOIKZOZPLHEl7apHCi/pcnc4+euHOIWYz1nNEU9ZUS82ptqMNNAizPoH8Z1KoHsuKb4e00WYNLmdTaWpWaSNY33FKqsVEaodlYixLdTf64lviZ4fVdBJKYo2ko5JHkjdATy+YLMjAbgbKLnY6V36jANFdm7R01NWyuZKOUBdKyTLPBHcATFw+mSUFgWJWxIsNsLnEOYvVwUsIcNNmMkSyuo6x0xNODbsGk1yW9sJcvF8zUQoiF0iw1b30g3C+nXv7YceE4EOc5dCrpIIKYXKMGUSaJZWFxtcO5H1GAtVPTrGixoLKihUHoqiw/YYT8pGjiGtA/tKWFz9RoX/XDpid12afB1+cVxFzDT0yxj1MijSPpqA/fAZ+POL6RapAKZa2SFbnU7mNBc7hVBVnB6sRt0v2DfwZxlHXRl415bxgaoyQQA19LKRsVNiOgsQQQMSPhTidaBaiOq1CV1UWte6C0qqLdLk3v0Orrjo+F9b8K8tRLdI1pZZnFuiNKnLH1Yh7DvqHrgLYahv4m/Jx6c1oIq6B6SpUPHILA91bswPYg98Qis8b69nJjEEaX8q8vVYehYm5P4w6eHvit8dIKWoVY5iDy2W+l7b6bHdWtv1INu2A0+G9fLBLUZPUG8lIbwsf1Qk7fYXUj2a3bDZmOdJE6QgNLPJ/VQJYsw/iN9kQd3YgfXphD8QKianzylqKSMSTzwNGIzsGbzKCfpcH/oxSOBODTRRtLO/OrJ/NUzH17Rr6Ivp3/AAQXiziuro87nqBGkEy2jkTd1ddIAJvbVqXSbgDoMK0/E9VJLNMZpA9RtPpOkOp20kLsRba2PrDiPgahr7Gqp0kYbB91YD01KQ1va+M2R+GuW0bB4KWMONw7anYH2LkkfbAY/DrhBKegommiHxEcNgWFzHzGaUqL/KbtYkbm3thywYMAYMGDAI3EPhszVLV9BUvRVL/ANaVGqOU+rodr++4PpffGOr4zzHK4+ZmdPFNACFappnAIuQAWiexN/awxRcc/PskjrKaWlmF0lUq1uo7hh7g2P2wEl4n4uoa2dJaZIZI6alnrHBjALTINEUcgI1WVjqK9Dt1x45RkNArxVRzqJa/QNbM8DRguLlAmwCi5Fg346YUajg7M8grDPHAKmKzLr5ZeN422Kuo3Xtse42JwtVtHW5pVtKlI2uQjyQwlUWwAta1gLDqT9TgLv8ADZvbVBJllYnZlLxk/hiv74RppJq1a+oqSIUJjoWip1WU1FSrNoRS+y2LL5gR2thv8MfB9aSnZ61VaeQggKxHKAB2DoQdRvvY22H1wqZXUU9NS1eSZlFVxsalpYHiRmZidOlkIvdrr1OxDdcBnk8FM3vC2ukkMaqBrN7AbhGDIQ4U7C9/xbDLkngzVSs5zKrDpK6vPFDcGUoLIrPYWRR0VRYdrbHGTMMvzXK8pir4qqrMigGop5tMqpGS1mswJUgaLgE2ud9sTjOfFzNKlSj1LIp6rEFjv9So1H84C7Z9kdFMI8qpoIC6MjPpRStOikEs5/iZbqEJu2q52ucfP2aUPwOcvFESBBV2iN+gWQFf2th/4Y8eIKOiWAUNpFG/LYKjtb+sYkFtR73uffCRw1FNmeb/ABBjaVjI1TMkY3KoeYUW5tubIL92GAsWWZDUSZw+bVyLS01GjpAJHXf5l5p3sF8zNc2/Ta/XD5lGayVJ5qpopyDy2cEPL0s4U/JHa9tXmbY2A6r2VcN1VdKtXmelUUhqegU3RD1Dyn+0kHp0GHjAGDBgwBgwYMAYMGDAGDBgwBgwYMAY/LYMGA/JIgylWAKkEMCLgg7EEdxbEU42/wDz6rM89DKsY3LQyatI/wALAEgexB+uDBgETI/CGqqpuUJadbHzElzt7DRv+2L7wB4d0+UwlI7vK9udMw3a36QP0qPT83wYMA14MGDAGDBgwBgwYMAYMGDAf//Z"/>
          <p:cNvSpPr>
            <a:spLocks noChangeAspect="1" noChangeArrowheads="1"/>
          </p:cNvSpPr>
          <p:nvPr/>
        </p:nvSpPr>
        <p:spPr bwMode="auto">
          <a:xfrm>
            <a:off x="155575" y="-1825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pic>
        <p:nvPicPr>
          <p:cNvPr id="56338" name="Picture 18" descr="http://www.alifeinwords.com.au/wp-content/uploads/2014/01/carblacksmoke.jpg.gif">
            <a:hlinkClick r:id="rId12"/>
          </p:cNvPr>
          <p:cNvPicPr>
            <a:picLocks noChangeAspect="1" noChangeArrowheads="1"/>
          </p:cNvPicPr>
          <p:nvPr/>
        </p:nvPicPr>
        <p:blipFill>
          <a:blip r:embed="rId13"/>
          <a:srcRect/>
          <a:stretch>
            <a:fillRect/>
          </a:stretch>
        </p:blipFill>
        <p:spPr bwMode="auto">
          <a:xfrm rot="18008566" flipH="1">
            <a:off x="3387777" y="5216577"/>
            <a:ext cx="1049312" cy="575732"/>
          </a:xfrm>
          <a:prstGeom prst="rect">
            <a:avLst/>
          </a:prstGeom>
          <a:noFill/>
          <a:scene3d>
            <a:camera prst="orthographicFront">
              <a:rot lat="0" lon="5400000" rev="0"/>
            </a:camera>
            <a:lightRig rig="threePt" dir="t"/>
          </a:scene3d>
        </p:spPr>
      </p:pic>
      <p:pic>
        <p:nvPicPr>
          <p:cNvPr id="56340" name="Picture 20" descr="http://www.alifeinwords.com.au/wp-content/uploads/2014/01/carblacksmoke.jpg.gif">
            <a:hlinkClick r:id="rId12"/>
          </p:cNvPr>
          <p:cNvPicPr>
            <a:picLocks noChangeAspect="1" noChangeArrowheads="1"/>
          </p:cNvPicPr>
          <p:nvPr/>
        </p:nvPicPr>
        <p:blipFill>
          <a:blip r:embed="rId13"/>
          <a:srcRect/>
          <a:stretch>
            <a:fillRect/>
          </a:stretch>
        </p:blipFill>
        <p:spPr bwMode="auto">
          <a:xfrm rot="18944990" flipH="1">
            <a:off x="3900090" y="2608067"/>
            <a:ext cx="804838" cy="366617"/>
          </a:xfrm>
          <a:prstGeom prst="rect">
            <a:avLst/>
          </a:prstGeom>
          <a:noFill/>
          <a:ln w="38100">
            <a:solidFill>
              <a:srgbClr val="FF0000"/>
            </a:solidFill>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934920"/>
                                        </p:tgtEl>
                                        <p:attrNameLst>
                                          <p:attrName>style.visibility</p:attrName>
                                        </p:attrNameLst>
                                      </p:cBhvr>
                                      <p:to>
                                        <p:strVal val="visible"/>
                                      </p:to>
                                    </p:set>
                                    <p:anim calcmode="lin" valueType="num">
                                      <p:cBhvr additive="base">
                                        <p:cTn id="7" dur="500" fill="hold"/>
                                        <p:tgtEl>
                                          <p:spTgt spid="934920"/>
                                        </p:tgtEl>
                                        <p:attrNameLst>
                                          <p:attrName>ppt_x</p:attrName>
                                        </p:attrNameLst>
                                      </p:cBhvr>
                                      <p:tavLst>
                                        <p:tav tm="0">
                                          <p:val>
                                            <p:strVal val="0-#ppt_w/2"/>
                                          </p:val>
                                        </p:tav>
                                        <p:tav tm="100000">
                                          <p:val>
                                            <p:strVal val="#ppt_x"/>
                                          </p:val>
                                        </p:tav>
                                      </p:tavLst>
                                    </p:anim>
                                    <p:anim calcmode="lin" valueType="num">
                                      <p:cBhvr additive="base">
                                        <p:cTn id="8" dur="500" fill="hold"/>
                                        <p:tgtEl>
                                          <p:spTgt spid="934920"/>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55" presetClass="entr" presetSubtype="0" repeatCount="indefinite" fill="hold" nodeType="afterEffect">
                                  <p:stCondLst>
                                    <p:cond delay="0"/>
                                  </p:stCondLst>
                                  <p:childTnLst>
                                    <p:set>
                                      <p:cBhvr>
                                        <p:cTn id="11" dur="1" fill="hold">
                                          <p:stCondLst>
                                            <p:cond delay="0"/>
                                          </p:stCondLst>
                                        </p:cTn>
                                        <p:tgtEl>
                                          <p:spTgt spid="60418"/>
                                        </p:tgtEl>
                                        <p:attrNameLst>
                                          <p:attrName>style.visibility</p:attrName>
                                        </p:attrNameLst>
                                      </p:cBhvr>
                                      <p:to>
                                        <p:strVal val="visible"/>
                                      </p:to>
                                    </p:set>
                                    <p:anim calcmode="lin" valueType="num">
                                      <p:cBhvr>
                                        <p:cTn id="12" dur="1000" fill="hold"/>
                                        <p:tgtEl>
                                          <p:spTgt spid="60418"/>
                                        </p:tgtEl>
                                        <p:attrNameLst>
                                          <p:attrName>ppt_w</p:attrName>
                                        </p:attrNameLst>
                                      </p:cBhvr>
                                      <p:tavLst>
                                        <p:tav tm="0">
                                          <p:val>
                                            <p:strVal val="#ppt_w*0.70"/>
                                          </p:val>
                                        </p:tav>
                                        <p:tav tm="100000">
                                          <p:val>
                                            <p:strVal val="#ppt_w"/>
                                          </p:val>
                                        </p:tav>
                                      </p:tavLst>
                                    </p:anim>
                                    <p:anim calcmode="lin" valueType="num">
                                      <p:cBhvr>
                                        <p:cTn id="13" dur="1000" fill="hold"/>
                                        <p:tgtEl>
                                          <p:spTgt spid="60418"/>
                                        </p:tgtEl>
                                        <p:attrNameLst>
                                          <p:attrName>ppt_h</p:attrName>
                                        </p:attrNameLst>
                                      </p:cBhvr>
                                      <p:tavLst>
                                        <p:tav tm="0">
                                          <p:val>
                                            <p:strVal val="#ppt_h"/>
                                          </p:val>
                                        </p:tav>
                                        <p:tav tm="100000">
                                          <p:val>
                                            <p:strVal val="#ppt_h"/>
                                          </p:val>
                                        </p:tav>
                                      </p:tavLst>
                                    </p:anim>
                                    <p:animEffect transition="in" filter="fade">
                                      <p:cBhvr>
                                        <p:cTn id="14" dur="1000"/>
                                        <p:tgtEl>
                                          <p:spTgt spid="60418"/>
                                        </p:tgtEl>
                                      </p:cBhvr>
                                    </p:animEffect>
                                  </p:childTnLst>
                                </p:cTn>
                              </p:par>
                            </p:childTnLst>
                          </p:cTn>
                        </p:par>
                        <p:par>
                          <p:cTn id="15" fill="hold">
                            <p:stCondLst>
                              <p:cond delay="1500"/>
                            </p:stCondLst>
                            <p:childTnLst>
                              <p:par>
                                <p:cTn id="16" presetID="6" presetClass="emph" presetSubtype="0" repeatCount="indefinite" nodeType="afterEffect">
                                  <p:stCondLst>
                                    <p:cond delay="0"/>
                                  </p:stCondLst>
                                  <p:childTnLst>
                                    <p:animScale>
                                      <p:cBhvr>
                                        <p:cTn id="17" dur="2000" fill="hold"/>
                                        <p:tgtEl>
                                          <p:spTgt spid="60418"/>
                                        </p:tgtEl>
                                      </p:cBhvr>
                                      <p:by x="150000" y="150000"/>
                                    </p:animScale>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nodeType="clickEffect">
                                  <p:stCondLst>
                                    <p:cond delay="0"/>
                                  </p:stCondLst>
                                  <p:childTnLst>
                                    <p:set>
                                      <p:cBhvr>
                                        <p:cTn id="21" dur="1" fill="hold">
                                          <p:stCondLst>
                                            <p:cond delay="0"/>
                                          </p:stCondLst>
                                        </p:cTn>
                                        <p:tgtEl>
                                          <p:spTgt spid="56340"/>
                                        </p:tgtEl>
                                        <p:attrNameLst>
                                          <p:attrName>style.visibility</p:attrName>
                                        </p:attrNameLst>
                                      </p:cBhvr>
                                      <p:to>
                                        <p:strVal val="visible"/>
                                      </p:to>
                                    </p:set>
                                    <p:animEffect transition="in" filter="dissolve">
                                      <p:cBhvr>
                                        <p:cTn id="22" dur="500"/>
                                        <p:tgtEl>
                                          <p:spTgt spid="56340"/>
                                        </p:tgtEl>
                                      </p:cBhvr>
                                    </p:animEffect>
                                  </p:childTnLst>
                                </p:cTn>
                              </p:par>
                              <p:par>
                                <p:cTn id="23" presetID="0" presetClass="path" presetSubtype="0" accel="50000" decel="50000" fill="hold" nodeType="withEffect">
                                  <p:stCondLst>
                                    <p:cond delay="0"/>
                                  </p:stCondLst>
                                  <p:childTnLst>
                                    <p:animMotion origin="layout" path="M -0.41684 0.53149 C -0.17726 0.51019 0.0625 0.48913 0.09635 0.43357 C 0.13021 0.37801 -0.19201 0.2595 -0.21354 0.19815 C -0.23524 0.13681 -0.06545 0.08704 -0.03351 0.06482 C -0.00174 0.0426 -0.01181 0.05371 -0.02188 0.06482 " pathEditMode="relative" ptsTypes="aaaaA">
                                      <p:cBhvr>
                                        <p:cTn id="24" dur="3000" fill="hold"/>
                                        <p:tgtEl>
                                          <p:spTgt spid="56340"/>
                                        </p:tgtEl>
                                        <p:attrNameLst>
                                          <p:attrName>ppt_x</p:attrName>
                                          <p:attrName>ppt_y</p:attrName>
                                        </p:attrNameLst>
                                      </p:cBhvr>
                                    </p:animMotion>
                                  </p:childTnLst>
                                </p:cTn>
                              </p:par>
                            </p:childTnLst>
                          </p:cTn>
                        </p:par>
                        <p:par>
                          <p:cTn id="25" fill="hold">
                            <p:stCondLst>
                              <p:cond delay="3000"/>
                            </p:stCondLst>
                            <p:childTnLst>
                              <p:par>
                                <p:cTn id="26" presetID="56" presetClass="path" presetSubtype="0" repeatCount="indefinite" accel="50000" decel="50000" fill="hold" nodeType="afterEffect">
                                  <p:stCondLst>
                                    <p:cond delay="0"/>
                                  </p:stCondLst>
                                  <p:childTnLst>
                                    <p:animMotion origin="layout" path="M 0.03646 -0.04166 L 0.07934 -0.08518 " pathEditMode="relative" rAng="0" ptsTypes="AA">
                                      <p:cBhvr>
                                        <p:cTn id="27" dur="500" fill="hold"/>
                                        <p:tgtEl>
                                          <p:spTgt spid="56340"/>
                                        </p:tgtEl>
                                        <p:attrNameLst>
                                          <p:attrName>ppt_x</p:attrName>
                                          <p:attrName>ppt_y</p:attrName>
                                        </p:attrNameLst>
                                      </p:cBhvr>
                                      <p:rCtr x="2100" y="-220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34920" grpId="0" animBg="1" autoUpdateAnimBg="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4610" name="Rectangle 2"/>
          <p:cNvSpPr>
            <a:spLocks noGrp="1" noChangeArrowheads="1"/>
          </p:cNvSpPr>
          <p:nvPr>
            <p:ph type="title"/>
          </p:nvPr>
        </p:nvSpPr>
        <p:spPr/>
        <p:txBody>
          <a:bodyPr>
            <a:normAutofit fontScale="90000"/>
          </a:bodyPr>
          <a:lstStyle/>
          <a:p>
            <a:pPr eaLnBrk="1" hangingPunct="1">
              <a:defRPr/>
            </a:pPr>
            <a:r>
              <a:rPr lang="en-US" sz="3800" dirty="0" smtClean="0"/>
              <a:t>How the Bay Impacts Air Quality</a:t>
            </a:r>
            <a:endParaRPr lang="en-US" sz="3800" dirty="0"/>
          </a:p>
        </p:txBody>
      </p:sp>
      <p:pic>
        <p:nvPicPr>
          <p:cNvPr id="58370" name="Picture 3" descr="t2w10_4panel19"/>
          <p:cNvPicPr>
            <a:picLocks noGrp="1" noChangeAspect="1" noChangeArrowheads="1"/>
          </p:cNvPicPr>
          <p:nvPr>
            <p:ph sz="half" idx="1"/>
          </p:nvPr>
        </p:nvPicPr>
        <p:blipFill>
          <a:blip r:embed="rId2"/>
          <a:srcRect l="15527" r="15527"/>
          <a:stretch>
            <a:fillRect/>
          </a:stretch>
        </p:blipFill>
        <p:spPr>
          <a:xfrm>
            <a:off x="569913" y="1481138"/>
            <a:ext cx="3925887" cy="4400550"/>
          </a:xfrm>
        </p:spPr>
      </p:pic>
      <p:sp>
        <p:nvSpPr>
          <p:cNvPr id="58371" name="Content Placeholder 2"/>
          <p:cNvSpPr>
            <a:spLocks noGrp="1"/>
          </p:cNvSpPr>
          <p:nvPr>
            <p:ph sz="half" idx="2"/>
          </p:nvPr>
        </p:nvSpPr>
        <p:spPr>
          <a:xfrm>
            <a:off x="4648200" y="1481138"/>
            <a:ext cx="4038600" cy="4748212"/>
          </a:xfrm>
        </p:spPr>
        <p:txBody>
          <a:bodyPr/>
          <a:lstStyle/>
          <a:p>
            <a:pPr eaLnBrk="1" hangingPunct="1">
              <a:lnSpc>
                <a:spcPct val="80000"/>
              </a:lnSpc>
            </a:pPr>
            <a:r>
              <a:rPr lang="en-US" sz="2000" smtClean="0"/>
              <a:t>The cool air above the Bay and </a:t>
            </a:r>
            <a:r>
              <a:rPr lang="ja-JP" altLang="en-US" sz="2000" smtClean="0"/>
              <a:t>“</a:t>
            </a:r>
            <a:r>
              <a:rPr lang="en-US" altLang="ja-JP" sz="2000" smtClean="0"/>
              <a:t>Bay Breezes</a:t>
            </a:r>
            <a:r>
              <a:rPr lang="ja-JP" altLang="en-US" sz="2000" smtClean="0"/>
              <a:t>”</a:t>
            </a:r>
            <a:r>
              <a:rPr lang="en-US" altLang="ja-JP" sz="2000" smtClean="0"/>
              <a:t> help make the Edgewood monitor the highest reader in the East</a:t>
            </a:r>
          </a:p>
          <a:p>
            <a:pPr eaLnBrk="1" hangingPunct="1">
              <a:lnSpc>
                <a:spcPct val="80000"/>
              </a:lnSpc>
            </a:pPr>
            <a:r>
              <a:rPr lang="en-US" sz="2000" smtClean="0"/>
              <a:t>Mobile source emissions from Washington and Baltimore are pushed to the northeast by summertime winds</a:t>
            </a:r>
          </a:p>
          <a:p>
            <a:pPr eaLnBrk="1" hangingPunct="1">
              <a:lnSpc>
                <a:spcPct val="80000"/>
              </a:lnSpc>
            </a:pPr>
            <a:r>
              <a:rPr lang="en-US" sz="2000" smtClean="0"/>
              <a:t>Cool air above the Bay acts as a wall and emissions and high ozone build up on the western edge of the Bay</a:t>
            </a:r>
          </a:p>
          <a:p>
            <a:pPr eaLnBrk="1" hangingPunct="1">
              <a:lnSpc>
                <a:spcPct val="80000"/>
              </a:lnSpc>
            </a:pPr>
            <a:r>
              <a:rPr lang="en-US" sz="2000" smtClean="0"/>
              <a:t>Almost always drives highest levels right at Edgewood</a:t>
            </a:r>
          </a:p>
          <a:p>
            <a:pPr eaLnBrk="1" hangingPunct="1">
              <a:lnSpc>
                <a:spcPct val="80000"/>
              </a:lnSpc>
            </a:pPr>
            <a:endParaRPr lang="en-US" sz="2000" smtClean="0"/>
          </a:p>
          <a:p>
            <a:pPr eaLnBrk="1" hangingPunct="1">
              <a:lnSpc>
                <a:spcPct val="80000"/>
              </a:lnSpc>
            </a:pPr>
            <a:endParaRPr lang="en-US" sz="2000" smtClean="0"/>
          </a:p>
        </p:txBody>
      </p:sp>
      <p:sp>
        <p:nvSpPr>
          <p:cNvPr id="58372" name="Rectangle 5"/>
          <p:cNvSpPr>
            <a:spLocks noChangeArrowheads="1"/>
          </p:cNvSpPr>
          <p:nvPr/>
        </p:nvSpPr>
        <p:spPr bwMode="auto">
          <a:xfrm>
            <a:off x="665163" y="1398588"/>
            <a:ext cx="8086725" cy="1447800"/>
          </a:xfrm>
          <a:prstGeom prst="rect">
            <a:avLst/>
          </a:prstGeom>
          <a:noFill/>
          <a:ln w="9525">
            <a:noFill/>
            <a:miter lim="800000"/>
            <a:headEnd/>
            <a:tailEnd/>
          </a:ln>
        </p:spPr>
        <p:txBody>
          <a:bodyPr/>
          <a:lstStyle/>
          <a:p>
            <a:pPr marL="342900" indent="-342900">
              <a:lnSpc>
                <a:spcPct val="80000"/>
              </a:lnSpc>
              <a:spcBef>
                <a:spcPct val="60000"/>
              </a:spcBef>
              <a:buClr>
                <a:srgbClr val="080808"/>
              </a:buClr>
              <a:buFontTx/>
              <a:buChar char="•"/>
            </a:pPr>
            <a:endParaRPr lang="en-US" sz="2000">
              <a:solidFill>
                <a:srgbClr val="080808"/>
              </a:solidFill>
              <a:latin typeface="Lucida Sans Unicode" pitchFamily="34" charset="0"/>
            </a:endParaRPr>
          </a:p>
        </p:txBody>
      </p:sp>
      <p:sp>
        <p:nvSpPr>
          <p:cNvPr id="964614" name="Oval 6"/>
          <p:cNvSpPr>
            <a:spLocks noChangeArrowheads="1"/>
          </p:cNvSpPr>
          <p:nvPr/>
        </p:nvSpPr>
        <p:spPr bwMode="auto">
          <a:xfrm>
            <a:off x="3144838" y="3754438"/>
            <a:ext cx="969962" cy="1803400"/>
          </a:xfrm>
          <a:prstGeom prst="ellipse">
            <a:avLst/>
          </a:prstGeom>
          <a:noFill/>
          <a:ln w="38100">
            <a:solidFill>
              <a:schemeClr val="tx1"/>
            </a:solidFill>
            <a:round/>
            <a:headEnd/>
            <a:tailEnd/>
          </a:ln>
        </p:spPr>
        <p:txBody>
          <a:bodyPr wrap="none" anchor="ctr"/>
          <a:lstStyle/>
          <a:p>
            <a:endParaRPr lang="en-US">
              <a:latin typeface="Lucida Sans Unicode" pitchFamily="34" charset="0"/>
            </a:endParaRPr>
          </a:p>
        </p:txBody>
      </p:sp>
      <p:sp>
        <p:nvSpPr>
          <p:cNvPr id="964616" name="AutoShape 8"/>
          <p:cNvSpPr>
            <a:spLocks noChangeArrowheads="1"/>
          </p:cNvSpPr>
          <p:nvPr/>
        </p:nvSpPr>
        <p:spPr bwMode="auto">
          <a:xfrm>
            <a:off x="3411538" y="4148138"/>
            <a:ext cx="352425" cy="266700"/>
          </a:xfrm>
          <a:prstGeom prst="star5">
            <a:avLst/>
          </a:prstGeom>
          <a:solidFill>
            <a:srgbClr val="000000"/>
          </a:solidFill>
          <a:ln w="38100">
            <a:solidFill>
              <a:schemeClr val="tx1"/>
            </a:solidFill>
            <a:miter lim="800000"/>
            <a:headEnd/>
            <a:tailEnd/>
          </a:ln>
          <a:effectLst/>
        </p:spPr>
        <p:txBody>
          <a:bodyPr wrap="none" anchor="ctr"/>
          <a:lstStyle/>
          <a:p>
            <a:pPr fontAlgn="auto">
              <a:spcBef>
                <a:spcPts val="0"/>
              </a:spcBef>
              <a:spcAft>
                <a:spcPts val="0"/>
              </a:spcAft>
              <a:defRPr/>
            </a:pPr>
            <a:endParaRPr lang="en-US">
              <a:latin typeface="+mn-lt"/>
              <a:ea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964614"/>
                                        </p:tgtEl>
                                        <p:attrNameLst>
                                          <p:attrName>style.visibility</p:attrName>
                                        </p:attrNameLst>
                                      </p:cBhvr>
                                      <p:to>
                                        <p:strVal val="visible"/>
                                      </p:to>
                                    </p:set>
                                    <p:animEffect transition="in" filter="wipe(down)">
                                      <p:cBhvr>
                                        <p:cTn id="7" dur="580">
                                          <p:stCondLst>
                                            <p:cond delay="0"/>
                                          </p:stCondLst>
                                        </p:cTn>
                                        <p:tgtEl>
                                          <p:spTgt spid="964614"/>
                                        </p:tgtEl>
                                      </p:cBhvr>
                                    </p:animEffect>
                                    <p:anim calcmode="lin" valueType="num">
                                      <p:cBhvr>
                                        <p:cTn id="8" dur="1822" tmFilter="0,0; 0.14,0.36; 0.43,0.73; 0.71,0.91; 1.0,1.0">
                                          <p:stCondLst>
                                            <p:cond delay="0"/>
                                          </p:stCondLst>
                                        </p:cTn>
                                        <p:tgtEl>
                                          <p:spTgt spid="96461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96461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96461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96461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964614"/>
                                        </p:tgtEl>
                                        <p:attrNameLst>
                                          <p:attrName>ppt_y</p:attrName>
                                        </p:attrNameLst>
                                      </p:cBhvr>
                                      <p:tavLst>
                                        <p:tav tm="0" fmla="#ppt_y-sin(pi*$)/81">
                                          <p:val>
                                            <p:fltVal val="0"/>
                                          </p:val>
                                        </p:tav>
                                        <p:tav tm="100000">
                                          <p:val>
                                            <p:fltVal val="1"/>
                                          </p:val>
                                        </p:tav>
                                      </p:tavLst>
                                    </p:anim>
                                    <p:animScale>
                                      <p:cBhvr>
                                        <p:cTn id="13" dur="26">
                                          <p:stCondLst>
                                            <p:cond delay="650"/>
                                          </p:stCondLst>
                                        </p:cTn>
                                        <p:tgtEl>
                                          <p:spTgt spid="964614"/>
                                        </p:tgtEl>
                                      </p:cBhvr>
                                      <p:to x="100000" y="60000"/>
                                    </p:animScale>
                                    <p:animScale>
                                      <p:cBhvr>
                                        <p:cTn id="14" dur="166" decel="50000">
                                          <p:stCondLst>
                                            <p:cond delay="676"/>
                                          </p:stCondLst>
                                        </p:cTn>
                                        <p:tgtEl>
                                          <p:spTgt spid="964614"/>
                                        </p:tgtEl>
                                      </p:cBhvr>
                                      <p:to x="100000" y="100000"/>
                                    </p:animScale>
                                    <p:animScale>
                                      <p:cBhvr>
                                        <p:cTn id="15" dur="26">
                                          <p:stCondLst>
                                            <p:cond delay="1312"/>
                                          </p:stCondLst>
                                        </p:cTn>
                                        <p:tgtEl>
                                          <p:spTgt spid="964614"/>
                                        </p:tgtEl>
                                      </p:cBhvr>
                                      <p:to x="100000" y="80000"/>
                                    </p:animScale>
                                    <p:animScale>
                                      <p:cBhvr>
                                        <p:cTn id="16" dur="166" decel="50000">
                                          <p:stCondLst>
                                            <p:cond delay="1338"/>
                                          </p:stCondLst>
                                        </p:cTn>
                                        <p:tgtEl>
                                          <p:spTgt spid="964614"/>
                                        </p:tgtEl>
                                      </p:cBhvr>
                                      <p:to x="100000" y="100000"/>
                                    </p:animScale>
                                    <p:animScale>
                                      <p:cBhvr>
                                        <p:cTn id="17" dur="26">
                                          <p:stCondLst>
                                            <p:cond delay="1642"/>
                                          </p:stCondLst>
                                        </p:cTn>
                                        <p:tgtEl>
                                          <p:spTgt spid="964614"/>
                                        </p:tgtEl>
                                      </p:cBhvr>
                                      <p:to x="100000" y="90000"/>
                                    </p:animScale>
                                    <p:animScale>
                                      <p:cBhvr>
                                        <p:cTn id="18" dur="166" decel="50000">
                                          <p:stCondLst>
                                            <p:cond delay="1668"/>
                                          </p:stCondLst>
                                        </p:cTn>
                                        <p:tgtEl>
                                          <p:spTgt spid="964614"/>
                                        </p:tgtEl>
                                      </p:cBhvr>
                                      <p:to x="100000" y="100000"/>
                                    </p:animScale>
                                    <p:animScale>
                                      <p:cBhvr>
                                        <p:cTn id="19" dur="26">
                                          <p:stCondLst>
                                            <p:cond delay="1808"/>
                                          </p:stCondLst>
                                        </p:cTn>
                                        <p:tgtEl>
                                          <p:spTgt spid="964614"/>
                                        </p:tgtEl>
                                      </p:cBhvr>
                                      <p:to x="100000" y="95000"/>
                                    </p:animScale>
                                    <p:animScale>
                                      <p:cBhvr>
                                        <p:cTn id="20" dur="166" decel="50000">
                                          <p:stCondLst>
                                            <p:cond delay="1834"/>
                                          </p:stCondLst>
                                        </p:cTn>
                                        <p:tgtEl>
                                          <p:spTgt spid="96461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64614"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eaLnBrk="1" hangingPunct="1">
              <a:defRPr/>
            </a:pPr>
            <a:r>
              <a:rPr lang="en-US" dirty="0" smtClean="0"/>
              <a:t>Addressing Upwind Power Plants</a:t>
            </a:r>
            <a:endParaRPr lang="en-US" dirty="0"/>
          </a:p>
        </p:txBody>
      </p:sp>
      <p:sp>
        <p:nvSpPr>
          <p:cNvPr id="59394" name="Content Placeholder 2"/>
          <p:cNvSpPr>
            <a:spLocks noGrp="1"/>
          </p:cNvSpPr>
          <p:nvPr>
            <p:ph idx="1"/>
          </p:nvPr>
        </p:nvSpPr>
        <p:spPr/>
        <p:txBody>
          <a:bodyPr/>
          <a:lstStyle/>
          <a:p>
            <a:pPr eaLnBrk="1" hangingPunct="1">
              <a:lnSpc>
                <a:spcPct val="80000"/>
              </a:lnSpc>
            </a:pPr>
            <a:r>
              <a:rPr lang="en-US" sz="2200" dirty="0" smtClean="0"/>
              <a:t>This has been a huge issue for the region over the past </a:t>
            </a:r>
            <a:br>
              <a:rPr lang="en-US" sz="2200" dirty="0" smtClean="0"/>
            </a:br>
            <a:r>
              <a:rPr lang="en-US" sz="2200" dirty="0" smtClean="0"/>
              <a:t>5 years</a:t>
            </a:r>
          </a:p>
          <a:p>
            <a:pPr eaLnBrk="1" hangingPunct="1">
              <a:lnSpc>
                <a:spcPct val="80000"/>
              </a:lnSpc>
            </a:pPr>
            <a:r>
              <a:rPr lang="en-US" sz="2200" dirty="0" smtClean="0"/>
              <a:t>Maryland and the District are involved in litigation and Governor O</a:t>
            </a:r>
            <a:r>
              <a:rPr lang="ja-JP" altLang="en-US" sz="2200" smtClean="0"/>
              <a:t>’</a:t>
            </a:r>
            <a:r>
              <a:rPr lang="en-US" altLang="ja-JP" sz="2200" dirty="0" err="1" smtClean="0"/>
              <a:t>Malley</a:t>
            </a:r>
            <a:r>
              <a:rPr lang="en-US" altLang="ja-JP" sz="2200" dirty="0" smtClean="0"/>
              <a:t> was one of 9 Governors to submit a petition to EPA over this issue in 2013</a:t>
            </a:r>
          </a:p>
          <a:p>
            <a:pPr eaLnBrk="1" hangingPunct="1">
              <a:lnSpc>
                <a:spcPct val="80000"/>
              </a:lnSpc>
            </a:pPr>
            <a:r>
              <a:rPr lang="en-US" sz="2200" dirty="0" smtClean="0"/>
              <a:t>The issue appears to be close to a resolution</a:t>
            </a:r>
          </a:p>
          <a:p>
            <a:pPr eaLnBrk="1" hangingPunct="1">
              <a:lnSpc>
                <a:spcPct val="80000"/>
              </a:lnSpc>
            </a:pPr>
            <a:r>
              <a:rPr lang="en-US" sz="2200" dirty="0" smtClean="0"/>
              <a:t>Upwind power plants have invested $135 Billion in pollution controls since 2002 – More through 2018</a:t>
            </a:r>
          </a:p>
          <a:p>
            <a:pPr eaLnBrk="1" hangingPunct="1">
              <a:lnSpc>
                <a:spcPct val="80000"/>
              </a:lnSpc>
            </a:pPr>
            <a:r>
              <a:rPr lang="en-US" sz="2200" dirty="0" smtClean="0"/>
              <a:t>Emissions have, and will continue to drop dramatically through 2018</a:t>
            </a:r>
          </a:p>
          <a:p>
            <a:pPr eaLnBrk="1" hangingPunct="1">
              <a:lnSpc>
                <a:spcPct val="80000"/>
              </a:lnSpc>
            </a:pPr>
            <a:r>
              <a:rPr lang="en-US" sz="2200" dirty="0" smtClean="0"/>
              <a:t>Ozone from upwind states has dropped significantly and will continue to go down</a:t>
            </a:r>
          </a:p>
          <a:p>
            <a:pPr eaLnBrk="1" hangingPunct="1">
              <a:lnSpc>
                <a:spcPct val="80000"/>
              </a:lnSpc>
            </a:pPr>
            <a:r>
              <a:rPr lang="en-US" sz="2200" dirty="0" smtClean="0"/>
              <a:t>Recent analyses indicate that by 2018 mobile sources will be … by far … the largest contributor to ozone in Washington and Baltimore</a:t>
            </a:r>
          </a:p>
          <a:p>
            <a:pPr eaLnBrk="1" hangingPunct="1">
              <a:lnSpc>
                <a:spcPct val="80000"/>
              </a:lnSpc>
            </a:pPr>
            <a:endParaRPr lang="en-US" sz="2100" dirty="0" smtClean="0"/>
          </a:p>
        </p:txBody>
      </p:sp>
      <p:sp>
        <p:nvSpPr>
          <p:cNvPr id="59395" name="Slide Number Placeholder 3"/>
          <p:cNvSpPr>
            <a:spLocks noGrp="1"/>
          </p:cNvSpPr>
          <p:nvPr>
            <p:ph type="sldNum" sz="quarter" idx="10"/>
          </p:nvPr>
        </p:nvSpPr>
        <p:spPr bwMode="auto">
          <a:noFill/>
          <a:ln>
            <a:miter lim="800000"/>
            <a:headEnd/>
            <a:tailEnd/>
          </a:ln>
        </p:spPr>
        <p:txBody>
          <a:bodyPr/>
          <a:lstStyle/>
          <a:p>
            <a:fld id="{E283696D-EC33-482B-9E1A-4B7DCF840497}" type="slidenum">
              <a:rPr lang="en-US"/>
              <a:pPr/>
              <a:t>20</a:t>
            </a:fld>
            <a:endParaRPr lang="en-US"/>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eaLnBrk="1" hangingPunct="1">
              <a:defRPr/>
            </a:pPr>
            <a:r>
              <a:rPr lang="en-US" dirty="0" smtClean="0"/>
              <a:t>Local NO</a:t>
            </a:r>
            <a:r>
              <a:rPr lang="en-US" baseline="-25000" dirty="0" smtClean="0"/>
              <a:t>x</a:t>
            </a:r>
            <a:r>
              <a:rPr lang="en-US" dirty="0" smtClean="0"/>
              <a:t> Contributors</a:t>
            </a:r>
            <a:endParaRPr lang="en-US" dirty="0"/>
          </a:p>
        </p:txBody>
      </p:sp>
      <p:graphicFrame>
        <p:nvGraphicFramePr>
          <p:cNvPr id="10" name="Content Placeholder 9"/>
          <p:cNvGraphicFramePr>
            <a:graphicFrameLocks noGrp="1"/>
          </p:cNvGraphicFramePr>
          <p:nvPr>
            <p:ph idx="1"/>
            <p:extLst>
              <p:ext uri="{D42A27DB-BD31-4B8C-83A1-F6EECF244321}">
                <p14:modId xmlns:p14="http://schemas.microsoft.com/office/powerpoint/2010/main" val="4266161063"/>
              </p:ext>
            </p:extLst>
          </p:nvPr>
        </p:nvGraphicFramePr>
        <p:xfrm>
          <a:off x="-288924" y="1296991"/>
          <a:ext cx="9958646" cy="5476872"/>
        </p:xfrm>
        <a:graphic>
          <a:graphicData uri="http://schemas.openxmlformats.org/drawingml/2006/chart">
            <c:chart xmlns:c="http://schemas.openxmlformats.org/drawingml/2006/chart" xmlns:r="http://schemas.openxmlformats.org/officeDocument/2006/relationships" r:id="rId3"/>
          </a:graphicData>
        </a:graphic>
      </p:graphicFrame>
      <p:sp>
        <p:nvSpPr>
          <p:cNvPr id="61443" name="Slide Number Placeholder 2"/>
          <p:cNvSpPr>
            <a:spLocks noGrp="1"/>
          </p:cNvSpPr>
          <p:nvPr>
            <p:ph type="sldNum" sz="quarter" idx="10"/>
          </p:nvPr>
        </p:nvSpPr>
        <p:spPr bwMode="auto">
          <a:noFill/>
          <a:ln>
            <a:miter lim="800000"/>
            <a:headEnd/>
            <a:tailEnd/>
          </a:ln>
        </p:spPr>
        <p:txBody>
          <a:bodyPr/>
          <a:lstStyle/>
          <a:p>
            <a:fld id="{310897EF-0EB6-49FB-8876-32AB44EE0592}" type="slidenum">
              <a:rPr lang="en-US">
                <a:solidFill>
                  <a:srgbClr val="004F76"/>
                </a:solidFill>
              </a:rPr>
              <a:pPr/>
              <a:t>21</a:t>
            </a:fld>
            <a:endParaRPr lang="en-US">
              <a:solidFill>
                <a:srgbClr val="004F76"/>
              </a:solidFill>
            </a:endParaRPr>
          </a:p>
        </p:txBody>
      </p:sp>
      <p:sp>
        <p:nvSpPr>
          <p:cNvPr id="5" name="Rounded Rectangular Callout 4"/>
          <p:cNvSpPr>
            <a:spLocks noChangeArrowheads="1"/>
          </p:cNvSpPr>
          <p:nvPr/>
        </p:nvSpPr>
        <p:spPr bwMode="auto">
          <a:xfrm>
            <a:off x="246063" y="5610225"/>
            <a:ext cx="3687762" cy="1022350"/>
          </a:xfrm>
          <a:prstGeom prst="wedgeRoundRectCallout">
            <a:avLst>
              <a:gd name="adj1" fmla="val -745"/>
              <a:gd name="adj2" fmla="val -112714"/>
              <a:gd name="adj3" fmla="val 16667"/>
            </a:avLst>
          </a:prstGeom>
          <a:solidFill>
            <a:srgbClr val="E8E804"/>
          </a:solidFill>
          <a:ln w="38100">
            <a:solidFill>
              <a:srgbClr val="FF0000"/>
            </a:solidFill>
            <a:round/>
            <a:headEnd/>
            <a:tailEnd/>
          </a:ln>
        </p:spPr>
        <p:txBody>
          <a:bodyPr/>
          <a:lstStyle/>
          <a:p>
            <a:pPr defTabSz="914400" eaLnBrk="0" hangingPunct="0"/>
            <a:r>
              <a:rPr lang="en-US" dirty="0">
                <a:solidFill>
                  <a:srgbClr val="004F76"/>
                </a:solidFill>
                <a:ea typeface="ＭＳ Ｐゴシック"/>
              </a:rPr>
              <a:t>On- Road mobile sources and </a:t>
            </a:r>
            <a:r>
              <a:rPr lang="en-US" dirty="0" err="1">
                <a:solidFill>
                  <a:srgbClr val="004F76"/>
                </a:solidFill>
                <a:ea typeface="ＭＳ Ｐゴシック"/>
              </a:rPr>
              <a:t>Nonroad</a:t>
            </a:r>
            <a:r>
              <a:rPr lang="en-US" dirty="0">
                <a:solidFill>
                  <a:srgbClr val="004F76"/>
                </a:solidFill>
                <a:ea typeface="ＭＳ Ｐゴシック"/>
              </a:rPr>
              <a:t> mobile source make up almost </a:t>
            </a:r>
            <a:r>
              <a:rPr lang="en-US" dirty="0" smtClean="0">
                <a:solidFill>
                  <a:srgbClr val="004F76"/>
                </a:solidFill>
                <a:ea typeface="ＭＳ Ｐゴシック"/>
              </a:rPr>
              <a:t>65</a:t>
            </a:r>
            <a:r>
              <a:rPr lang="en-US" dirty="0">
                <a:solidFill>
                  <a:srgbClr val="004F76"/>
                </a:solidFill>
                <a:ea typeface="ＭＳ Ｐゴシック"/>
              </a:rPr>
              <a:t>% of the inventory</a:t>
            </a:r>
          </a:p>
        </p:txBody>
      </p:sp>
      <p:graphicFrame>
        <p:nvGraphicFramePr>
          <p:cNvPr id="8" name="Chart 7"/>
          <p:cNvGraphicFramePr>
            <a:graphicFrameLocks/>
          </p:cNvGraphicFramePr>
          <p:nvPr>
            <p:extLst>
              <p:ext uri="{D42A27DB-BD31-4B8C-83A1-F6EECF244321}">
                <p14:modId xmlns:p14="http://schemas.microsoft.com/office/powerpoint/2010/main" val="4277549400"/>
              </p:ext>
            </p:extLst>
          </p:nvPr>
        </p:nvGraphicFramePr>
        <p:xfrm>
          <a:off x="771525" y="1263249"/>
          <a:ext cx="6324600" cy="5181600"/>
        </p:xfrm>
        <a:graphic>
          <a:graphicData uri="http://schemas.openxmlformats.org/drawingml/2006/chart">
            <c:chart xmlns:c="http://schemas.openxmlformats.org/drawingml/2006/chart" xmlns:r="http://schemas.openxmlformats.org/officeDocument/2006/relationships" r:id="rId4"/>
          </a:graphicData>
        </a:graphic>
      </p:graphicFrame>
      <p:sp>
        <p:nvSpPr>
          <p:cNvPr id="6" name="Rounded Rectangle 5"/>
          <p:cNvSpPr/>
          <p:nvPr/>
        </p:nvSpPr>
        <p:spPr bwMode="auto">
          <a:xfrm>
            <a:off x="1471613" y="494002"/>
            <a:ext cx="6145967" cy="4202899"/>
          </a:xfrm>
          <a:prstGeom prst="roundRect">
            <a:avLst/>
          </a:prstGeom>
          <a:solidFill>
            <a:srgbClr val="FFFF00"/>
          </a:solidFill>
          <a:ln w="38100" cap="flat" cmpd="sng" algn="ctr">
            <a:solidFill>
              <a:srgbClr val="FF0000"/>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vert="horz" wrap="square" lIns="91440" tIns="45720" rIns="91440" bIns="45720" numCol="1" rtlCol="0" anchor="t" anchorCtr="0" compatLnSpc="1">
            <a:prstTxWarp prst="textNoShape">
              <a:avLst/>
            </a:prstTxWarp>
          </a:bodyPr>
          <a:lstStyle/>
          <a:p>
            <a:pPr algn="ctr" defTabSz="914400" eaLnBrk="0" hangingPunct="0"/>
            <a:r>
              <a:rPr lang="en-US" sz="2400" dirty="0">
                <a:solidFill>
                  <a:srgbClr val="004F76"/>
                </a:solidFill>
                <a:latin typeface="Arial" charset="0"/>
                <a:ea typeface="ＭＳ Ｐゴシック"/>
              </a:rPr>
              <a:t>Deciphering Air Quality Lingo</a:t>
            </a:r>
          </a:p>
          <a:p>
            <a:pPr algn="ctr" defTabSz="914400" eaLnBrk="0" hangingPunct="0"/>
            <a:endParaRPr lang="en-US" dirty="0">
              <a:solidFill>
                <a:srgbClr val="004F76"/>
              </a:solidFill>
              <a:latin typeface="Arial" charset="0"/>
              <a:ea typeface="ＭＳ Ｐゴシック"/>
            </a:endParaRPr>
          </a:p>
          <a:p>
            <a:pPr defTabSz="914400" eaLnBrk="0" hangingPunct="0">
              <a:buFont typeface="Arial" pitchFamily="34" charset="0"/>
              <a:buChar char="•"/>
            </a:pPr>
            <a:r>
              <a:rPr lang="en-US" dirty="0">
                <a:solidFill>
                  <a:srgbClr val="004F76"/>
                </a:solidFill>
                <a:latin typeface="Arial" charset="0"/>
                <a:ea typeface="ＭＳ Ｐゴシック"/>
              </a:rPr>
              <a:t>  Point sources – Things with stacks</a:t>
            </a:r>
          </a:p>
          <a:p>
            <a:pPr defTabSz="914400" eaLnBrk="0" hangingPunct="0">
              <a:buFont typeface="Arial" pitchFamily="34" charset="0"/>
              <a:buChar char="•"/>
            </a:pPr>
            <a:r>
              <a:rPr lang="en-US" dirty="0">
                <a:solidFill>
                  <a:srgbClr val="004F76"/>
                </a:solidFill>
                <a:latin typeface="Arial" charset="0"/>
                <a:ea typeface="ＭＳ Ｐゴシック"/>
              </a:rPr>
              <a:t>  Mobile sources – Things with wheels</a:t>
            </a:r>
          </a:p>
          <a:p>
            <a:pPr defTabSz="914400" eaLnBrk="0" hangingPunct="0">
              <a:buFont typeface="Arial" pitchFamily="34" charset="0"/>
              <a:buChar char="•"/>
            </a:pPr>
            <a:r>
              <a:rPr lang="en-US" dirty="0">
                <a:solidFill>
                  <a:srgbClr val="004F76"/>
                </a:solidFill>
                <a:latin typeface="Arial" charset="0"/>
                <a:ea typeface="ＭＳ Ｐゴシック"/>
              </a:rPr>
              <a:t>  “On-Road” mobile sources – Cars and trucks</a:t>
            </a:r>
          </a:p>
          <a:p>
            <a:pPr defTabSz="914400" eaLnBrk="0" hangingPunct="0">
              <a:buFont typeface="Arial" pitchFamily="34" charset="0"/>
              <a:buChar char="•"/>
            </a:pPr>
            <a:r>
              <a:rPr lang="en-US" dirty="0">
                <a:solidFill>
                  <a:srgbClr val="004F76"/>
                </a:solidFill>
                <a:latin typeface="Arial" charset="0"/>
                <a:ea typeface="ＭＳ Ｐゴシック"/>
              </a:rPr>
              <a:t>  “</a:t>
            </a:r>
            <a:r>
              <a:rPr lang="en-US" dirty="0" err="1">
                <a:solidFill>
                  <a:srgbClr val="004F76"/>
                </a:solidFill>
                <a:latin typeface="Arial" charset="0"/>
                <a:ea typeface="ＭＳ Ｐゴシック"/>
              </a:rPr>
              <a:t>Nonroad</a:t>
            </a:r>
            <a:r>
              <a:rPr lang="en-US" dirty="0">
                <a:solidFill>
                  <a:srgbClr val="004F76"/>
                </a:solidFill>
                <a:latin typeface="Arial" charset="0"/>
                <a:ea typeface="ＭＳ Ｐゴシック"/>
              </a:rPr>
              <a:t>” mobile sources – Construction 	equipment, weed-</a:t>
            </a:r>
            <a:r>
              <a:rPr lang="en-US" dirty="0" err="1">
                <a:solidFill>
                  <a:srgbClr val="004F76"/>
                </a:solidFill>
                <a:latin typeface="Arial" charset="0"/>
                <a:ea typeface="ＭＳ Ｐゴシック"/>
              </a:rPr>
              <a:t>wackers</a:t>
            </a:r>
            <a:r>
              <a:rPr lang="en-US" dirty="0">
                <a:solidFill>
                  <a:srgbClr val="004F76"/>
                </a:solidFill>
                <a:latin typeface="Arial" charset="0"/>
                <a:ea typeface="ＭＳ Ｐゴシック"/>
              </a:rPr>
              <a:t>, lawn mowers, etc</a:t>
            </a:r>
          </a:p>
          <a:p>
            <a:pPr defTabSz="914400" eaLnBrk="0" hangingPunct="0">
              <a:buFont typeface="Arial" pitchFamily="34" charset="0"/>
              <a:buChar char="•"/>
            </a:pPr>
            <a:r>
              <a:rPr lang="en-US" dirty="0">
                <a:solidFill>
                  <a:srgbClr val="004F76"/>
                </a:solidFill>
                <a:latin typeface="Arial" charset="0"/>
                <a:ea typeface="ＭＳ Ｐゴシック"/>
              </a:rPr>
              <a:t>  Area sources – Small things … dry cleaners, paint 	and consumer product use, etc. </a:t>
            </a:r>
          </a:p>
          <a:p>
            <a:pPr defTabSz="914400" eaLnBrk="0" hangingPunct="0">
              <a:buFont typeface="Arial" pitchFamily="34" charset="0"/>
              <a:buChar char="•"/>
            </a:pPr>
            <a:r>
              <a:rPr lang="en-US" dirty="0">
                <a:solidFill>
                  <a:srgbClr val="004F76"/>
                </a:solidFill>
                <a:latin typeface="Arial" charset="0"/>
                <a:ea typeface="ＭＳ Ｐゴシック"/>
              </a:rPr>
              <a:t>  EGUs – Electric Generating Units (power plants)</a:t>
            </a:r>
          </a:p>
          <a:p>
            <a:pPr defTabSz="914400" eaLnBrk="0" hangingPunct="0">
              <a:buFont typeface="Arial" pitchFamily="34" charset="0"/>
              <a:buChar char="•"/>
            </a:pPr>
            <a:r>
              <a:rPr lang="en-US" dirty="0">
                <a:solidFill>
                  <a:srgbClr val="004F76"/>
                </a:solidFill>
                <a:latin typeface="Arial" charset="0"/>
                <a:ea typeface="ＭＳ Ｐゴシック"/>
              </a:rPr>
              <a:t>  Biogenic emissions – Trees and plants</a:t>
            </a:r>
          </a:p>
          <a:p>
            <a:pPr defTabSz="914400" eaLnBrk="0" hangingPunct="0">
              <a:buFont typeface="Arial" pitchFamily="34" charset="0"/>
              <a:buChar char="•"/>
            </a:pPr>
            <a:r>
              <a:rPr lang="en-US" dirty="0">
                <a:solidFill>
                  <a:srgbClr val="004F76"/>
                </a:solidFill>
                <a:latin typeface="Arial" charset="0"/>
                <a:ea typeface="ＭＳ Ｐゴシック"/>
              </a:rPr>
              <a:t>  ICBC – Natural background</a:t>
            </a:r>
          </a:p>
          <a:p>
            <a:pPr defTabSz="914400" eaLnBrk="0" hangingPunct="0">
              <a:buFont typeface="Arial" pitchFamily="34" charset="0"/>
              <a:buChar char="•"/>
            </a:pPr>
            <a:r>
              <a:rPr lang="en-US" dirty="0">
                <a:solidFill>
                  <a:srgbClr val="004F76"/>
                </a:solidFill>
                <a:latin typeface="Arial" charset="0"/>
                <a:ea typeface="ＭＳ Ｐゴシック"/>
              </a:rPr>
              <a:t>  OTR – The 13 state Ozone Transport Region</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heckerboard(across)">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5" presetClass="exit" presetSubtype="10" fill="hold" grpId="1" nodeType="clickEffect">
                                  <p:stCondLst>
                                    <p:cond delay="0"/>
                                  </p:stCondLst>
                                  <p:childTnLst>
                                    <p:animEffect transition="out" filter="checkerboard(across)">
                                      <p:cBhvr>
                                        <p:cTn id="11" dur="500"/>
                                        <p:tgtEl>
                                          <p:spTgt spid="6"/>
                                        </p:tgtEl>
                                      </p:cBhvr>
                                    </p:animEffect>
                                    <p:set>
                                      <p:cBhvr>
                                        <p:cTn id="12" dur="1" fill="hold">
                                          <p:stCondLst>
                                            <p:cond delay="499"/>
                                          </p:stCondLst>
                                        </p:cTn>
                                        <p:tgtEl>
                                          <p:spTgt spid="6"/>
                                        </p:tgtEl>
                                        <p:attrNameLst>
                                          <p:attrName>style.visibility</p:attrName>
                                        </p:attrNameLst>
                                      </p:cBhvr>
                                      <p:to>
                                        <p:strVal val="hidden"/>
                                      </p:to>
                                    </p:set>
                                  </p:childTnLst>
                                </p:cTn>
                              </p:par>
                            </p:childTnLst>
                          </p:cTn>
                        </p:par>
                        <p:par>
                          <p:cTn id="13" fill="hold">
                            <p:stCondLst>
                              <p:cond delay="500"/>
                            </p:stCondLst>
                            <p:childTnLst>
                              <p:par>
                                <p:cTn id="14" presetID="2" presetClass="entr" presetSubtype="2" fill="hold" grpId="0" nodeType="after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additive="base">
                                        <p:cTn id="16" dur="500" fill="hold"/>
                                        <p:tgtEl>
                                          <p:spTgt spid="5"/>
                                        </p:tgtEl>
                                        <p:attrNameLst>
                                          <p:attrName>ppt_x</p:attrName>
                                        </p:attrNameLst>
                                      </p:cBhvr>
                                      <p:tavLst>
                                        <p:tav tm="0">
                                          <p:val>
                                            <p:strVal val="1+#ppt_w/2"/>
                                          </p:val>
                                        </p:tav>
                                        <p:tav tm="100000">
                                          <p:val>
                                            <p:strVal val="#ppt_x"/>
                                          </p:val>
                                        </p:tav>
                                      </p:tavLst>
                                    </p:anim>
                                    <p:anim calcmode="lin" valueType="num">
                                      <p:cBhvr additive="base">
                                        <p:cTn id="17"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6" grpId="1"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96388" y="13836"/>
            <a:ext cx="7772400" cy="3222885"/>
          </a:xfrm>
        </p:spPr>
        <p:txBody>
          <a:bodyPr>
            <a:normAutofit/>
          </a:bodyPr>
          <a:lstStyle/>
          <a:p>
            <a:r>
              <a:rPr lang="en-US" dirty="0" smtClean="0"/>
              <a:t>Ozone Source Apportionment Technology (OSAT) </a:t>
            </a:r>
            <a:br>
              <a:rPr lang="en-US" dirty="0" smtClean="0"/>
            </a:br>
            <a:endParaRPr lang="en-US" dirty="0"/>
          </a:p>
        </p:txBody>
      </p:sp>
      <p:sp>
        <p:nvSpPr>
          <p:cNvPr id="4" name="Slide Number Placeholder 3"/>
          <p:cNvSpPr>
            <a:spLocks noGrp="1"/>
          </p:cNvSpPr>
          <p:nvPr>
            <p:ph type="sldNum" sz="quarter" idx="10"/>
          </p:nvPr>
        </p:nvSpPr>
        <p:spPr/>
        <p:txBody>
          <a:bodyPr/>
          <a:lstStyle/>
          <a:p>
            <a:fld id="{279EF30D-E32F-47A6-97E4-F80D35CAB52D}" type="slidenum">
              <a:rPr lang="en-US" smtClean="0"/>
              <a:pPr/>
              <a:t>22</a:t>
            </a:fld>
            <a:endParaRPr lang="en-US"/>
          </a:p>
        </p:txBody>
      </p:sp>
      <p:sp>
        <p:nvSpPr>
          <p:cNvPr id="5" name="Content Placeholder 2"/>
          <p:cNvSpPr>
            <a:spLocks noGrp="1"/>
          </p:cNvSpPr>
          <p:nvPr>
            <p:ph idx="1"/>
          </p:nvPr>
        </p:nvSpPr>
        <p:spPr>
          <a:xfrm>
            <a:off x="1096388" y="2452254"/>
            <a:ext cx="7590412" cy="3554845"/>
          </a:xfrm>
        </p:spPr>
        <p:txBody>
          <a:bodyPr/>
          <a:lstStyle/>
          <a:p>
            <a:r>
              <a:rPr lang="en-US" dirty="0" smtClean="0"/>
              <a:t>New photochemical modeling tool that allows policy makers to work backwards through the model to determine:</a:t>
            </a:r>
          </a:p>
          <a:p>
            <a:pPr lvl="1"/>
            <a:r>
              <a:rPr lang="en-US" dirty="0" smtClean="0"/>
              <a:t>Where our ozone problems are coming from?</a:t>
            </a:r>
          </a:p>
          <a:p>
            <a:pPr lvl="1"/>
            <a:r>
              <a:rPr lang="en-US" dirty="0" smtClean="0"/>
              <a:t>What sources are creating the problems?</a:t>
            </a:r>
          </a:p>
          <a:p>
            <a:pPr lvl="1"/>
            <a:r>
              <a:rPr lang="en-US" dirty="0" smtClean="0"/>
              <a:t>Which sources in which states are causing </a:t>
            </a:r>
            <a:r>
              <a:rPr lang="en-US" smtClean="0"/>
              <a:t>the problems?</a:t>
            </a:r>
            <a:endParaRPr lang="en-US" dirty="0" smtClean="0"/>
          </a:p>
          <a:p>
            <a:pPr>
              <a:buNone/>
            </a:pPr>
            <a:endParaRPr lang="en-US" dirty="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Private Sector OSAT Results</a:t>
            </a:r>
            <a:br>
              <a:rPr lang="en-US" dirty="0" smtClean="0"/>
            </a:br>
            <a:r>
              <a:rPr lang="en-US" dirty="0" smtClean="0"/>
              <a:t>River Terrace</a:t>
            </a:r>
            <a:endParaRPr lang="en-US" dirty="0"/>
          </a:p>
        </p:txBody>
      </p:sp>
      <p:pic>
        <p:nvPicPr>
          <p:cNvPr id="3" name="Picture 2"/>
          <p:cNvPicPr/>
          <p:nvPr/>
        </p:nvPicPr>
        <p:blipFill>
          <a:blip r:embed="rId3">
            <a:lum bright="-10000"/>
          </a:blip>
          <a:srcRect l="51720" t="37677" r="9465" b="1846"/>
          <a:stretch>
            <a:fillRect/>
          </a:stretch>
        </p:blipFill>
        <p:spPr bwMode="auto">
          <a:xfrm>
            <a:off x="1482430" y="1496280"/>
            <a:ext cx="6594749" cy="4114804"/>
          </a:xfrm>
          <a:prstGeom prst="rect">
            <a:avLst/>
          </a:prstGeom>
          <a:ln w="38100" cap="sq">
            <a:solidFill>
              <a:srgbClr val="C00000"/>
            </a:solidFill>
            <a:prstDash val="solid"/>
            <a:miter lim="800000"/>
          </a:ln>
          <a:effectLst>
            <a:outerShdw blurRad="50800" dist="38100" dir="2700000" algn="tl" rotWithShape="0">
              <a:srgbClr val="000000">
                <a:alpha val="43000"/>
              </a:srgbClr>
            </a:outerShdw>
          </a:effectLst>
        </p:spPr>
      </p:pic>
      <p:sp>
        <p:nvSpPr>
          <p:cNvPr id="4" name="TextBox 3"/>
          <p:cNvSpPr txBox="1"/>
          <p:nvPr/>
        </p:nvSpPr>
        <p:spPr>
          <a:xfrm>
            <a:off x="6541358" y="4923188"/>
            <a:ext cx="1577386" cy="646331"/>
          </a:xfrm>
          <a:prstGeom prst="rect">
            <a:avLst/>
          </a:prstGeom>
          <a:noFill/>
        </p:spPr>
        <p:txBody>
          <a:bodyPr wrap="square" rtlCol="0">
            <a:spAutoFit/>
          </a:bodyPr>
          <a:lstStyle/>
          <a:p>
            <a:r>
              <a:rPr lang="en-US" dirty="0" smtClean="0"/>
              <a:t>River Terrace</a:t>
            </a:r>
          </a:p>
          <a:p>
            <a:r>
              <a:rPr lang="en-US" dirty="0" smtClean="0"/>
              <a:t>#110010041</a:t>
            </a:r>
          </a:p>
        </p:txBody>
      </p:sp>
      <p:sp>
        <p:nvSpPr>
          <p:cNvPr id="5" name="TextBox 4"/>
          <p:cNvSpPr txBox="1"/>
          <p:nvPr/>
        </p:nvSpPr>
        <p:spPr>
          <a:xfrm>
            <a:off x="4180306" y="5973449"/>
            <a:ext cx="3169328" cy="646331"/>
          </a:xfrm>
          <a:prstGeom prst="rect">
            <a:avLst/>
          </a:prstGeom>
          <a:noFill/>
        </p:spPr>
        <p:txBody>
          <a:bodyPr wrap="square" rtlCol="0">
            <a:spAutoFit/>
          </a:bodyPr>
          <a:lstStyle/>
          <a:p>
            <a:r>
              <a:rPr lang="en-US" dirty="0" smtClean="0"/>
              <a:t>Midwest Ozone Group (MOG) 2010 </a:t>
            </a:r>
            <a:r>
              <a:rPr lang="en-US" dirty="0" err="1" smtClean="0"/>
              <a:t>CAMx</a:t>
            </a:r>
            <a:r>
              <a:rPr lang="en-US" dirty="0" smtClean="0"/>
              <a:t> Modeling</a:t>
            </a:r>
            <a:endParaRPr lang="en-US" dirty="0"/>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2010 OSAT Results</a:t>
            </a:r>
            <a:br>
              <a:rPr lang="en-US" dirty="0" smtClean="0"/>
            </a:br>
            <a:r>
              <a:rPr lang="en-US" dirty="0" err="1" smtClean="0"/>
              <a:t>Takoma</a:t>
            </a:r>
            <a:r>
              <a:rPr lang="en-US" dirty="0" smtClean="0"/>
              <a:t> Park</a:t>
            </a:r>
            <a:endParaRPr lang="en-US" dirty="0"/>
          </a:p>
        </p:txBody>
      </p:sp>
      <p:pic>
        <p:nvPicPr>
          <p:cNvPr id="3" name="Picture 2"/>
          <p:cNvPicPr/>
          <p:nvPr/>
        </p:nvPicPr>
        <p:blipFill>
          <a:blip r:embed="rId3">
            <a:lum bright="-10000"/>
          </a:blip>
          <a:srcRect l="6231" t="23173" r="55481" b="16399"/>
          <a:stretch>
            <a:fillRect/>
          </a:stretch>
        </p:blipFill>
        <p:spPr bwMode="auto">
          <a:xfrm>
            <a:off x="1562470" y="1535837"/>
            <a:ext cx="6569476" cy="4364478"/>
          </a:xfrm>
          <a:prstGeom prst="rect">
            <a:avLst/>
          </a:prstGeom>
          <a:ln w="38100" cap="sq">
            <a:solidFill>
              <a:srgbClr val="FFC000"/>
            </a:solidFill>
            <a:prstDash val="solid"/>
            <a:miter lim="800000"/>
          </a:ln>
          <a:effectLst>
            <a:outerShdw blurRad="50800" dist="38100" dir="2700000" algn="tl" rotWithShape="0">
              <a:srgbClr val="000000">
                <a:alpha val="43000"/>
              </a:srgbClr>
            </a:outerShdw>
          </a:effectLst>
        </p:spPr>
      </p:pic>
      <p:sp>
        <p:nvSpPr>
          <p:cNvPr id="4" name="TextBox 3"/>
          <p:cNvSpPr txBox="1"/>
          <p:nvPr/>
        </p:nvSpPr>
        <p:spPr>
          <a:xfrm>
            <a:off x="6554560" y="5218331"/>
            <a:ext cx="1577386" cy="646331"/>
          </a:xfrm>
          <a:prstGeom prst="rect">
            <a:avLst/>
          </a:prstGeom>
          <a:noFill/>
        </p:spPr>
        <p:txBody>
          <a:bodyPr wrap="square" rtlCol="0">
            <a:spAutoFit/>
          </a:bodyPr>
          <a:lstStyle/>
          <a:p>
            <a:r>
              <a:rPr lang="en-US" dirty="0" err="1" smtClean="0"/>
              <a:t>Takoma</a:t>
            </a:r>
            <a:r>
              <a:rPr lang="en-US" dirty="0" smtClean="0"/>
              <a:t> Park</a:t>
            </a:r>
          </a:p>
          <a:p>
            <a:r>
              <a:rPr lang="en-US" dirty="0" smtClean="0"/>
              <a:t>#110010025</a:t>
            </a:r>
          </a:p>
        </p:txBody>
      </p:sp>
      <p:sp>
        <p:nvSpPr>
          <p:cNvPr id="5" name="TextBox 4"/>
          <p:cNvSpPr txBox="1"/>
          <p:nvPr/>
        </p:nvSpPr>
        <p:spPr>
          <a:xfrm>
            <a:off x="4208016" y="6347534"/>
            <a:ext cx="3169328" cy="369332"/>
          </a:xfrm>
          <a:prstGeom prst="rect">
            <a:avLst/>
          </a:prstGeom>
          <a:noFill/>
        </p:spPr>
        <p:txBody>
          <a:bodyPr wrap="square" rtlCol="0">
            <a:spAutoFit/>
          </a:bodyPr>
          <a:lstStyle/>
          <a:p>
            <a:r>
              <a:rPr lang="en-US" dirty="0" smtClean="0"/>
              <a:t>MOG 2010 </a:t>
            </a:r>
            <a:r>
              <a:rPr lang="en-US" dirty="0" err="1" smtClean="0"/>
              <a:t>CAMx</a:t>
            </a:r>
            <a:r>
              <a:rPr lang="en-US" dirty="0" smtClean="0"/>
              <a:t> Modeling</a:t>
            </a:r>
            <a:endParaRPr lang="en-US" dirty="0"/>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1456878" y="3880971"/>
            <a:ext cx="6718300" cy="1496631"/>
          </a:xfrm>
          <a:prstGeom prst="rect">
            <a:avLst/>
          </a:prstGeom>
        </p:spPr>
      </p:pic>
      <p:pic>
        <p:nvPicPr>
          <p:cNvPr id="3" name="Picture 2"/>
          <p:cNvPicPr>
            <a:picLocks noChangeAspect="1"/>
          </p:cNvPicPr>
          <p:nvPr/>
        </p:nvPicPr>
        <p:blipFill>
          <a:blip r:embed="rId4"/>
          <a:stretch>
            <a:fillRect/>
          </a:stretch>
        </p:blipFill>
        <p:spPr>
          <a:xfrm>
            <a:off x="1366152" y="1821698"/>
            <a:ext cx="6809014" cy="1531101"/>
          </a:xfrm>
          <a:prstGeom prst="rect">
            <a:avLst/>
          </a:prstGeom>
        </p:spPr>
      </p:pic>
      <p:sp>
        <p:nvSpPr>
          <p:cNvPr id="6" name="Title 1"/>
          <p:cNvSpPr>
            <a:spLocks noGrp="1"/>
          </p:cNvSpPr>
          <p:nvPr>
            <p:ph type="title"/>
          </p:nvPr>
        </p:nvSpPr>
        <p:spPr/>
        <p:txBody>
          <a:bodyPr>
            <a:normAutofit fontScale="90000"/>
          </a:bodyPr>
          <a:lstStyle/>
          <a:p>
            <a:r>
              <a:rPr lang="en-US" dirty="0" smtClean="0"/>
              <a:t>Preliminary OTC OSAT - 2018</a:t>
            </a:r>
            <a:br>
              <a:rPr lang="en-US" dirty="0" smtClean="0"/>
            </a:br>
            <a:r>
              <a:rPr lang="en-US" dirty="0" smtClean="0"/>
              <a:t>Arlington and Fairfax</a:t>
            </a:r>
            <a:endParaRPr lang="en-US" dirty="0"/>
          </a:p>
        </p:txBody>
      </p:sp>
      <p:sp>
        <p:nvSpPr>
          <p:cNvPr id="5" name="Rounded Rectangular Callout 4"/>
          <p:cNvSpPr>
            <a:spLocks noChangeArrowheads="1"/>
          </p:cNvSpPr>
          <p:nvPr/>
        </p:nvSpPr>
        <p:spPr bwMode="auto">
          <a:xfrm>
            <a:off x="6337300" y="3880971"/>
            <a:ext cx="2349500" cy="1765300"/>
          </a:xfrm>
          <a:prstGeom prst="wedgeRoundRectCallout">
            <a:avLst>
              <a:gd name="adj1" fmla="val -113101"/>
              <a:gd name="adj2" fmla="val -79459"/>
              <a:gd name="adj3" fmla="val 16667"/>
            </a:avLst>
          </a:prstGeom>
          <a:solidFill>
            <a:srgbClr val="E8E804"/>
          </a:solidFill>
          <a:ln w="38100">
            <a:solidFill>
              <a:srgbClr val="FF0000"/>
            </a:solidFill>
            <a:round/>
            <a:headEnd/>
            <a:tailEnd/>
          </a:ln>
        </p:spPr>
        <p:txBody>
          <a:bodyPr/>
          <a:lstStyle/>
          <a:p>
            <a:pPr defTabSz="914400" eaLnBrk="0" hangingPunct="0"/>
            <a:r>
              <a:rPr lang="en-US" sz="2000" dirty="0" smtClean="0"/>
              <a:t>About 80% of </a:t>
            </a:r>
            <a:r>
              <a:rPr lang="en-US" sz="2000" dirty="0"/>
              <a:t>the man-made contribution comes from mobile sources</a:t>
            </a:r>
          </a:p>
        </p:txBody>
      </p:sp>
    </p:spTree>
    <p:extLst>
      <p:ext uri="{BB962C8B-B14F-4D97-AF65-F5344CB8AC3E}">
        <p14:creationId xmlns:p14="http://schemas.microsoft.com/office/powerpoint/2010/main" val="12099740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1+#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stretch>
            <a:fillRect/>
          </a:stretch>
        </p:blipFill>
        <p:spPr>
          <a:xfrm>
            <a:off x="1070428" y="3962379"/>
            <a:ext cx="6946900" cy="1468094"/>
          </a:xfrm>
          <a:prstGeom prst="rect">
            <a:avLst/>
          </a:prstGeom>
        </p:spPr>
      </p:pic>
      <p:pic>
        <p:nvPicPr>
          <p:cNvPr id="5" name="Picture 4"/>
          <p:cNvPicPr>
            <a:picLocks noChangeAspect="1"/>
          </p:cNvPicPr>
          <p:nvPr/>
        </p:nvPicPr>
        <p:blipFill>
          <a:blip r:embed="rId4"/>
          <a:stretch>
            <a:fillRect/>
          </a:stretch>
        </p:blipFill>
        <p:spPr>
          <a:xfrm>
            <a:off x="1092201" y="1703287"/>
            <a:ext cx="6946899" cy="1453570"/>
          </a:xfrm>
          <a:prstGeom prst="rect">
            <a:avLst/>
          </a:prstGeom>
        </p:spPr>
      </p:pic>
      <p:sp>
        <p:nvSpPr>
          <p:cNvPr id="2" name="Title 1"/>
          <p:cNvSpPr>
            <a:spLocks noGrp="1"/>
          </p:cNvSpPr>
          <p:nvPr>
            <p:ph type="title"/>
          </p:nvPr>
        </p:nvSpPr>
        <p:spPr>
          <a:xfrm>
            <a:off x="914399" y="316203"/>
            <a:ext cx="8007927" cy="1143000"/>
          </a:xfrm>
        </p:spPr>
        <p:txBody>
          <a:bodyPr>
            <a:normAutofit fontScale="90000"/>
          </a:bodyPr>
          <a:lstStyle/>
          <a:p>
            <a:r>
              <a:rPr lang="en-US" dirty="0" smtClean="0"/>
              <a:t>Preliminary OTC OSAT - 2018</a:t>
            </a:r>
            <a:br>
              <a:rPr lang="en-US" dirty="0" smtClean="0"/>
            </a:br>
            <a:r>
              <a:rPr lang="en-US" dirty="0" smtClean="0"/>
              <a:t>PG Equestrian Center and McMillan</a:t>
            </a:r>
            <a:endParaRPr lang="en-US" dirty="0"/>
          </a:p>
        </p:txBody>
      </p:sp>
      <p:sp>
        <p:nvSpPr>
          <p:cNvPr id="6" name="Rounded Rectangular Callout 5"/>
          <p:cNvSpPr>
            <a:spLocks noChangeArrowheads="1"/>
          </p:cNvSpPr>
          <p:nvPr/>
        </p:nvSpPr>
        <p:spPr bwMode="auto">
          <a:xfrm>
            <a:off x="6572826" y="3483943"/>
            <a:ext cx="2349500" cy="1765300"/>
          </a:xfrm>
          <a:prstGeom prst="wedgeRoundRectCallout">
            <a:avLst>
              <a:gd name="adj1" fmla="val -126073"/>
              <a:gd name="adj2" fmla="val -81310"/>
              <a:gd name="adj3" fmla="val 16667"/>
            </a:avLst>
          </a:prstGeom>
          <a:solidFill>
            <a:srgbClr val="E8E804"/>
          </a:solidFill>
          <a:ln w="38100">
            <a:solidFill>
              <a:srgbClr val="FF0000"/>
            </a:solidFill>
            <a:round/>
            <a:headEnd/>
            <a:tailEnd/>
          </a:ln>
        </p:spPr>
        <p:txBody>
          <a:bodyPr/>
          <a:lstStyle/>
          <a:p>
            <a:pPr defTabSz="914400" eaLnBrk="0" hangingPunct="0"/>
            <a:r>
              <a:rPr lang="en-US" sz="2000" dirty="0" smtClean="0"/>
              <a:t>Again man-made </a:t>
            </a:r>
            <a:r>
              <a:rPr lang="en-US" sz="2000" dirty="0"/>
              <a:t>contribution </a:t>
            </a:r>
            <a:r>
              <a:rPr lang="en-US" sz="2000" dirty="0" smtClean="0"/>
              <a:t>is dominated by mobile source emissions</a:t>
            </a:r>
            <a:endParaRPr lang="en-US" sz="2000" dirty="0"/>
          </a:p>
        </p:txBody>
      </p:sp>
    </p:spTree>
    <p:extLst>
      <p:ext uri="{BB962C8B-B14F-4D97-AF65-F5344CB8AC3E}">
        <p14:creationId xmlns:p14="http://schemas.microsoft.com/office/powerpoint/2010/main" val="28269334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1+#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00332" y="176162"/>
            <a:ext cx="7772400" cy="1143000"/>
          </a:xfrm>
        </p:spPr>
        <p:txBody>
          <a:bodyPr/>
          <a:lstStyle/>
          <a:p>
            <a:pPr eaLnBrk="1" hangingPunct="1">
              <a:defRPr/>
            </a:pPr>
            <a:r>
              <a:rPr lang="en-US" dirty="0" smtClean="0"/>
              <a:t>More on Contribution</a:t>
            </a:r>
            <a:endParaRPr lang="en-US" dirty="0"/>
          </a:p>
        </p:txBody>
      </p:sp>
      <p:sp>
        <p:nvSpPr>
          <p:cNvPr id="65538" name="Slide Number Placeholder 3"/>
          <p:cNvSpPr>
            <a:spLocks noGrp="1"/>
          </p:cNvSpPr>
          <p:nvPr>
            <p:ph type="sldNum" sz="quarter" idx="10"/>
          </p:nvPr>
        </p:nvSpPr>
        <p:spPr bwMode="auto">
          <a:noFill/>
          <a:ln>
            <a:miter lim="800000"/>
            <a:headEnd/>
            <a:tailEnd/>
          </a:ln>
        </p:spPr>
        <p:txBody>
          <a:bodyPr/>
          <a:lstStyle/>
          <a:p>
            <a:fld id="{20AD91D1-30AD-4432-9E4D-EF00F97CA127}" type="slidenum">
              <a:rPr lang="en-US"/>
              <a:pPr/>
              <a:t>27</a:t>
            </a:fld>
            <a:endParaRPr lang="en-US"/>
          </a:p>
        </p:txBody>
      </p:sp>
      <p:pic>
        <p:nvPicPr>
          <p:cNvPr id="65539" name="Content Placeholder 4"/>
          <p:cNvPicPr>
            <a:picLocks noGrp="1" noChangeAspect="1"/>
          </p:cNvPicPr>
          <p:nvPr>
            <p:ph idx="1"/>
          </p:nvPr>
        </p:nvPicPr>
        <p:blipFill>
          <a:blip r:embed="rId2"/>
          <a:srcRect t="-17075" b="-17075"/>
          <a:stretch>
            <a:fillRect/>
          </a:stretch>
        </p:blipFill>
        <p:spPr>
          <a:xfrm>
            <a:off x="869950" y="2460625"/>
            <a:ext cx="7399338" cy="4070350"/>
          </a:xfrm>
        </p:spPr>
      </p:pic>
      <p:pic>
        <p:nvPicPr>
          <p:cNvPr id="65540" name="Picture 5"/>
          <p:cNvPicPr>
            <a:picLocks noChangeAspect="1"/>
          </p:cNvPicPr>
          <p:nvPr/>
        </p:nvPicPr>
        <p:blipFill>
          <a:blip r:embed="rId3"/>
          <a:srcRect/>
          <a:stretch>
            <a:fillRect/>
          </a:stretch>
        </p:blipFill>
        <p:spPr bwMode="auto">
          <a:xfrm>
            <a:off x="1925638" y="2033588"/>
            <a:ext cx="6453187" cy="882650"/>
          </a:xfrm>
          <a:prstGeom prst="rect">
            <a:avLst/>
          </a:prstGeom>
          <a:noFill/>
          <a:ln w="9525">
            <a:noFill/>
            <a:miter lim="800000"/>
            <a:headEnd/>
            <a:tailEnd/>
          </a:ln>
        </p:spPr>
      </p:pic>
      <p:sp>
        <p:nvSpPr>
          <p:cNvPr id="65541" name="TextBox 6"/>
          <p:cNvSpPr txBox="1">
            <a:spLocks noChangeArrowheads="1"/>
          </p:cNvSpPr>
          <p:nvPr/>
        </p:nvSpPr>
        <p:spPr bwMode="auto">
          <a:xfrm>
            <a:off x="246063" y="1163638"/>
            <a:ext cx="8767762" cy="830997"/>
          </a:xfrm>
          <a:prstGeom prst="rect">
            <a:avLst/>
          </a:prstGeom>
          <a:noFill/>
          <a:ln w="9525">
            <a:noFill/>
            <a:miter lim="800000"/>
            <a:headEnd/>
            <a:tailEnd/>
          </a:ln>
        </p:spPr>
        <p:txBody>
          <a:bodyPr>
            <a:spAutoFit/>
          </a:bodyPr>
          <a:lstStyle/>
          <a:p>
            <a:pPr algn="ctr"/>
            <a:r>
              <a:rPr lang="en-US" sz="2000" dirty="0" smtClean="0">
                <a:latin typeface="Lucida Sans Unicode" pitchFamily="34" charset="0"/>
              </a:rPr>
              <a:t>Preliminary OTC OSAT Modeling - 2018</a:t>
            </a:r>
            <a:endParaRPr lang="en-US" sz="2000" dirty="0">
              <a:latin typeface="Lucida Sans Unicode" pitchFamily="34" charset="0"/>
            </a:endParaRPr>
          </a:p>
          <a:p>
            <a:pPr algn="ctr"/>
            <a:r>
              <a:rPr lang="en-US" i="1" dirty="0" smtClean="0">
                <a:latin typeface="Lucida Sans Unicode" pitchFamily="34" charset="0"/>
              </a:rPr>
              <a:t>Source </a:t>
            </a:r>
            <a:r>
              <a:rPr lang="en-US" i="1" dirty="0">
                <a:latin typeface="Lucida Sans Unicode" pitchFamily="34" charset="0"/>
              </a:rPr>
              <a:t>sector </a:t>
            </a:r>
            <a:r>
              <a:rPr lang="en-US" i="1" dirty="0" smtClean="0">
                <a:latin typeface="Lucida Sans Unicode" pitchFamily="34" charset="0"/>
              </a:rPr>
              <a:t>contributions at Maryland monitors</a:t>
            </a:r>
            <a:endParaRPr lang="en-US" sz="2800" dirty="0">
              <a:latin typeface="Lucida Sans Unicode" pitchFamily="34" charset="0"/>
            </a:endParaRPr>
          </a:p>
        </p:txBody>
      </p:sp>
      <p:sp>
        <p:nvSpPr>
          <p:cNvPr id="65542" name="Rounded Rectangle 7"/>
          <p:cNvSpPr>
            <a:spLocks noChangeArrowheads="1"/>
          </p:cNvSpPr>
          <p:nvPr/>
        </p:nvSpPr>
        <p:spPr bwMode="auto">
          <a:xfrm>
            <a:off x="3024188" y="2817813"/>
            <a:ext cx="2841625" cy="3281362"/>
          </a:xfrm>
          <a:prstGeom prst="roundRect">
            <a:avLst>
              <a:gd name="adj" fmla="val 16667"/>
            </a:avLst>
          </a:prstGeom>
          <a:noFill/>
          <a:ln w="38100">
            <a:solidFill>
              <a:srgbClr val="FF0000"/>
            </a:solidFill>
            <a:round/>
            <a:headEnd/>
            <a:tailEnd/>
          </a:ln>
        </p:spPr>
        <p:txBody>
          <a:bodyPr/>
          <a:lstStyle/>
          <a:p>
            <a:pPr defTabSz="914400" eaLnBrk="0" hangingPunct="0"/>
            <a:endParaRPr lang="en-US"/>
          </a:p>
        </p:txBody>
      </p:sp>
      <p:sp>
        <p:nvSpPr>
          <p:cNvPr id="9" name="Rounded Rectangular Callout 8"/>
          <p:cNvSpPr>
            <a:spLocks noChangeArrowheads="1"/>
          </p:cNvSpPr>
          <p:nvPr/>
        </p:nvSpPr>
        <p:spPr bwMode="auto">
          <a:xfrm>
            <a:off x="153988" y="5049838"/>
            <a:ext cx="2349500" cy="1765300"/>
          </a:xfrm>
          <a:prstGeom prst="wedgeRoundRectCallout">
            <a:avLst>
              <a:gd name="adj1" fmla="val 71764"/>
              <a:gd name="adj2" fmla="val -41227"/>
              <a:gd name="adj3" fmla="val 16667"/>
            </a:avLst>
          </a:prstGeom>
          <a:solidFill>
            <a:srgbClr val="E8E804"/>
          </a:solidFill>
          <a:ln w="38100">
            <a:solidFill>
              <a:srgbClr val="FF0000"/>
            </a:solidFill>
            <a:round/>
            <a:headEnd/>
            <a:tailEnd/>
          </a:ln>
        </p:spPr>
        <p:txBody>
          <a:bodyPr/>
          <a:lstStyle/>
          <a:p>
            <a:pPr defTabSz="914400" eaLnBrk="0" hangingPunct="0"/>
            <a:r>
              <a:rPr lang="en-US" sz="2000"/>
              <a:t>Over 75% of the man-made contribution comes from mobile sources</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2"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1+#ppt_w/2"/>
                                          </p:val>
                                        </p:tav>
                                        <p:tav tm="100000">
                                          <p:val>
                                            <p:strVal val="#ppt_x"/>
                                          </p:val>
                                        </p:tav>
                                      </p:tavLst>
                                    </p:anim>
                                    <p:anim calcmode="lin" valueType="num">
                                      <p:cBhvr additive="base">
                                        <p:cTn id="8" dur="5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0349"/>
            <a:ext cx="8229600" cy="1616308"/>
          </a:xfrm>
        </p:spPr>
        <p:txBody>
          <a:bodyPr>
            <a:normAutofit/>
          </a:bodyPr>
          <a:lstStyle/>
          <a:p>
            <a:r>
              <a:rPr lang="en-US" dirty="0" smtClean="0"/>
              <a:t>U of M OSAT - 2011</a:t>
            </a:r>
            <a:br>
              <a:rPr lang="en-US" dirty="0" smtClean="0"/>
            </a:br>
            <a:r>
              <a:rPr lang="en-US" dirty="0" smtClean="0"/>
              <a:t>Impact of Ohio Power Plants</a:t>
            </a:r>
            <a:endParaRPr lang="en-US" dirty="0"/>
          </a:p>
        </p:txBody>
      </p:sp>
      <p:pic>
        <p:nvPicPr>
          <p:cNvPr id="5" name="Content Placeholder 4" descr="07072011_ozone_Ohio.png"/>
          <p:cNvPicPr>
            <a:picLocks noGrp="1" noChangeAspect="1"/>
          </p:cNvPicPr>
          <p:nvPr>
            <p:ph idx="1"/>
          </p:nvPr>
        </p:nvPicPr>
        <p:blipFill rotWithShape="1">
          <a:blip r:embed="rId2">
            <a:extLst>
              <a:ext uri="{28A0092B-C50C-407E-A947-70E740481C1C}">
                <a14:useLocalDpi xmlns:a14="http://schemas.microsoft.com/office/drawing/2010/main" val="0"/>
              </a:ext>
            </a:extLst>
          </a:blip>
          <a:srcRect l="9150" t="7487" r="2659"/>
          <a:stretch/>
        </p:blipFill>
        <p:spPr>
          <a:xfrm>
            <a:off x="1872009" y="1922155"/>
            <a:ext cx="5399982" cy="4046230"/>
          </a:xfrm>
        </p:spPr>
      </p:pic>
      <p:sp>
        <p:nvSpPr>
          <p:cNvPr id="4" name="Slide Number Placeholder 3"/>
          <p:cNvSpPr>
            <a:spLocks noGrp="1"/>
          </p:cNvSpPr>
          <p:nvPr>
            <p:ph type="sldNum" sz="quarter" idx="4294967295"/>
          </p:nvPr>
        </p:nvSpPr>
        <p:spPr>
          <a:xfrm>
            <a:off x="6553200" y="6356350"/>
            <a:ext cx="2133600" cy="365125"/>
          </a:xfrm>
          <a:prstGeom prst="rect">
            <a:avLst/>
          </a:prstGeom>
        </p:spPr>
        <p:txBody>
          <a:bodyPr/>
          <a:lstStyle/>
          <a:p>
            <a:fld id="{715EC4FE-BD86-3B4E-A9F4-B42A52A983F7}" type="slidenum">
              <a:rPr lang="en-US" smtClean="0">
                <a:solidFill>
                  <a:prstClr val="black">
                    <a:tint val="75000"/>
                  </a:prstClr>
                </a:solidFill>
                <a:latin typeface="Calibri"/>
              </a:rPr>
              <a:pPr/>
              <a:t>28</a:t>
            </a:fld>
            <a:endParaRPr lang="en-US" dirty="0">
              <a:solidFill>
                <a:prstClr val="black">
                  <a:tint val="75000"/>
                </a:prstClr>
              </a:solidFill>
              <a:latin typeface="Calibri"/>
            </a:endParaRPr>
          </a:p>
        </p:txBody>
      </p:sp>
    </p:spTree>
    <p:extLst>
      <p:ext uri="{BB962C8B-B14F-4D97-AF65-F5344CB8AC3E}">
        <p14:creationId xmlns:p14="http://schemas.microsoft.com/office/powerpoint/2010/main" val="3415525834"/>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79610" y="194939"/>
            <a:ext cx="8283858" cy="1143000"/>
          </a:xfrm>
        </p:spPr>
        <p:txBody>
          <a:bodyPr>
            <a:normAutofit fontScale="90000"/>
          </a:bodyPr>
          <a:lstStyle/>
          <a:p>
            <a:r>
              <a:rPr lang="en-US" dirty="0" smtClean="0"/>
              <a:t>U of M OSAT</a:t>
            </a:r>
            <a:br>
              <a:rPr lang="en-US" dirty="0" smtClean="0"/>
            </a:br>
            <a:r>
              <a:rPr lang="en-US" dirty="0" smtClean="0"/>
              <a:t>On-Road Mobile 2011</a:t>
            </a:r>
            <a:endParaRPr lang="en-US" dirty="0"/>
          </a:p>
        </p:txBody>
      </p:sp>
      <p:sp>
        <p:nvSpPr>
          <p:cNvPr id="4" name="TextBox 3"/>
          <p:cNvSpPr txBox="1"/>
          <p:nvPr/>
        </p:nvSpPr>
        <p:spPr>
          <a:xfrm>
            <a:off x="608041" y="1758064"/>
            <a:ext cx="3894691" cy="369332"/>
          </a:xfrm>
          <a:prstGeom prst="rect">
            <a:avLst/>
          </a:prstGeom>
          <a:noFill/>
        </p:spPr>
        <p:txBody>
          <a:bodyPr wrap="square" rtlCol="0">
            <a:spAutoFit/>
          </a:bodyPr>
          <a:lstStyle/>
          <a:p>
            <a:r>
              <a:rPr lang="en-US" dirty="0" smtClean="0"/>
              <a:t>Ozone from On-road Mobile (ppb)</a:t>
            </a:r>
            <a:endParaRPr lang="en-US" dirty="0"/>
          </a:p>
        </p:txBody>
      </p:sp>
      <p:sp>
        <p:nvSpPr>
          <p:cNvPr id="5" name="TextBox 4"/>
          <p:cNvSpPr txBox="1"/>
          <p:nvPr/>
        </p:nvSpPr>
        <p:spPr>
          <a:xfrm>
            <a:off x="4835239" y="1758064"/>
            <a:ext cx="3873461" cy="369332"/>
          </a:xfrm>
          <a:prstGeom prst="rect">
            <a:avLst/>
          </a:prstGeom>
          <a:noFill/>
        </p:spPr>
        <p:txBody>
          <a:bodyPr wrap="square" rtlCol="0">
            <a:spAutoFit/>
          </a:bodyPr>
          <a:lstStyle/>
          <a:p>
            <a:r>
              <a:rPr lang="en-US" dirty="0" smtClean="0"/>
              <a:t>% of Ozone from On-road Mobile</a:t>
            </a:r>
            <a:endParaRPr lang="en-US" dirty="0"/>
          </a:p>
        </p:txBody>
      </p:sp>
      <p:pic>
        <p:nvPicPr>
          <p:cNvPr id="10" name="Picture 9" descr="072011_ozone_MOBILEavg_ppb.png"/>
          <p:cNvPicPr>
            <a:picLocks noChangeAspect="1"/>
          </p:cNvPicPr>
          <p:nvPr/>
        </p:nvPicPr>
        <p:blipFill rotWithShape="1">
          <a:blip r:embed="rId3">
            <a:extLst>
              <a:ext uri="{28A0092B-C50C-407E-A947-70E740481C1C}">
                <a14:useLocalDpi xmlns:a14="http://schemas.microsoft.com/office/drawing/2010/main" val="0"/>
              </a:ext>
            </a:extLst>
          </a:blip>
          <a:srcRect l="4164" t="8740" r="6148" b="73"/>
          <a:stretch/>
        </p:blipFill>
        <p:spPr>
          <a:xfrm>
            <a:off x="298446" y="2309610"/>
            <a:ext cx="4206034" cy="3054498"/>
          </a:xfrm>
          <a:prstGeom prst="rect">
            <a:avLst/>
          </a:prstGeom>
        </p:spPr>
      </p:pic>
      <p:pic>
        <p:nvPicPr>
          <p:cNvPr id="11" name="Picture 10" descr="072011_ozone_MOBILEavg_ratio.png"/>
          <p:cNvPicPr>
            <a:picLocks noChangeAspect="1"/>
          </p:cNvPicPr>
          <p:nvPr/>
        </p:nvPicPr>
        <p:blipFill rotWithShape="1">
          <a:blip r:embed="rId4">
            <a:extLst>
              <a:ext uri="{28A0092B-C50C-407E-A947-70E740481C1C}">
                <a14:useLocalDpi xmlns:a14="http://schemas.microsoft.com/office/drawing/2010/main" val="0"/>
              </a:ext>
            </a:extLst>
          </a:blip>
          <a:srcRect l="4287" t="8999" r="1856" b="1"/>
          <a:stretch/>
        </p:blipFill>
        <p:spPr>
          <a:xfrm>
            <a:off x="4596278" y="2309610"/>
            <a:ext cx="4410562" cy="3054498"/>
          </a:xfrm>
          <a:prstGeom prst="rect">
            <a:avLst/>
          </a:prstGeom>
        </p:spPr>
      </p:pic>
    </p:spTree>
    <p:extLst>
      <p:ext uri="{BB962C8B-B14F-4D97-AF65-F5344CB8AC3E}">
        <p14:creationId xmlns:p14="http://schemas.microsoft.com/office/powerpoint/2010/main" val="1488997266"/>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86690" y="39103"/>
            <a:ext cx="7772400" cy="1143000"/>
          </a:xfrm>
        </p:spPr>
        <p:txBody>
          <a:bodyPr/>
          <a:lstStyle/>
          <a:p>
            <a:pPr eaLnBrk="1" hangingPunct="1">
              <a:defRPr/>
            </a:pPr>
            <a:r>
              <a:rPr lang="en-US" dirty="0" smtClean="0"/>
              <a:t>Climate Change</a:t>
            </a:r>
            <a:endParaRPr lang="en-US" dirty="0"/>
          </a:p>
        </p:txBody>
      </p:sp>
      <p:sp>
        <p:nvSpPr>
          <p:cNvPr id="66563" name="Slide Number Placeholder 3"/>
          <p:cNvSpPr>
            <a:spLocks noGrp="1"/>
          </p:cNvSpPr>
          <p:nvPr>
            <p:ph type="sldNum" sz="quarter" idx="10"/>
          </p:nvPr>
        </p:nvSpPr>
        <p:spPr bwMode="auto">
          <a:noFill/>
          <a:ln>
            <a:miter lim="800000"/>
            <a:headEnd/>
            <a:tailEnd/>
          </a:ln>
        </p:spPr>
        <p:txBody>
          <a:bodyPr/>
          <a:lstStyle/>
          <a:p>
            <a:fld id="{9D9E37B4-0B36-4AAE-8C18-2CB218F25DEA}" type="slidenum">
              <a:rPr lang="en-US"/>
              <a:pPr/>
              <a:t>30</a:t>
            </a:fld>
            <a:endParaRPr lang="en-US"/>
          </a:p>
        </p:txBody>
      </p:sp>
      <p:sp>
        <p:nvSpPr>
          <p:cNvPr id="6" name="Content Placeholder 2"/>
          <p:cNvSpPr>
            <a:spLocks noGrp="1"/>
          </p:cNvSpPr>
          <p:nvPr>
            <p:ph idx="1"/>
          </p:nvPr>
        </p:nvSpPr>
        <p:spPr>
          <a:xfrm>
            <a:off x="963728" y="1030278"/>
            <a:ext cx="7958615" cy="4919662"/>
          </a:xfrm>
        </p:spPr>
        <p:txBody>
          <a:bodyPr/>
          <a:lstStyle/>
          <a:p>
            <a:pPr eaLnBrk="1" hangingPunct="1"/>
            <a:r>
              <a:rPr lang="en-US" sz="2600" dirty="0" smtClean="0"/>
              <a:t>National Capital Region Climate Change Report</a:t>
            </a:r>
            <a:endParaRPr lang="en-US" sz="2400" dirty="0" smtClean="0"/>
          </a:p>
          <a:p>
            <a:pPr lvl="1" eaLnBrk="1" hangingPunct="1"/>
            <a:r>
              <a:rPr lang="en-US" dirty="0" smtClean="0"/>
              <a:t>Adopted by MWCOG Board in 2008</a:t>
            </a:r>
          </a:p>
          <a:p>
            <a:pPr eaLnBrk="1" hangingPunct="1"/>
            <a:r>
              <a:rPr lang="en-US" sz="2600" dirty="0" smtClean="0"/>
              <a:t>COG Greenhouse Gas (GHG) Reduction Goals:</a:t>
            </a:r>
          </a:p>
          <a:p>
            <a:pPr lvl="1" eaLnBrk="1" hangingPunct="1"/>
            <a:r>
              <a:rPr lang="en-US" dirty="0" smtClean="0"/>
              <a:t>10% below </a:t>
            </a:r>
            <a:r>
              <a:rPr lang="en-US" dirty="0"/>
              <a:t>BAU levels by </a:t>
            </a:r>
            <a:r>
              <a:rPr lang="en-US" dirty="0" smtClean="0"/>
              <a:t>2012</a:t>
            </a:r>
          </a:p>
          <a:p>
            <a:pPr lvl="1" eaLnBrk="1" hangingPunct="1"/>
            <a:r>
              <a:rPr lang="en-US" dirty="0" smtClean="0"/>
              <a:t>20% below </a:t>
            </a:r>
            <a:r>
              <a:rPr lang="en-US" dirty="0"/>
              <a:t>2005 levels by </a:t>
            </a:r>
            <a:r>
              <a:rPr lang="en-US" dirty="0" smtClean="0"/>
              <a:t>2020*</a:t>
            </a:r>
          </a:p>
          <a:p>
            <a:pPr lvl="1" eaLnBrk="1" hangingPunct="1"/>
            <a:r>
              <a:rPr lang="en-US" dirty="0" smtClean="0"/>
              <a:t>80</a:t>
            </a:r>
            <a:r>
              <a:rPr lang="en-US" dirty="0"/>
              <a:t>% below 2005 levels by </a:t>
            </a:r>
            <a:r>
              <a:rPr lang="en-US" dirty="0" smtClean="0"/>
              <a:t>2050*</a:t>
            </a:r>
          </a:p>
          <a:p>
            <a:pPr eaLnBrk="1" hangingPunct="1"/>
            <a:r>
              <a:rPr lang="en-US" sz="2600" dirty="0" smtClean="0"/>
              <a:t>*Region Forward Coalition </a:t>
            </a:r>
          </a:p>
          <a:p>
            <a:pPr lvl="1" eaLnBrk="1" hangingPunct="1"/>
            <a:r>
              <a:rPr lang="en-US" sz="2200" dirty="0" smtClean="0"/>
              <a:t>Adopted 2020 and 2050 GHG reduction goals</a:t>
            </a:r>
          </a:p>
          <a:p>
            <a:pPr eaLnBrk="1" hangingPunct="1"/>
            <a:r>
              <a:rPr lang="en-US" sz="2600" dirty="0" smtClean="0"/>
              <a:t>Maryland GHG Emission Reduction Act</a:t>
            </a:r>
          </a:p>
          <a:p>
            <a:pPr lvl="1" eaLnBrk="1" hangingPunct="1"/>
            <a:r>
              <a:rPr lang="en-US" sz="2200" dirty="0" smtClean="0"/>
              <a:t>25% by 2020</a:t>
            </a:r>
          </a:p>
          <a:p>
            <a:pPr lvl="1" eaLnBrk="1" hangingPunct="1"/>
            <a:r>
              <a:rPr lang="en-US" sz="2200" dirty="0" smtClean="0"/>
              <a:t>Maryland Climate Change Commission 25% by 2020 and 90% by 2050</a:t>
            </a: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eaLnBrk="1" hangingPunct="1">
              <a:defRPr/>
            </a:pPr>
            <a:r>
              <a:rPr lang="en-US" dirty="0" smtClean="0"/>
              <a:t>2005 MWCOG </a:t>
            </a:r>
            <a:br>
              <a:rPr lang="en-US" dirty="0" smtClean="0"/>
            </a:br>
            <a:r>
              <a:rPr lang="en-US" dirty="0" smtClean="0"/>
              <a:t>Greenhouse Gas Inventory</a:t>
            </a:r>
            <a:endParaRPr lang="en-US" dirty="0"/>
          </a:p>
        </p:txBody>
      </p:sp>
      <p:sp>
        <p:nvSpPr>
          <p:cNvPr id="68611" name="Slide Number Placeholder 2"/>
          <p:cNvSpPr>
            <a:spLocks noGrp="1"/>
          </p:cNvSpPr>
          <p:nvPr>
            <p:ph type="sldNum" sz="quarter" idx="10"/>
          </p:nvPr>
        </p:nvSpPr>
        <p:spPr bwMode="auto">
          <a:noFill/>
          <a:ln>
            <a:miter lim="800000"/>
            <a:headEnd/>
            <a:tailEnd/>
          </a:ln>
        </p:spPr>
        <p:txBody>
          <a:bodyPr/>
          <a:lstStyle/>
          <a:p>
            <a:fld id="{2BC6A2DD-E684-4405-9B5B-475B84AA7C3D}" type="slidenum">
              <a:rPr lang="en-US"/>
              <a:pPr/>
              <a:t>31</a:t>
            </a:fld>
            <a:endParaRPr lang="en-US"/>
          </a:p>
        </p:txBody>
      </p:sp>
      <p:pic>
        <p:nvPicPr>
          <p:cNvPr id="4" name="Content Placeholder 3"/>
          <p:cNvPicPr>
            <a:picLocks noGrp="1" noChangeAspect="1"/>
          </p:cNvPicPr>
          <p:nvPr>
            <p:ph idx="1"/>
          </p:nvPr>
        </p:nvPicPr>
        <p:blipFill rotWithShape="1">
          <a:blip r:embed="rId3">
            <a:extLst>
              <a:ext uri="{28A0092B-C50C-407E-A947-70E740481C1C}">
                <a14:useLocalDpi xmlns:a14="http://schemas.microsoft.com/office/drawing/2010/main" val="0"/>
              </a:ext>
            </a:extLst>
          </a:blip>
          <a:srcRect t="12977" b="33589"/>
          <a:stretch/>
        </p:blipFill>
        <p:spPr>
          <a:xfrm>
            <a:off x="1131376" y="1712466"/>
            <a:ext cx="4176794" cy="4085459"/>
          </a:xfrm>
        </p:spPr>
      </p:pic>
      <p:pic>
        <p:nvPicPr>
          <p:cNvPr id="5" name="Picture 4"/>
          <p:cNvPicPr>
            <a:picLocks noChangeAspect="1"/>
          </p:cNvPicPr>
          <p:nvPr/>
        </p:nvPicPr>
        <p:blipFill rotWithShape="1">
          <a:blip r:embed="rId3">
            <a:extLst>
              <a:ext uri="{28A0092B-C50C-407E-A947-70E740481C1C}">
                <a14:useLocalDpi xmlns:a14="http://schemas.microsoft.com/office/drawing/2010/main" val="0"/>
              </a:ext>
            </a:extLst>
          </a:blip>
          <a:srcRect t="64349"/>
          <a:stretch/>
        </p:blipFill>
        <p:spPr>
          <a:xfrm>
            <a:off x="4769653" y="2580466"/>
            <a:ext cx="4227279" cy="2758699"/>
          </a:xfrm>
          <a:prstGeom prst="rect">
            <a:avLst/>
          </a:prstGeom>
        </p:spPr>
      </p:pic>
    </p:spTree>
    <p:extLst>
      <p:ext uri="{BB962C8B-B14F-4D97-AF65-F5344CB8AC3E}">
        <p14:creationId xmlns:p14="http://schemas.microsoft.com/office/powerpoint/2010/main" val="1135707643"/>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eaLnBrk="1" hangingPunct="1">
              <a:defRPr/>
            </a:pPr>
            <a:r>
              <a:rPr lang="en-US" dirty="0" smtClean="0"/>
              <a:t>Contribution to Reductions in MD</a:t>
            </a:r>
            <a:br>
              <a:rPr lang="en-US" dirty="0" smtClean="0"/>
            </a:br>
            <a:r>
              <a:rPr lang="en-US" sz="3600" dirty="0" smtClean="0"/>
              <a:t>Transportation Versus Energy</a:t>
            </a:r>
            <a:endParaRPr lang="en-US" sz="3600" dirty="0"/>
          </a:p>
        </p:txBody>
      </p:sp>
      <p:sp>
        <p:nvSpPr>
          <p:cNvPr id="72706" name="Slide Number Placeholder 3"/>
          <p:cNvSpPr>
            <a:spLocks noGrp="1"/>
          </p:cNvSpPr>
          <p:nvPr>
            <p:ph type="sldNum" sz="quarter" idx="10"/>
          </p:nvPr>
        </p:nvSpPr>
        <p:spPr bwMode="auto">
          <a:noFill/>
          <a:ln>
            <a:miter lim="800000"/>
            <a:headEnd/>
            <a:tailEnd/>
          </a:ln>
        </p:spPr>
        <p:txBody>
          <a:bodyPr/>
          <a:lstStyle/>
          <a:p>
            <a:fld id="{4F7E1B3B-46E2-4AE3-AFF9-553A75BF2407}" type="slidenum">
              <a:rPr lang="en-US"/>
              <a:pPr/>
              <a:t>32</a:t>
            </a:fld>
            <a:endParaRPr lang="en-US"/>
          </a:p>
        </p:txBody>
      </p:sp>
      <p:sp>
        <p:nvSpPr>
          <p:cNvPr id="33796" name="Content Placeholder 5"/>
          <p:cNvSpPr>
            <a:spLocks noGrp="1"/>
          </p:cNvSpPr>
          <p:nvPr>
            <p:ph idx="1"/>
          </p:nvPr>
        </p:nvSpPr>
        <p:spPr>
          <a:xfrm>
            <a:off x="738188" y="1403033"/>
            <a:ext cx="7927975" cy="4525962"/>
          </a:xfrm>
        </p:spPr>
        <p:txBody>
          <a:bodyPr>
            <a:normAutofit fontScale="85000" lnSpcReduction="10000"/>
          </a:bodyPr>
          <a:lstStyle/>
          <a:p>
            <a:pPr marL="109537" indent="0" eaLnBrk="1" hangingPunct="1">
              <a:buFont typeface="Wingdings 3" charset="0"/>
              <a:buNone/>
              <a:defRPr/>
            </a:pPr>
            <a:r>
              <a:rPr lang="en-US" b="1" dirty="0" smtClean="0"/>
              <a:t> </a:t>
            </a:r>
          </a:p>
          <a:p>
            <a:pPr eaLnBrk="1" hangingPunct="1">
              <a:defRPr/>
            </a:pPr>
            <a:r>
              <a:rPr lang="en-US" dirty="0" smtClean="0"/>
              <a:t>Of the 55 million tons </a:t>
            </a:r>
            <a:r>
              <a:rPr lang="en-US" smtClean="0"/>
              <a:t>of GHG reductions </a:t>
            </a:r>
            <a:r>
              <a:rPr lang="en-US" dirty="0" smtClean="0"/>
              <a:t>needed to meet the MD GGRA 25% by 2020 goal …</a:t>
            </a:r>
          </a:p>
          <a:p>
            <a:pPr lvl="1" eaLnBrk="1" hangingPunct="1">
              <a:defRPr/>
            </a:pPr>
            <a:r>
              <a:rPr lang="en-US" dirty="0" smtClean="0"/>
              <a:t>We expect about 14 mmtco2e from the transportation sector...</a:t>
            </a:r>
          </a:p>
          <a:p>
            <a:pPr lvl="1" eaLnBrk="1" hangingPunct="1">
              <a:defRPr/>
            </a:pPr>
            <a:r>
              <a:rPr lang="en-US" dirty="0" smtClean="0"/>
              <a:t>As compared to energy where we expect over 25 mmtco2e. </a:t>
            </a:r>
          </a:p>
          <a:p>
            <a:pPr eaLnBrk="1" hangingPunct="1">
              <a:defRPr/>
            </a:pPr>
            <a:r>
              <a:rPr lang="en-US" dirty="0" smtClean="0"/>
              <a:t>Under-performing or over-performing?</a:t>
            </a:r>
          </a:p>
          <a:p>
            <a:pPr lvl="1" eaLnBrk="1" hangingPunct="1">
              <a:defRPr/>
            </a:pPr>
            <a:r>
              <a:rPr lang="en-US" dirty="0" smtClean="0"/>
              <a:t>The energy sector is expected to achieve a 31% reduction below the 2006 energy emissions baseline levels </a:t>
            </a:r>
          </a:p>
          <a:p>
            <a:pPr lvl="1" eaLnBrk="1" hangingPunct="1">
              <a:defRPr/>
            </a:pPr>
            <a:r>
              <a:rPr lang="en-US" dirty="0" smtClean="0"/>
              <a:t>Significantly less from the transportation sector </a:t>
            </a:r>
          </a:p>
          <a:p>
            <a:pPr lvl="2" eaLnBrk="1" hangingPunct="1">
              <a:defRPr/>
            </a:pPr>
            <a:r>
              <a:rPr lang="en-US" dirty="0" smtClean="0"/>
              <a:t>Only an 8.5% reduction below the 2006 transportation emissions baseline levels</a:t>
            </a:r>
          </a:p>
          <a:p>
            <a:pPr eaLnBrk="1" hangingPunct="1">
              <a:defRPr/>
            </a:pPr>
            <a:r>
              <a:rPr lang="en-US" dirty="0" smtClean="0"/>
              <a:t>Mobile sources reductions are a major challenge </a:t>
            </a:r>
            <a:endParaRPr lang="en-US" dirty="0"/>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eaLnBrk="1" hangingPunct="1">
              <a:defRPr/>
            </a:pPr>
            <a:r>
              <a:rPr lang="en-US" dirty="0" smtClean="0"/>
              <a:t>Chesapeake Bay Implications</a:t>
            </a:r>
            <a:endParaRPr lang="en-US" dirty="0"/>
          </a:p>
        </p:txBody>
      </p:sp>
      <p:sp>
        <p:nvSpPr>
          <p:cNvPr id="74754" name="Content Placeholder 2"/>
          <p:cNvSpPr>
            <a:spLocks noGrp="1"/>
          </p:cNvSpPr>
          <p:nvPr>
            <p:ph idx="1"/>
          </p:nvPr>
        </p:nvSpPr>
        <p:spPr>
          <a:xfrm>
            <a:off x="457200" y="1731963"/>
            <a:ext cx="8229600" cy="4275137"/>
          </a:xfrm>
        </p:spPr>
        <p:txBody>
          <a:bodyPr/>
          <a:lstStyle/>
          <a:p>
            <a:pPr eaLnBrk="1" hangingPunct="1"/>
            <a:r>
              <a:rPr lang="en-US" dirty="0" smtClean="0"/>
              <a:t>Approximately 1/3 of the Bays nitrogen problem comes from air pollution sources</a:t>
            </a:r>
            <a:br>
              <a:rPr lang="en-US" dirty="0" smtClean="0"/>
            </a:br>
            <a:endParaRPr lang="en-US" dirty="0" smtClean="0"/>
          </a:p>
          <a:p>
            <a:pPr eaLnBrk="1" hangingPunct="1"/>
            <a:r>
              <a:rPr lang="en-US" dirty="0" smtClean="0"/>
              <a:t>NO</a:t>
            </a:r>
            <a:r>
              <a:rPr lang="en-US" baseline="-25000" dirty="0" smtClean="0"/>
              <a:t>x</a:t>
            </a:r>
            <a:r>
              <a:rPr lang="en-US" dirty="0" smtClean="0"/>
              <a:t> is one of the significant contributors to nitrogen deposition into the Bay</a:t>
            </a:r>
            <a:br>
              <a:rPr lang="en-US" dirty="0" smtClean="0"/>
            </a:br>
            <a:endParaRPr lang="en-US" dirty="0" smtClean="0"/>
          </a:p>
          <a:p>
            <a:pPr eaLnBrk="1" hangingPunct="1"/>
            <a:r>
              <a:rPr lang="en-US" dirty="0" smtClean="0"/>
              <a:t>Mobile Sources contribute about half of the NO</a:t>
            </a:r>
            <a:r>
              <a:rPr lang="en-US" baseline="-25000" dirty="0" smtClean="0"/>
              <a:t>x</a:t>
            </a:r>
            <a:r>
              <a:rPr lang="en-US" dirty="0" smtClean="0"/>
              <a:t> emissions that eventually enter the Bay</a:t>
            </a:r>
          </a:p>
        </p:txBody>
      </p:sp>
      <p:sp>
        <p:nvSpPr>
          <p:cNvPr id="74755" name="Slide Number Placeholder 3"/>
          <p:cNvSpPr>
            <a:spLocks noGrp="1"/>
          </p:cNvSpPr>
          <p:nvPr>
            <p:ph type="sldNum" sz="quarter" idx="10"/>
          </p:nvPr>
        </p:nvSpPr>
        <p:spPr bwMode="auto">
          <a:noFill/>
          <a:ln>
            <a:miter lim="800000"/>
            <a:headEnd/>
            <a:tailEnd/>
          </a:ln>
        </p:spPr>
        <p:txBody>
          <a:bodyPr/>
          <a:lstStyle/>
          <a:p>
            <a:fld id="{B72E240C-74DF-4529-B148-514F07282F6B}" type="slidenum">
              <a:rPr lang="en-US"/>
              <a:pPr/>
              <a:t>33</a:t>
            </a:fld>
            <a:endParaRPr lang="en-US"/>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94660" y="296410"/>
            <a:ext cx="8403770" cy="1143000"/>
          </a:xfrm>
        </p:spPr>
        <p:txBody>
          <a:bodyPr>
            <a:noAutofit/>
          </a:bodyPr>
          <a:lstStyle/>
          <a:p>
            <a:pPr eaLnBrk="1" hangingPunct="1">
              <a:defRPr/>
            </a:pPr>
            <a:r>
              <a:rPr lang="en-US" sz="2800" dirty="0" smtClean="0"/>
              <a:t>Don’t We Already Address How Transportation Planning Impacts Air Quality?</a:t>
            </a:r>
            <a:endParaRPr lang="en-US" sz="2800" dirty="0"/>
          </a:p>
        </p:txBody>
      </p:sp>
      <p:sp>
        <p:nvSpPr>
          <p:cNvPr id="75778" name="Content Placeholder 2"/>
          <p:cNvSpPr>
            <a:spLocks noGrp="1"/>
          </p:cNvSpPr>
          <p:nvPr>
            <p:ph idx="1"/>
          </p:nvPr>
        </p:nvSpPr>
        <p:spPr>
          <a:xfrm>
            <a:off x="512763" y="1596068"/>
            <a:ext cx="8229600" cy="4298320"/>
          </a:xfrm>
        </p:spPr>
        <p:txBody>
          <a:bodyPr>
            <a:normAutofit lnSpcReduction="10000"/>
          </a:bodyPr>
          <a:lstStyle/>
          <a:p>
            <a:pPr eaLnBrk="1" hangingPunct="1"/>
            <a:r>
              <a:rPr lang="en-US" dirty="0" smtClean="0"/>
              <a:t>Sort of …</a:t>
            </a:r>
          </a:p>
          <a:p>
            <a:pPr eaLnBrk="1" hangingPunct="1"/>
            <a:r>
              <a:rPr lang="en-US" dirty="0" smtClean="0"/>
              <a:t>The Transportation Conformity process has been the primary way to show that changes to transportation plans will protect air quality</a:t>
            </a:r>
          </a:p>
          <a:p>
            <a:pPr lvl="1" eaLnBrk="1" hangingPunct="1"/>
            <a:r>
              <a:rPr lang="en-US" dirty="0" smtClean="0"/>
              <a:t>Unfortunately, this federally mandated program has become out of date</a:t>
            </a:r>
          </a:p>
          <a:p>
            <a:pPr eaLnBrk="1" hangingPunct="1"/>
            <a:r>
              <a:rPr lang="en-US" dirty="0" smtClean="0"/>
              <a:t>The NO</a:t>
            </a:r>
            <a:r>
              <a:rPr lang="en-US" baseline="-25000" dirty="0" smtClean="0"/>
              <a:t>x</a:t>
            </a:r>
            <a:r>
              <a:rPr lang="en-US" dirty="0" smtClean="0"/>
              <a:t> goals used in the federal conformity process are very old</a:t>
            </a:r>
          </a:p>
          <a:p>
            <a:pPr lvl="1" eaLnBrk="1" hangingPunct="1"/>
            <a:r>
              <a:rPr lang="en-US" dirty="0" smtClean="0"/>
              <a:t>Not even based upon the current ozone standard</a:t>
            </a:r>
          </a:p>
          <a:p>
            <a:pPr eaLnBrk="1" hangingPunct="1"/>
            <a:r>
              <a:rPr lang="en-US" dirty="0" smtClean="0"/>
              <a:t>GHG emissions are not included in the transportation conformity process at all</a:t>
            </a:r>
          </a:p>
        </p:txBody>
      </p:sp>
      <p:sp>
        <p:nvSpPr>
          <p:cNvPr id="75779" name="Slide Number Placeholder 3"/>
          <p:cNvSpPr>
            <a:spLocks noGrp="1"/>
          </p:cNvSpPr>
          <p:nvPr>
            <p:ph type="sldNum" sz="quarter" idx="10"/>
          </p:nvPr>
        </p:nvSpPr>
        <p:spPr bwMode="auto">
          <a:noFill/>
          <a:ln>
            <a:miter lim="800000"/>
            <a:headEnd/>
            <a:tailEnd/>
          </a:ln>
        </p:spPr>
        <p:txBody>
          <a:bodyPr/>
          <a:lstStyle/>
          <a:p>
            <a:fld id="{4187FA2A-A0EC-4A7B-BDE6-5AB82A7F0CCA}" type="slidenum">
              <a:rPr lang="en-US"/>
              <a:pPr/>
              <a:t>34</a:t>
            </a:fld>
            <a:endParaRPr lang="en-US"/>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solidFill>
                  <a:schemeClr val="accent1"/>
                </a:solidFill>
              </a:rPr>
              <a:t>NOx Emissions – A Disconnect</a:t>
            </a:r>
            <a:endParaRPr lang="en-US" dirty="0">
              <a:solidFill>
                <a:schemeClr val="accent1"/>
              </a:solidFill>
            </a:endParaRPr>
          </a:p>
        </p:txBody>
      </p:sp>
      <p:graphicFrame>
        <p:nvGraphicFramePr>
          <p:cNvPr id="6" name="Content Placeholder 5"/>
          <p:cNvGraphicFramePr>
            <a:graphicFrameLocks noGrp="1"/>
          </p:cNvGraphicFramePr>
          <p:nvPr>
            <p:ph idx="1"/>
            <p:extLst>
              <p:ext uri="{D42A27DB-BD31-4B8C-83A1-F6EECF244321}">
                <p14:modId xmlns:p14="http://schemas.microsoft.com/office/powerpoint/2010/main" val="2823934466"/>
              </p:ext>
            </p:extLst>
          </p:nvPr>
        </p:nvGraphicFramePr>
        <p:xfrm>
          <a:off x="457200" y="1600200"/>
          <a:ext cx="8229600" cy="4525963"/>
        </p:xfrm>
        <a:graphic>
          <a:graphicData uri="http://schemas.openxmlformats.org/drawingml/2006/chart">
            <c:chart xmlns:c="http://schemas.openxmlformats.org/drawingml/2006/chart" xmlns:r="http://schemas.openxmlformats.org/officeDocument/2006/relationships" r:id="rId3"/>
          </a:graphicData>
        </a:graphic>
      </p:graphicFrame>
      <p:sp>
        <p:nvSpPr>
          <p:cNvPr id="8" name="Rectangular Callout 7"/>
          <p:cNvSpPr>
            <a:spLocks noChangeArrowheads="1"/>
          </p:cNvSpPr>
          <p:nvPr/>
        </p:nvSpPr>
        <p:spPr bwMode="auto">
          <a:xfrm>
            <a:off x="103670" y="1955898"/>
            <a:ext cx="1215542" cy="977601"/>
          </a:xfrm>
          <a:prstGeom prst="wedgeRectCallout">
            <a:avLst>
              <a:gd name="adj1" fmla="val 61130"/>
              <a:gd name="adj2" fmla="val 71421"/>
            </a:avLst>
          </a:prstGeom>
          <a:solidFill>
            <a:srgbClr val="FFFF00"/>
          </a:solidFill>
          <a:ln w="38100">
            <a:solidFill>
              <a:srgbClr val="FF0000"/>
            </a:solidFill>
            <a:round/>
            <a:headEnd/>
            <a:tailEnd/>
          </a:ln>
        </p:spPr>
        <p:txBody>
          <a:bodyPr/>
          <a:lstStyle/>
          <a:p>
            <a:pPr defTabSz="914400" eaLnBrk="0" fontAlgn="auto" hangingPunct="0">
              <a:spcBef>
                <a:spcPts val="0"/>
              </a:spcBef>
              <a:spcAft>
                <a:spcPts val="0"/>
              </a:spcAft>
            </a:pPr>
            <a:r>
              <a:rPr lang="en-US" sz="2000" dirty="0">
                <a:solidFill>
                  <a:prstClr val="black"/>
                </a:solidFill>
                <a:latin typeface="Calibri"/>
                <a:ea typeface="+mn-ea"/>
              </a:rPr>
              <a:t>Projected NOx emissions</a:t>
            </a:r>
          </a:p>
        </p:txBody>
      </p:sp>
      <p:sp>
        <p:nvSpPr>
          <p:cNvPr id="9" name="Rectangular Callout 8"/>
          <p:cNvSpPr>
            <a:spLocks noChangeArrowheads="1"/>
          </p:cNvSpPr>
          <p:nvPr/>
        </p:nvSpPr>
        <p:spPr bwMode="auto">
          <a:xfrm>
            <a:off x="4065767" y="1750952"/>
            <a:ext cx="2136914" cy="1464688"/>
          </a:xfrm>
          <a:prstGeom prst="wedgeRectCallout">
            <a:avLst>
              <a:gd name="adj1" fmla="val -80454"/>
              <a:gd name="adj2" fmla="val 58153"/>
            </a:avLst>
          </a:prstGeom>
          <a:solidFill>
            <a:srgbClr val="FFFF00"/>
          </a:solidFill>
          <a:ln w="38100">
            <a:solidFill>
              <a:srgbClr val="FF0000"/>
            </a:solidFill>
            <a:round/>
            <a:headEnd/>
            <a:tailEnd/>
          </a:ln>
        </p:spPr>
        <p:txBody>
          <a:bodyPr/>
          <a:lstStyle/>
          <a:p>
            <a:pPr defTabSz="914400" eaLnBrk="0" fontAlgn="auto" hangingPunct="0">
              <a:spcBef>
                <a:spcPts val="0"/>
              </a:spcBef>
              <a:spcAft>
                <a:spcPts val="0"/>
              </a:spcAft>
            </a:pPr>
            <a:r>
              <a:rPr lang="en-US" sz="2000" dirty="0" smtClean="0">
                <a:solidFill>
                  <a:prstClr val="black"/>
                </a:solidFill>
                <a:latin typeface="Calibri"/>
                <a:ea typeface="+mn-ea"/>
              </a:rPr>
              <a:t>A rough estimate of where </a:t>
            </a:r>
            <a:r>
              <a:rPr lang="en-US" sz="2000" dirty="0">
                <a:solidFill>
                  <a:prstClr val="black"/>
                </a:solidFill>
                <a:latin typeface="Calibri"/>
                <a:ea typeface="+mn-ea"/>
              </a:rPr>
              <a:t>NOx emissions should be in </a:t>
            </a:r>
            <a:r>
              <a:rPr lang="en-US" sz="2000" dirty="0" smtClean="0">
                <a:solidFill>
                  <a:prstClr val="black"/>
                </a:solidFill>
                <a:latin typeface="Calibri"/>
                <a:ea typeface="+mn-ea"/>
              </a:rPr>
              <a:t>2017</a:t>
            </a:r>
            <a:endParaRPr lang="en-US" sz="2000" dirty="0">
              <a:solidFill>
                <a:prstClr val="black"/>
              </a:solidFill>
              <a:latin typeface="Calibri"/>
              <a:ea typeface="+mn-ea"/>
            </a:endParaRPr>
          </a:p>
        </p:txBody>
      </p:sp>
      <p:sp>
        <p:nvSpPr>
          <p:cNvPr id="10" name="Rectangular Callout 9"/>
          <p:cNvSpPr>
            <a:spLocks noChangeArrowheads="1"/>
          </p:cNvSpPr>
          <p:nvPr/>
        </p:nvSpPr>
        <p:spPr bwMode="auto">
          <a:xfrm>
            <a:off x="6852467" y="2230812"/>
            <a:ext cx="1404938" cy="1130300"/>
          </a:xfrm>
          <a:prstGeom prst="wedgeRectCallout">
            <a:avLst>
              <a:gd name="adj1" fmla="val -74991"/>
              <a:gd name="adj2" fmla="val -65741"/>
            </a:avLst>
          </a:prstGeom>
          <a:solidFill>
            <a:srgbClr val="FFFF00"/>
          </a:solidFill>
          <a:ln w="38100">
            <a:solidFill>
              <a:srgbClr val="FF0000"/>
            </a:solidFill>
            <a:round/>
            <a:headEnd/>
            <a:tailEnd/>
          </a:ln>
        </p:spPr>
        <p:txBody>
          <a:bodyPr/>
          <a:lstStyle/>
          <a:p>
            <a:pPr defTabSz="914400" eaLnBrk="0" fontAlgn="auto" hangingPunct="0">
              <a:spcBef>
                <a:spcPts val="0"/>
              </a:spcBef>
              <a:spcAft>
                <a:spcPts val="0"/>
              </a:spcAft>
            </a:pPr>
            <a:r>
              <a:rPr lang="en-US" sz="2000" dirty="0">
                <a:solidFill>
                  <a:prstClr val="black"/>
                </a:solidFill>
                <a:latin typeface="Calibri"/>
                <a:ea typeface="+mn-ea"/>
              </a:rPr>
              <a:t>Outdated conformity budget</a:t>
            </a:r>
          </a:p>
        </p:txBody>
      </p:sp>
      <p:sp>
        <p:nvSpPr>
          <p:cNvPr id="7" name="Rectangle 6"/>
          <p:cNvSpPr/>
          <p:nvPr/>
        </p:nvSpPr>
        <p:spPr>
          <a:xfrm>
            <a:off x="1894113" y="5856513"/>
            <a:ext cx="5736772" cy="21522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US" dirty="0" smtClean="0">
                <a:solidFill>
                  <a:schemeClr val="tx2">
                    <a:lumMod val="75000"/>
                  </a:schemeClr>
                </a:solidFill>
              </a:rPr>
              <a:t>Adapted from TPB Conformity Analyses</a:t>
            </a:r>
            <a:endParaRPr lang="en-US" dirty="0">
              <a:solidFill>
                <a:schemeClr val="tx2">
                  <a:lumMod val="75000"/>
                </a:schemeClr>
              </a:solidFill>
            </a:endParaRPr>
          </a:p>
        </p:txBody>
      </p:sp>
    </p:spTree>
    <p:extLst>
      <p:ext uri="{BB962C8B-B14F-4D97-AF65-F5344CB8AC3E}">
        <p14:creationId xmlns:p14="http://schemas.microsoft.com/office/powerpoint/2010/main" val="27689608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0-#ppt_w/2"/>
                                          </p:val>
                                        </p:tav>
                                        <p:tav tm="100000">
                                          <p:val>
                                            <p:strVal val="#ppt_x"/>
                                          </p:val>
                                        </p:tav>
                                      </p:tavLst>
                                    </p:anim>
                                    <p:anim calcmode="lin" valueType="num">
                                      <p:cBhvr additive="base">
                                        <p:cTn id="8" dur="500" fill="hold"/>
                                        <p:tgtEl>
                                          <p:spTgt spid="8"/>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1+#ppt_w/2"/>
                                          </p:val>
                                        </p:tav>
                                        <p:tav tm="100000">
                                          <p:val>
                                            <p:strVal val="#ppt_x"/>
                                          </p:val>
                                        </p:tav>
                                      </p:tavLst>
                                    </p:anim>
                                    <p:anim calcmode="lin" valueType="num">
                                      <p:cBhvr additive="base">
                                        <p:cTn id="14" dur="500" fill="hold"/>
                                        <p:tgtEl>
                                          <p:spTgt spid="10"/>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500" fill="hold"/>
                                        <p:tgtEl>
                                          <p:spTgt spid="9"/>
                                        </p:tgtEl>
                                        <p:attrNameLst>
                                          <p:attrName>ppt_x</p:attrName>
                                        </p:attrNameLst>
                                      </p:cBhvr>
                                      <p:tavLst>
                                        <p:tav tm="0">
                                          <p:val>
                                            <p:strVal val="#ppt_x"/>
                                          </p:val>
                                        </p:tav>
                                        <p:tav tm="100000">
                                          <p:val>
                                            <p:strVal val="#ppt_x"/>
                                          </p:val>
                                        </p:tav>
                                      </p:tavLst>
                                    </p:anim>
                                    <p:anim calcmode="lin" valueType="num">
                                      <p:cBhvr additive="base">
                                        <p:cTn id="20"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CO2 Emissions – A Disconnect</a:t>
            </a:r>
            <a:br>
              <a:rPr lang="en-US" dirty="0" smtClean="0"/>
            </a:br>
            <a:r>
              <a:rPr lang="en-US" sz="2700" i="1" dirty="0" smtClean="0"/>
              <a:t>CLRP Performance Analysis – </a:t>
            </a:r>
            <a:r>
              <a:rPr lang="en-US" sz="2700" i="1" dirty="0"/>
              <a:t>P</a:t>
            </a:r>
            <a:r>
              <a:rPr lang="en-US" sz="2700" i="1" dirty="0" smtClean="0"/>
              <a:t>rojected GHG Trend</a:t>
            </a:r>
            <a:endParaRPr lang="en-US" sz="2700" i="1" dirty="0"/>
          </a:p>
        </p:txBody>
      </p:sp>
      <p:pic>
        <p:nvPicPr>
          <p:cNvPr id="5" name="Content Placeholder 4"/>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403826" y="1526126"/>
            <a:ext cx="6336347" cy="4525962"/>
          </a:xfrm>
        </p:spPr>
      </p:pic>
      <p:sp>
        <p:nvSpPr>
          <p:cNvPr id="4" name="Slide Number Placeholder 3"/>
          <p:cNvSpPr>
            <a:spLocks noGrp="1"/>
          </p:cNvSpPr>
          <p:nvPr>
            <p:ph type="sldNum" sz="quarter" idx="10"/>
          </p:nvPr>
        </p:nvSpPr>
        <p:spPr/>
        <p:txBody>
          <a:bodyPr/>
          <a:lstStyle/>
          <a:p>
            <a:fld id="{279EF30D-E32F-47A6-97E4-F80D35CAB52D}" type="slidenum">
              <a:rPr lang="en-US" smtClean="0"/>
              <a:pPr/>
              <a:t>36</a:t>
            </a:fld>
            <a:endParaRPr lang="en-US"/>
          </a:p>
        </p:txBody>
      </p:sp>
      <p:sp>
        <p:nvSpPr>
          <p:cNvPr id="6" name="Rounded Rectangular Callout 5"/>
          <p:cNvSpPr>
            <a:spLocks noChangeArrowheads="1"/>
          </p:cNvSpPr>
          <p:nvPr/>
        </p:nvSpPr>
        <p:spPr bwMode="auto">
          <a:xfrm>
            <a:off x="674356" y="1417638"/>
            <a:ext cx="2050473" cy="1022350"/>
          </a:xfrm>
          <a:prstGeom prst="wedgeRoundRectCallout">
            <a:avLst>
              <a:gd name="adj1" fmla="val 102370"/>
              <a:gd name="adj2" fmla="val 56554"/>
              <a:gd name="adj3" fmla="val 16667"/>
            </a:avLst>
          </a:prstGeom>
          <a:solidFill>
            <a:srgbClr val="E8E804"/>
          </a:solidFill>
          <a:ln w="38100">
            <a:solidFill>
              <a:srgbClr val="FF0000"/>
            </a:solidFill>
            <a:round/>
            <a:headEnd/>
            <a:tailEnd/>
          </a:ln>
        </p:spPr>
        <p:txBody>
          <a:bodyPr/>
          <a:lstStyle/>
          <a:p>
            <a:pPr defTabSz="914400" eaLnBrk="0" hangingPunct="0"/>
            <a:r>
              <a:rPr lang="en-US" dirty="0" smtClean="0"/>
              <a:t>Current GHG Emission Projections</a:t>
            </a:r>
            <a:endParaRPr lang="en-US" dirty="0"/>
          </a:p>
        </p:txBody>
      </p:sp>
      <p:sp>
        <p:nvSpPr>
          <p:cNvPr id="7" name="Rounded Rectangular Callout 6"/>
          <p:cNvSpPr>
            <a:spLocks noChangeArrowheads="1"/>
          </p:cNvSpPr>
          <p:nvPr/>
        </p:nvSpPr>
        <p:spPr bwMode="auto">
          <a:xfrm>
            <a:off x="2724829" y="4073236"/>
            <a:ext cx="1810429" cy="1022350"/>
          </a:xfrm>
          <a:prstGeom prst="wedgeRoundRectCallout">
            <a:avLst>
              <a:gd name="adj1" fmla="val 100511"/>
              <a:gd name="adj2" fmla="val 9125"/>
              <a:gd name="adj3" fmla="val 16667"/>
            </a:avLst>
          </a:prstGeom>
          <a:solidFill>
            <a:srgbClr val="E8E804"/>
          </a:solidFill>
          <a:ln w="38100">
            <a:solidFill>
              <a:srgbClr val="FF0000"/>
            </a:solidFill>
            <a:round/>
            <a:headEnd/>
            <a:tailEnd/>
          </a:ln>
        </p:spPr>
        <p:txBody>
          <a:bodyPr/>
          <a:lstStyle/>
          <a:p>
            <a:pPr defTabSz="914400" eaLnBrk="0" hangingPunct="0"/>
            <a:r>
              <a:rPr lang="en-US" dirty="0" smtClean="0"/>
              <a:t>Where we should be trying to get to</a:t>
            </a:r>
            <a:endParaRPr lang="en-US" dirty="0"/>
          </a:p>
        </p:txBody>
      </p:sp>
    </p:spTree>
    <p:extLst>
      <p:ext uri="{BB962C8B-B14F-4D97-AF65-F5344CB8AC3E}">
        <p14:creationId xmlns:p14="http://schemas.microsoft.com/office/powerpoint/2010/main" val="22719179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1+#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1+#ppt_w/2"/>
                                          </p:val>
                                        </p:tav>
                                        <p:tav tm="100000">
                                          <p:val>
                                            <p:strVal val="#ppt_x"/>
                                          </p:val>
                                        </p:tav>
                                      </p:tavLst>
                                    </p:anim>
                                    <p:anim calcmode="lin" valueType="num">
                                      <p:cBhvr additive="base">
                                        <p:cTn id="14"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eaLnBrk="1" hangingPunct="1">
              <a:defRPr/>
            </a:pPr>
            <a:r>
              <a:rPr lang="en-US" sz="4400" dirty="0" smtClean="0"/>
              <a:t>Fixing the Disconnect</a:t>
            </a:r>
            <a:endParaRPr lang="en-US" sz="4400" dirty="0"/>
          </a:p>
        </p:txBody>
      </p:sp>
      <p:sp>
        <p:nvSpPr>
          <p:cNvPr id="80898" name="Content Placeholder 2"/>
          <p:cNvSpPr>
            <a:spLocks noGrp="1"/>
          </p:cNvSpPr>
          <p:nvPr>
            <p:ph idx="1"/>
          </p:nvPr>
        </p:nvSpPr>
        <p:spPr>
          <a:xfrm>
            <a:off x="457200" y="1666875"/>
            <a:ext cx="8229600" cy="4340225"/>
          </a:xfrm>
        </p:spPr>
        <p:txBody>
          <a:bodyPr/>
          <a:lstStyle/>
          <a:p>
            <a:pPr eaLnBrk="1" hangingPunct="1"/>
            <a:r>
              <a:rPr lang="en-US" dirty="0" smtClean="0"/>
              <a:t>The Phase II of the Special Project should help begin a process to better communicate what it will take to achieve long term environmental goals</a:t>
            </a:r>
          </a:p>
          <a:p>
            <a:pPr lvl="1" eaLnBrk="1" hangingPunct="1"/>
            <a:r>
              <a:rPr lang="en-US" dirty="0" smtClean="0"/>
              <a:t>What are the goals?</a:t>
            </a:r>
          </a:p>
          <a:p>
            <a:pPr lvl="1" eaLnBrk="1" hangingPunct="1"/>
            <a:r>
              <a:rPr lang="en-US" dirty="0" smtClean="0"/>
              <a:t>What will it take to get there?</a:t>
            </a:r>
          </a:p>
          <a:p>
            <a:pPr eaLnBrk="1" hangingPunct="1"/>
            <a:r>
              <a:rPr lang="en-US" dirty="0" smtClean="0"/>
              <a:t>To avoid conflicts with the federal process, this effort needs to be totally separate from the formal transportation conformity process</a:t>
            </a:r>
          </a:p>
        </p:txBody>
      </p:sp>
      <p:sp>
        <p:nvSpPr>
          <p:cNvPr id="80899" name="Slide Number Placeholder 3"/>
          <p:cNvSpPr>
            <a:spLocks noGrp="1"/>
          </p:cNvSpPr>
          <p:nvPr>
            <p:ph type="sldNum" sz="quarter" idx="10"/>
          </p:nvPr>
        </p:nvSpPr>
        <p:spPr bwMode="auto">
          <a:noFill/>
          <a:ln>
            <a:miter lim="800000"/>
            <a:headEnd/>
            <a:tailEnd/>
          </a:ln>
        </p:spPr>
        <p:txBody>
          <a:bodyPr/>
          <a:lstStyle/>
          <a:p>
            <a:fld id="{29F8F116-FBA4-44A7-9A59-709ECA8DEB11}" type="slidenum">
              <a:rPr lang="en-US"/>
              <a:pPr/>
              <a:t>37</a:t>
            </a:fld>
            <a:endParaRPr lang="en-US"/>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21" name="Picture 1" descr="sep07-complete-streets-pop.jpeg"/>
          <p:cNvPicPr>
            <a:picLocks noChangeAspect="1"/>
          </p:cNvPicPr>
          <p:nvPr/>
        </p:nvPicPr>
        <p:blipFill>
          <a:blip r:embed="rId3"/>
          <a:srcRect/>
          <a:stretch>
            <a:fillRect/>
          </a:stretch>
        </p:blipFill>
        <p:spPr bwMode="auto">
          <a:xfrm>
            <a:off x="0" y="1841500"/>
            <a:ext cx="9144000" cy="3154363"/>
          </a:xfrm>
          <a:prstGeom prst="rect">
            <a:avLst/>
          </a:prstGeom>
          <a:noFill/>
          <a:ln w="9525">
            <a:noFill/>
            <a:miter lim="800000"/>
            <a:headEnd/>
            <a:tailEnd/>
          </a:ln>
        </p:spPr>
      </p:pic>
      <p:sp>
        <p:nvSpPr>
          <p:cNvPr id="81922" name="Slide Number Placeholder 2"/>
          <p:cNvSpPr>
            <a:spLocks noGrp="1"/>
          </p:cNvSpPr>
          <p:nvPr>
            <p:ph type="sldNum" sz="quarter" idx="10"/>
          </p:nvPr>
        </p:nvSpPr>
        <p:spPr bwMode="auto">
          <a:noFill/>
          <a:ln>
            <a:miter lim="800000"/>
            <a:headEnd/>
            <a:tailEnd/>
          </a:ln>
        </p:spPr>
        <p:txBody>
          <a:bodyPr/>
          <a:lstStyle/>
          <a:p>
            <a:fld id="{40E46F15-468F-46A6-B4A1-24ADCEABA497}" type="slidenum">
              <a:rPr lang="en-US"/>
              <a:pPr/>
              <a:t>38</a:t>
            </a:fld>
            <a:endParaRPr lang="en-US"/>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eaLnBrk="1" hangingPunct="1">
              <a:defRPr/>
            </a:pPr>
            <a:r>
              <a:rPr lang="en-US" dirty="0" smtClean="0"/>
              <a:t>A Key Role for </a:t>
            </a:r>
            <a:br>
              <a:rPr lang="en-US" dirty="0" smtClean="0"/>
            </a:br>
            <a:r>
              <a:rPr lang="en-US" dirty="0" smtClean="0"/>
              <a:t>Transportation Planners</a:t>
            </a:r>
            <a:endParaRPr lang="en-US" dirty="0"/>
          </a:p>
        </p:txBody>
      </p:sp>
      <p:sp>
        <p:nvSpPr>
          <p:cNvPr id="83970" name="Content Placeholder 2"/>
          <p:cNvSpPr>
            <a:spLocks noGrp="1"/>
          </p:cNvSpPr>
          <p:nvPr>
            <p:ph idx="1"/>
          </p:nvPr>
        </p:nvSpPr>
        <p:spPr>
          <a:xfrm>
            <a:off x="457200" y="1663700"/>
            <a:ext cx="8229600" cy="4525963"/>
          </a:xfrm>
        </p:spPr>
        <p:txBody>
          <a:bodyPr/>
          <a:lstStyle/>
          <a:p>
            <a:pPr eaLnBrk="1" hangingPunct="1"/>
            <a:r>
              <a:rPr lang="en-US" dirty="0" smtClean="0"/>
              <a:t>We need your help</a:t>
            </a:r>
          </a:p>
          <a:p>
            <a:pPr eaLnBrk="1" hangingPunct="1"/>
            <a:r>
              <a:rPr lang="en-US" dirty="0" smtClean="0"/>
              <a:t>Reducing mobile source emissions will be the largest challenge to improving air quality for the next 30 years</a:t>
            </a:r>
          </a:p>
          <a:p>
            <a:pPr eaLnBrk="1" hangingPunct="1"/>
            <a:r>
              <a:rPr lang="en-US" dirty="0" smtClean="0"/>
              <a:t>Technology and fuel options are becoming harder to find and less effective</a:t>
            </a:r>
          </a:p>
          <a:p>
            <a:pPr lvl="1" eaLnBrk="1" hangingPunct="1"/>
            <a:r>
              <a:rPr lang="en-US" dirty="0" smtClean="0"/>
              <a:t>The low hanging fruit is long gone</a:t>
            </a:r>
          </a:p>
          <a:p>
            <a:pPr eaLnBrk="1" hangingPunct="1"/>
            <a:r>
              <a:rPr lang="en-US" dirty="0" smtClean="0"/>
              <a:t>Can we work together to try and achieve additional NO</a:t>
            </a:r>
            <a:r>
              <a:rPr lang="en-US" baseline="-25000" dirty="0" smtClean="0"/>
              <a:t>x</a:t>
            </a:r>
            <a:r>
              <a:rPr lang="en-US" dirty="0" smtClean="0"/>
              <a:t> and GHG emissions reductions through the transportation planning process?</a:t>
            </a:r>
          </a:p>
        </p:txBody>
      </p:sp>
      <p:sp>
        <p:nvSpPr>
          <p:cNvPr id="83971" name="Slide Number Placeholder 3"/>
          <p:cNvSpPr>
            <a:spLocks noGrp="1"/>
          </p:cNvSpPr>
          <p:nvPr>
            <p:ph type="sldNum" sz="quarter" idx="10"/>
          </p:nvPr>
        </p:nvSpPr>
        <p:spPr bwMode="auto">
          <a:noFill/>
          <a:ln>
            <a:miter lim="800000"/>
            <a:headEnd/>
            <a:tailEnd/>
          </a:ln>
        </p:spPr>
        <p:txBody>
          <a:bodyPr/>
          <a:lstStyle/>
          <a:p>
            <a:fld id="{BD5E2ABD-5F84-46C4-9122-49E44E748156}" type="slidenum">
              <a:rPr lang="en-US"/>
              <a:pPr/>
              <a:t>39</a:t>
            </a:fld>
            <a:endParaRPr lang="en-US"/>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11352" y="274638"/>
            <a:ext cx="7772400" cy="1143000"/>
          </a:xfrm>
        </p:spPr>
        <p:txBody>
          <a:bodyPr/>
          <a:lstStyle/>
          <a:p>
            <a:pPr eaLnBrk="1" hangingPunct="1">
              <a:defRPr/>
            </a:pPr>
            <a:r>
              <a:rPr lang="en-US" dirty="0" smtClean="0"/>
              <a:t>A New Level of Partnership	</a:t>
            </a:r>
            <a:endParaRPr lang="en-US" dirty="0"/>
          </a:p>
        </p:txBody>
      </p:sp>
      <p:sp>
        <p:nvSpPr>
          <p:cNvPr id="84994" name="Content Placeholder 2"/>
          <p:cNvSpPr>
            <a:spLocks noGrp="1"/>
          </p:cNvSpPr>
          <p:nvPr>
            <p:ph idx="1"/>
          </p:nvPr>
        </p:nvSpPr>
        <p:spPr>
          <a:xfrm>
            <a:off x="417513" y="1481138"/>
            <a:ext cx="8229600" cy="4525962"/>
          </a:xfrm>
        </p:spPr>
        <p:txBody>
          <a:bodyPr/>
          <a:lstStyle/>
          <a:p>
            <a:pPr eaLnBrk="1" hangingPunct="1">
              <a:lnSpc>
                <a:spcPct val="90000"/>
              </a:lnSpc>
            </a:pPr>
            <a:r>
              <a:rPr lang="en-US" sz="2500" dirty="0" smtClean="0"/>
              <a:t>Our ask of you …</a:t>
            </a:r>
          </a:p>
          <a:p>
            <a:pPr lvl="1" eaLnBrk="1" hangingPunct="1">
              <a:lnSpc>
                <a:spcPct val="90000"/>
              </a:lnSpc>
            </a:pPr>
            <a:r>
              <a:rPr lang="en-US" sz="2100" dirty="0" smtClean="0"/>
              <a:t>Work with us and the environmental advocacy community* to set goals and make progress</a:t>
            </a:r>
          </a:p>
          <a:p>
            <a:pPr lvl="1" eaLnBrk="1" hangingPunct="1">
              <a:lnSpc>
                <a:spcPct val="90000"/>
              </a:lnSpc>
            </a:pPr>
            <a:r>
              <a:rPr lang="en-US" sz="2100" dirty="0" smtClean="0"/>
              <a:t>For example:</a:t>
            </a:r>
          </a:p>
          <a:p>
            <a:pPr lvl="2" eaLnBrk="1" hangingPunct="1">
              <a:lnSpc>
                <a:spcPct val="90000"/>
              </a:lnSpc>
            </a:pPr>
            <a:r>
              <a:rPr lang="en-US" sz="1900" dirty="0" smtClean="0"/>
              <a:t>For ozone</a:t>
            </a:r>
          </a:p>
          <a:p>
            <a:pPr lvl="3" eaLnBrk="1" hangingPunct="1">
              <a:lnSpc>
                <a:spcPct val="90000"/>
              </a:lnSpc>
            </a:pPr>
            <a:r>
              <a:rPr lang="en-US" sz="1800" dirty="0" smtClean="0"/>
              <a:t>Could we, by 2018, work in partnership to achieve 1 additional ton of NO</a:t>
            </a:r>
            <a:r>
              <a:rPr lang="en-US" sz="1800" baseline="-25000" dirty="0" smtClean="0"/>
              <a:t>x</a:t>
            </a:r>
            <a:r>
              <a:rPr lang="en-US" sz="1800" dirty="0" smtClean="0"/>
              <a:t> reductions, through transportation planning</a:t>
            </a:r>
          </a:p>
          <a:p>
            <a:pPr lvl="3" eaLnBrk="1" hangingPunct="1">
              <a:lnSpc>
                <a:spcPct val="90000"/>
              </a:lnSpc>
            </a:pPr>
            <a:r>
              <a:rPr lang="en-US" sz="1800" dirty="0" smtClean="0"/>
              <a:t>Other sectors in Maryland are being asked for more</a:t>
            </a:r>
          </a:p>
          <a:p>
            <a:pPr lvl="4" eaLnBrk="1" hangingPunct="1">
              <a:lnSpc>
                <a:spcPct val="90000"/>
              </a:lnSpc>
            </a:pPr>
            <a:r>
              <a:rPr lang="en-US" sz="1700" dirty="0" smtClean="0"/>
              <a:t>Power plants – over 10 tons per day (tpd)</a:t>
            </a:r>
          </a:p>
          <a:p>
            <a:pPr lvl="4" eaLnBrk="1" hangingPunct="1">
              <a:lnSpc>
                <a:spcPct val="90000"/>
              </a:lnSpc>
            </a:pPr>
            <a:r>
              <a:rPr lang="en-US" sz="1700" dirty="0" smtClean="0"/>
              <a:t>Smaller stationary sources about 2 tpd</a:t>
            </a:r>
          </a:p>
          <a:p>
            <a:pPr lvl="2" eaLnBrk="1" hangingPunct="1">
              <a:lnSpc>
                <a:spcPct val="90000"/>
              </a:lnSpc>
            </a:pPr>
            <a:r>
              <a:rPr lang="en-US" sz="1900" dirty="0" smtClean="0"/>
              <a:t>For Climate Change</a:t>
            </a:r>
          </a:p>
          <a:p>
            <a:pPr lvl="3" eaLnBrk="1" hangingPunct="1">
              <a:lnSpc>
                <a:spcPct val="90000"/>
              </a:lnSpc>
            </a:pPr>
            <a:r>
              <a:rPr lang="en-US" sz="1800" dirty="0" smtClean="0"/>
              <a:t>Can we work to increase the rate of reduction of GHG emissions by 1% </a:t>
            </a:r>
          </a:p>
          <a:p>
            <a:pPr lvl="4" eaLnBrk="1" hangingPunct="1">
              <a:lnSpc>
                <a:spcPct val="90000"/>
              </a:lnSpc>
            </a:pPr>
            <a:r>
              <a:rPr lang="en-US" sz="1700" dirty="0" smtClean="0"/>
              <a:t>Each time the transportation plan is updated?</a:t>
            </a:r>
          </a:p>
        </p:txBody>
      </p:sp>
      <p:sp>
        <p:nvSpPr>
          <p:cNvPr id="84995" name="Slide Number Placeholder 3"/>
          <p:cNvSpPr>
            <a:spLocks noGrp="1"/>
          </p:cNvSpPr>
          <p:nvPr>
            <p:ph type="sldNum" sz="quarter" idx="10"/>
          </p:nvPr>
        </p:nvSpPr>
        <p:spPr bwMode="auto">
          <a:noFill/>
          <a:ln>
            <a:miter lim="800000"/>
            <a:headEnd/>
            <a:tailEnd/>
          </a:ln>
        </p:spPr>
        <p:txBody>
          <a:bodyPr/>
          <a:lstStyle/>
          <a:p>
            <a:fld id="{E3EB59BD-CE88-4760-A912-423C6B91BEBC}" type="slidenum">
              <a:rPr lang="en-US"/>
              <a:pPr/>
              <a:t>40</a:t>
            </a:fld>
            <a:endParaRPr lang="en-US"/>
          </a:p>
        </p:txBody>
      </p:sp>
      <p:sp>
        <p:nvSpPr>
          <p:cNvPr id="5" name="Rectangle 4"/>
          <p:cNvSpPr/>
          <p:nvPr/>
        </p:nvSpPr>
        <p:spPr bwMode="auto">
          <a:xfrm>
            <a:off x="5236067" y="6246592"/>
            <a:ext cx="2155371" cy="401638"/>
          </a:xfrm>
          <a:prstGeom prst="rect">
            <a:avLst/>
          </a:prstGeom>
          <a:noFill/>
          <a:ln w="9525" cap="flat" cmpd="sng" algn="ctr">
            <a:solidFill>
              <a:schemeClr val="bg1"/>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chemeClr val="tx1"/>
                </a:solidFill>
                <a:effectLst/>
                <a:latin typeface="Arial" charset="0"/>
                <a:ea typeface="ＭＳ Ｐゴシック" charset="0"/>
              </a:rPr>
              <a:t>* See letter to TPB and comment to MWAQC</a:t>
            </a:r>
            <a:endParaRPr kumimoji="0" lang="en-US" sz="1200" b="0" i="0" u="none" strike="noStrike" cap="none" normalizeH="0" baseline="0" dirty="0">
              <a:ln>
                <a:noFill/>
              </a:ln>
              <a:solidFill>
                <a:schemeClr val="tx1"/>
              </a:solidFill>
              <a:effectLst/>
              <a:latin typeface="Arial" charset="0"/>
              <a:ea typeface="ＭＳ Ｐゴシック" charset="0"/>
            </a:endParaRPr>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86264" y="232434"/>
            <a:ext cx="7772400" cy="1143000"/>
          </a:xfrm>
        </p:spPr>
        <p:txBody>
          <a:bodyPr/>
          <a:lstStyle/>
          <a:p>
            <a:pPr eaLnBrk="1" hangingPunct="1">
              <a:defRPr/>
            </a:pPr>
            <a:r>
              <a:rPr lang="en-US" dirty="0" smtClean="0"/>
              <a:t>Real World Opportunities</a:t>
            </a:r>
            <a:endParaRPr lang="en-US" dirty="0"/>
          </a:p>
        </p:txBody>
      </p:sp>
      <p:sp>
        <p:nvSpPr>
          <p:cNvPr id="86019" name="Slide Number Placeholder 3"/>
          <p:cNvSpPr>
            <a:spLocks noGrp="1"/>
          </p:cNvSpPr>
          <p:nvPr>
            <p:ph type="sldNum" sz="quarter" idx="10"/>
          </p:nvPr>
        </p:nvSpPr>
        <p:spPr bwMode="auto">
          <a:noFill/>
          <a:ln>
            <a:miter lim="800000"/>
            <a:headEnd/>
            <a:tailEnd/>
          </a:ln>
        </p:spPr>
        <p:txBody>
          <a:bodyPr/>
          <a:lstStyle/>
          <a:p>
            <a:fld id="{42ABA251-1CF3-4A41-BB0C-61CA84B7ACA2}" type="slidenum">
              <a:rPr lang="en-US"/>
              <a:pPr/>
              <a:t>41</a:t>
            </a:fld>
            <a:endParaRPr lang="en-US"/>
          </a:p>
        </p:txBody>
      </p:sp>
      <p:sp>
        <p:nvSpPr>
          <p:cNvPr id="6" name="Content Placeholder 2"/>
          <p:cNvSpPr>
            <a:spLocks noGrp="1"/>
          </p:cNvSpPr>
          <p:nvPr>
            <p:ph idx="1"/>
          </p:nvPr>
        </p:nvSpPr>
        <p:spPr>
          <a:xfrm>
            <a:off x="441702" y="1375435"/>
            <a:ext cx="8511798" cy="4576104"/>
          </a:xfrm>
        </p:spPr>
        <p:txBody>
          <a:bodyPr/>
          <a:lstStyle/>
          <a:p>
            <a:pPr marL="341313" indent="-341313" eaLnBrk="1" hangingPunct="1"/>
            <a:r>
              <a:rPr lang="en-US" sz="2400" b="1" dirty="0" smtClean="0"/>
              <a:t>The Gold Book – current local initiatives that help deliver clean air</a:t>
            </a:r>
          </a:p>
          <a:p>
            <a:pPr lvl="1" eaLnBrk="1" hangingPunct="1"/>
            <a:r>
              <a:rPr lang="en-US" sz="2200" dirty="0" smtClean="0"/>
              <a:t>Clean Air Partners &amp; air quality education </a:t>
            </a:r>
          </a:p>
          <a:p>
            <a:pPr lvl="1" eaLnBrk="1" hangingPunct="1"/>
            <a:r>
              <a:rPr lang="en-US" sz="2200" dirty="0"/>
              <a:t>Commuter </a:t>
            </a:r>
            <a:r>
              <a:rPr lang="en-US" sz="2200" dirty="0" smtClean="0"/>
              <a:t>Connections; Bike &amp; car share programs</a:t>
            </a:r>
          </a:p>
          <a:p>
            <a:pPr lvl="1" eaLnBrk="1" hangingPunct="1"/>
            <a:r>
              <a:rPr lang="en-US" sz="2200" dirty="0" smtClean="0"/>
              <a:t>Green Power &amp; Energy Efficiency</a:t>
            </a:r>
          </a:p>
          <a:p>
            <a:pPr lvl="1" eaLnBrk="1" hangingPunct="1"/>
            <a:r>
              <a:rPr lang="en-US" sz="2200" dirty="0" smtClean="0"/>
              <a:t>Electric &amp; Alternative Fuel Vehicles</a:t>
            </a:r>
          </a:p>
          <a:p>
            <a:pPr lvl="1" eaLnBrk="1" hangingPunct="1"/>
            <a:endParaRPr lang="en-US" sz="1400" dirty="0" smtClean="0"/>
          </a:p>
          <a:p>
            <a:pPr marL="341313" indent="-341313" eaLnBrk="1" hangingPunct="1"/>
            <a:r>
              <a:rPr lang="en-US" sz="2400" b="1" dirty="0" smtClean="0"/>
              <a:t>MWCOG works to identify &amp; share best practices </a:t>
            </a:r>
          </a:p>
          <a:p>
            <a:pPr marL="341313" indent="-341313" eaLnBrk="1" hangingPunct="1"/>
            <a:r>
              <a:rPr lang="en-US" sz="2400" b="1" dirty="0"/>
              <a:t>C</a:t>
            </a:r>
            <a:r>
              <a:rPr lang="en-US" sz="2400" b="1" dirty="0" smtClean="0"/>
              <a:t>an provide </a:t>
            </a:r>
            <a:r>
              <a:rPr lang="en-US" sz="2400" b="1" dirty="0"/>
              <a:t>technical </a:t>
            </a:r>
            <a:r>
              <a:rPr lang="en-US" sz="2400" b="1" dirty="0" smtClean="0"/>
              <a:t>assistance to help local governments implement such initiatives</a:t>
            </a:r>
            <a:endParaRPr lang="en-US" sz="2400" b="1" dirty="0"/>
          </a:p>
          <a:p>
            <a:pPr lvl="1" eaLnBrk="1" hangingPunct="1"/>
            <a:r>
              <a:rPr lang="en-US" sz="2200" dirty="0" smtClean="0"/>
              <a:t>E.g.: Help transportation </a:t>
            </a:r>
            <a:r>
              <a:rPr lang="en-US" sz="2200" dirty="0"/>
              <a:t>planners </a:t>
            </a:r>
            <a:r>
              <a:rPr lang="en-US" sz="2200" dirty="0" smtClean="0"/>
              <a:t>assess NO</a:t>
            </a:r>
            <a:r>
              <a:rPr lang="en-US" sz="2200" baseline="-25000" dirty="0" smtClean="0"/>
              <a:t>x</a:t>
            </a:r>
            <a:r>
              <a:rPr lang="en-US" sz="2200" dirty="0" smtClean="0"/>
              <a:t> and GHG reduction benefits from projects under consideration</a:t>
            </a:r>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eaLnBrk="1" hangingPunct="1">
              <a:defRPr/>
            </a:pPr>
            <a:r>
              <a:rPr lang="en-US" dirty="0" smtClean="0"/>
              <a:t>Special Project: Phase II</a:t>
            </a:r>
            <a:endParaRPr lang="en-US" dirty="0"/>
          </a:p>
        </p:txBody>
      </p:sp>
      <p:sp>
        <p:nvSpPr>
          <p:cNvPr id="87042" name="Content Placeholder 2"/>
          <p:cNvSpPr>
            <a:spLocks noGrp="1"/>
          </p:cNvSpPr>
          <p:nvPr>
            <p:ph idx="1"/>
          </p:nvPr>
        </p:nvSpPr>
        <p:spPr/>
        <p:txBody>
          <a:bodyPr/>
          <a:lstStyle/>
          <a:p>
            <a:pPr eaLnBrk="1" hangingPunct="1"/>
            <a:r>
              <a:rPr lang="en-US" dirty="0" smtClean="0"/>
              <a:t>Will look at how current and new potential transportation efforts will help the State </a:t>
            </a:r>
            <a:br>
              <a:rPr lang="en-US" dirty="0" smtClean="0"/>
            </a:br>
            <a:r>
              <a:rPr lang="en-US" dirty="0" smtClean="0"/>
              <a:t>and the Region meet long-term environmental goals:</a:t>
            </a:r>
          </a:p>
          <a:p>
            <a:pPr lvl="1" eaLnBrk="1" hangingPunct="1"/>
            <a:r>
              <a:rPr lang="en-US" dirty="0" smtClean="0"/>
              <a:t>Ground level ozone</a:t>
            </a:r>
          </a:p>
          <a:p>
            <a:pPr lvl="1" eaLnBrk="1" hangingPunct="1"/>
            <a:r>
              <a:rPr lang="en-US" dirty="0" smtClean="0"/>
              <a:t>Climate change</a:t>
            </a:r>
          </a:p>
          <a:p>
            <a:pPr lvl="1" eaLnBrk="1" hangingPunct="1"/>
            <a:r>
              <a:rPr lang="en-US" dirty="0" smtClean="0"/>
              <a:t>Chesapeake Bay</a:t>
            </a:r>
          </a:p>
          <a:p>
            <a:pPr eaLnBrk="1" hangingPunct="1"/>
            <a:r>
              <a:rPr lang="en-US" dirty="0" smtClean="0"/>
              <a:t>Will look at both NO</a:t>
            </a:r>
            <a:r>
              <a:rPr lang="en-US" baseline="-25000" dirty="0" smtClean="0"/>
              <a:t>x</a:t>
            </a:r>
            <a:r>
              <a:rPr lang="en-US" dirty="0" smtClean="0"/>
              <a:t> and greenhouse gases</a:t>
            </a:r>
          </a:p>
          <a:p>
            <a:pPr eaLnBrk="1" hangingPunct="1"/>
            <a:r>
              <a:rPr lang="en-US" dirty="0" smtClean="0"/>
              <a:t>“What Will It Take” update from TPB and CEEPC will also help inform the process</a:t>
            </a:r>
          </a:p>
        </p:txBody>
      </p:sp>
      <p:sp>
        <p:nvSpPr>
          <p:cNvPr id="87043" name="Slide Number Placeholder 3"/>
          <p:cNvSpPr>
            <a:spLocks noGrp="1"/>
          </p:cNvSpPr>
          <p:nvPr>
            <p:ph type="sldNum" sz="quarter" idx="10"/>
          </p:nvPr>
        </p:nvSpPr>
        <p:spPr bwMode="auto">
          <a:noFill/>
          <a:ln>
            <a:miter lim="800000"/>
            <a:headEnd/>
            <a:tailEnd/>
          </a:ln>
        </p:spPr>
        <p:txBody>
          <a:bodyPr/>
          <a:lstStyle/>
          <a:p>
            <a:fld id="{5B8EDBD4-ADFD-4DF8-AC8F-49CF02764802}" type="slidenum">
              <a:rPr lang="en-US"/>
              <a:pPr/>
              <a:t>42</a:t>
            </a:fld>
            <a:endParaRPr lang="en-US"/>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298" y="248960"/>
            <a:ext cx="8229600" cy="1143000"/>
          </a:xfrm>
        </p:spPr>
        <p:txBody>
          <a:bodyPr>
            <a:normAutofit fontScale="90000"/>
          </a:bodyPr>
          <a:lstStyle/>
          <a:p>
            <a:pPr eaLnBrk="1" hangingPunct="1">
              <a:defRPr/>
            </a:pPr>
            <a:r>
              <a:rPr lang="en-US" dirty="0" smtClean="0"/>
              <a:t>Electric Vehicles - A Real Opportunity for Local Action</a:t>
            </a:r>
            <a:endParaRPr lang="en-US" dirty="0"/>
          </a:p>
        </p:txBody>
      </p:sp>
      <p:sp>
        <p:nvSpPr>
          <p:cNvPr id="3" name="Content Placeholder 2"/>
          <p:cNvSpPr>
            <a:spLocks noGrp="1"/>
          </p:cNvSpPr>
          <p:nvPr>
            <p:ph idx="1"/>
          </p:nvPr>
        </p:nvSpPr>
        <p:spPr>
          <a:xfrm>
            <a:off x="457200" y="1633538"/>
            <a:ext cx="8229600" cy="4525962"/>
          </a:xfrm>
        </p:spPr>
        <p:txBody>
          <a:bodyPr>
            <a:normAutofit fontScale="85000" lnSpcReduction="20000"/>
          </a:bodyPr>
          <a:lstStyle/>
          <a:p>
            <a:pPr eaLnBrk="1" hangingPunct="1">
              <a:buFont typeface="Wingdings 3" charset="0"/>
              <a:buChar char=""/>
              <a:defRPr/>
            </a:pPr>
            <a:r>
              <a:rPr lang="en-US" dirty="0" smtClean="0">
                <a:cs typeface="+mn-cs"/>
              </a:rPr>
              <a:t>A very high priority for MD and many other jurisdictions in the region</a:t>
            </a:r>
          </a:p>
          <a:p>
            <a:pPr eaLnBrk="1" hangingPunct="1">
              <a:buFont typeface="Wingdings 3" charset="0"/>
              <a:buChar char=""/>
              <a:defRPr/>
            </a:pPr>
            <a:r>
              <a:rPr lang="en-US" dirty="0" smtClean="0">
                <a:cs typeface="+mn-cs"/>
              </a:rPr>
              <a:t>MD, working with COG, can organize meetings and briefings as desired</a:t>
            </a:r>
          </a:p>
          <a:p>
            <a:pPr eaLnBrk="1" hangingPunct="1">
              <a:buFont typeface="Wingdings 3" charset="0"/>
              <a:buChar char=""/>
              <a:defRPr/>
            </a:pPr>
            <a:r>
              <a:rPr lang="en-US" dirty="0" smtClean="0">
                <a:cs typeface="+mn-cs"/>
              </a:rPr>
              <a:t>Can advise on the many grant and tax incentive concepts in play</a:t>
            </a:r>
          </a:p>
          <a:p>
            <a:pPr eaLnBrk="1" hangingPunct="1">
              <a:buFont typeface="Wingdings 3" charset="0"/>
              <a:buChar char=""/>
              <a:defRPr/>
            </a:pPr>
            <a:r>
              <a:rPr lang="en-US" dirty="0" smtClean="0">
                <a:cs typeface="+mn-cs"/>
              </a:rPr>
              <a:t>Some ideas:</a:t>
            </a:r>
          </a:p>
          <a:p>
            <a:pPr lvl="1" eaLnBrk="1" hangingPunct="1">
              <a:buFont typeface="Verdana" charset="0"/>
              <a:buChar char="◦"/>
              <a:defRPr/>
            </a:pPr>
            <a:r>
              <a:rPr lang="en-US" dirty="0" smtClean="0"/>
              <a:t>Fleet </a:t>
            </a:r>
            <a:r>
              <a:rPr lang="en-US" dirty="0"/>
              <a:t>purchases of </a:t>
            </a:r>
            <a:r>
              <a:rPr lang="en-US" dirty="0" smtClean="0"/>
              <a:t>Electric Vehicles</a:t>
            </a:r>
            <a:endParaRPr lang="en-US" dirty="0"/>
          </a:p>
          <a:p>
            <a:pPr lvl="1" eaLnBrk="1" hangingPunct="1">
              <a:buFont typeface="Verdana" charset="0"/>
              <a:buChar char="◦"/>
              <a:defRPr/>
            </a:pPr>
            <a:r>
              <a:rPr lang="en-US" dirty="0"/>
              <a:t>P</a:t>
            </a:r>
            <a:r>
              <a:rPr lang="en-US" dirty="0" smtClean="0"/>
              <a:t>ublic </a:t>
            </a:r>
            <a:r>
              <a:rPr lang="en-US" dirty="0"/>
              <a:t>and workplace charger installations (with state rebate)</a:t>
            </a:r>
          </a:p>
          <a:p>
            <a:pPr lvl="1" eaLnBrk="1" hangingPunct="1">
              <a:buFont typeface="Verdana" charset="0"/>
              <a:buChar char="◦"/>
              <a:defRPr/>
            </a:pPr>
            <a:r>
              <a:rPr lang="en-US" dirty="0" smtClean="0"/>
              <a:t>In MD, apply </a:t>
            </a:r>
            <a:r>
              <a:rPr lang="en-US" dirty="0"/>
              <a:t>for grant from MEA's Smart Energy Communities Program to do both</a:t>
            </a:r>
          </a:p>
          <a:p>
            <a:pPr lvl="1" eaLnBrk="1" hangingPunct="1">
              <a:buFont typeface="Verdana" charset="0"/>
              <a:buChar char="◦"/>
              <a:defRPr/>
            </a:pPr>
            <a:r>
              <a:rPr lang="en-US" dirty="0"/>
              <a:t>A</a:t>
            </a:r>
            <a:r>
              <a:rPr lang="en-US" dirty="0" smtClean="0"/>
              <a:t>sk for presentations </a:t>
            </a:r>
            <a:r>
              <a:rPr lang="en-US" dirty="0"/>
              <a:t>on </a:t>
            </a:r>
            <a:r>
              <a:rPr lang="en-US" dirty="0" smtClean="0"/>
              <a:t>the Transportation and Climate Initiative’s (TCI's ) guidance </a:t>
            </a:r>
            <a:r>
              <a:rPr lang="en-US" dirty="0"/>
              <a:t>documents and model code amendments to help local jurisdictions become EV ready</a:t>
            </a:r>
            <a:endParaRPr lang="en-US" dirty="0" smtClean="0"/>
          </a:p>
          <a:p>
            <a:pPr marL="0" indent="0" eaLnBrk="1" hangingPunct="1">
              <a:buFont typeface="Wingdings 3" charset="0"/>
              <a:buNone/>
              <a:defRPr/>
            </a:pPr>
            <a:endParaRPr lang="en-US" dirty="0" smtClean="0">
              <a:cs typeface="+mn-cs"/>
            </a:endParaRPr>
          </a:p>
          <a:p>
            <a:pPr eaLnBrk="1" hangingPunct="1">
              <a:buFont typeface="Wingdings 3" charset="0"/>
              <a:buChar char=""/>
              <a:defRPr/>
            </a:pPr>
            <a:endParaRPr lang="en-US" dirty="0">
              <a:cs typeface="+mn-cs"/>
            </a:endParaRPr>
          </a:p>
        </p:txBody>
      </p:sp>
      <p:sp>
        <p:nvSpPr>
          <p:cNvPr id="92163" name="Slide Number Placeholder 3"/>
          <p:cNvSpPr>
            <a:spLocks noGrp="1"/>
          </p:cNvSpPr>
          <p:nvPr>
            <p:ph type="sldNum" sz="quarter" idx="10"/>
          </p:nvPr>
        </p:nvSpPr>
        <p:spPr bwMode="auto">
          <a:noFill/>
          <a:ln>
            <a:miter lim="800000"/>
            <a:headEnd/>
            <a:tailEnd/>
          </a:ln>
        </p:spPr>
        <p:txBody>
          <a:bodyPr/>
          <a:lstStyle/>
          <a:p>
            <a:fld id="{3F66A580-EBD8-42BD-8DB5-72393D9F927E}" type="slidenum">
              <a:rPr lang="en-US"/>
              <a:pPr/>
              <a:t>43</a:t>
            </a:fld>
            <a:endParaRPr lang="en-US"/>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49084" y="111348"/>
            <a:ext cx="7772400" cy="1143000"/>
          </a:xfrm>
        </p:spPr>
        <p:txBody>
          <a:bodyPr/>
          <a:lstStyle/>
          <a:p>
            <a:r>
              <a:rPr lang="en-US" dirty="0" smtClean="0"/>
              <a:t>Contractual Support</a:t>
            </a:r>
            <a:endParaRPr lang="en-US" dirty="0"/>
          </a:p>
        </p:txBody>
      </p:sp>
      <p:sp>
        <p:nvSpPr>
          <p:cNvPr id="3" name="Content Placeholder 2"/>
          <p:cNvSpPr>
            <a:spLocks noGrp="1"/>
          </p:cNvSpPr>
          <p:nvPr>
            <p:ph idx="1"/>
          </p:nvPr>
        </p:nvSpPr>
        <p:spPr>
          <a:xfrm>
            <a:off x="968828" y="1113194"/>
            <a:ext cx="7985760" cy="4525962"/>
          </a:xfrm>
        </p:spPr>
        <p:txBody>
          <a:bodyPr/>
          <a:lstStyle/>
          <a:p>
            <a:r>
              <a:rPr lang="en-US" dirty="0" smtClean="0"/>
              <a:t>MDE has hired a contractor to help local government transportation staff analyze potential transportation alternatives</a:t>
            </a:r>
          </a:p>
          <a:p>
            <a:pPr lvl="1"/>
            <a:r>
              <a:rPr lang="en-US" dirty="0" smtClean="0"/>
              <a:t>Will work with COG staff</a:t>
            </a:r>
          </a:p>
          <a:p>
            <a:pPr lvl="1"/>
            <a:r>
              <a:rPr lang="en-US" dirty="0" smtClean="0"/>
              <a:t>U of M Center for Smart Growth</a:t>
            </a:r>
          </a:p>
          <a:p>
            <a:r>
              <a:rPr lang="en-US" dirty="0" smtClean="0"/>
              <a:t>Available to any local transportation planning agencies who are interested in seeing how different transportation initiatives help move the ball in the right direction for NOx and CO2 emissions</a:t>
            </a:r>
          </a:p>
          <a:p>
            <a:pPr lvl="1"/>
            <a:r>
              <a:rPr lang="en-US" dirty="0" smtClean="0"/>
              <a:t>Individual measures or bundles</a:t>
            </a:r>
          </a:p>
          <a:p>
            <a:r>
              <a:rPr lang="en-US" dirty="0" smtClean="0"/>
              <a:t>MDE Contact – Marcia Ways</a:t>
            </a:r>
            <a:endParaRPr lang="en-US" dirty="0"/>
          </a:p>
        </p:txBody>
      </p:sp>
      <p:sp>
        <p:nvSpPr>
          <p:cNvPr id="4" name="Slide Number Placeholder 3"/>
          <p:cNvSpPr>
            <a:spLocks noGrp="1"/>
          </p:cNvSpPr>
          <p:nvPr>
            <p:ph type="sldNum" sz="quarter" idx="10"/>
          </p:nvPr>
        </p:nvSpPr>
        <p:spPr/>
        <p:txBody>
          <a:bodyPr/>
          <a:lstStyle/>
          <a:p>
            <a:fld id="{279EF30D-E32F-47A6-97E4-F80D35CAB52D}" type="slidenum">
              <a:rPr lang="en-US" smtClean="0"/>
              <a:pPr/>
              <a:t>44</a:t>
            </a:fld>
            <a:endParaRPr lang="en-US"/>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Next Steps</a:t>
            </a:r>
            <a:endParaRPr lang="en-US" dirty="0"/>
          </a:p>
        </p:txBody>
      </p:sp>
      <p:sp>
        <p:nvSpPr>
          <p:cNvPr id="3" name="Content Placeholder 2"/>
          <p:cNvSpPr>
            <a:spLocks noGrp="1"/>
          </p:cNvSpPr>
          <p:nvPr>
            <p:ph idx="1"/>
          </p:nvPr>
        </p:nvSpPr>
        <p:spPr>
          <a:xfrm>
            <a:off x="402769" y="1437594"/>
            <a:ext cx="8556625" cy="4525962"/>
          </a:xfrm>
        </p:spPr>
        <p:txBody>
          <a:bodyPr/>
          <a:lstStyle/>
          <a:p>
            <a:r>
              <a:rPr lang="en-US" dirty="0" smtClean="0"/>
              <a:t>Finalize work program for the Special Project</a:t>
            </a:r>
          </a:p>
          <a:p>
            <a:r>
              <a:rPr lang="en-US" dirty="0" smtClean="0"/>
              <a:t>Set up a workgroup to work on this initiative</a:t>
            </a:r>
          </a:p>
          <a:p>
            <a:pPr lvl="1"/>
            <a:r>
              <a:rPr lang="en-US" dirty="0" smtClean="0"/>
              <a:t>Similar to the earlier MWAQC TAC workgroup on RACM</a:t>
            </a:r>
          </a:p>
          <a:p>
            <a:r>
              <a:rPr lang="en-US" dirty="0" smtClean="0"/>
              <a:t>Work towards an initial briefing for MWAQC in the Fall </a:t>
            </a:r>
          </a:p>
          <a:p>
            <a:r>
              <a:rPr lang="en-US" dirty="0" smtClean="0"/>
              <a:t>Consider some form of an agreement on a totally voluntary effort …</a:t>
            </a:r>
          </a:p>
          <a:p>
            <a:pPr lvl="1"/>
            <a:r>
              <a:rPr lang="en-US" dirty="0" smtClean="0"/>
              <a:t>To work together in partnership and “try” to find new, cost-effective, common sense ways to </a:t>
            </a:r>
            <a:r>
              <a:rPr lang="en-US" smtClean="0"/>
              <a:t>reduce NOx </a:t>
            </a:r>
            <a:r>
              <a:rPr lang="en-US" dirty="0" smtClean="0"/>
              <a:t>and CO2 emissions from the transportation sector</a:t>
            </a:r>
            <a:endParaRPr lang="en-US" dirty="0"/>
          </a:p>
        </p:txBody>
      </p:sp>
      <p:sp>
        <p:nvSpPr>
          <p:cNvPr id="4" name="Slide Number Placeholder 3"/>
          <p:cNvSpPr>
            <a:spLocks noGrp="1"/>
          </p:cNvSpPr>
          <p:nvPr>
            <p:ph type="sldNum" sz="quarter" idx="10"/>
          </p:nvPr>
        </p:nvSpPr>
        <p:spPr/>
        <p:txBody>
          <a:bodyPr/>
          <a:lstStyle/>
          <a:p>
            <a:fld id="{279EF30D-E32F-47A6-97E4-F80D35CAB52D}" type="slidenum">
              <a:rPr lang="en-US" smtClean="0"/>
              <a:pPr/>
              <a:t>45</a:t>
            </a:fld>
            <a:endParaRPr lang="en-US"/>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ctrTitle"/>
          </p:nvPr>
        </p:nvSpPr>
        <p:spPr/>
        <p:txBody>
          <a:bodyPr>
            <a:normAutofit/>
          </a:bodyPr>
          <a:lstStyle/>
          <a:p>
            <a:pPr eaLnBrk="1" hangingPunct="1">
              <a:defRPr/>
            </a:pPr>
            <a:r>
              <a:rPr lang="en-US" sz="7200" dirty="0" smtClean="0"/>
              <a:t>Questions?</a:t>
            </a:r>
            <a:endParaRPr lang="en-US" sz="7200" dirty="0"/>
          </a:p>
        </p:txBody>
      </p:sp>
      <p:sp>
        <p:nvSpPr>
          <p:cNvPr id="94210" name="Slide Number Placeholder 3"/>
          <p:cNvSpPr>
            <a:spLocks noGrp="1"/>
          </p:cNvSpPr>
          <p:nvPr>
            <p:ph type="sldNum" sz="quarter" idx="10"/>
          </p:nvPr>
        </p:nvSpPr>
        <p:spPr bwMode="auto">
          <a:noFill/>
          <a:ln>
            <a:miter lim="800000"/>
            <a:headEnd/>
            <a:tailEnd/>
          </a:ln>
        </p:spPr>
        <p:txBody>
          <a:bodyPr/>
          <a:lstStyle/>
          <a:p>
            <a:fld id="{E5088644-88AB-48F2-AC6A-81E315DCCA48}" type="slidenum">
              <a:rPr lang="en-US"/>
              <a:pPr/>
              <a:t>46</a:t>
            </a:fld>
            <a:endParaRPr lang="en-US"/>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MDE_mJ">
  <a:themeElements>
    <a:clrScheme name="Concourse 6">
      <a:dk1>
        <a:srgbClr val="004F76"/>
      </a:dk1>
      <a:lt1>
        <a:srgbClr val="FFFFFF"/>
      </a:lt1>
      <a:dk2>
        <a:srgbClr val="0078A2"/>
      </a:dk2>
      <a:lt2>
        <a:srgbClr val="DEF5FA"/>
      </a:lt2>
      <a:accent1>
        <a:srgbClr val="2DA2BF"/>
      </a:accent1>
      <a:accent2>
        <a:srgbClr val="4873B2"/>
      </a:accent2>
      <a:accent3>
        <a:srgbClr val="FFFFFF"/>
      </a:accent3>
      <a:accent4>
        <a:srgbClr val="004264"/>
      </a:accent4>
      <a:accent5>
        <a:srgbClr val="ADCEDC"/>
      </a:accent5>
      <a:accent6>
        <a:srgbClr val="4068A1"/>
      </a:accent6>
      <a:hlink>
        <a:srgbClr val="FF8119"/>
      </a:hlink>
      <a:folHlink>
        <a:srgbClr val="44B9E8"/>
      </a:folHlink>
    </a:clrScheme>
    <a:fontScheme name="Concourse">
      <a:majorFont>
        <a:latin typeface="Lucida Sans Unicode"/>
        <a:ea typeface="ＭＳ Ｐゴシック"/>
        <a:cs typeface=""/>
      </a:majorFont>
      <a:minorFont>
        <a:latin typeface="Lucida Sans Unicode"/>
        <a:ea typeface="ＭＳ Ｐ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a:ln>
              <a:noFill/>
            </a:ln>
            <a:solidFill>
              <a:schemeClr val="tx1"/>
            </a:solidFill>
            <a:effectLst/>
            <a:latin typeface="Arial" charset="0"/>
            <a:ea typeface="ＭＳ Ｐゴシック"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a:ln>
              <a:noFill/>
            </a:ln>
            <a:solidFill>
              <a:schemeClr val="tx1"/>
            </a:solidFill>
            <a:effectLst/>
            <a:latin typeface="Arial" charset="0"/>
            <a:ea typeface="ＭＳ Ｐゴシック" charset="0"/>
          </a:defRPr>
        </a:defPPr>
      </a:lstStyle>
    </a:lnDef>
  </a:objectDefaults>
  <a:extraClrSchemeLst>
    <a:extraClrScheme>
      <a:clrScheme name="Concourse 1">
        <a:dk1>
          <a:srgbClr val="000000"/>
        </a:dk1>
        <a:lt1>
          <a:srgbClr val="FFFFFF"/>
        </a:lt1>
        <a:dk2>
          <a:srgbClr val="464646"/>
        </a:dk2>
        <a:lt2>
          <a:srgbClr val="DEF5FA"/>
        </a:lt2>
        <a:accent1>
          <a:srgbClr val="2DA2BF"/>
        </a:accent1>
        <a:accent2>
          <a:srgbClr val="DA1F28"/>
        </a:accent2>
        <a:accent3>
          <a:srgbClr val="FFFFFF"/>
        </a:accent3>
        <a:accent4>
          <a:srgbClr val="000000"/>
        </a:accent4>
        <a:accent5>
          <a:srgbClr val="ADCEDC"/>
        </a:accent5>
        <a:accent6>
          <a:srgbClr val="C51B23"/>
        </a:accent6>
        <a:hlink>
          <a:srgbClr val="FF8119"/>
        </a:hlink>
        <a:folHlink>
          <a:srgbClr val="44B9E8"/>
        </a:folHlink>
      </a:clrScheme>
      <a:clrMap bg1="lt1" tx1="dk1" bg2="lt2" tx2="dk2" accent1="accent1" accent2="accent2" accent3="accent3" accent4="accent4" accent5="accent5" accent6="accent6" hlink="hlink" folHlink="folHlink"/>
    </a:extraClrScheme>
    <a:extraClrScheme>
      <a:clrScheme name="Concourse 2">
        <a:dk1>
          <a:srgbClr val="1F3F5F"/>
        </a:dk1>
        <a:lt1>
          <a:srgbClr val="FFFFFF"/>
        </a:lt1>
        <a:dk2>
          <a:srgbClr val="02608A"/>
        </a:dk2>
        <a:lt2>
          <a:srgbClr val="DEF5FA"/>
        </a:lt2>
        <a:accent1>
          <a:srgbClr val="2DA2BF"/>
        </a:accent1>
        <a:accent2>
          <a:srgbClr val="DA1F28"/>
        </a:accent2>
        <a:accent3>
          <a:srgbClr val="FFFFFF"/>
        </a:accent3>
        <a:accent4>
          <a:srgbClr val="193450"/>
        </a:accent4>
        <a:accent5>
          <a:srgbClr val="ADCEDC"/>
        </a:accent5>
        <a:accent6>
          <a:srgbClr val="C51B23"/>
        </a:accent6>
        <a:hlink>
          <a:srgbClr val="FF8119"/>
        </a:hlink>
        <a:folHlink>
          <a:srgbClr val="44B9E8"/>
        </a:folHlink>
      </a:clrScheme>
      <a:clrMap bg1="lt1" tx1="dk1" bg2="lt2" tx2="dk2" accent1="accent1" accent2="accent2" accent3="accent3" accent4="accent4" accent5="accent5" accent6="accent6" hlink="hlink" folHlink="folHlink"/>
    </a:extraClrScheme>
    <a:extraClrScheme>
      <a:clrScheme name="Concourse 3">
        <a:dk1>
          <a:srgbClr val="2E5E8E"/>
        </a:dk1>
        <a:lt1>
          <a:srgbClr val="FFFFFF"/>
        </a:lt1>
        <a:dk2>
          <a:srgbClr val="02608A"/>
        </a:dk2>
        <a:lt2>
          <a:srgbClr val="DEF5FA"/>
        </a:lt2>
        <a:accent1>
          <a:srgbClr val="2DA2BF"/>
        </a:accent1>
        <a:accent2>
          <a:srgbClr val="DA1F28"/>
        </a:accent2>
        <a:accent3>
          <a:srgbClr val="FFFFFF"/>
        </a:accent3>
        <a:accent4>
          <a:srgbClr val="264F78"/>
        </a:accent4>
        <a:accent5>
          <a:srgbClr val="ADCEDC"/>
        </a:accent5>
        <a:accent6>
          <a:srgbClr val="C51B23"/>
        </a:accent6>
        <a:hlink>
          <a:srgbClr val="FF8119"/>
        </a:hlink>
        <a:folHlink>
          <a:srgbClr val="44B9E8"/>
        </a:folHlink>
      </a:clrScheme>
      <a:clrMap bg1="lt1" tx1="dk1" bg2="lt2" tx2="dk2" accent1="accent1" accent2="accent2" accent3="accent3" accent4="accent4" accent5="accent5" accent6="accent6" hlink="hlink" folHlink="folHlink"/>
    </a:extraClrScheme>
    <a:extraClrScheme>
      <a:clrScheme name="Concourse 4">
        <a:dk1>
          <a:srgbClr val="004F76"/>
        </a:dk1>
        <a:lt1>
          <a:srgbClr val="FFFFFF"/>
        </a:lt1>
        <a:dk2>
          <a:srgbClr val="0079A4"/>
        </a:dk2>
        <a:lt2>
          <a:srgbClr val="DEF5FA"/>
        </a:lt2>
        <a:accent1>
          <a:srgbClr val="2DA2BF"/>
        </a:accent1>
        <a:accent2>
          <a:srgbClr val="DA1F28"/>
        </a:accent2>
        <a:accent3>
          <a:srgbClr val="FFFFFF"/>
        </a:accent3>
        <a:accent4>
          <a:srgbClr val="004264"/>
        </a:accent4>
        <a:accent5>
          <a:srgbClr val="ADCEDC"/>
        </a:accent5>
        <a:accent6>
          <a:srgbClr val="C51B23"/>
        </a:accent6>
        <a:hlink>
          <a:srgbClr val="FF8119"/>
        </a:hlink>
        <a:folHlink>
          <a:srgbClr val="44B9E8"/>
        </a:folHlink>
      </a:clrScheme>
      <a:clrMap bg1="lt1" tx1="dk1" bg2="lt2" tx2="dk2" accent1="accent1" accent2="accent2" accent3="accent3" accent4="accent4" accent5="accent5" accent6="accent6" hlink="hlink" folHlink="folHlink"/>
    </a:extraClrScheme>
    <a:extraClrScheme>
      <a:clrScheme name="Concourse 5">
        <a:dk1>
          <a:srgbClr val="004F76"/>
        </a:dk1>
        <a:lt1>
          <a:srgbClr val="FFFFFF"/>
        </a:lt1>
        <a:dk2>
          <a:srgbClr val="0078A2"/>
        </a:dk2>
        <a:lt2>
          <a:srgbClr val="DEF5FA"/>
        </a:lt2>
        <a:accent1>
          <a:srgbClr val="2DA2BF"/>
        </a:accent1>
        <a:accent2>
          <a:srgbClr val="DA1F28"/>
        </a:accent2>
        <a:accent3>
          <a:srgbClr val="FFFFFF"/>
        </a:accent3>
        <a:accent4>
          <a:srgbClr val="004264"/>
        </a:accent4>
        <a:accent5>
          <a:srgbClr val="ADCEDC"/>
        </a:accent5>
        <a:accent6>
          <a:srgbClr val="C51B23"/>
        </a:accent6>
        <a:hlink>
          <a:srgbClr val="FF8119"/>
        </a:hlink>
        <a:folHlink>
          <a:srgbClr val="44B9E8"/>
        </a:folHlink>
      </a:clrScheme>
      <a:clrMap bg1="lt1" tx1="dk1" bg2="lt2" tx2="dk2" accent1="accent1" accent2="accent2" accent3="accent3" accent4="accent4" accent5="accent5" accent6="accent6" hlink="hlink" folHlink="folHlink"/>
    </a:extraClrScheme>
    <a:extraClrScheme>
      <a:clrScheme name="Concourse 6">
        <a:dk1>
          <a:srgbClr val="004F76"/>
        </a:dk1>
        <a:lt1>
          <a:srgbClr val="FFFFFF"/>
        </a:lt1>
        <a:dk2>
          <a:srgbClr val="0078A2"/>
        </a:dk2>
        <a:lt2>
          <a:srgbClr val="DEF5FA"/>
        </a:lt2>
        <a:accent1>
          <a:srgbClr val="2DA2BF"/>
        </a:accent1>
        <a:accent2>
          <a:srgbClr val="4873B2"/>
        </a:accent2>
        <a:accent3>
          <a:srgbClr val="FFFFFF"/>
        </a:accent3>
        <a:accent4>
          <a:srgbClr val="004264"/>
        </a:accent4>
        <a:accent5>
          <a:srgbClr val="ADCEDC"/>
        </a:accent5>
        <a:accent6>
          <a:srgbClr val="4068A1"/>
        </a:accent6>
        <a:hlink>
          <a:srgbClr val="FF8119"/>
        </a:hlink>
        <a:folHlink>
          <a:srgbClr val="44B9E8"/>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1_Concourse">
  <a:themeElements>
    <a:clrScheme name="1_Concourse 2">
      <a:dk1>
        <a:srgbClr val="004F76"/>
      </a:dk1>
      <a:lt1>
        <a:srgbClr val="FFFFFF"/>
      </a:lt1>
      <a:dk2>
        <a:srgbClr val="0079A4"/>
      </a:dk2>
      <a:lt2>
        <a:srgbClr val="DEF5FA"/>
      </a:lt2>
      <a:accent1>
        <a:srgbClr val="2DA2BF"/>
      </a:accent1>
      <a:accent2>
        <a:srgbClr val="DA1F28"/>
      </a:accent2>
      <a:accent3>
        <a:srgbClr val="FFFFFF"/>
      </a:accent3>
      <a:accent4>
        <a:srgbClr val="004264"/>
      </a:accent4>
      <a:accent5>
        <a:srgbClr val="ADCEDC"/>
      </a:accent5>
      <a:accent6>
        <a:srgbClr val="C51B23"/>
      </a:accent6>
      <a:hlink>
        <a:srgbClr val="FF8119"/>
      </a:hlink>
      <a:folHlink>
        <a:srgbClr val="44B9E8"/>
      </a:folHlink>
    </a:clrScheme>
    <a:fontScheme name="1_Concourse">
      <a:majorFont>
        <a:latin typeface="Lucida Sans Unicode"/>
        <a:ea typeface="ＭＳ Ｐゴシック"/>
        <a:cs typeface=""/>
      </a:majorFont>
      <a:minorFont>
        <a:latin typeface="Lucida Sans Unicode"/>
        <a:ea typeface="ＭＳ Ｐ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a:ln>
              <a:noFill/>
            </a:ln>
            <a:solidFill>
              <a:schemeClr val="tx1"/>
            </a:solidFill>
            <a:effectLst/>
            <a:latin typeface="Arial" charset="0"/>
            <a:ea typeface="ＭＳ Ｐゴシック"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a:ln>
              <a:noFill/>
            </a:ln>
            <a:solidFill>
              <a:schemeClr val="tx1"/>
            </a:solidFill>
            <a:effectLst/>
            <a:latin typeface="Arial" charset="0"/>
            <a:ea typeface="ＭＳ Ｐゴシック" charset="0"/>
          </a:defRPr>
        </a:defPPr>
      </a:lstStyle>
    </a:lnDef>
  </a:objectDefaults>
  <a:extraClrSchemeLst>
    <a:extraClrScheme>
      <a:clrScheme name="1_Concourse 1">
        <a:dk1>
          <a:srgbClr val="000000"/>
        </a:dk1>
        <a:lt1>
          <a:srgbClr val="FFFFFF"/>
        </a:lt1>
        <a:dk2>
          <a:srgbClr val="464646"/>
        </a:dk2>
        <a:lt2>
          <a:srgbClr val="DEF5FA"/>
        </a:lt2>
        <a:accent1>
          <a:srgbClr val="2DA2BF"/>
        </a:accent1>
        <a:accent2>
          <a:srgbClr val="DA1F28"/>
        </a:accent2>
        <a:accent3>
          <a:srgbClr val="FFFFFF"/>
        </a:accent3>
        <a:accent4>
          <a:srgbClr val="000000"/>
        </a:accent4>
        <a:accent5>
          <a:srgbClr val="ADCEDC"/>
        </a:accent5>
        <a:accent6>
          <a:srgbClr val="C51B23"/>
        </a:accent6>
        <a:hlink>
          <a:srgbClr val="FF8119"/>
        </a:hlink>
        <a:folHlink>
          <a:srgbClr val="44B9E8"/>
        </a:folHlink>
      </a:clrScheme>
      <a:clrMap bg1="lt1" tx1="dk1" bg2="lt2" tx2="dk2" accent1="accent1" accent2="accent2" accent3="accent3" accent4="accent4" accent5="accent5" accent6="accent6" hlink="hlink" folHlink="folHlink"/>
    </a:extraClrScheme>
    <a:extraClrScheme>
      <a:clrScheme name="1_Concourse 2">
        <a:dk1>
          <a:srgbClr val="004F76"/>
        </a:dk1>
        <a:lt1>
          <a:srgbClr val="FFFFFF"/>
        </a:lt1>
        <a:dk2>
          <a:srgbClr val="0079A4"/>
        </a:dk2>
        <a:lt2>
          <a:srgbClr val="DEF5FA"/>
        </a:lt2>
        <a:accent1>
          <a:srgbClr val="2DA2BF"/>
        </a:accent1>
        <a:accent2>
          <a:srgbClr val="DA1F28"/>
        </a:accent2>
        <a:accent3>
          <a:srgbClr val="FFFFFF"/>
        </a:accent3>
        <a:accent4>
          <a:srgbClr val="004264"/>
        </a:accent4>
        <a:accent5>
          <a:srgbClr val="ADCEDC"/>
        </a:accent5>
        <a:accent6>
          <a:srgbClr val="C51B23"/>
        </a:accent6>
        <a:hlink>
          <a:srgbClr val="FF8119"/>
        </a:hlink>
        <a:folHlink>
          <a:srgbClr val="44B9E8"/>
        </a:folHlink>
      </a:clrScheme>
      <a:clrMap bg1="lt1" tx1="dk1" bg2="lt2" tx2="dk2" accent1="accent1" accent2="accent2" accent3="accent3" accent4="accent4" accent5="accent5" accent6="accent6" hlink="hlink" folHlink="folHlink"/>
    </a:extraClrScheme>
    <a:extraClrScheme>
      <a:clrScheme name="1_Concourse 3">
        <a:dk1>
          <a:srgbClr val="004F76"/>
        </a:dk1>
        <a:lt1>
          <a:srgbClr val="FFFFFF"/>
        </a:lt1>
        <a:dk2>
          <a:srgbClr val="0078A2"/>
        </a:dk2>
        <a:lt2>
          <a:srgbClr val="DEF5FA"/>
        </a:lt2>
        <a:accent1>
          <a:srgbClr val="2DA2BF"/>
        </a:accent1>
        <a:accent2>
          <a:srgbClr val="DA1F28"/>
        </a:accent2>
        <a:accent3>
          <a:srgbClr val="FFFFFF"/>
        </a:accent3>
        <a:accent4>
          <a:srgbClr val="004264"/>
        </a:accent4>
        <a:accent5>
          <a:srgbClr val="ADCEDC"/>
        </a:accent5>
        <a:accent6>
          <a:srgbClr val="C51B23"/>
        </a:accent6>
        <a:hlink>
          <a:srgbClr val="FF8119"/>
        </a:hlink>
        <a:folHlink>
          <a:srgbClr val="44B9E8"/>
        </a:folHlink>
      </a:clrScheme>
      <a:clrMap bg1="lt1" tx1="dk1" bg2="lt2" tx2="dk2" accent1="accent1" accent2="accent2" accent3="accent3" accent4="accent4" accent5="accent5" accent6="accent6" hlink="hlink" folHlink="folHlink"/>
    </a:extraClrScheme>
    <a:extraClrScheme>
      <a:clrScheme name="1_Concourse 4">
        <a:dk1>
          <a:srgbClr val="004F76"/>
        </a:dk1>
        <a:lt1>
          <a:srgbClr val="FFFFFF"/>
        </a:lt1>
        <a:dk2>
          <a:srgbClr val="0078A2"/>
        </a:dk2>
        <a:lt2>
          <a:srgbClr val="DEF5FA"/>
        </a:lt2>
        <a:accent1>
          <a:srgbClr val="2DA2BF"/>
        </a:accent1>
        <a:accent2>
          <a:srgbClr val="4873B2"/>
        </a:accent2>
        <a:accent3>
          <a:srgbClr val="FFFFFF"/>
        </a:accent3>
        <a:accent4>
          <a:srgbClr val="004264"/>
        </a:accent4>
        <a:accent5>
          <a:srgbClr val="ADCEDC"/>
        </a:accent5>
        <a:accent6>
          <a:srgbClr val="4068A1"/>
        </a:accent6>
        <a:hlink>
          <a:srgbClr val="FF8119"/>
        </a:hlink>
        <a:folHlink>
          <a:srgbClr val="44B9E8"/>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1_MDE_mJ">
  <a:themeElements>
    <a:clrScheme name="Concourse 6">
      <a:dk1>
        <a:srgbClr val="004F76"/>
      </a:dk1>
      <a:lt1>
        <a:srgbClr val="FFFFFF"/>
      </a:lt1>
      <a:dk2>
        <a:srgbClr val="0078A2"/>
      </a:dk2>
      <a:lt2>
        <a:srgbClr val="DEF5FA"/>
      </a:lt2>
      <a:accent1>
        <a:srgbClr val="2DA2BF"/>
      </a:accent1>
      <a:accent2>
        <a:srgbClr val="4873B2"/>
      </a:accent2>
      <a:accent3>
        <a:srgbClr val="FFFFFF"/>
      </a:accent3>
      <a:accent4>
        <a:srgbClr val="004264"/>
      </a:accent4>
      <a:accent5>
        <a:srgbClr val="ADCEDC"/>
      </a:accent5>
      <a:accent6>
        <a:srgbClr val="4068A1"/>
      </a:accent6>
      <a:hlink>
        <a:srgbClr val="FF8119"/>
      </a:hlink>
      <a:folHlink>
        <a:srgbClr val="44B9E8"/>
      </a:folHlink>
    </a:clrScheme>
    <a:fontScheme name="Concourse">
      <a:majorFont>
        <a:latin typeface="Lucida Sans Unicode"/>
        <a:ea typeface="ＭＳ Ｐゴシック"/>
        <a:cs typeface=""/>
      </a:majorFont>
      <a:minorFont>
        <a:latin typeface="Lucida Sans Unicode"/>
        <a:ea typeface="ＭＳ Ｐ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a:ln>
              <a:noFill/>
            </a:ln>
            <a:solidFill>
              <a:schemeClr val="tx1"/>
            </a:solidFill>
            <a:effectLst/>
            <a:latin typeface="Arial" charset="0"/>
            <a:ea typeface="ＭＳ Ｐゴシック"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a:ln>
              <a:noFill/>
            </a:ln>
            <a:solidFill>
              <a:schemeClr val="tx1"/>
            </a:solidFill>
            <a:effectLst/>
            <a:latin typeface="Arial" charset="0"/>
            <a:ea typeface="ＭＳ Ｐゴシック" charset="0"/>
          </a:defRPr>
        </a:defPPr>
      </a:lstStyle>
    </a:lnDef>
  </a:objectDefaults>
  <a:extraClrSchemeLst>
    <a:extraClrScheme>
      <a:clrScheme name="Concourse 1">
        <a:dk1>
          <a:srgbClr val="000000"/>
        </a:dk1>
        <a:lt1>
          <a:srgbClr val="FFFFFF"/>
        </a:lt1>
        <a:dk2>
          <a:srgbClr val="464646"/>
        </a:dk2>
        <a:lt2>
          <a:srgbClr val="DEF5FA"/>
        </a:lt2>
        <a:accent1>
          <a:srgbClr val="2DA2BF"/>
        </a:accent1>
        <a:accent2>
          <a:srgbClr val="DA1F28"/>
        </a:accent2>
        <a:accent3>
          <a:srgbClr val="FFFFFF"/>
        </a:accent3>
        <a:accent4>
          <a:srgbClr val="000000"/>
        </a:accent4>
        <a:accent5>
          <a:srgbClr val="ADCEDC"/>
        </a:accent5>
        <a:accent6>
          <a:srgbClr val="C51B23"/>
        </a:accent6>
        <a:hlink>
          <a:srgbClr val="FF8119"/>
        </a:hlink>
        <a:folHlink>
          <a:srgbClr val="44B9E8"/>
        </a:folHlink>
      </a:clrScheme>
      <a:clrMap bg1="lt1" tx1="dk1" bg2="lt2" tx2="dk2" accent1="accent1" accent2="accent2" accent3="accent3" accent4="accent4" accent5="accent5" accent6="accent6" hlink="hlink" folHlink="folHlink"/>
    </a:extraClrScheme>
    <a:extraClrScheme>
      <a:clrScheme name="Concourse 2">
        <a:dk1>
          <a:srgbClr val="1F3F5F"/>
        </a:dk1>
        <a:lt1>
          <a:srgbClr val="FFFFFF"/>
        </a:lt1>
        <a:dk2>
          <a:srgbClr val="02608A"/>
        </a:dk2>
        <a:lt2>
          <a:srgbClr val="DEF5FA"/>
        </a:lt2>
        <a:accent1>
          <a:srgbClr val="2DA2BF"/>
        </a:accent1>
        <a:accent2>
          <a:srgbClr val="DA1F28"/>
        </a:accent2>
        <a:accent3>
          <a:srgbClr val="FFFFFF"/>
        </a:accent3>
        <a:accent4>
          <a:srgbClr val="193450"/>
        </a:accent4>
        <a:accent5>
          <a:srgbClr val="ADCEDC"/>
        </a:accent5>
        <a:accent6>
          <a:srgbClr val="C51B23"/>
        </a:accent6>
        <a:hlink>
          <a:srgbClr val="FF8119"/>
        </a:hlink>
        <a:folHlink>
          <a:srgbClr val="44B9E8"/>
        </a:folHlink>
      </a:clrScheme>
      <a:clrMap bg1="lt1" tx1="dk1" bg2="lt2" tx2="dk2" accent1="accent1" accent2="accent2" accent3="accent3" accent4="accent4" accent5="accent5" accent6="accent6" hlink="hlink" folHlink="folHlink"/>
    </a:extraClrScheme>
    <a:extraClrScheme>
      <a:clrScheme name="Concourse 3">
        <a:dk1>
          <a:srgbClr val="2E5E8E"/>
        </a:dk1>
        <a:lt1>
          <a:srgbClr val="FFFFFF"/>
        </a:lt1>
        <a:dk2>
          <a:srgbClr val="02608A"/>
        </a:dk2>
        <a:lt2>
          <a:srgbClr val="DEF5FA"/>
        </a:lt2>
        <a:accent1>
          <a:srgbClr val="2DA2BF"/>
        </a:accent1>
        <a:accent2>
          <a:srgbClr val="DA1F28"/>
        </a:accent2>
        <a:accent3>
          <a:srgbClr val="FFFFFF"/>
        </a:accent3>
        <a:accent4>
          <a:srgbClr val="264F78"/>
        </a:accent4>
        <a:accent5>
          <a:srgbClr val="ADCEDC"/>
        </a:accent5>
        <a:accent6>
          <a:srgbClr val="C51B23"/>
        </a:accent6>
        <a:hlink>
          <a:srgbClr val="FF8119"/>
        </a:hlink>
        <a:folHlink>
          <a:srgbClr val="44B9E8"/>
        </a:folHlink>
      </a:clrScheme>
      <a:clrMap bg1="lt1" tx1="dk1" bg2="lt2" tx2="dk2" accent1="accent1" accent2="accent2" accent3="accent3" accent4="accent4" accent5="accent5" accent6="accent6" hlink="hlink" folHlink="folHlink"/>
    </a:extraClrScheme>
    <a:extraClrScheme>
      <a:clrScheme name="Concourse 4">
        <a:dk1>
          <a:srgbClr val="004F76"/>
        </a:dk1>
        <a:lt1>
          <a:srgbClr val="FFFFFF"/>
        </a:lt1>
        <a:dk2>
          <a:srgbClr val="0079A4"/>
        </a:dk2>
        <a:lt2>
          <a:srgbClr val="DEF5FA"/>
        </a:lt2>
        <a:accent1>
          <a:srgbClr val="2DA2BF"/>
        </a:accent1>
        <a:accent2>
          <a:srgbClr val="DA1F28"/>
        </a:accent2>
        <a:accent3>
          <a:srgbClr val="FFFFFF"/>
        </a:accent3>
        <a:accent4>
          <a:srgbClr val="004264"/>
        </a:accent4>
        <a:accent5>
          <a:srgbClr val="ADCEDC"/>
        </a:accent5>
        <a:accent6>
          <a:srgbClr val="C51B23"/>
        </a:accent6>
        <a:hlink>
          <a:srgbClr val="FF8119"/>
        </a:hlink>
        <a:folHlink>
          <a:srgbClr val="44B9E8"/>
        </a:folHlink>
      </a:clrScheme>
      <a:clrMap bg1="lt1" tx1="dk1" bg2="lt2" tx2="dk2" accent1="accent1" accent2="accent2" accent3="accent3" accent4="accent4" accent5="accent5" accent6="accent6" hlink="hlink" folHlink="folHlink"/>
    </a:extraClrScheme>
    <a:extraClrScheme>
      <a:clrScheme name="Concourse 5">
        <a:dk1>
          <a:srgbClr val="004F76"/>
        </a:dk1>
        <a:lt1>
          <a:srgbClr val="FFFFFF"/>
        </a:lt1>
        <a:dk2>
          <a:srgbClr val="0078A2"/>
        </a:dk2>
        <a:lt2>
          <a:srgbClr val="DEF5FA"/>
        </a:lt2>
        <a:accent1>
          <a:srgbClr val="2DA2BF"/>
        </a:accent1>
        <a:accent2>
          <a:srgbClr val="DA1F28"/>
        </a:accent2>
        <a:accent3>
          <a:srgbClr val="FFFFFF"/>
        </a:accent3>
        <a:accent4>
          <a:srgbClr val="004264"/>
        </a:accent4>
        <a:accent5>
          <a:srgbClr val="ADCEDC"/>
        </a:accent5>
        <a:accent6>
          <a:srgbClr val="C51B23"/>
        </a:accent6>
        <a:hlink>
          <a:srgbClr val="FF8119"/>
        </a:hlink>
        <a:folHlink>
          <a:srgbClr val="44B9E8"/>
        </a:folHlink>
      </a:clrScheme>
      <a:clrMap bg1="lt1" tx1="dk1" bg2="lt2" tx2="dk2" accent1="accent1" accent2="accent2" accent3="accent3" accent4="accent4" accent5="accent5" accent6="accent6" hlink="hlink" folHlink="folHlink"/>
    </a:extraClrScheme>
    <a:extraClrScheme>
      <a:clrScheme name="Concourse 6">
        <a:dk1>
          <a:srgbClr val="004F76"/>
        </a:dk1>
        <a:lt1>
          <a:srgbClr val="FFFFFF"/>
        </a:lt1>
        <a:dk2>
          <a:srgbClr val="0078A2"/>
        </a:dk2>
        <a:lt2>
          <a:srgbClr val="DEF5FA"/>
        </a:lt2>
        <a:accent1>
          <a:srgbClr val="2DA2BF"/>
        </a:accent1>
        <a:accent2>
          <a:srgbClr val="4873B2"/>
        </a:accent2>
        <a:accent3>
          <a:srgbClr val="FFFFFF"/>
        </a:accent3>
        <a:accent4>
          <a:srgbClr val="004264"/>
        </a:accent4>
        <a:accent5>
          <a:srgbClr val="ADCEDC"/>
        </a:accent5>
        <a:accent6>
          <a:srgbClr val="4068A1"/>
        </a:accent6>
        <a:hlink>
          <a:srgbClr val="FF8119"/>
        </a:hlink>
        <a:folHlink>
          <a:srgbClr val="44B9E8"/>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Override1.xml><?xml version="1.0" encoding="utf-8"?>
<a:themeOverride xmlns:a="http://schemas.openxmlformats.org/drawingml/2006/main">
  <a:clrScheme name="Concourse 6">
    <a:dk1>
      <a:srgbClr val="004F76"/>
    </a:dk1>
    <a:lt1>
      <a:srgbClr val="FFFFFF"/>
    </a:lt1>
    <a:dk2>
      <a:srgbClr val="0078A2"/>
    </a:dk2>
    <a:lt2>
      <a:srgbClr val="DEF5FA"/>
    </a:lt2>
    <a:accent1>
      <a:srgbClr val="2DA2BF"/>
    </a:accent1>
    <a:accent2>
      <a:srgbClr val="4873B2"/>
    </a:accent2>
    <a:accent3>
      <a:srgbClr val="FFFFFF"/>
    </a:accent3>
    <a:accent4>
      <a:srgbClr val="004264"/>
    </a:accent4>
    <a:accent5>
      <a:srgbClr val="ADCEDC"/>
    </a:accent5>
    <a:accent6>
      <a:srgbClr val="4068A1"/>
    </a:accent6>
    <a:hlink>
      <a:srgbClr val="FF8119"/>
    </a:hlink>
    <a:folHlink>
      <a:srgbClr val="44B9E8"/>
    </a:folHlink>
  </a:clrScheme>
  <a:fontScheme name="Concourse">
    <a:majorFont>
      <a:latin typeface="Lucida Sans Unicode"/>
      <a:ea typeface="ＭＳ Ｐゴシック"/>
      <a:cs typeface=""/>
    </a:majorFont>
    <a:minorFont>
      <a:latin typeface="Lucida Sans Unicode"/>
      <a:ea typeface="ＭＳ Ｐ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emplate>MDE_mJ.thmx</Template>
  <TotalTime>4701</TotalTime>
  <Words>2441</Words>
  <Application>Microsoft Office PowerPoint</Application>
  <PresentationFormat>On-screen Show (4:3)</PresentationFormat>
  <Paragraphs>369</Paragraphs>
  <Slides>46</Slides>
  <Notes>30</Notes>
  <HiddenSlides>0</HiddenSlides>
  <MMClips>0</MMClips>
  <ScaleCrop>false</ScaleCrop>
  <HeadingPairs>
    <vt:vector size="4" baseType="variant">
      <vt:variant>
        <vt:lpstr>Theme</vt:lpstr>
      </vt:variant>
      <vt:variant>
        <vt:i4>4</vt:i4>
      </vt:variant>
      <vt:variant>
        <vt:lpstr>Slide Titles</vt:lpstr>
      </vt:variant>
      <vt:variant>
        <vt:i4>46</vt:i4>
      </vt:variant>
    </vt:vector>
  </HeadingPairs>
  <TitlesOfParts>
    <vt:vector size="50" baseType="lpstr">
      <vt:lpstr>MDE_mJ</vt:lpstr>
      <vt:lpstr>1_Concourse</vt:lpstr>
      <vt:lpstr>1_MDE_mJ</vt:lpstr>
      <vt:lpstr>Office Theme</vt:lpstr>
      <vt:lpstr>Improving Air Quality in the Washington/Baltimore Corridor  A Critical Role for Transportation Planners</vt:lpstr>
      <vt:lpstr>Topics Covered</vt:lpstr>
      <vt:lpstr>Status – The Special Project</vt:lpstr>
      <vt:lpstr>Air Quality &amp; Climate Change Challenges</vt:lpstr>
      <vt:lpstr>Asthma in Washington, DC</vt:lpstr>
      <vt:lpstr>Climate Change – Close to Home</vt:lpstr>
      <vt:lpstr>Feel Like We’ve Seen a Lot of Flooding? Washington Region </vt:lpstr>
      <vt:lpstr>Many Vulnerable Areas</vt:lpstr>
      <vt:lpstr>Feel Like We’ve Seen a Lot of Flooding? Baltimore region </vt:lpstr>
      <vt:lpstr>Maryland Makes National News</vt:lpstr>
      <vt:lpstr>Why the Focus on Mobile Sources?</vt:lpstr>
      <vt:lpstr>Ozone &amp; Health in Washington</vt:lpstr>
      <vt:lpstr>Ozone Formation</vt:lpstr>
      <vt:lpstr>PowerPoint Presentation</vt:lpstr>
      <vt:lpstr>So Where Does Our Ozone  Come From?</vt:lpstr>
      <vt:lpstr>Classic Mid-Atlantic Ozone Weather</vt:lpstr>
      <vt:lpstr>Transport from Ohio River Valley Power Plants</vt:lpstr>
      <vt:lpstr>Slow Southwest to Northeast Winds at Ground Level</vt:lpstr>
      <vt:lpstr>How the Bay Impacts Air Quality</vt:lpstr>
      <vt:lpstr>Addressing Upwind Power Plants</vt:lpstr>
      <vt:lpstr>Local NOx Contributors</vt:lpstr>
      <vt:lpstr>Ozone Source Apportionment Technology (OSAT)  </vt:lpstr>
      <vt:lpstr>Private Sector OSAT Results River Terrace</vt:lpstr>
      <vt:lpstr>2010 OSAT Results Takoma Park</vt:lpstr>
      <vt:lpstr>Preliminary OTC OSAT - 2018 Arlington and Fairfax</vt:lpstr>
      <vt:lpstr>Preliminary OTC OSAT - 2018 PG Equestrian Center and McMillan</vt:lpstr>
      <vt:lpstr>More on Contribution</vt:lpstr>
      <vt:lpstr>U of M OSAT - 2011 Impact of Ohio Power Plants</vt:lpstr>
      <vt:lpstr>U of M OSAT On-Road Mobile 2011</vt:lpstr>
      <vt:lpstr>Climate Change</vt:lpstr>
      <vt:lpstr>2005 MWCOG  Greenhouse Gas Inventory</vt:lpstr>
      <vt:lpstr>Contribution to Reductions in MD Transportation Versus Energy</vt:lpstr>
      <vt:lpstr>Chesapeake Bay Implications</vt:lpstr>
      <vt:lpstr>Don’t We Already Address How Transportation Planning Impacts Air Quality?</vt:lpstr>
      <vt:lpstr>NOx Emissions – A Disconnect</vt:lpstr>
      <vt:lpstr>CO2 Emissions – A Disconnect CLRP Performance Analysis – Projected GHG Trend</vt:lpstr>
      <vt:lpstr>Fixing the Disconnect</vt:lpstr>
      <vt:lpstr>PowerPoint Presentation</vt:lpstr>
      <vt:lpstr>A Key Role for  Transportation Planners</vt:lpstr>
      <vt:lpstr>A New Level of Partnership </vt:lpstr>
      <vt:lpstr>Real World Opportunities</vt:lpstr>
      <vt:lpstr>Special Project: Phase II</vt:lpstr>
      <vt:lpstr>Electric Vehicles - A Real Opportunity for Local Action</vt:lpstr>
      <vt:lpstr>Contractual Support</vt:lpstr>
      <vt:lpstr>Next Steps</vt:lpstr>
      <vt:lpstr>Questions?</vt:lpstr>
    </vt:vector>
  </TitlesOfParts>
  <Company>MDE/ARMA/AQPP</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Air Quality and Transportation</dc:title>
  <dc:creator>Mary Jane Rutkowski</dc:creator>
  <cp:lastModifiedBy>Jeffrey King</cp:lastModifiedBy>
  <cp:revision>295</cp:revision>
  <cp:lastPrinted>2014-06-02T15:17:40Z</cp:lastPrinted>
  <dcterms:created xsi:type="dcterms:W3CDTF">2014-05-07T14:24:57Z</dcterms:created>
  <dcterms:modified xsi:type="dcterms:W3CDTF">2014-07-17T13:17:18Z</dcterms:modified>
</cp:coreProperties>
</file>