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9" r:id="rId2"/>
    <p:sldId id="280" r:id="rId3"/>
    <p:sldId id="295" r:id="rId4"/>
    <p:sldId id="301" r:id="rId5"/>
    <p:sldId id="293" r:id="rId6"/>
    <p:sldId id="299" r:id="rId7"/>
    <p:sldId id="259" r:id="rId8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9782" autoAdjust="0"/>
  </p:normalViewPr>
  <p:slideViewPr>
    <p:cSldViewPr snapToGrid="0" snapToObjects="1">
      <p:cViewPr varScale="1">
        <p:scale>
          <a:sx n="110" d="100"/>
          <a:sy n="110" d="100"/>
        </p:scale>
        <p:origin x="8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7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microsoft.com/office/2007/relationships/hdphoto" Target="../media/hdphoto1.wdp"/><Relationship Id="rId2" Type="http://schemas.openxmlformats.org/officeDocument/2006/relationships/hyperlink" Target="http://www.greaterwashington2050.org/Reports/regionforward_web.pdf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228601"/>
            <a:ext cx="2002536" cy="159824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0117"/>
          <a:stretch/>
        </p:blipFill>
        <p:spPr bwMode="auto">
          <a:xfrm>
            <a:off x="2457773" y="228600"/>
            <a:ext cx="1964326" cy="160019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70"/>
          <a:stretch/>
        </p:blipFill>
        <p:spPr bwMode="auto">
          <a:xfrm>
            <a:off x="4683692" y="228600"/>
            <a:ext cx="1956951" cy="159824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2235" y="228600"/>
            <a:ext cx="2061394" cy="159824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158437"/>
              </p:ext>
            </p:extLst>
          </p:nvPr>
        </p:nvGraphicFramePr>
        <p:xfrm>
          <a:off x="777240" y="2631348"/>
          <a:ext cx="8366760" cy="29260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TRANSPORTATION/</a:t>
                      </a:r>
                      <a:r>
                        <a:rPr lang="en-US" sz="4000" b="0" i="0" cap="all" spc="0" baseline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LAND USE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baseline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CONNECTIONS</a:t>
                      </a:r>
                      <a:endParaRPr lang="en-US" sz="4000" b="0" i="0" cap="all" spc="0" dirty="0">
                        <a:solidFill>
                          <a:schemeClr val="accent3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61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FY 2018</a:t>
                      </a:r>
                      <a:r>
                        <a:rPr lang="en-US" sz="28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TECHNICAL ASSISTANCE</a:t>
                      </a:r>
                      <a:endParaRPr lang="en-US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Lamont B. Cobb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Access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for All Committee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February 23, 2017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43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693672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5913783" y="6353741"/>
            <a:ext cx="2463713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FY 2018  TLC Technical Assistance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23,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199" y="1377089"/>
            <a:ext cx="820216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Transportation/Land Use Program began in 2007</a:t>
            </a:r>
            <a:endParaRPr lang="en-US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TLC Program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Technical Assistance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Planning and 30% design projects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5-7 month projects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Open to agencies in all TPB member jurisdictions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Transportation Alternatives Program (TAP): Collaboration with state DOTs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Peer Exchange Network (TLC PeerX)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88" y="6280648"/>
            <a:ext cx="575861" cy="2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404027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Priority</a:t>
                      </a:r>
                      <a:r>
                        <a:rPr lang="en-US" sz="3600" b="0" baseline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 Criteria</a:t>
                      </a:r>
                      <a:endParaRPr lang="en-US" sz="3600" b="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7104" y="1463351"/>
            <a:ext cx="17527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Regional goals and priorities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</p:txBody>
      </p:sp>
      <p:pic>
        <p:nvPicPr>
          <p:cNvPr id="12" name="Picture 2" descr="http://www.greaterwashington2050.org/images/regionforward_web_co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5858">
            <a:off x="2054540" y="1425812"/>
            <a:ext cx="931893" cy="1177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ex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0640">
            <a:off x="2606811" y="1584087"/>
            <a:ext cx="873506" cy="113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7104" y="3230783"/>
            <a:ext cx="20132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Cross-jurisdictional collaboration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21903" y="3134717"/>
            <a:ext cx="1129278" cy="11292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77347">
            <a:off x="5598367" y="1478808"/>
            <a:ext cx="1406925" cy="937519"/>
          </a:xfrm>
          <a:prstGeom prst="rect">
            <a:avLst/>
          </a:prstGeom>
        </p:spPr>
      </p:pic>
      <p:pic>
        <p:nvPicPr>
          <p:cNvPr id="4102" name="Picture 6" descr="Image result for Frederick. m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2329">
            <a:off x="6772776" y="1553700"/>
            <a:ext cx="1507469" cy="85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Anacosti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717">
            <a:off x="6354428" y="2239517"/>
            <a:ext cx="1167039" cy="77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011835" y="1554883"/>
            <a:ext cx="201329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Activity Centers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45298" y="3152471"/>
            <a:ext cx="1145090" cy="114509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011835" y="3321752"/>
            <a:ext cx="201329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Access to Transit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</p:txBody>
      </p:sp>
      <p:pic>
        <p:nvPicPr>
          <p:cNvPr id="4106" name="Picture 10" descr="Image result for equity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9"/>
          <a:stretch/>
        </p:blipFill>
        <p:spPr bwMode="auto">
          <a:xfrm>
            <a:off x="6161169" y="4488273"/>
            <a:ext cx="2274516" cy="155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4011834" y="4488273"/>
            <a:ext cx="201329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Equity and Justice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24851" y="3384538"/>
            <a:ext cx="372728" cy="629636"/>
          </a:xfrm>
          <a:prstGeom prst="rect">
            <a:avLst/>
          </a:prstGeom>
        </p:spPr>
      </p:pic>
      <p:sp>
        <p:nvSpPr>
          <p:cNvPr id="22" name="Right Arrow 21"/>
          <p:cNvSpPr/>
          <p:nvPr/>
        </p:nvSpPr>
        <p:spPr>
          <a:xfrm>
            <a:off x="6478142" y="3536291"/>
            <a:ext cx="720680" cy="360521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913783" y="6353741"/>
            <a:ext cx="2463713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FY 2018  TLC Technical Assistance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23,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88" y="6280648"/>
            <a:ext cx="575861" cy="2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44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29233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Equity</a:t>
                      </a:r>
                      <a:r>
                        <a:rPr lang="en-US" sz="3600" b="0" baseline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 and Justice</a:t>
                      </a:r>
                      <a:endParaRPr lang="en-US" sz="3600" b="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84" t="15161" r="80909" b="48497"/>
          <a:stretch/>
        </p:blipFill>
        <p:spPr>
          <a:xfrm>
            <a:off x="490046" y="1285307"/>
            <a:ext cx="3846058" cy="248083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88556" y="3210127"/>
            <a:ext cx="3547548" cy="24319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4289481" y="2476676"/>
            <a:ext cx="615275" cy="73157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764655" y="1278122"/>
            <a:ext cx="38947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Integration of public input and community support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Inclusion of diversity and/or equity measures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Future integration with Equity Emphasis Areas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1625" t="33764" r="82259" b="54481"/>
          <a:stretch/>
        </p:blipFill>
        <p:spPr>
          <a:xfrm>
            <a:off x="178136" y="3863419"/>
            <a:ext cx="4586519" cy="1045504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490045" y="4176244"/>
            <a:ext cx="4274609" cy="3179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4028466" y="3843963"/>
            <a:ext cx="876290" cy="324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4758663" y="3485246"/>
            <a:ext cx="3894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Accessibility for disadvantaged groups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913783" y="6353741"/>
            <a:ext cx="2463713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FY 2018  TLC Technical Assistance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23,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88" y="6280648"/>
            <a:ext cx="575861" cy="2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14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993457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Solicitation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Application period between February 1 – April 3, 2017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Joint solicitation with Urban Land Institute Technical Assistance Panels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Optional abstracts are due 4 pm, February 24, 2017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Applications are due 4 pm, April 3, 2017 </a:t>
            </a:r>
          </a:p>
          <a:p>
            <a:pPr marL="2560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Project Strengths</a:t>
            </a:r>
          </a:p>
          <a:p>
            <a:pPr marL="713232" lvl="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Time investment from jurisdiction staff</a:t>
            </a:r>
          </a:p>
          <a:p>
            <a:pPr marL="713232" lvl="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Connected to TLC priority criteria</a:t>
            </a:r>
          </a:p>
          <a:p>
            <a:pPr marL="713232" lvl="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Integrated project: local and regional</a:t>
            </a:r>
          </a:p>
          <a:p>
            <a:pPr marL="713232" lvl="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Simplicity/Clarity</a:t>
            </a:r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5913783" y="6353741"/>
            <a:ext cx="2463713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FY 2018  TLC Technical Assistance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23,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88" y="6280648"/>
            <a:ext cx="575861" cy="2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9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488120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7705" y="922197"/>
            <a:ext cx="820216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TLC Program provides consultant assistance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Application Period: February 1 – April 3, 2017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Remember the priority criteria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Open to local TPB members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Future criteria about Equity Emphasis Areas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Selection Panel will present FY 2018 project recommendations in May 2017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FY 2017 projects finished at the end of May 2017</a:t>
            </a:r>
          </a:p>
        </p:txBody>
      </p:sp>
      <p:sp>
        <p:nvSpPr>
          <p:cNvPr id="7" name="Rectangle 6"/>
          <p:cNvSpPr/>
          <p:nvPr/>
        </p:nvSpPr>
        <p:spPr>
          <a:xfrm>
            <a:off x="5913783" y="6353741"/>
            <a:ext cx="2463713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FY 2018  TLC Technical Assistance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23,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88" y="6280648"/>
            <a:ext cx="575861" cy="2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86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590088"/>
              </p:ext>
            </p:extLst>
          </p:nvPr>
        </p:nvGraphicFramePr>
        <p:xfrm>
          <a:off x="457200" y="1686337"/>
          <a:ext cx="8686800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7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Lamont B. Cobb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962-3234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lcobb@mwcog.org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tlc</a:t>
                      </a:r>
                      <a:endParaRPr lang="en-US" sz="280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003" y="6341327"/>
            <a:ext cx="714739" cy="36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90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PowerPoint B - Orange" id="{E6421882-28F0-4029-9266-A48813895573}" vid="{4B4E5B32-CF0C-47A2-A235-739C5CEBD3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Green</Template>
  <TotalTime>3556</TotalTime>
  <Words>299</Words>
  <Application>Microsoft Office PowerPoint</Application>
  <PresentationFormat>On-screen Show (4:3)</PresentationFormat>
  <Paragraphs>70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Lamont Cobb</dc:creator>
  <cp:lastModifiedBy>Lori Zeller</cp:lastModifiedBy>
  <cp:revision>43</cp:revision>
  <cp:lastPrinted>2016-01-21T16:31:28Z</cp:lastPrinted>
  <dcterms:created xsi:type="dcterms:W3CDTF">2016-05-06T03:57:13Z</dcterms:created>
  <dcterms:modified xsi:type="dcterms:W3CDTF">2017-02-22T14:22:45Z</dcterms:modified>
</cp:coreProperties>
</file>