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80" r:id="rId2"/>
    <p:sldId id="299" r:id="rId3"/>
    <p:sldId id="301" r:id="rId4"/>
    <p:sldId id="302" r:id="rId5"/>
    <p:sldId id="290" r:id="rId6"/>
    <p:sldId id="284" r:id="rId7"/>
    <p:sldId id="300" r:id="rId8"/>
    <p:sldId id="291" r:id="rId9"/>
    <p:sldId id="293" r:id="rId10"/>
    <p:sldId id="304" r:id="rId11"/>
    <p:sldId id="343" r:id="rId12"/>
    <p:sldId id="352" r:id="rId13"/>
    <p:sldId id="353" r:id="rId14"/>
    <p:sldId id="355" r:id="rId15"/>
    <p:sldId id="297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7CD"/>
    <a:srgbClr val="2F6B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3961D86-52AC-4779-91F9-E91586D20485}" v="57" dt="2024-05-14T20:05:54.9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8507" autoAdjust="0"/>
  </p:normalViewPr>
  <p:slideViewPr>
    <p:cSldViewPr snapToGrid="0" snapToObjects="1">
      <p:cViewPr varScale="1">
        <p:scale>
          <a:sx n="71" d="100"/>
          <a:sy n="71" d="100"/>
        </p:scale>
        <p:origin x="1061" y="283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nil Kumar" userId="1a63fefe-870a-4964-ab0e-dc5188ae9ead" providerId="ADAL" clId="{D3961D86-52AC-4779-91F9-E91586D20485}"/>
    <pc:docChg chg="undo redo custSel addSld delSld modSld sldOrd modMainMaster">
      <pc:chgData name="Sunil Kumar" userId="1a63fefe-870a-4964-ab0e-dc5188ae9ead" providerId="ADAL" clId="{D3961D86-52AC-4779-91F9-E91586D20485}" dt="2024-05-14T20:08:18.659" v="2165" actId="20577"/>
      <pc:docMkLst>
        <pc:docMk/>
      </pc:docMkLst>
      <pc:sldChg chg="del">
        <pc:chgData name="Sunil Kumar" userId="1a63fefe-870a-4964-ab0e-dc5188ae9ead" providerId="ADAL" clId="{D3961D86-52AC-4779-91F9-E91586D20485}" dt="2024-05-13T19:35:16.721" v="31" actId="47"/>
        <pc:sldMkLst>
          <pc:docMk/>
          <pc:sldMk cId="3770997332" sldId="267"/>
        </pc:sldMkLst>
      </pc:sldChg>
      <pc:sldChg chg="modSp mod">
        <pc:chgData name="Sunil Kumar" userId="1a63fefe-870a-4964-ab0e-dc5188ae9ead" providerId="ADAL" clId="{D3961D86-52AC-4779-91F9-E91586D20485}" dt="2024-05-13T19:35:09.566" v="30" actId="2711"/>
        <pc:sldMkLst>
          <pc:docMk/>
          <pc:sldMk cId="794337472" sldId="280"/>
        </pc:sldMkLst>
        <pc:spChg chg="mod">
          <ac:chgData name="Sunil Kumar" userId="1a63fefe-870a-4964-ab0e-dc5188ae9ead" providerId="ADAL" clId="{D3961D86-52AC-4779-91F9-E91586D20485}" dt="2024-05-13T19:33:37.018" v="2" actId="20577"/>
          <ac:spMkLst>
            <pc:docMk/>
            <pc:sldMk cId="794337472" sldId="280"/>
            <ac:spMk id="3" creationId="{00000000-0000-0000-0000-000000000000}"/>
          </ac:spMkLst>
        </pc:spChg>
        <pc:graphicFrameChg chg="mod modGraphic">
          <ac:chgData name="Sunil Kumar" userId="1a63fefe-870a-4964-ab0e-dc5188ae9ead" providerId="ADAL" clId="{D3961D86-52AC-4779-91F9-E91586D20485}" dt="2024-05-13T19:35:09.566" v="30" actId="2711"/>
          <ac:graphicFrameMkLst>
            <pc:docMk/>
            <pc:sldMk cId="794337472" sldId="280"/>
            <ac:graphicFrameMk id="2" creationId="{00000000-0000-0000-0000-000000000000}"/>
          </ac:graphicFrameMkLst>
        </pc:graphicFrameChg>
      </pc:sldChg>
      <pc:sldChg chg="del">
        <pc:chgData name="Sunil Kumar" userId="1a63fefe-870a-4964-ab0e-dc5188ae9ead" providerId="ADAL" clId="{D3961D86-52AC-4779-91F9-E91586D20485}" dt="2024-05-13T19:35:18.769" v="32" actId="47"/>
        <pc:sldMkLst>
          <pc:docMk/>
          <pc:sldMk cId="626002980" sldId="281"/>
        </pc:sldMkLst>
      </pc:sldChg>
      <pc:sldChg chg="del">
        <pc:chgData name="Sunil Kumar" userId="1a63fefe-870a-4964-ab0e-dc5188ae9ead" providerId="ADAL" clId="{D3961D86-52AC-4779-91F9-E91586D20485}" dt="2024-05-13T19:35:19.629" v="33" actId="47"/>
        <pc:sldMkLst>
          <pc:docMk/>
          <pc:sldMk cId="3572132571" sldId="282"/>
        </pc:sldMkLst>
      </pc:sldChg>
      <pc:sldChg chg="del">
        <pc:chgData name="Sunil Kumar" userId="1a63fefe-870a-4964-ab0e-dc5188ae9ead" providerId="ADAL" clId="{D3961D86-52AC-4779-91F9-E91586D20485}" dt="2024-05-13T19:35:20.442" v="34" actId="47"/>
        <pc:sldMkLst>
          <pc:docMk/>
          <pc:sldMk cId="1211068732" sldId="283"/>
        </pc:sldMkLst>
      </pc:sldChg>
      <pc:sldChg chg="del">
        <pc:chgData name="Sunil Kumar" userId="1a63fefe-870a-4964-ab0e-dc5188ae9ead" providerId="ADAL" clId="{D3961D86-52AC-4779-91F9-E91586D20485}" dt="2024-05-13T19:35:21.302" v="35" actId="47"/>
        <pc:sldMkLst>
          <pc:docMk/>
          <pc:sldMk cId="178224412" sldId="284"/>
        </pc:sldMkLst>
      </pc:sldChg>
      <pc:sldChg chg="del">
        <pc:chgData name="Sunil Kumar" userId="1a63fefe-870a-4964-ab0e-dc5188ae9ead" providerId="ADAL" clId="{D3961D86-52AC-4779-91F9-E91586D20485}" dt="2024-05-13T19:35:21.892" v="36" actId="47"/>
        <pc:sldMkLst>
          <pc:docMk/>
          <pc:sldMk cId="897542546" sldId="285"/>
        </pc:sldMkLst>
      </pc:sldChg>
      <pc:sldChg chg="del">
        <pc:chgData name="Sunil Kumar" userId="1a63fefe-870a-4964-ab0e-dc5188ae9ead" providerId="ADAL" clId="{D3961D86-52AC-4779-91F9-E91586D20485}" dt="2024-05-13T19:35:23.039" v="37" actId="47"/>
        <pc:sldMkLst>
          <pc:docMk/>
          <pc:sldMk cId="3631152476" sldId="286"/>
        </pc:sldMkLst>
      </pc:sldChg>
      <pc:sldChg chg="del">
        <pc:chgData name="Sunil Kumar" userId="1a63fefe-870a-4964-ab0e-dc5188ae9ead" providerId="ADAL" clId="{D3961D86-52AC-4779-91F9-E91586D20485}" dt="2024-05-13T19:35:24.389" v="38" actId="47"/>
        <pc:sldMkLst>
          <pc:docMk/>
          <pc:sldMk cId="1912012573" sldId="287"/>
        </pc:sldMkLst>
      </pc:sldChg>
      <pc:sldChg chg="del">
        <pc:chgData name="Sunil Kumar" userId="1a63fefe-870a-4964-ab0e-dc5188ae9ead" providerId="ADAL" clId="{D3961D86-52AC-4779-91F9-E91586D20485}" dt="2024-05-13T19:35:25.098" v="39" actId="47"/>
        <pc:sldMkLst>
          <pc:docMk/>
          <pc:sldMk cId="1666023929" sldId="288"/>
        </pc:sldMkLst>
      </pc:sldChg>
      <pc:sldChg chg="del">
        <pc:chgData name="Sunil Kumar" userId="1a63fefe-870a-4964-ab0e-dc5188ae9ead" providerId="ADAL" clId="{D3961D86-52AC-4779-91F9-E91586D20485}" dt="2024-05-13T19:35:26.039" v="40" actId="47"/>
        <pc:sldMkLst>
          <pc:docMk/>
          <pc:sldMk cId="2240813971" sldId="289"/>
        </pc:sldMkLst>
      </pc:sldChg>
      <pc:sldChg chg="addSp modSp mod ord">
        <pc:chgData name="Sunil Kumar" userId="1a63fefe-870a-4964-ab0e-dc5188ae9ead" providerId="ADAL" clId="{D3961D86-52AC-4779-91F9-E91586D20485}" dt="2024-05-14T17:15:59.401" v="691" actId="1076"/>
        <pc:sldMkLst>
          <pc:docMk/>
          <pc:sldMk cId="4017219385" sldId="290"/>
        </pc:sldMkLst>
        <pc:spChg chg="add mod">
          <ac:chgData name="Sunil Kumar" userId="1a63fefe-870a-4964-ab0e-dc5188ae9ead" providerId="ADAL" clId="{D3961D86-52AC-4779-91F9-E91586D20485}" dt="2024-05-14T17:15:54.398" v="690" actId="1076"/>
          <ac:spMkLst>
            <pc:docMk/>
            <pc:sldMk cId="4017219385" sldId="290"/>
            <ac:spMk id="5" creationId="{521E0A19-08B9-3D74-42A2-8BD96EE7E50C}"/>
          </ac:spMkLst>
        </pc:spChg>
        <pc:spChg chg="mod">
          <ac:chgData name="Sunil Kumar" userId="1a63fefe-870a-4964-ab0e-dc5188ae9ead" providerId="ADAL" clId="{D3961D86-52AC-4779-91F9-E91586D20485}" dt="2024-05-14T17:15:59.401" v="691" actId="1076"/>
          <ac:spMkLst>
            <pc:docMk/>
            <pc:sldMk cId="4017219385" sldId="290"/>
            <ac:spMk id="7" creationId="{8A386845-94C6-E9B7-00D9-87104216B504}"/>
          </ac:spMkLst>
        </pc:spChg>
        <pc:graphicFrameChg chg="modGraphic">
          <ac:chgData name="Sunil Kumar" userId="1a63fefe-870a-4964-ab0e-dc5188ae9ead" providerId="ADAL" clId="{D3961D86-52AC-4779-91F9-E91586D20485}" dt="2024-05-13T19:37:02.336" v="56" actId="6549"/>
          <ac:graphicFrameMkLst>
            <pc:docMk/>
            <pc:sldMk cId="4017219385" sldId="290"/>
            <ac:graphicFrameMk id="3" creationId="{A0AAF64C-4628-86B7-59EA-193856F6B129}"/>
          </ac:graphicFrameMkLst>
        </pc:graphicFrameChg>
        <pc:picChg chg="mod">
          <ac:chgData name="Sunil Kumar" userId="1a63fefe-870a-4964-ab0e-dc5188ae9ead" providerId="ADAL" clId="{D3961D86-52AC-4779-91F9-E91586D20485}" dt="2024-05-14T17:15:50.745" v="689" actId="14100"/>
          <ac:picMkLst>
            <pc:docMk/>
            <pc:sldMk cId="4017219385" sldId="290"/>
            <ac:picMk id="4" creationId="{0A15E7F2-F2BF-DEFF-A0F5-2578A7AB17ED}"/>
          </ac:picMkLst>
        </pc:picChg>
      </pc:sldChg>
      <pc:sldChg chg="addSp delSp modSp mod">
        <pc:chgData name="Sunil Kumar" userId="1a63fefe-870a-4964-ab0e-dc5188ae9ead" providerId="ADAL" clId="{D3961D86-52AC-4779-91F9-E91586D20485}" dt="2024-05-14T17:18:47.376" v="745" actId="1076"/>
        <pc:sldMkLst>
          <pc:docMk/>
          <pc:sldMk cId="212402523" sldId="291"/>
        </pc:sldMkLst>
        <pc:spChg chg="add mod">
          <ac:chgData name="Sunil Kumar" userId="1a63fefe-870a-4964-ab0e-dc5188ae9ead" providerId="ADAL" clId="{D3961D86-52AC-4779-91F9-E91586D20485}" dt="2024-05-14T17:18:47.376" v="745" actId="1076"/>
          <ac:spMkLst>
            <pc:docMk/>
            <pc:sldMk cId="212402523" sldId="291"/>
            <ac:spMk id="5" creationId="{E13431E8-FF0A-5004-68BF-447E802139D4}"/>
          </ac:spMkLst>
        </pc:spChg>
        <pc:graphicFrameChg chg="mod modGraphic">
          <ac:chgData name="Sunil Kumar" userId="1a63fefe-870a-4964-ab0e-dc5188ae9ead" providerId="ADAL" clId="{D3961D86-52AC-4779-91F9-E91586D20485}" dt="2024-05-14T16:40:53.767" v="367"/>
          <ac:graphicFrameMkLst>
            <pc:docMk/>
            <pc:sldMk cId="212402523" sldId="291"/>
            <ac:graphicFrameMk id="3" creationId="{5D854DB1-5FF2-3B4C-7001-8E1981BA84A2}"/>
          </ac:graphicFrameMkLst>
        </pc:graphicFrameChg>
        <pc:picChg chg="add mod">
          <ac:chgData name="Sunil Kumar" userId="1a63fefe-870a-4964-ab0e-dc5188ae9ead" providerId="ADAL" clId="{D3961D86-52AC-4779-91F9-E91586D20485}" dt="2024-05-14T17:18:45.159" v="744" actId="1076"/>
          <ac:picMkLst>
            <pc:docMk/>
            <pc:sldMk cId="212402523" sldId="291"/>
            <ac:picMk id="4" creationId="{9DA77BD2-64BD-5C28-6242-F1B7FA7395AC}"/>
          </ac:picMkLst>
        </pc:picChg>
        <pc:picChg chg="add del">
          <ac:chgData name="Sunil Kumar" userId="1a63fefe-870a-4964-ab0e-dc5188ae9ead" providerId="ADAL" clId="{D3961D86-52AC-4779-91F9-E91586D20485}" dt="2024-05-14T15:38:24.052" v="70" actId="478"/>
          <ac:picMkLst>
            <pc:docMk/>
            <pc:sldMk cId="212402523" sldId="291"/>
            <ac:picMk id="5" creationId="{A834878C-4D51-9878-1B22-B79E599D0C5F}"/>
          </ac:picMkLst>
        </pc:picChg>
      </pc:sldChg>
      <pc:sldChg chg="addSp delSp modSp mod ord">
        <pc:chgData name="Sunil Kumar" userId="1a63fefe-870a-4964-ab0e-dc5188ae9ead" providerId="ADAL" clId="{D3961D86-52AC-4779-91F9-E91586D20485}" dt="2024-05-14T17:42:20.894" v="1220" actId="1076"/>
        <pc:sldMkLst>
          <pc:docMk/>
          <pc:sldMk cId="3050941413" sldId="293"/>
        </pc:sldMkLst>
        <pc:spChg chg="del">
          <ac:chgData name="Sunil Kumar" userId="1a63fefe-870a-4964-ab0e-dc5188ae9ead" providerId="ADAL" clId="{D3961D86-52AC-4779-91F9-E91586D20485}" dt="2024-05-13T19:35:53.882" v="41" actId="478"/>
          <ac:spMkLst>
            <pc:docMk/>
            <pc:sldMk cId="3050941413" sldId="293"/>
            <ac:spMk id="4" creationId="{1F0C66C3-0992-3887-6E51-ED7ED37A2CF1}"/>
          </ac:spMkLst>
        </pc:spChg>
        <pc:spChg chg="add mod">
          <ac:chgData name="Sunil Kumar" userId="1a63fefe-870a-4964-ab0e-dc5188ae9ead" providerId="ADAL" clId="{D3961D86-52AC-4779-91F9-E91586D20485}" dt="2024-05-14T17:42:20.894" v="1220" actId="1076"/>
          <ac:spMkLst>
            <pc:docMk/>
            <pc:sldMk cId="3050941413" sldId="293"/>
            <ac:spMk id="4" creationId="{C8188B14-74DC-1186-129C-9ED73069ED9E}"/>
          </ac:spMkLst>
        </pc:spChg>
        <pc:spChg chg="mod">
          <ac:chgData name="Sunil Kumar" userId="1a63fefe-870a-4964-ab0e-dc5188ae9ead" providerId="ADAL" clId="{D3961D86-52AC-4779-91F9-E91586D20485}" dt="2024-05-14T17:42:17.275" v="1219" actId="1076"/>
          <ac:spMkLst>
            <pc:docMk/>
            <pc:sldMk cId="3050941413" sldId="293"/>
            <ac:spMk id="5" creationId="{A08B365F-7AB9-5DCF-0AB4-271AEFCD59B3}"/>
          </ac:spMkLst>
        </pc:spChg>
        <pc:graphicFrameChg chg="mod modGraphic">
          <ac:chgData name="Sunil Kumar" userId="1a63fefe-870a-4964-ab0e-dc5188ae9ead" providerId="ADAL" clId="{D3961D86-52AC-4779-91F9-E91586D20485}" dt="2024-05-14T16:41:26.288" v="370"/>
          <ac:graphicFrameMkLst>
            <pc:docMk/>
            <pc:sldMk cId="3050941413" sldId="293"/>
            <ac:graphicFrameMk id="3" creationId="{916EAE83-F4B8-7BB3-B222-DC2AA7513652}"/>
          </ac:graphicFrameMkLst>
        </pc:graphicFrameChg>
        <pc:picChg chg="mod">
          <ac:chgData name="Sunil Kumar" userId="1a63fefe-870a-4964-ab0e-dc5188ae9ead" providerId="ADAL" clId="{D3961D86-52AC-4779-91F9-E91586D20485}" dt="2024-05-14T17:42:14.986" v="1218" actId="1076"/>
          <ac:picMkLst>
            <pc:docMk/>
            <pc:sldMk cId="3050941413" sldId="293"/>
            <ac:picMk id="6" creationId="{13061B0F-B671-9114-00D9-0B00363701F5}"/>
          </ac:picMkLst>
        </pc:picChg>
      </pc:sldChg>
      <pc:sldChg chg="del">
        <pc:chgData name="Sunil Kumar" userId="1a63fefe-870a-4964-ab0e-dc5188ae9ead" providerId="ADAL" clId="{D3961D86-52AC-4779-91F9-E91586D20485}" dt="2024-05-13T19:36:38.186" v="53" actId="47"/>
        <pc:sldMkLst>
          <pc:docMk/>
          <pc:sldMk cId="3928704981" sldId="294"/>
        </pc:sldMkLst>
      </pc:sldChg>
      <pc:sldChg chg="del">
        <pc:chgData name="Sunil Kumar" userId="1a63fefe-870a-4964-ab0e-dc5188ae9ead" providerId="ADAL" clId="{D3961D86-52AC-4779-91F9-E91586D20485}" dt="2024-05-13T19:36:38.944" v="54" actId="47"/>
        <pc:sldMkLst>
          <pc:docMk/>
          <pc:sldMk cId="4048708193" sldId="295"/>
        </pc:sldMkLst>
      </pc:sldChg>
      <pc:sldChg chg="del">
        <pc:chgData name="Sunil Kumar" userId="1a63fefe-870a-4964-ab0e-dc5188ae9ead" providerId="ADAL" clId="{D3961D86-52AC-4779-91F9-E91586D20485}" dt="2024-05-13T19:36:40.088" v="55" actId="47"/>
        <pc:sldMkLst>
          <pc:docMk/>
          <pc:sldMk cId="1863832308" sldId="296"/>
        </pc:sldMkLst>
      </pc:sldChg>
      <pc:sldChg chg="addSp delSp modSp add del mod">
        <pc:chgData name="Sunil Kumar" userId="1a63fefe-870a-4964-ab0e-dc5188ae9ead" providerId="ADAL" clId="{D3961D86-52AC-4779-91F9-E91586D20485}" dt="2024-05-14T16:40:35.442" v="366" actId="47"/>
        <pc:sldMkLst>
          <pc:docMk/>
          <pc:sldMk cId="852822207" sldId="298"/>
        </pc:sldMkLst>
        <pc:graphicFrameChg chg="mod">
          <ac:chgData name="Sunil Kumar" userId="1a63fefe-870a-4964-ab0e-dc5188ae9ead" providerId="ADAL" clId="{D3961D86-52AC-4779-91F9-E91586D20485}" dt="2024-05-14T16:09:29.915" v="76"/>
          <ac:graphicFrameMkLst>
            <pc:docMk/>
            <pc:sldMk cId="852822207" sldId="298"/>
            <ac:graphicFrameMk id="3" creationId="{A0AAF64C-4628-86B7-59EA-193856F6B129}"/>
          </ac:graphicFrameMkLst>
        </pc:graphicFrameChg>
        <pc:picChg chg="del">
          <ac:chgData name="Sunil Kumar" userId="1a63fefe-870a-4964-ab0e-dc5188ae9ead" providerId="ADAL" clId="{D3961D86-52AC-4779-91F9-E91586D20485}" dt="2024-05-14T16:09:18.488" v="75" actId="478"/>
          <ac:picMkLst>
            <pc:docMk/>
            <pc:sldMk cId="852822207" sldId="298"/>
            <ac:picMk id="4" creationId="{0A15E7F2-F2BF-DEFF-A0F5-2578A7AB17ED}"/>
          </ac:picMkLst>
        </pc:picChg>
        <pc:picChg chg="add mod">
          <ac:chgData name="Sunil Kumar" userId="1a63fefe-870a-4964-ab0e-dc5188ae9ead" providerId="ADAL" clId="{D3961D86-52AC-4779-91F9-E91586D20485}" dt="2024-05-14T16:09:39.178" v="78" actId="1076"/>
          <ac:picMkLst>
            <pc:docMk/>
            <pc:sldMk cId="852822207" sldId="298"/>
            <ac:picMk id="5" creationId="{FB945F9B-3514-B49F-519D-568EDB940364}"/>
          </ac:picMkLst>
        </pc:picChg>
      </pc:sldChg>
      <pc:sldChg chg="addSp delSp modSp add mod">
        <pc:chgData name="Sunil Kumar" userId="1a63fefe-870a-4964-ab0e-dc5188ae9ead" providerId="ADAL" clId="{D3961D86-52AC-4779-91F9-E91586D20485}" dt="2024-05-14T17:02:33.347" v="546" actId="478"/>
        <pc:sldMkLst>
          <pc:docMk/>
          <pc:sldMk cId="345456958" sldId="299"/>
        </pc:sldMkLst>
        <pc:spChg chg="add del">
          <ac:chgData name="Sunil Kumar" userId="1a63fefe-870a-4964-ab0e-dc5188ae9ead" providerId="ADAL" clId="{D3961D86-52AC-4779-91F9-E91586D20485}" dt="2024-05-14T16:24:43.025" v="84" actId="22"/>
          <ac:spMkLst>
            <pc:docMk/>
            <pc:sldMk cId="345456958" sldId="299"/>
            <ac:spMk id="6" creationId="{F9D0397B-3D05-FEED-FB86-D4663B99E1D8}"/>
          </ac:spMkLst>
        </pc:spChg>
        <pc:spChg chg="mod">
          <ac:chgData name="Sunil Kumar" userId="1a63fefe-870a-4964-ab0e-dc5188ae9ead" providerId="ADAL" clId="{D3961D86-52AC-4779-91F9-E91586D20485}" dt="2024-05-14T17:01:21.076" v="506" actId="1076"/>
          <ac:spMkLst>
            <pc:docMk/>
            <pc:sldMk cId="345456958" sldId="299"/>
            <ac:spMk id="7" creationId="{8A386845-94C6-E9B7-00D9-87104216B504}"/>
          </ac:spMkLst>
        </pc:spChg>
        <pc:spChg chg="add del mod">
          <ac:chgData name="Sunil Kumar" userId="1a63fefe-870a-4964-ab0e-dc5188ae9ead" providerId="ADAL" clId="{D3961D86-52AC-4779-91F9-E91586D20485}" dt="2024-05-14T17:02:33.347" v="546" actId="478"/>
          <ac:spMkLst>
            <pc:docMk/>
            <pc:sldMk cId="345456958" sldId="299"/>
            <ac:spMk id="11" creationId="{F538E8D9-E1A6-C0B9-35AD-3A2FCA12D56D}"/>
          </ac:spMkLst>
        </pc:spChg>
        <pc:graphicFrameChg chg="mod">
          <ac:chgData name="Sunil Kumar" userId="1a63fefe-870a-4964-ab0e-dc5188ae9ead" providerId="ADAL" clId="{D3961D86-52AC-4779-91F9-E91586D20485}" dt="2024-05-14T16:24:20.658" v="80"/>
          <ac:graphicFrameMkLst>
            <pc:docMk/>
            <pc:sldMk cId="345456958" sldId="299"/>
            <ac:graphicFrameMk id="3" creationId="{A0AAF64C-4628-86B7-59EA-193856F6B129}"/>
          </ac:graphicFrameMkLst>
        </pc:graphicFrameChg>
        <pc:picChg chg="del">
          <ac:chgData name="Sunil Kumar" userId="1a63fefe-870a-4964-ab0e-dc5188ae9ead" providerId="ADAL" clId="{D3961D86-52AC-4779-91F9-E91586D20485}" dt="2024-05-14T16:24:24.402" v="81" actId="478"/>
          <ac:picMkLst>
            <pc:docMk/>
            <pc:sldMk cId="345456958" sldId="299"/>
            <ac:picMk id="4" creationId="{0A15E7F2-F2BF-DEFF-A0F5-2578A7AB17ED}"/>
          </ac:picMkLst>
        </pc:picChg>
        <pc:picChg chg="add mod">
          <ac:chgData name="Sunil Kumar" userId="1a63fefe-870a-4964-ab0e-dc5188ae9ead" providerId="ADAL" clId="{D3961D86-52AC-4779-91F9-E91586D20485}" dt="2024-05-14T16:26:05.080" v="108" actId="14100"/>
          <ac:picMkLst>
            <pc:docMk/>
            <pc:sldMk cId="345456958" sldId="299"/>
            <ac:picMk id="8" creationId="{E4C60965-BFC9-C44D-2A8B-85102E21FFE7}"/>
          </ac:picMkLst>
        </pc:picChg>
        <pc:picChg chg="add mod">
          <ac:chgData name="Sunil Kumar" userId="1a63fefe-870a-4964-ab0e-dc5188ae9ead" providerId="ADAL" clId="{D3961D86-52AC-4779-91F9-E91586D20485}" dt="2024-05-14T16:26:07.662" v="109" actId="14100"/>
          <ac:picMkLst>
            <pc:docMk/>
            <pc:sldMk cId="345456958" sldId="299"/>
            <ac:picMk id="9" creationId="{352504AE-A21C-57DC-4143-160A124BEFD3}"/>
          </ac:picMkLst>
        </pc:picChg>
        <pc:picChg chg="add mod">
          <ac:chgData name="Sunil Kumar" userId="1a63fefe-870a-4964-ab0e-dc5188ae9ead" providerId="ADAL" clId="{D3961D86-52AC-4779-91F9-E91586D20485}" dt="2024-05-14T16:26:20.925" v="113" actId="14100"/>
          <ac:picMkLst>
            <pc:docMk/>
            <pc:sldMk cId="345456958" sldId="299"/>
            <ac:picMk id="10" creationId="{D83E8B9C-456C-D49E-B0AE-B57612B87489}"/>
          </ac:picMkLst>
        </pc:picChg>
      </pc:sldChg>
      <pc:sldChg chg="addSp delSp modSp add mod">
        <pc:chgData name="Sunil Kumar" userId="1a63fefe-870a-4964-ab0e-dc5188ae9ead" providerId="ADAL" clId="{D3961D86-52AC-4779-91F9-E91586D20485}" dt="2024-05-14T17:34:34.164" v="1201" actId="1076"/>
        <pc:sldMkLst>
          <pc:docMk/>
          <pc:sldMk cId="1118009632" sldId="300"/>
        </pc:sldMkLst>
        <pc:spChg chg="del mod">
          <ac:chgData name="Sunil Kumar" userId="1a63fefe-870a-4964-ab0e-dc5188ae9ead" providerId="ADAL" clId="{D3961D86-52AC-4779-91F9-E91586D20485}" dt="2024-05-14T17:30:59.600" v="1175" actId="478"/>
          <ac:spMkLst>
            <pc:docMk/>
            <pc:sldMk cId="1118009632" sldId="300"/>
            <ac:spMk id="7" creationId="{8A386845-94C6-E9B7-00D9-87104216B504}"/>
          </ac:spMkLst>
        </pc:spChg>
        <pc:spChg chg="add mod">
          <ac:chgData name="Sunil Kumar" userId="1a63fefe-870a-4964-ab0e-dc5188ae9ead" providerId="ADAL" clId="{D3961D86-52AC-4779-91F9-E91586D20485}" dt="2024-05-14T17:31:08.511" v="1194" actId="20577"/>
          <ac:spMkLst>
            <pc:docMk/>
            <pc:sldMk cId="1118009632" sldId="300"/>
            <ac:spMk id="9" creationId="{0CDF705D-E54E-8EED-0FE5-0729F97406D7}"/>
          </ac:spMkLst>
        </pc:spChg>
        <pc:graphicFrameChg chg="mod">
          <ac:chgData name="Sunil Kumar" userId="1a63fefe-870a-4964-ab0e-dc5188ae9ead" providerId="ADAL" clId="{D3961D86-52AC-4779-91F9-E91586D20485}" dt="2024-05-14T16:27:19.242" v="115"/>
          <ac:graphicFrameMkLst>
            <pc:docMk/>
            <pc:sldMk cId="1118009632" sldId="300"/>
            <ac:graphicFrameMk id="3" creationId="{A0AAF64C-4628-86B7-59EA-193856F6B129}"/>
          </ac:graphicFrameMkLst>
        </pc:graphicFrameChg>
        <pc:picChg chg="add mod">
          <ac:chgData name="Sunil Kumar" userId="1a63fefe-870a-4964-ab0e-dc5188ae9ead" providerId="ADAL" clId="{D3961D86-52AC-4779-91F9-E91586D20485}" dt="2024-05-14T16:27:46.190" v="123" actId="1076"/>
          <ac:picMkLst>
            <pc:docMk/>
            <pc:sldMk cId="1118009632" sldId="300"/>
            <ac:picMk id="4" creationId="{6BD6D188-63DC-9B0B-12DF-509FDB367F4C}"/>
          </ac:picMkLst>
        </pc:picChg>
        <pc:picChg chg="add del mod">
          <ac:chgData name="Sunil Kumar" userId="1a63fefe-870a-4964-ab0e-dc5188ae9ead" providerId="ADAL" clId="{D3961D86-52AC-4779-91F9-E91586D20485}" dt="2024-05-14T17:33:45.184" v="1195" actId="478"/>
          <ac:picMkLst>
            <pc:docMk/>
            <pc:sldMk cId="1118009632" sldId="300"/>
            <ac:picMk id="5" creationId="{260A4078-7A59-3490-1A09-E4C2569A41A3}"/>
          </ac:picMkLst>
        </pc:picChg>
        <pc:picChg chg="add mod">
          <ac:chgData name="Sunil Kumar" userId="1a63fefe-870a-4964-ab0e-dc5188ae9ead" providerId="ADAL" clId="{D3961D86-52AC-4779-91F9-E91586D20485}" dt="2024-05-14T16:29:53.159" v="145" actId="1076"/>
          <ac:picMkLst>
            <pc:docMk/>
            <pc:sldMk cId="1118009632" sldId="300"/>
            <ac:picMk id="6" creationId="{4ACB7D16-3710-C8CD-9D90-0C1E9CC2B447}"/>
          </ac:picMkLst>
        </pc:picChg>
        <pc:picChg chg="add mod">
          <ac:chgData name="Sunil Kumar" userId="1a63fefe-870a-4964-ab0e-dc5188ae9ead" providerId="ADAL" clId="{D3961D86-52AC-4779-91F9-E91586D20485}" dt="2024-05-14T17:34:34.164" v="1201" actId="1076"/>
          <ac:picMkLst>
            <pc:docMk/>
            <pc:sldMk cId="1118009632" sldId="300"/>
            <ac:picMk id="7" creationId="{CAB5809F-39A8-86EF-1733-690ED11604F2}"/>
          </ac:picMkLst>
        </pc:picChg>
        <pc:picChg chg="del">
          <ac:chgData name="Sunil Kumar" userId="1a63fefe-870a-4964-ab0e-dc5188ae9ead" providerId="ADAL" clId="{D3961D86-52AC-4779-91F9-E91586D20485}" dt="2024-05-14T16:27:43.771" v="122" actId="478"/>
          <ac:picMkLst>
            <pc:docMk/>
            <pc:sldMk cId="1118009632" sldId="300"/>
            <ac:picMk id="8" creationId="{E4C60965-BFC9-C44D-2A8B-85102E21FFE7}"/>
          </ac:picMkLst>
        </pc:picChg>
        <pc:picChg chg="del">
          <ac:chgData name="Sunil Kumar" userId="1a63fefe-870a-4964-ab0e-dc5188ae9ead" providerId="ADAL" clId="{D3961D86-52AC-4779-91F9-E91586D20485}" dt="2024-05-14T16:28:15.493" v="131" actId="478"/>
          <ac:picMkLst>
            <pc:docMk/>
            <pc:sldMk cId="1118009632" sldId="300"/>
            <ac:picMk id="9" creationId="{352504AE-A21C-57DC-4143-160A124BEFD3}"/>
          </ac:picMkLst>
        </pc:picChg>
        <pc:picChg chg="del">
          <ac:chgData name="Sunil Kumar" userId="1a63fefe-870a-4964-ab0e-dc5188ae9ead" providerId="ADAL" clId="{D3961D86-52AC-4779-91F9-E91586D20485}" dt="2024-05-14T16:29:41.362" v="141" actId="478"/>
          <ac:picMkLst>
            <pc:docMk/>
            <pc:sldMk cId="1118009632" sldId="300"/>
            <ac:picMk id="10" creationId="{D83E8B9C-456C-D49E-B0AE-B57612B87489}"/>
          </ac:picMkLst>
        </pc:picChg>
      </pc:sldChg>
      <pc:sldChg chg="addSp delSp modSp add mod">
        <pc:chgData name="Sunil Kumar" userId="1a63fefe-870a-4964-ab0e-dc5188ae9ead" providerId="ADAL" clId="{D3961D86-52AC-4779-91F9-E91586D20485}" dt="2024-05-14T17:40:42.055" v="1208" actId="1076"/>
        <pc:sldMkLst>
          <pc:docMk/>
          <pc:sldMk cId="4289937799" sldId="301"/>
        </pc:sldMkLst>
        <pc:spChg chg="mod">
          <ac:chgData name="Sunil Kumar" userId="1a63fefe-870a-4964-ab0e-dc5188ae9ead" providerId="ADAL" clId="{D3961D86-52AC-4779-91F9-E91586D20485}" dt="2024-05-14T17:40:42.055" v="1208" actId="1076"/>
          <ac:spMkLst>
            <pc:docMk/>
            <pc:sldMk cId="4289937799" sldId="301"/>
            <ac:spMk id="7" creationId="{8A386845-94C6-E9B7-00D9-87104216B504}"/>
          </ac:spMkLst>
        </pc:spChg>
        <pc:graphicFrameChg chg="mod">
          <ac:chgData name="Sunil Kumar" userId="1a63fefe-870a-4964-ab0e-dc5188ae9ead" providerId="ADAL" clId="{D3961D86-52AC-4779-91F9-E91586D20485}" dt="2024-05-14T16:31:43.684" v="153"/>
          <ac:graphicFrameMkLst>
            <pc:docMk/>
            <pc:sldMk cId="4289937799" sldId="301"/>
            <ac:graphicFrameMk id="3" creationId="{A0AAF64C-4628-86B7-59EA-193856F6B129}"/>
          </ac:graphicFrameMkLst>
        </pc:graphicFrameChg>
        <pc:picChg chg="add mod">
          <ac:chgData name="Sunil Kumar" userId="1a63fefe-870a-4964-ab0e-dc5188ae9ead" providerId="ADAL" clId="{D3961D86-52AC-4779-91F9-E91586D20485}" dt="2024-05-14T17:40:39.821" v="1207" actId="1076"/>
          <ac:picMkLst>
            <pc:docMk/>
            <pc:sldMk cId="4289937799" sldId="301"/>
            <ac:picMk id="4" creationId="{507BCC9A-A7DF-FA2C-4BED-7E9AD16006CB}"/>
          </ac:picMkLst>
        </pc:picChg>
        <pc:picChg chg="del">
          <ac:chgData name="Sunil Kumar" userId="1a63fefe-870a-4964-ab0e-dc5188ae9ead" providerId="ADAL" clId="{D3961D86-52AC-4779-91F9-E91586D20485}" dt="2024-05-14T16:31:31.048" v="150" actId="478"/>
          <ac:picMkLst>
            <pc:docMk/>
            <pc:sldMk cId="4289937799" sldId="301"/>
            <ac:picMk id="8" creationId="{E4C60965-BFC9-C44D-2A8B-85102E21FFE7}"/>
          </ac:picMkLst>
        </pc:picChg>
        <pc:picChg chg="del">
          <ac:chgData name="Sunil Kumar" userId="1a63fefe-870a-4964-ab0e-dc5188ae9ead" providerId="ADAL" clId="{D3961D86-52AC-4779-91F9-E91586D20485}" dt="2024-05-14T16:31:31.723" v="151" actId="478"/>
          <ac:picMkLst>
            <pc:docMk/>
            <pc:sldMk cId="4289937799" sldId="301"/>
            <ac:picMk id="9" creationId="{352504AE-A21C-57DC-4143-160A124BEFD3}"/>
          </ac:picMkLst>
        </pc:picChg>
        <pc:picChg chg="del">
          <ac:chgData name="Sunil Kumar" userId="1a63fefe-870a-4964-ab0e-dc5188ae9ead" providerId="ADAL" clId="{D3961D86-52AC-4779-91F9-E91586D20485}" dt="2024-05-14T16:31:32.375" v="152" actId="478"/>
          <ac:picMkLst>
            <pc:docMk/>
            <pc:sldMk cId="4289937799" sldId="301"/>
            <ac:picMk id="10" creationId="{D83E8B9C-456C-D49E-B0AE-B57612B87489}"/>
          </ac:picMkLst>
        </pc:picChg>
      </pc:sldChg>
      <pc:sldChg chg="addSp delSp modSp add mod">
        <pc:chgData name="Sunil Kumar" userId="1a63fefe-870a-4964-ab0e-dc5188ae9ead" providerId="ADAL" clId="{D3961D86-52AC-4779-91F9-E91586D20485}" dt="2024-05-14T17:18:10.045" v="728" actId="20577"/>
        <pc:sldMkLst>
          <pc:docMk/>
          <pc:sldMk cId="3930787396" sldId="302"/>
        </pc:sldMkLst>
        <pc:spChg chg="mod">
          <ac:chgData name="Sunil Kumar" userId="1a63fefe-870a-4964-ab0e-dc5188ae9ead" providerId="ADAL" clId="{D3961D86-52AC-4779-91F9-E91586D20485}" dt="2024-05-14T17:18:10.045" v="728" actId="20577"/>
          <ac:spMkLst>
            <pc:docMk/>
            <pc:sldMk cId="3930787396" sldId="302"/>
            <ac:spMk id="7" creationId="{8A386845-94C6-E9B7-00D9-87104216B504}"/>
          </ac:spMkLst>
        </pc:spChg>
        <pc:graphicFrameChg chg="mod">
          <ac:chgData name="Sunil Kumar" userId="1a63fefe-870a-4964-ab0e-dc5188ae9ead" providerId="ADAL" clId="{D3961D86-52AC-4779-91F9-E91586D20485}" dt="2024-05-14T16:32:50.451" v="163"/>
          <ac:graphicFrameMkLst>
            <pc:docMk/>
            <pc:sldMk cId="3930787396" sldId="302"/>
            <ac:graphicFrameMk id="3" creationId="{A0AAF64C-4628-86B7-59EA-193856F6B129}"/>
          </ac:graphicFrameMkLst>
        </pc:graphicFrameChg>
        <pc:graphicFrameChg chg="add mod">
          <ac:chgData name="Sunil Kumar" userId="1a63fefe-870a-4964-ab0e-dc5188ae9ead" providerId="ADAL" clId="{D3961D86-52AC-4779-91F9-E91586D20485}" dt="2024-05-14T16:49:20.355" v="382"/>
          <ac:graphicFrameMkLst>
            <pc:docMk/>
            <pc:sldMk cId="3930787396" sldId="302"/>
            <ac:graphicFrameMk id="5" creationId="{00000000-0008-0000-0100-000043BC0800}"/>
          </ac:graphicFrameMkLst>
        </pc:graphicFrameChg>
        <pc:picChg chg="del">
          <ac:chgData name="Sunil Kumar" userId="1a63fefe-870a-4964-ab0e-dc5188ae9ead" providerId="ADAL" clId="{D3961D86-52AC-4779-91F9-E91586D20485}" dt="2024-05-14T16:32:40.719" v="162" actId="478"/>
          <ac:picMkLst>
            <pc:docMk/>
            <pc:sldMk cId="3930787396" sldId="302"/>
            <ac:picMk id="4" creationId="{507BCC9A-A7DF-FA2C-4BED-7E9AD16006CB}"/>
          </ac:picMkLst>
        </pc:picChg>
        <pc:picChg chg="add mod">
          <ac:chgData name="Sunil Kumar" userId="1a63fefe-870a-4964-ab0e-dc5188ae9ead" providerId="ADAL" clId="{D3961D86-52AC-4779-91F9-E91586D20485}" dt="2024-05-14T16:49:25.871" v="385" actId="1076"/>
          <ac:picMkLst>
            <pc:docMk/>
            <pc:sldMk cId="3930787396" sldId="302"/>
            <ac:picMk id="6" creationId="{97804A28-CA3A-AEF9-82A6-4EB6E65E9A01}"/>
          </ac:picMkLst>
        </pc:picChg>
      </pc:sldChg>
      <pc:sldChg chg="addSp delSp modSp add del mod">
        <pc:chgData name="Sunil Kumar" userId="1a63fefe-870a-4964-ab0e-dc5188ae9ead" providerId="ADAL" clId="{D3961D86-52AC-4779-91F9-E91586D20485}" dt="2024-05-14T18:12:27.437" v="1224" actId="47"/>
        <pc:sldMkLst>
          <pc:docMk/>
          <pc:sldMk cId="1722354110" sldId="303"/>
        </pc:sldMkLst>
        <pc:spChg chg="del mod">
          <ac:chgData name="Sunil Kumar" userId="1a63fefe-870a-4964-ab0e-dc5188ae9ead" providerId="ADAL" clId="{D3961D86-52AC-4779-91F9-E91586D20485}" dt="2024-05-14T16:38:41.394" v="354" actId="478"/>
          <ac:spMkLst>
            <pc:docMk/>
            <pc:sldMk cId="1722354110" sldId="303"/>
            <ac:spMk id="5" creationId="{521E0A19-08B9-3D74-42A2-8BD96EE7E50C}"/>
          </ac:spMkLst>
        </pc:spChg>
        <pc:spChg chg="add mod">
          <ac:chgData name="Sunil Kumar" userId="1a63fefe-870a-4964-ab0e-dc5188ae9ead" providerId="ADAL" clId="{D3961D86-52AC-4779-91F9-E91586D20485}" dt="2024-05-14T16:39:26.746" v="362" actId="1076"/>
          <ac:spMkLst>
            <pc:docMk/>
            <pc:sldMk cId="1722354110" sldId="303"/>
            <ac:spMk id="6" creationId="{ADCA9C59-EAB7-4B2C-59F3-AFF9A748E520}"/>
          </ac:spMkLst>
        </pc:spChg>
        <pc:spChg chg="del">
          <ac:chgData name="Sunil Kumar" userId="1a63fefe-870a-4964-ab0e-dc5188ae9ead" providerId="ADAL" clId="{D3961D86-52AC-4779-91F9-E91586D20485}" dt="2024-05-14T16:38:43.487" v="355" actId="478"/>
          <ac:spMkLst>
            <pc:docMk/>
            <pc:sldMk cId="1722354110" sldId="303"/>
            <ac:spMk id="7" creationId="{8A386845-94C6-E9B7-00D9-87104216B504}"/>
          </ac:spMkLst>
        </pc:spChg>
        <pc:graphicFrameChg chg="mod">
          <ac:chgData name="Sunil Kumar" userId="1a63fefe-870a-4964-ab0e-dc5188ae9ead" providerId="ADAL" clId="{D3961D86-52AC-4779-91F9-E91586D20485}" dt="2024-05-14T16:38:37.748" v="352"/>
          <ac:graphicFrameMkLst>
            <pc:docMk/>
            <pc:sldMk cId="1722354110" sldId="303"/>
            <ac:graphicFrameMk id="3" creationId="{A0AAF64C-4628-86B7-59EA-193856F6B129}"/>
          </ac:graphicFrameMkLst>
        </pc:graphicFrameChg>
        <pc:graphicFrameChg chg="add mod">
          <ac:chgData name="Sunil Kumar" userId="1a63fefe-870a-4964-ab0e-dc5188ae9ead" providerId="ADAL" clId="{D3961D86-52AC-4779-91F9-E91586D20485}" dt="2024-05-14T16:39:29.363" v="363" actId="1076"/>
          <ac:graphicFrameMkLst>
            <pc:docMk/>
            <pc:sldMk cId="1722354110" sldId="303"/>
            <ac:graphicFrameMk id="8" creationId="{3A20A0E2-E618-007B-EBD6-A84B6CEC1130}"/>
          </ac:graphicFrameMkLst>
        </pc:graphicFrameChg>
        <pc:picChg chg="del">
          <ac:chgData name="Sunil Kumar" userId="1a63fefe-870a-4964-ab0e-dc5188ae9ead" providerId="ADAL" clId="{D3961D86-52AC-4779-91F9-E91586D20485}" dt="2024-05-14T16:38:28.939" v="351" actId="478"/>
          <ac:picMkLst>
            <pc:docMk/>
            <pc:sldMk cId="1722354110" sldId="303"/>
            <ac:picMk id="4" creationId="{0A15E7F2-F2BF-DEFF-A0F5-2578A7AB17ED}"/>
          </ac:picMkLst>
        </pc:picChg>
      </pc:sldChg>
      <pc:sldChg chg="addSp delSp modSp add mod">
        <pc:chgData name="Sunil Kumar" userId="1a63fefe-870a-4964-ab0e-dc5188ae9ead" providerId="ADAL" clId="{D3961D86-52AC-4779-91F9-E91586D20485}" dt="2024-05-14T17:42:03.516" v="1215" actId="20577"/>
        <pc:sldMkLst>
          <pc:docMk/>
          <pc:sldMk cId="2534718659" sldId="304"/>
        </pc:sldMkLst>
        <pc:spChg chg="add mod">
          <ac:chgData name="Sunil Kumar" userId="1a63fefe-870a-4964-ab0e-dc5188ae9ead" providerId="ADAL" clId="{D3961D86-52AC-4779-91F9-E91586D20485}" dt="2024-05-14T17:42:03.516" v="1215" actId="20577"/>
          <ac:spMkLst>
            <pc:docMk/>
            <pc:sldMk cId="2534718659" sldId="304"/>
            <ac:spMk id="4" creationId="{17845AEE-802C-7E5A-19F2-AD3B7FB13AD1}"/>
          </ac:spMkLst>
        </pc:spChg>
        <pc:spChg chg="del">
          <ac:chgData name="Sunil Kumar" userId="1a63fefe-870a-4964-ab0e-dc5188ae9ead" providerId="ADAL" clId="{D3961D86-52AC-4779-91F9-E91586D20485}" dt="2024-05-14T16:41:42.331" v="373" actId="478"/>
          <ac:spMkLst>
            <pc:docMk/>
            <pc:sldMk cId="2534718659" sldId="304"/>
            <ac:spMk id="5" creationId="{A08B365F-7AB9-5DCF-0AB4-271AEFCD59B3}"/>
          </ac:spMkLst>
        </pc:spChg>
        <pc:graphicFrameChg chg="mod">
          <ac:chgData name="Sunil Kumar" userId="1a63fefe-870a-4964-ab0e-dc5188ae9ead" providerId="ADAL" clId="{D3961D86-52AC-4779-91F9-E91586D20485}" dt="2024-05-14T16:41:51.199" v="374"/>
          <ac:graphicFrameMkLst>
            <pc:docMk/>
            <pc:sldMk cId="2534718659" sldId="304"/>
            <ac:graphicFrameMk id="3" creationId="{916EAE83-F4B8-7BB3-B222-DC2AA7513652}"/>
          </ac:graphicFrameMkLst>
        </pc:graphicFrameChg>
        <pc:picChg chg="add del mod">
          <ac:chgData name="Sunil Kumar" userId="1a63fefe-870a-4964-ab0e-dc5188ae9ead" providerId="ADAL" clId="{D3961D86-52AC-4779-91F9-E91586D20485}" dt="2024-05-14T17:20:45.808" v="746" actId="478"/>
          <ac:picMkLst>
            <pc:docMk/>
            <pc:sldMk cId="2534718659" sldId="304"/>
            <ac:picMk id="4" creationId="{56548BCF-1B52-D67F-5991-205BEFB89577}"/>
          </ac:picMkLst>
        </pc:picChg>
        <pc:picChg chg="del">
          <ac:chgData name="Sunil Kumar" userId="1a63fefe-870a-4964-ab0e-dc5188ae9ead" providerId="ADAL" clId="{D3961D86-52AC-4779-91F9-E91586D20485}" dt="2024-05-14T16:41:39.226" v="372" actId="478"/>
          <ac:picMkLst>
            <pc:docMk/>
            <pc:sldMk cId="2534718659" sldId="304"/>
            <ac:picMk id="6" creationId="{13061B0F-B671-9114-00D9-0B00363701F5}"/>
          </ac:picMkLst>
        </pc:picChg>
        <pc:picChg chg="add mod">
          <ac:chgData name="Sunil Kumar" userId="1a63fefe-870a-4964-ab0e-dc5188ae9ead" providerId="ADAL" clId="{D3961D86-52AC-4779-91F9-E91586D20485}" dt="2024-05-14T17:41:53.990" v="1212" actId="1076"/>
          <ac:picMkLst>
            <pc:docMk/>
            <pc:sldMk cId="2534718659" sldId="304"/>
            <ac:picMk id="7" creationId="{EFA3CD8A-FF75-2D2F-53AE-5A8CD19DFD3D}"/>
          </ac:picMkLst>
        </pc:picChg>
      </pc:sldChg>
      <pc:sldChg chg="addSp delSp modSp add mod">
        <pc:chgData name="Sunil Kumar" userId="1a63fefe-870a-4964-ab0e-dc5188ae9ead" providerId="ADAL" clId="{D3961D86-52AC-4779-91F9-E91586D20485}" dt="2024-05-14T20:08:18.659" v="2165" actId="20577"/>
        <pc:sldMkLst>
          <pc:docMk/>
          <pc:sldMk cId="2356871027" sldId="305"/>
        </pc:sldMkLst>
        <pc:spChg chg="add del mod">
          <ac:chgData name="Sunil Kumar" userId="1a63fefe-870a-4964-ab0e-dc5188ae9ead" providerId="ADAL" clId="{D3961D86-52AC-4779-91F9-E91586D20485}" dt="2024-05-14T20:06:41.571" v="2137" actId="478"/>
          <ac:spMkLst>
            <pc:docMk/>
            <pc:sldMk cId="2356871027" sldId="305"/>
            <ac:spMk id="4" creationId="{ED096018-5E40-0866-3719-59079131B575}"/>
          </ac:spMkLst>
        </pc:spChg>
        <pc:spChg chg="mod">
          <ac:chgData name="Sunil Kumar" userId="1a63fefe-870a-4964-ab0e-dc5188ae9ead" providerId="ADAL" clId="{D3961D86-52AC-4779-91F9-E91586D20485}" dt="2024-05-14T20:03:14.049" v="1883" actId="1076"/>
          <ac:spMkLst>
            <pc:docMk/>
            <pc:sldMk cId="2356871027" sldId="305"/>
            <ac:spMk id="8" creationId="{60187E0C-4B88-1B94-E6A9-18DF28510AEF}"/>
          </ac:spMkLst>
        </pc:spChg>
        <pc:spChg chg="add mod">
          <ac:chgData name="Sunil Kumar" userId="1a63fefe-870a-4964-ab0e-dc5188ae9ead" providerId="ADAL" clId="{D3961D86-52AC-4779-91F9-E91586D20485}" dt="2024-05-14T20:07:37.815" v="2155" actId="20577"/>
          <ac:spMkLst>
            <pc:docMk/>
            <pc:sldMk cId="2356871027" sldId="305"/>
            <ac:spMk id="10" creationId="{0369E323-934F-E7F1-931E-9E8B6C54A4F8}"/>
          </ac:spMkLst>
        </pc:spChg>
        <pc:spChg chg="add mod">
          <ac:chgData name="Sunil Kumar" userId="1a63fefe-870a-4964-ab0e-dc5188ae9ead" providerId="ADAL" clId="{D3961D86-52AC-4779-91F9-E91586D20485}" dt="2024-05-14T20:05:15.746" v="2018" actId="20577"/>
          <ac:spMkLst>
            <pc:docMk/>
            <pc:sldMk cId="2356871027" sldId="305"/>
            <ac:spMk id="11" creationId="{444F7A95-EC1F-415A-BF05-BF9C0BD239A3}"/>
          </ac:spMkLst>
        </pc:spChg>
        <pc:spChg chg="add mod">
          <ac:chgData name="Sunil Kumar" userId="1a63fefe-870a-4964-ab0e-dc5188ae9ead" providerId="ADAL" clId="{D3961D86-52AC-4779-91F9-E91586D20485}" dt="2024-05-14T20:05:49.502" v="2050" actId="20577"/>
          <ac:spMkLst>
            <pc:docMk/>
            <pc:sldMk cId="2356871027" sldId="305"/>
            <ac:spMk id="13" creationId="{F93F232C-82E1-BF37-BBEE-DC1E9C511930}"/>
          </ac:spMkLst>
        </pc:spChg>
        <pc:spChg chg="add mod">
          <ac:chgData name="Sunil Kumar" userId="1a63fefe-870a-4964-ab0e-dc5188ae9ead" providerId="ADAL" clId="{D3961D86-52AC-4779-91F9-E91586D20485}" dt="2024-05-14T20:08:18.659" v="2165" actId="20577"/>
          <ac:spMkLst>
            <pc:docMk/>
            <pc:sldMk cId="2356871027" sldId="305"/>
            <ac:spMk id="14" creationId="{67E7FD83-9ED9-4962-132B-374830CA632E}"/>
          </ac:spMkLst>
        </pc:spChg>
        <pc:graphicFrameChg chg="modGraphic">
          <ac:chgData name="Sunil Kumar" userId="1a63fefe-870a-4964-ab0e-dc5188ae9ead" providerId="ADAL" clId="{D3961D86-52AC-4779-91F9-E91586D20485}" dt="2024-05-14T18:36:05.385" v="1520" actId="20577"/>
          <ac:graphicFrameMkLst>
            <pc:docMk/>
            <pc:sldMk cId="2356871027" sldId="305"/>
            <ac:graphicFrameMk id="3" creationId="{D8C7B15F-0594-4785-2D8E-96CB777762A9}"/>
          </ac:graphicFrameMkLst>
        </pc:graphicFrameChg>
        <pc:picChg chg="add del mod">
          <ac:chgData name="Sunil Kumar" userId="1a63fefe-870a-4964-ab0e-dc5188ae9ead" providerId="ADAL" clId="{D3961D86-52AC-4779-91F9-E91586D20485}" dt="2024-05-14T18:25:33.391" v="1253" actId="478"/>
          <ac:picMkLst>
            <pc:docMk/>
            <pc:sldMk cId="2356871027" sldId="305"/>
            <ac:picMk id="5" creationId="{B3D6B86F-3E1B-FDB3-44F2-3565ADC15C23}"/>
          </ac:picMkLst>
        </pc:picChg>
        <pc:picChg chg="add del mod">
          <ac:chgData name="Sunil Kumar" userId="1a63fefe-870a-4964-ab0e-dc5188ae9ead" providerId="ADAL" clId="{D3961D86-52AC-4779-91F9-E91586D20485}" dt="2024-05-14T20:02:34.391" v="1875" actId="478"/>
          <ac:picMkLst>
            <pc:docMk/>
            <pc:sldMk cId="2356871027" sldId="305"/>
            <ac:picMk id="6" creationId="{7715D3B6-9166-8505-2B3C-A77F86C1636A}"/>
          </ac:picMkLst>
        </pc:picChg>
        <pc:picChg chg="add del mod">
          <ac:chgData name="Sunil Kumar" userId="1a63fefe-870a-4964-ab0e-dc5188ae9ead" providerId="ADAL" clId="{D3961D86-52AC-4779-91F9-E91586D20485}" dt="2024-05-14T18:32:27.240" v="1259" actId="478"/>
          <ac:picMkLst>
            <pc:docMk/>
            <pc:sldMk cId="2356871027" sldId="305"/>
            <ac:picMk id="7" creationId="{F5E2AA6D-2258-6169-4EE4-73CACA3B3BEB}"/>
          </ac:picMkLst>
        </pc:picChg>
        <pc:picChg chg="add mod">
          <ac:chgData name="Sunil Kumar" userId="1a63fefe-870a-4964-ab0e-dc5188ae9ead" providerId="ADAL" clId="{D3961D86-52AC-4779-91F9-E91586D20485}" dt="2024-05-14T20:07:48.689" v="2156" actId="14100"/>
          <ac:picMkLst>
            <pc:docMk/>
            <pc:sldMk cId="2356871027" sldId="305"/>
            <ac:picMk id="9" creationId="{7774B6FA-5B2C-9862-89B0-B543A5089F64}"/>
          </ac:picMkLst>
        </pc:picChg>
        <pc:picChg chg="add del mod">
          <ac:chgData name="Sunil Kumar" userId="1a63fefe-870a-4964-ab0e-dc5188ae9ead" providerId="ADAL" clId="{D3961D86-52AC-4779-91F9-E91586D20485}" dt="2024-05-14T18:32:55.112" v="1263" actId="478"/>
          <ac:picMkLst>
            <pc:docMk/>
            <pc:sldMk cId="2356871027" sldId="305"/>
            <ac:picMk id="10" creationId="{39C121EE-FB58-56CC-B119-EEE4D8430C67}"/>
          </ac:picMkLst>
        </pc:picChg>
        <pc:picChg chg="add del mod">
          <ac:chgData name="Sunil Kumar" userId="1a63fefe-870a-4964-ab0e-dc5188ae9ead" providerId="ADAL" clId="{D3961D86-52AC-4779-91F9-E91586D20485}" dt="2024-05-14T20:02:55.457" v="1881" actId="478"/>
          <ac:picMkLst>
            <pc:docMk/>
            <pc:sldMk cId="2356871027" sldId="305"/>
            <ac:picMk id="12" creationId="{4D8C5A27-4371-9419-7735-C6E4802FB299}"/>
          </ac:picMkLst>
        </pc:picChg>
      </pc:sldChg>
      <pc:sldChg chg="addSp delSp modSp add del mod">
        <pc:chgData name="Sunil Kumar" userId="1a63fefe-870a-4964-ab0e-dc5188ae9ead" providerId="ADAL" clId="{D3961D86-52AC-4779-91F9-E91586D20485}" dt="2024-05-14T18:12:24.271" v="1223" actId="47"/>
        <pc:sldMkLst>
          <pc:docMk/>
          <pc:sldMk cId="4143149048" sldId="343"/>
        </pc:sldMkLst>
        <pc:picChg chg="del">
          <ac:chgData name="Sunil Kumar" userId="1a63fefe-870a-4964-ab0e-dc5188ae9ead" providerId="ADAL" clId="{D3961D86-52AC-4779-91F9-E91586D20485}" dt="2024-05-14T16:53:52.489" v="387" actId="478"/>
          <ac:picMkLst>
            <pc:docMk/>
            <pc:sldMk cId="4143149048" sldId="343"/>
            <ac:picMk id="3" creationId="{98A5A71C-4B91-20CB-A974-9557E0A39294}"/>
          </ac:picMkLst>
        </pc:picChg>
        <pc:picChg chg="add del mod">
          <ac:chgData name="Sunil Kumar" userId="1a63fefe-870a-4964-ab0e-dc5188ae9ead" providerId="ADAL" clId="{D3961D86-52AC-4779-91F9-E91586D20485}" dt="2024-05-14T16:54:31.017" v="391" actId="478"/>
          <ac:picMkLst>
            <pc:docMk/>
            <pc:sldMk cId="4143149048" sldId="343"/>
            <ac:picMk id="4" creationId="{165AD31E-96C8-46A3-8AE7-61A7F2B9938E}"/>
          </ac:picMkLst>
        </pc:picChg>
        <pc:picChg chg="add mod">
          <ac:chgData name="Sunil Kumar" userId="1a63fefe-870a-4964-ab0e-dc5188ae9ead" providerId="ADAL" clId="{D3961D86-52AC-4779-91F9-E91586D20485}" dt="2024-05-14T16:54:37.322" v="394" actId="14100"/>
          <ac:picMkLst>
            <pc:docMk/>
            <pc:sldMk cId="4143149048" sldId="343"/>
            <ac:picMk id="6" creationId="{A2649214-255D-4570-53BF-A59DF3A97BD8}"/>
          </ac:picMkLst>
        </pc:picChg>
      </pc:sldChg>
      <pc:sldChg chg="addSp delSp modSp add del mod">
        <pc:chgData name="Sunil Kumar" userId="1a63fefe-870a-4964-ab0e-dc5188ae9ead" providerId="ADAL" clId="{D3961D86-52AC-4779-91F9-E91586D20485}" dt="2024-05-14T18:12:24.271" v="1223" actId="47"/>
        <pc:sldMkLst>
          <pc:docMk/>
          <pc:sldMk cId="4282095856" sldId="352"/>
        </pc:sldMkLst>
        <pc:graphicFrameChg chg="modGraphic">
          <ac:chgData name="Sunil Kumar" userId="1a63fefe-870a-4964-ab0e-dc5188ae9ead" providerId="ADAL" clId="{D3961D86-52AC-4779-91F9-E91586D20485}" dt="2024-05-14T16:55:09.341" v="396" actId="20577"/>
          <ac:graphicFrameMkLst>
            <pc:docMk/>
            <pc:sldMk cId="4282095856" sldId="352"/>
            <ac:graphicFrameMk id="8" creationId="{00000000-0000-0000-0000-000000000000}"/>
          </ac:graphicFrameMkLst>
        </pc:graphicFrameChg>
        <pc:picChg chg="add mod">
          <ac:chgData name="Sunil Kumar" userId="1a63fefe-870a-4964-ab0e-dc5188ae9ead" providerId="ADAL" clId="{D3961D86-52AC-4779-91F9-E91586D20485}" dt="2024-05-14T16:59:04.807" v="414" actId="1076"/>
          <ac:picMkLst>
            <pc:docMk/>
            <pc:sldMk cId="4282095856" sldId="352"/>
            <ac:picMk id="3" creationId="{2AB20E77-A1C4-2308-98B8-677493E602F3}"/>
          </ac:picMkLst>
        </pc:picChg>
        <pc:picChg chg="del">
          <ac:chgData name="Sunil Kumar" userId="1a63fefe-870a-4964-ab0e-dc5188ae9ead" providerId="ADAL" clId="{D3961D86-52AC-4779-91F9-E91586D20485}" dt="2024-05-14T16:58:58.659" v="410" actId="478"/>
          <ac:picMkLst>
            <pc:docMk/>
            <pc:sldMk cId="4282095856" sldId="352"/>
            <ac:picMk id="3074" creationId="{0893E29E-F54C-D695-D805-0826BA6FF56B}"/>
          </ac:picMkLst>
        </pc:picChg>
      </pc:sldChg>
      <pc:sldChg chg="addSp delSp modSp add del mod">
        <pc:chgData name="Sunil Kumar" userId="1a63fefe-870a-4964-ab0e-dc5188ae9ead" providerId="ADAL" clId="{D3961D86-52AC-4779-91F9-E91586D20485}" dt="2024-05-14T18:12:24.271" v="1223" actId="47"/>
        <pc:sldMkLst>
          <pc:docMk/>
          <pc:sldMk cId="2842869759" sldId="353"/>
        </pc:sldMkLst>
        <pc:spChg chg="mod">
          <ac:chgData name="Sunil Kumar" userId="1a63fefe-870a-4964-ab0e-dc5188ae9ead" providerId="ADAL" clId="{D3961D86-52AC-4779-91F9-E91586D20485}" dt="2024-05-14T16:57:00.199" v="403" actId="1076"/>
          <ac:spMkLst>
            <pc:docMk/>
            <pc:sldMk cId="2842869759" sldId="353"/>
            <ac:spMk id="9" creationId="{6256D562-5055-D8F2-96DF-C30792B7275D}"/>
          </ac:spMkLst>
        </pc:spChg>
        <pc:picChg chg="del">
          <ac:chgData name="Sunil Kumar" userId="1a63fefe-870a-4964-ab0e-dc5188ae9ead" providerId="ADAL" clId="{D3961D86-52AC-4779-91F9-E91586D20485}" dt="2024-05-14T16:56:43.540" v="397" actId="478"/>
          <ac:picMkLst>
            <pc:docMk/>
            <pc:sldMk cId="2842869759" sldId="353"/>
            <ac:picMk id="2" creationId="{4B116313-21A7-2442-A5A7-E1538B5137B1}"/>
          </ac:picMkLst>
        </pc:picChg>
        <pc:picChg chg="add del mod">
          <ac:chgData name="Sunil Kumar" userId="1a63fefe-870a-4964-ab0e-dc5188ae9ead" providerId="ADAL" clId="{D3961D86-52AC-4779-91F9-E91586D20485}" dt="2024-05-14T16:57:43.888" v="404" actId="478"/>
          <ac:picMkLst>
            <pc:docMk/>
            <pc:sldMk cId="2842869759" sldId="353"/>
            <ac:picMk id="4" creationId="{65983AC1-5F76-D6E4-1875-D87F5E163CAD}"/>
          </ac:picMkLst>
        </pc:picChg>
        <pc:picChg chg="add mod">
          <ac:chgData name="Sunil Kumar" userId="1a63fefe-870a-4964-ab0e-dc5188ae9ead" providerId="ADAL" clId="{D3961D86-52AC-4779-91F9-E91586D20485}" dt="2024-05-14T16:57:56.185" v="409" actId="14100"/>
          <ac:picMkLst>
            <pc:docMk/>
            <pc:sldMk cId="2842869759" sldId="353"/>
            <ac:picMk id="6" creationId="{F0A7EE49-86BC-4126-7A75-71DDD452279E}"/>
          </ac:picMkLst>
        </pc:picChg>
      </pc:sldChg>
      <pc:sldMasterChg chg="modSldLayout">
        <pc:chgData name="Sunil Kumar" userId="1a63fefe-870a-4964-ab0e-dc5188ae9ead" providerId="ADAL" clId="{D3961D86-52AC-4779-91F9-E91586D20485}" dt="2024-05-14T17:01:00.324" v="505" actId="20577"/>
        <pc:sldMasterMkLst>
          <pc:docMk/>
          <pc:sldMasterMk cId="4127749575" sldId="2147483648"/>
        </pc:sldMasterMkLst>
        <pc:sldLayoutChg chg="modSp mod">
          <pc:chgData name="Sunil Kumar" userId="1a63fefe-870a-4964-ab0e-dc5188ae9ead" providerId="ADAL" clId="{D3961D86-52AC-4779-91F9-E91586D20485}" dt="2024-05-14T17:01:00.324" v="505" actId="20577"/>
          <pc:sldLayoutMkLst>
            <pc:docMk/>
            <pc:sldMasterMk cId="4127749575" sldId="2147483648"/>
            <pc:sldLayoutMk cId="2666801843" sldId="2147483650"/>
          </pc:sldLayoutMkLst>
          <pc:spChg chg="mod">
            <ac:chgData name="Sunil Kumar" userId="1a63fefe-870a-4964-ab0e-dc5188ae9ead" providerId="ADAL" clId="{D3961D86-52AC-4779-91F9-E91586D20485}" dt="2024-05-14T17:01:00.324" v="505" actId="20577"/>
            <ac:spMkLst>
              <pc:docMk/>
              <pc:sldMasterMk cId="4127749575" sldId="2147483648"/>
              <pc:sldLayoutMk cId="2666801843" sldId="2147483650"/>
              <ac:spMk id="5" creationId="{2F737813-6A5D-4BED-86B1-7EE7BD158E6C}"/>
            </ac:spMkLst>
          </pc:spChg>
        </pc:sldLayoutChg>
      </pc:sldMasterChg>
    </pc:docChg>
  </pc:docChgLst>
  <pc:docChgLst>
    <pc:chgData name="Sunil Kumar" userId="1a63fefe-870a-4964-ab0e-dc5188ae9ead" providerId="ADAL" clId="{70B5D67A-2D72-4610-B98E-F70FC975108E}"/>
    <pc:docChg chg="undo custSel addSld delSld modSld modMainMaster">
      <pc:chgData name="Sunil Kumar" userId="1a63fefe-870a-4964-ab0e-dc5188ae9ead" providerId="ADAL" clId="{70B5D67A-2D72-4610-B98E-F70FC975108E}" dt="2024-02-20T20:33:36.647" v="367" actId="20577"/>
      <pc:docMkLst>
        <pc:docMk/>
      </pc:docMkLst>
      <pc:sldChg chg="modSp mod">
        <pc:chgData name="Sunil Kumar" userId="1a63fefe-870a-4964-ab0e-dc5188ae9ead" providerId="ADAL" clId="{70B5D67A-2D72-4610-B98E-F70FC975108E}" dt="2024-02-20T20:08:08.607" v="2"/>
        <pc:sldMkLst>
          <pc:docMk/>
          <pc:sldMk cId="3770997332" sldId="267"/>
        </pc:sldMkLst>
        <pc:spChg chg="mod">
          <ac:chgData name="Sunil Kumar" userId="1a63fefe-870a-4964-ab0e-dc5188ae9ead" providerId="ADAL" clId="{70B5D67A-2D72-4610-B98E-F70FC975108E}" dt="2024-02-20T20:08:08.607" v="2"/>
          <ac:spMkLst>
            <pc:docMk/>
            <pc:sldMk cId="3770997332" sldId="267"/>
            <ac:spMk id="8" creationId="{00000000-0000-0000-0000-000000000000}"/>
          </ac:spMkLst>
        </pc:spChg>
        <pc:graphicFrameChg chg="mod">
          <ac:chgData name="Sunil Kumar" userId="1a63fefe-870a-4964-ab0e-dc5188ae9ead" providerId="ADAL" clId="{70B5D67A-2D72-4610-B98E-F70FC975108E}" dt="2024-02-20T20:07:58.702" v="1"/>
          <ac:graphicFrameMkLst>
            <pc:docMk/>
            <pc:sldMk cId="3770997332" sldId="267"/>
            <ac:graphicFrameMk id="3" creationId="{00000000-0000-0000-0000-000000000000}"/>
          </ac:graphicFrameMkLst>
        </pc:graphicFrameChg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3048370275" sldId="271"/>
        </pc:sldMkLst>
      </pc:sldChg>
      <pc:sldChg chg="modSp mod">
        <pc:chgData name="Sunil Kumar" userId="1a63fefe-870a-4964-ab0e-dc5188ae9ead" providerId="ADAL" clId="{70B5D67A-2D72-4610-B98E-F70FC975108E}" dt="2024-02-20T20:27:10.723" v="152" actId="20577"/>
        <pc:sldMkLst>
          <pc:docMk/>
          <pc:sldMk cId="794337472" sldId="280"/>
        </pc:sldMkLst>
        <pc:spChg chg="mod">
          <ac:chgData name="Sunil Kumar" userId="1a63fefe-870a-4964-ab0e-dc5188ae9ead" providerId="ADAL" clId="{70B5D67A-2D72-4610-B98E-F70FC975108E}" dt="2024-02-20T20:27:10.723" v="152" actId="20577"/>
          <ac:spMkLst>
            <pc:docMk/>
            <pc:sldMk cId="794337472" sldId="280"/>
            <ac:spMk id="3" creationId="{00000000-0000-0000-0000-000000000000}"/>
          </ac:spMkLst>
        </pc:spChg>
      </pc:sldChg>
      <pc:sldChg chg="addSp delSp modSp add mod">
        <pc:chgData name="Sunil Kumar" userId="1a63fefe-870a-4964-ab0e-dc5188ae9ead" providerId="ADAL" clId="{70B5D67A-2D72-4610-B98E-F70FC975108E}" dt="2024-02-20T20:09:22.727" v="14" actId="14100"/>
        <pc:sldMkLst>
          <pc:docMk/>
          <pc:sldMk cId="626002980" sldId="281"/>
        </pc:sldMkLst>
        <pc:spChg chg="add mod">
          <ac:chgData name="Sunil Kumar" userId="1a63fefe-870a-4964-ab0e-dc5188ae9ead" providerId="ADAL" clId="{70B5D67A-2D72-4610-B98E-F70FC975108E}" dt="2024-02-20T20:09:22.727" v="14" actId="14100"/>
          <ac:spMkLst>
            <pc:docMk/>
            <pc:sldMk cId="626002980" sldId="281"/>
            <ac:spMk id="4" creationId="{EA434FE3-6D97-7FC7-3EA3-ACE7BA68427B}"/>
          </ac:spMkLst>
        </pc:spChg>
        <pc:spChg chg="del">
          <ac:chgData name="Sunil Kumar" userId="1a63fefe-870a-4964-ab0e-dc5188ae9ead" providerId="ADAL" clId="{70B5D67A-2D72-4610-B98E-F70FC975108E}" dt="2024-02-20T20:08:47.885" v="5" actId="478"/>
          <ac:spMkLst>
            <pc:docMk/>
            <pc:sldMk cId="626002980" sldId="281"/>
            <ac:spMk id="8" creationId="{1B636B09-24C7-74C0-0D70-1CF30311F853}"/>
          </ac:spMkLst>
        </pc:spChg>
        <pc:graphicFrameChg chg="mod">
          <ac:chgData name="Sunil Kumar" userId="1a63fefe-870a-4964-ab0e-dc5188ae9ead" providerId="ADAL" clId="{70B5D67A-2D72-4610-B98E-F70FC975108E}" dt="2024-02-20T20:08:33.220" v="4"/>
          <ac:graphicFrameMkLst>
            <pc:docMk/>
            <pc:sldMk cId="626002980" sldId="281"/>
            <ac:graphicFrameMk id="3" creationId="{459001B0-E6AD-B29C-0033-16B1BB25C95A}"/>
          </ac:graphicFrameMkLst>
        </pc:graphicFrameChg>
        <pc:picChg chg="add mod">
          <ac:chgData name="Sunil Kumar" userId="1a63fefe-870a-4964-ab0e-dc5188ae9ead" providerId="ADAL" clId="{70B5D67A-2D72-4610-B98E-F70FC975108E}" dt="2024-02-20T20:09:08.164" v="11" actId="14100"/>
          <ac:picMkLst>
            <pc:docMk/>
            <pc:sldMk cId="626002980" sldId="281"/>
            <ac:picMk id="5" creationId="{387BF29C-EAD4-7E6A-2DC0-2AD31587516A}"/>
          </ac:picMkLst>
        </pc:picChg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3371461415" sldId="281"/>
        </pc:sldMkLst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1233224096" sldId="282"/>
        </pc:sldMkLst>
      </pc:sldChg>
      <pc:sldChg chg="modSp add mod">
        <pc:chgData name="Sunil Kumar" userId="1a63fefe-870a-4964-ab0e-dc5188ae9ead" providerId="ADAL" clId="{70B5D67A-2D72-4610-B98E-F70FC975108E}" dt="2024-02-20T20:10:10.992" v="17"/>
        <pc:sldMkLst>
          <pc:docMk/>
          <pc:sldMk cId="3572132571" sldId="282"/>
        </pc:sldMkLst>
        <pc:spChg chg="mod">
          <ac:chgData name="Sunil Kumar" userId="1a63fefe-870a-4964-ab0e-dc5188ae9ead" providerId="ADAL" clId="{70B5D67A-2D72-4610-B98E-F70FC975108E}" dt="2024-02-20T20:10:10.992" v="17"/>
          <ac:spMkLst>
            <pc:docMk/>
            <pc:sldMk cId="3572132571" sldId="282"/>
            <ac:spMk id="8" creationId="{CE08AAE0-68D7-D268-4E8C-14D2AE9A1334}"/>
          </ac:spMkLst>
        </pc:spChg>
        <pc:graphicFrameChg chg="mod">
          <ac:chgData name="Sunil Kumar" userId="1a63fefe-870a-4964-ab0e-dc5188ae9ead" providerId="ADAL" clId="{70B5D67A-2D72-4610-B98E-F70FC975108E}" dt="2024-02-20T20:10:02.326" v="16"/>
          <ac:graphicFrameMkLst>
            <pc:docMk/>
            <pc:sldMk cId="3572132571" sldId="282"/>
            <ac:graphicFrameMk id="3" creationId="{7F83D279-B2D8-D4A3-8362-FE7B41E44FCC}"/>
          </ac:graphicFrameMkLst>
        </pc:graphicFrameChg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264698518" sldId="283"/>
        </pc:sldMkLst>
      </pc:sldChg>
      <pc:sldChg chg="addSp delSp modSp add mod">
        <pc:chgData name="Sunil Kumar" userId="1a63fefe-870a-4964-ab0e-dc5188ae9ead" providerId="ADAL" clId="{70B5D67A-2D72-4610-B98E-F70FC975108E}" dt="2024-02-20T20:11:24.509" v="31" actId="1076"/>
        <pc:sldMkLst>
          <pc:docMk/>
          <pc:sldMk cId="1211068732" sldId="283"/>
        </pc:sldMkLst>
        <pc:spChg chg="add del">
          <ac:chgData name="Sunil Kumar" userId="1a63fefe-870a-4964-ab0e-dc5188ae9ead" providerId="ADAL" clId="{70B5D67A-2D72-4610-B98E-F70FC975108E}" dt="2024-02-20T20:10:40.434" v="22" actId="22"/>
          <ac:spMkLst>
            <pc:docMk/>
            <pc:sldMk cId="1211068732" sldId="283"/>
            <ac:spMk id="5" creationId="{B6E7B4B0-834C-147C-FF2D-551A6A02443E}"/>
          </ac:spMkLst>
        </pc:spChg>
        <pc:spChg chg="del">
          <ac:chgData name="Sunil Kumar" userId="1a63fefe-870a-4964-ab0e-dc5188ae9ead" providerId="ADAL" clId="{70B5D67A-2D72-4610-B98E-F70FC975108E}" dt="2024-02-20T20:10:32.759" v="20" actId="478"/>
          <ac:spMkLst>
            <pc:docMk/>
            <pc:sldMk cId="1211068732" sldId="283"/>
            <ac:spMk id="8" creationId="{7F02706C-4829-A976-7ABE-7D0EE1B39DF9}"/>
          </ac:spMkLst>
        </pc:spChg>
        <pc:graphicFrameChg chg="mod">
          <ac:chgData name="Sunil Kumar" userId="1a63fefe-870a-4964-ab0e-dc5188ae9ead" providerId="ADAL" clId="{70B5D67A-2D72-4610-B98E-F70FC975108E}" dt="2024-02-20T20:10:30.440" v="19"/>
          <ac:graphicFrameMkLst>
            <pc:docMk/>
            <pc:sldMk cId="1211068732" sldId="283"/>
            <ac:graphicFrameMk id="3" creationId="{9366D868-B476-1341-D620-1362803BDF7F}"/>
          </ac:graphicFrameMkLst>
        </pc:graphicFrameChg>
        <pc:graphicFrameChg chg="add mod modGraphic">
          <ac:chgData name="Sunil Kumar" userId="1a63fefe-870a-4964-ab0e-dc5188ae9ead" providerId="ADAL" clId="{70B5D67A-2D72-4610-B98E-F70FC975108E}" dt="2024-02-20T20:11:24.509" v="31" actId="1076"/>
          <ac:graphicFrameMkLst>
            <pc:docMk/>
            <pc:sldMk cId="1211068732" sldId="283"/>
            <ac:graphicFrameMk id="6" creationId="{372ECAA6-35E5-A7C8-157A-FE351BFA57C6}"/>
          </ac:graphicFrameMkLst>
        </pc:graphicFrameChg>
      </pc:sldChg>
      <pc:sldChg chg="addSp delSp modSp add mod">
        <pc:chgData name="Sunil Kumar" userId="1a63fefe-870a-4964-ab0e-dc5188ae9ead" providerId="ADAL" clId="{70B5D67A-2D72-4610-B98E-F70FC975108E}" dt="2024-02-20T20:13:44.998" v="47" actId="1076"/>
        <pc:sldMkLst>
          <pc:docMk/>
          <pc:sldMk cId="178224412" sldId="284"/>
        </pc:sldMkLst>
        <pc:spChg chg="del">
          <ac:chgData name="Sunil Kumar" userId="1a63fefe-870a-4964-ab0e-dc5188ae9ead" providerId="ADAL" clId="{70B5D67A-2D72-4610-B98E-F70FC975108E}" dt="2024-02-20T20:11:48.918" v="34" actId="478"/>
          <ac:spMkLst>
            <pc:docMk/>
            <pc:sldMk cId="178224412" sldId="284"/>
            <ac:spMk id="4" creationId="{84FFA610-90A2-AF32-89F3-E5C6E66C9B32}"/>
          </ac:spMkLst>
        </pc:spChg>
        <pc:spChg chg="mod">
          <ac:chgData name="Sunil Kumar" userId="1a63fefe-870a-4964-ab0e-dc5188ae9ead" providerId="ADAL" clId="{70B5D67A-2D72-4610-B98E-F70FC975108E}" dt="2024-02-20T20:12:31.760" v="38"/>
          <ac:spMkLst>
            <pc:docMk/>
            <pc:sldMk cId="178224412" sldId="284"/>
            <ac:spMk id="8" creationId="{9402CBB9-13F5-CBE6-5A68-66D1D4F11110}"/>
          </ac:spMkLst>
        </pc:spChg>
        <pc:spChg chg="mod">
          <ac:chgData name="Sunil Kumar" userId="1a63fefe-870a-4964-ab0e-dc5188ae9ead" providerId="ADAL" clId="{70B5D67A-2D72-4610-B98E-F70FC975108E}" dt="2024-02-20T20:12:31.760" v="38"/>
          <ac:spMkLst>
            <pc:docMk/>
            <pc:sldMk cId="178224412" sldId="284"/>
            <ac:spMk id="9" creationId="{99867053-66EF-45F1-6293-6B7250185605}"/>
          </ac:spMkLst>
        </pc:spChg>
        <pc:spChg chg="mod">
          <ac:chgData name="Sunil Kumar" userId="1a63fefe-870a-4964-ab0e-dc5188ae9ead" providerId="ADAL" clId="{70B5D67A-2D72-4610-B98E-F70FC975108E}" dt="2024-02-20T20:12:31.760" v="38"/>
          <ac:spMkLst>
            <pc:docMk/>
            <pc:sldMk cId="178224412" sldId="284"/>
            <ac:spMk id="11" creationId="{A0190D16-5BA0-C5E6-ACC1-84322B74DE3F}"/>
          </ac:spMkLst>
        </pc:spChg>
        <pc:spChg chg="mod">
          <ac:chgData name="Sunil Kumar" userId="1a63fefe-870a-4964-ab0e-dc5188ae9ead" providerId="ADAL" clId="{70B5D67A-2D72-4610-B98E-F70FC975108E}" dt="2024-02-20T20:12:31.760" v="38"/>
          <ac:spMkLst>
            <pc:docMk/>
            <pc:sldMk cId="178224412" sldId="284"/>
            <ac:spMk id="12" creationId="{CB6348BC-C8E1-7632-C9D3-205F23A8AC35}"/>
          </ac:spMkLst>
        </pc:spChg>
        <pc:grpChg chg="add mod">
          <ac:chgData name="Sunil Kumar" userId="1a63fefe-870a-4964-ab0e-dc5188ae9ead" providerId="ADAL" clId="{70B5D67A-2D72-4610-B98E-F70FC975108E}" dt="2024-02-20T20:13:44.998" v="47" actId="1076"/>
          <ac:grpSpMkLst>
            <pc:docMk/>
            <pc:sldMk cId="178224412" sldId="284"/>
            <ac:grpSpMk id="7" creationId="{1680B2D4-0438-49A5-2937-7523E397DBFC}"/>
          </ac:grpSpMkLst>
        </pc:grpChg>
        <pc:grpChg chg="add mod">
          <ac:chgData name="Sunil Kumar" userId="1a63fefe-870a-4964-ab0e-dc5188ae9ead" providerId="ADAL" clId="{70B5D67A-2D72-4610-B98E-F70FC975108E}" dt="2024-02-20T20:13:42.726" v="46" actId="1076"/>
          <ac:grpSpMkLst>
            <pc:docMk/>
            <pc:sldMk cId="178224412" sldId="284"/>
            <ac:grpSpMk id="10" creationId="{777C7098-254B-165D-C7BD-68A0DEAD2F86}"/>
          </ac:grpSpMkLst>
        </pc:grpChg>
        <pc:graphicFrameChg chg="mod">
          <ac:chgData name="Sunil Kumar" userId="1a63fefe-870a-4964-ab0e-dc5188ae9ead" providerId="ADAL" clId="{70B5D67A-2D72-4610-B98E-F70FC975108E}" dt="2024-02-20T20:11:58.779" v="35"/>
          <ac:graphicFrameMkLst>
            <pc:docMk/>
            <pc:sldMk cId="178224412" sldId="284"/>
            <ac:graphicFrameMk id="3" creationId="{72EC0A5E-AE00-E8C0-8B02-13EA024D4232}"/>
          </ac:graphicFrameMkLst>
        </pc:graphicFrameChg>
        <pc:graphicFrameChg chg="add mod">
          <ac:chgData name="Sunil Kumar" userId="1a63fefe-870a-4964-ab0e-dc5188ae9ead" providerId="ADAL" clId="{70B5D67A-2D72-4610-B98E-F70FC975108E}" dt="2024-02-20T20:12:11.600" v="37" actId="1076"/>
          <ac:graphicFrameMkLst>
            <pc:docMk/>
            <pc:sldMk cId="178224412" sldId="284"/>
            <ac:graphicFrameMk id="6" creationId="{71D2EA93-0E0B-0CE5-BFE8-B1E0FC22A02C}"/>
          </ac:graphicFrameMkLst>
        </pc:graphicFrameChg>
        <pc:picChg chg="del">
          <ac:chgData name="Sunil Kumar" userId="1a63fefe-870a-4964-ab0e-dc5188ae9ead" providerId="ADAL" clId="{70B5D67A-2D72-4610-B98E-F70FC975108E}" dt="2024-02-20T20:11:46.798" v="33" actId="478"/>
          <ac:picMkLst>
            <pc:docMk/>
            <pc:sldMk cId="178224412" sldId="284"/>
            <ac:picMk id="5" creationId="{735D116E-B70A-012F-C629-E3D08CB95186}"/>
          </ac:picMkLst>
        </pc:picChg>
        <pc:cxnChg chg="add del mod">
          <ac:chgData name="Sunil Kumar" userId="1a63fefe-870a-4964-ab0e-dc5188ae9ead" providerId="ADAL" clId="{70B5D67A-2D72-4610-B98E-F70FC975108E}" dt="2024-02-20T20:12:54.782" v="41" actId="478"/>
          <ac:cxnSpMkLst>
            <pc:docMk/>
            <pc:sldMk cId="178224412" sldId="284"/>
            <ac:cxnSpMk id="13" creationId="{57A6C05C-047D-9DB2-BA79-2C4275A6243B}"/>
          </ac:cxnSpMkLst>
        </pc:cxnChg>
        <pc:cxnChg chg="add mod">
          <ac:chgData name="Sunil Kumar" userId="1a63fefe-870a-4964-ab0e-dc5188ae9ead" providerId="ADAL" clId="{70B5D67A-2D72-4610-B98E-F70FC975108E}" dt="2024-02-20T20:13:02.864" v="43" actId="1076"/>
          <ac:cxnSpMkLst>
            <pc:docMk/>
            <pc:sldMk cId="178224412" sldId="284"/>
            <ac:cxnSpMk id="14" creationId="{EA7DA633-401E-D42B-E025-BFD8476A8FAF}"/>
          </ac:cxnSpMkLst>
        </pc:cxnChg>
        <pc:cxnChg chg="add mod">
          <ac:chgData name="Sunil Kumar" userId="1a63fefe-870a-4964-ab0e-dc5188ae9ead" providerId="ADAL" clId="{70B5D67A-2D72-4610-B98E-F70FC975108E}" dt="2024-02-20T20:13:02.864" v="43" actId="1076"/>
          <ac:cxnSpMkLst>
            <pc:docMk/>
            <pc:sldMk cId="178224412" sldId="284"/>
            <ac:cxnSpMk id="15" creationId="{61D27805-4145-657F-5675-63F8D60ADBD1}"/>
          </ac:cxnSpMkLst>
        </pc:cxnChg>
        <pc:cxnChg chg="add mod">
          <ac:chgData name="Sunil Kumar" userId="1a63fefe-870a-4964-ab0e-dc5188ae9ead" providerId="ADAL" clId="{70B5D67A-2D72-4610-B98E-F70FC975108E}" dt="2024-02-20T20:13:02.864" v="43" actId="1076"/>
          <ac:cxnSpMkLst>
            <pc:docMk/>
            <pc:sldMk cId="178224412" sldId="284"/>
            <ac:cxnSpMk id="16" creationId="{9369110E-BEE8-410E-D2A5-1F2DA25FBF26}"/>
          </ac:cxnSpMkLst>
        </pc:cxnChg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2796950361" sldId="284"/>
        </pc:sldMkLst>
      </pc:sldChg>
      <pc:sldChg chg="addSp delSp modSp add mod">
        <pc:chgData name="Sunil Kumar" userId="1a63fefe-870a-4964-ab0e-dc5188ae9ead" providerId="ADAL" clId="{70B5D67A-2D72-4610-B98E-F70FC975108E}" dt="2024-02-20T20:14:41.034" v="53" actId="478"/>
        <pc:sldMkLst>
          <pc:docMk/>
          <pc:sldMk cId="897542546" sldId="285"/>
        </pc:sldMkLst>
        <pc:spChg chg="add del">
          <ac:chgData name="Sunil Kumar" userId="1a63fefe-870a-4964-ab0e-dc5188ae9ead" providerId="ADAL" clId="{70B5D67A-2D72-4610-B98E-F70FC975108E}" dt="2024-02-20T20:14:41.034" v="53" actId="478"/>
          <ac:spMkLst>
            <pc:docMk/>
            <pc:sldMk cId="897542546" sldId="285"/>
            <ac:spMk id="5" creationId="{4777030E-D7F0-BD88-F835-052F73E29D90}"/>
          </ac:spMkLst>
        </pc:spChg>
        <pc:spChg chg="mod">
          <ac:chgData name="Sunil Kumar" userId="1a63fefe-870a-4964-ab0e-dc5188ae9ead" providerId="ADAL" clId="{70B5D67A-2D72-4610-B98E-F70FC975108E}" dt="2024-02-20T20:14:24.865" v="51" actId="1076"/>
          <ac:spMkLst>
            <pc:docMk/>
            <pc:sldMk cId="897542546" sldId="285"/>
            <ac:spMk id="8" creationId="{CCD90B19-7976-C4E6-AA20-64A375E3BE5C}"/>
          </ac:spMkLst>
        </pc:spChg>
        <pc:graphicFrameChg chg="mod">
          <ac:chgData name="Sunil Kumar" userId="1a63fefe-870a-4964-ab0e-dc5188ae9ead" providerId="ADAL" clId="{70B5D67A-2D72-4610-B98E-F70FC975108E}" dt="2024-02-20T20:14:10.791" v="49"/>
          <ac:graphicFrameMkLst>
            <pc:docMk/>
            <pc:sldMk cId="897542546" sldId="285"/>
            <ac:graphicFrameMk id="3" creationId="{7092A5DE-C218-1339-C482-B335771E4D56}"/>
          </ac:graphicFrameMkLst>
        </pc:graphicFrameChg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3232019866" sldId="285"/>
        </pc:sldMkLst>
      </pc:sldChg>
      <pc:sldChg chg="addSp delSp modSp add mod">
        <pc:chgData name="Sunil Kumar" userId="1a63fefe-870a-4964-ab0e-dc5188ae9ead" providerId="ADAL" clId="{70B5D67A-2D72-4610-B98E-F70FC975108E}" dt="2024-02-20T20:31:59.080" v="340" actId="1076"/>
        <pc:sldMkLst>
          <pc:docMk/>
          <pc:sldMk cId="3631152476" sldId="286"/>
        </pc:sldMkLst>
        <pc:spChg chg="del">
          <ac:chgData name="Sunil Kumar" userId="1a63fefe-870a-4964-ab0e-dc5188ae9ead" providerId="ADAL" clId="{70B5D67A-2D72-4610-B98E-F70FC975108E}" dt="2024-02-20T20:14:57.611" v="56" actId="478"/>
          <ac:spMkLst>
            <pc:docMk/>
            <pc:sldMk cId="3631152476" sldId="286"/>
            <ac:spMk id="8" creationId="{BD80D794-055A-E5D2-A153-EE190D484864}"/>
          </ac:spMkLst>
        </pc:spChg>
        <pc:graphicFrameChg chg="mod">
          <ac:chgData name="Sunil Kumar" userId="1a63fefe-870a-4964-ab0e-dc5188ae9ead" providerId="ADAL" clId="{70B5D67A-2D72-4610-B98E-F70FC975108E}" dt="2024-02-20T20:14:55.289" v="55"/>
          <ac:graphicFrameMkLst>
            <pc:docMk/>
            <pc:sldMk cId="3631152476" sldId="286"/>
            <ac:graphicFrameMk id="3" creationId="{A70B0865-603F-6CB4-6B0F-8010BF122E45}"/>
          </ac:graphicFrameMkLst>
        </pc:graphicFrameChg>
        <pc:picChg chg="add mod">
          <ac:chgData name="Sunil Kumar" userId="1a63fefe-870a-4964-ab0e-dc5188ae9ead" providerId="ADAL" clId="{70B5D67A-2D72-4610-B98E-F70FC975108E}" dt="2024-02-20T20:31:59.080" v="340" actId="1076"/>
          <ac:picMkLst>
            <pc:docMk/>
            <pc:sldMk cId="3631152476" sldId="286"/>
            <ac:picMk id="4" creationId="{4B7D7E13-B06E-F890-119F-A0EF1AB3F934}"/>
          </ac:picMkLst>
        </pc:picChg>
        <pc:picChg chg="add mod">
          <ac:chgData name="Sunil Kumar" userId="1a63fefe-870a-4964-ab0e-dc5188ae9ead" providerId="ADAL" clId="{70B5D67A-2D72-4610-B98E-F70FC975108E}" dt="2024-02-20T20:15:08.858" v="58" actId="1076"/>
          <ac:picMkLst>
            <pc:docMk/>
            <pc:sldMk cId="3631152476" sldId="286"/>
            <ac:picMk id="5" creationId="{57BF087B-8B32-D0A7-F1B6-61CEC0A11BEB}"/>
          </ac:picMkLst>
        </pc:picChg>
      </pc:sldChg>
      <pc:sldChg chg="addSp delSp modSp add mod">
        <pc:chgData name="Sunil Kumar" userId="1a63fefe-870a-4964-ab0e-dc5188ae9ead" providerId="ADAL" clId="{70B5D67A-2D72-4610-B98E-F70FC975108E}" dt="2024-02-20T20:17:17.915" v="75" actId="14100"/>
        <pc:sldMkLst>
          <pc:docMk/>
          <pc:sldMk cId="1912012573" sldId="287"/>
        </pc:sldMkLst>
        <pc:graphicFrameChg chg="mod">
          <ac:chgData name="Sunil Kumar" userId="1a63fefe-870a-4964-ab0e-dc5188ae9ead" providerId="ADAL" clId="{70B5D67A-2D72-4610-B98E-F70FC975108E}" dt="2024-02-20T20:15:30.575" v="62"/>
          <ac:graphicFrameMkLst>
            <pc:docMk/>
            <pc:sldMk cId="1912012573" sldId="287"/>
            <ac:graphicFrameMk id="3" creationId="{E0D348B8-FF29-E084-8388-D0B152F71337}"/>
          </ac:graphicFrameMkLst>
        </pc:graphicFrameChg>
        <pc:graphicFrameChg chg="add mod modGraphic">
          <ac:chgData name="Sunil Kumar" userId="1a63fefe-870a-4964-ab0e-dc5188ae9ead" providerId="ADAL" clId="{70B5D67A-2D72-4610-B98E-F70FC975108E}" dt="2024-02-20T20:17:17.915" v="75" actId="14100"/>
          <ac:graphicFrameMkLst>
            <pc:docMk/>
            <pc:sldMk cId="1912012573" sldId="287"/>
            <ac:graphicFrameMk id="6" creationId="{47559D12-6DCD-69C6-38A0-C5D4F6B2400F}"/>
          </ac:graphicFrameMkLst>
        </pc:graphicFrameChg>
        <pc:picChg chg="del">
          <ac:chgData name="Sunil Kumar" userId="1a63fefe-870a-4964-ab0e-dc5188ae9ead" providerId="ADAL" clId="{70B5D67A-2D72-4610-B98E-F70FC975108E}" dt="2024-02-20T20:15:22.017" v="60" actId="478"/>
          <ac:picMkLst>
            <pc:docMk/>
            <pc:sldMk cId="1912012573" sldId="287"/>
            <ac:picMk id="4" creationId="{E19E332C-F5C9-A964-0D51-683FC0ED2856}"/>
          </ac:picMkLst>
        </pc:picChg>
        <pc:picChg chg="del">
          <ac:chgData name="Sunil Kumar" userId="1a63fefe-870a-4964-ab0e-dc5188ae9ead" providerId="ADAL" clId="{70B5D67A-2D72-4610-B98E-F70FC975108E}" dt="2024-02-20T20:15:22.827" v="61" actId="478"/>
          <ac:picMkLst>
            <pc:docMk/>
            <pc:sldMk cId="1912012573" sldId="287"/>
            <ac:picMk id="5" creationId="{5BDC74A8-B331-3B99-6C9B-BEEA8987D5B6}"/>
          </ac:picMkLst>
        </pc:picChg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3409614618" sldId="287"/>
        </pc:sldMkLst>
      </pc:sldChg>
      <pc:sldChg chg="addSp delSp modSp add mod">
        <pc:chgData name="Sunil Kumar" userId="1a63fefe-870a-4964-ab0e-dc5188ae9ead" providerId="ADAL" clId="{70B5D67A-2D72-4610-B98E-F70FC975108E}" dt="2024-02-20T20:18:00.502" v="80" actId="1076"/>
        <pc:sldMkLst>
          <pc:docMk/>
          <pc:sldMk cId="1666023929" sldId="288"/>
        </pc:sldMkLst>
        <pc:graphicFrameChg chg="mod">
          <ac:chgData name="Sunil Kumar" userId="1a63fefe-870a-4964-ab0e-dc5188ae9ead" providerId="ADAL" clId="{70B5D67A-2D72-4610-B98E-F70FC975108E}" dt="2024-02-20T20:17:46.607" v="78"/>
          <ac:graphicFrameMkLst>
            <pc:docMk/>
            <pc:sldMk cId="1666023929" sldId="288"/>
            <ac:graphicFrameMk id="3" creationId="{6E8D0662-8AF6-E0C9-9F6F-187865C4B9D0}"/>
          </ac:graphicFrameMkLst>
        </pc:graphicFrameChg>
        <pc:graphicFrameChg chg="del">
          <ac:chgData name="Sunil Kumar" userId="1a63fefe-870a-4964-ab0e-dc5188ae9ead" providerId="ADAL" clId="{70B5D67A-2D72-4610-B98E-F70FC975108E}" dt="2024-02-20T20:17:37.444" v="77" actId="478"/>
          <ac:graphicFrameMkLst>
            <pc:docMk/>
            <pc:sldMk cId="1666023929" sldId="288"/>
            <ac:graphicFrameMk id="6" creationId="{8471F116-07F5-3E10-B1D3-B2C93A1E7E0A}"/>
          </ac:graphicFrameMkLst>
        </pc:graphicFrameChg>
        <pc:picChg chg="add mod">
          <ac:chgData name="Sunil Kumar" userId="1a63fefe-870a-4964-ab0e-dc5188ae9ead" providerId="ADAL" clId="{70B5D67A-2D72-4610-B98E-F70FC975108E}" dt="2024-02-20T20:18:00.502" v="80" actId="1076"/>
          <ac:picMkLst>
            <pc:docMk/>
            <pc:sldMk cId="1666023929" sldId="288"/>
            <ac:picMk id="4" creationId="{B91A819C-2225-4043-7B56-4215A7BAA343}"/>
          </ac:picMkLst>
        </pc:picChg>
      </pc:sldChg>
      <pc:sldChg chg="addSp delSp modSp add mod">
        <pc:chgData name="Sunil Kumar" userId="1a63fefe-870a-4964-ab0e-dc5188ae9ead" providerId="ADAL" clId="{70B5D67A-2D72-4610-B98E-F70FC975108E}" dt="2024-02-20T20:32:26.913" v="346" actId="1076"/>
        <pc:sldMkLst>
          <pc:docMk/>
          <pc:sldMk cId="2240813971" sldId="289"/>
        </pc:sldMkLst>
        <pc:graphicFrameChg chg="mod">
          <ac:chgData name="Sunil Kumar" userId="1a63fefe-870a-4964-ab0e-dc5188ae9ead" providerId="ADAL" clId="{70B5D67A-2D72-4610-B98E-F70FC975108E}" dt="2024-02-20T20:18:25.032" v="83"/>
          <ac:graphicFrameMkLst>
            <pc:docMk/>
            <pc:sldMk cId="2240813971" sldId="289"/>
            <ac:graphicFrameMk id="3" creationId="{4C142CD1-3763-22C1-90AD-3B3BFA1F0137}"/>
          </ac:graphicFrameMkLst>
        </pc:graphicFrameChg>
        <pc:graphicFrameChg chg="add mod">
          <ac:chgData name="Sunil Kumar" userId="1a63fefe-870a-4964-ab0e-dc5188ae9ead" providerId="ADAL" clId="{70B5D67A-2D72-4610-B98E-F70FC975108E}" dt="2024-02-20T20:32:20.127" v="344" actId="1076"/>
          <ac:graphicFrameMkLst>
            <pc:docMk/>
            <pc:sldMk cId="2240813971" sldId="289"/>
            <ac:graphicFrameMk id="5" creationId="{F2219DE3-3923-EE68-F350-6EAC51B57A84}"/>
          </ac:graphicFrameMkLst>
        </pc:graphicFrameChg>
        <pc:graphicFrameChg chg="add mod">
          <ac:chgData name="Sunil Kumar" userId="1a63fefe-870a-4964-ab0e-dc5188ae9ead" providerId="ADAL" clId="{70B5D67A-2D72-4610-B98E-F70FC975108E}" dt="2024-02-20T20:32:26.913" v="346" actId="1076"/>
          <ac:graphicFrameMkLst>
            <pc:docMk/>
            <pc:sldMk cId="2240813971" sldId="289"/>
            <ac:graphicFrameMk id="6" creationId="{FA089F8C-C572-7DA9-B894-02B117F0CF82}"/>
          </ac:graphicFrameMkLst>
        </pc:graphicFrameChg>
        <pc:picChg chg="del">
          <ac:chgData name="Sunil Kumar" userId="1a63fefe-870a-4964-ab0e-dc5188ae9ead" providerId="ADAL" clId="{70B5D67A-2D72-4610-B98E-F70FC975108E}" dt="2024-02-20T20:18:16.436" v="82" actId="478"/>
          <ac:picMkLst>
            <pc:docMk/>
            <pc:sldMk cId="2240813971" sldId="289"/>
            <ac:picMk id="4" creationId="{7D8F4FD2-F443-3916-EC10-A0C02D4971C8}"/>
          </ac:picMkLst>
        </pc:picChg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3947590280" sldId="290"/>
        </pc:sldMkLst>
      </pc:sldChg>
      <pc:sldChg chg="addSp delSp modSp add mod">
        <pc:chgData name="Sunil Kumar" userId="1a63fefe-870a-4964-ab0e-dc5188ae9ead" providerId="ADAL" clId="{70B5D67A-2D72-4610-B98E-F70FC975108E}" dt="2024-02-20T20:32:44.584" v="361" actId="20577"/>
        <pc:sldMkLst>
          <pc:docMk/>
          <pc:sldMk cId="4017219385" sldId="290"/>
        </pc:sldMkLst>
        <pc:spChg chg="add mod">
          <ac:chgData name="Sunil Kumar" userId="1a63fefe-870a-4964-ab0e-dc5188ae9ead" providerId="ADAL" clId="{70B5D67A-2D72-4610-B98E-F70FC975108E}" dt="2024-02-20T20:19:31.556" v="91" actId="1076"/>
          <ac:spMkLst>
            <pc:docMk/>
            <pc:sldMk cId="4017219385" sldId="290"/>
            <ac:spMk id="7" creationId="{8A386845-94C6-E9B7-00D9-87104216B504}"/>
          </ac:spMkLst>
        </pc:spChg>
        <pc:graphicFrameChg chg="mod modGraphic">
          <ac:chgData name="Sunil Kumar" userId="1a63fefe-870a-4964-ab0e-dc5188ae9ead" providerId="ADAL" clId="{70B5D67A-2D72-4610-B98E-F70FC975108E}" dt="2024-02-20T20:32:44.584" v="361" actId="20577"/>
          <ac:graphicFrameMkLst>
            <pc:docMk/>
            <pc:sldMk cId="4017219385" sldId="290"/>
            <ac:graphicFrameMk id="3" creationId="{A0AAF64C-4628-86B7-59EA-193856F6B129}"/>
          </ac:graphicFrameMkLst>
        </pc:graphicFrameChg>
        <pc:graphicFrameChg chg="del">
          <ac:chgData name="Sunil Kumar" userId="1a63fefe-870a-4964-ab0e-dc5188ae9ead" providerId="ADAL" clId="{70B5D67A-2D72-4610-B98E-F70FC975108E}" dt="2024-02-20T20:19:15.942" v="89" actId="478"/>
          <ac:graphicFrameMkLst>
            <pc:docMk/>
            <pc:sldMk cId="4017219385" sldId="290"/>
            <ac:graphicFrameMk id="5" creationId="{60862913-9D65-69A5-8E0B-AB777444A3E1}"/>
          </ac:graphicFrameMkLst>
        </pc:graphicFrameChg>
        <pc:graphicFrameChg chg="del">
          <ac:chgData name="Sunil Kumar" userId="1a63fefe-870a-4964-ab0e-dc5188ae9ead" providerId="ADAL" clId="{70B5D67A-2D72-4610-B98E-F70FC975108E}" dt="2024-02-20T20:19:04.672" v="87" actId="478"/>
          <ac:graphicFrameMkLst>
            <pc:docMk/>
            <pc:sldMk cId="4017219385" sldId="290"/>
            <ac:graphicFrameMk id="6" creationId="{CC2BD8AF-8E26-1188-138C-C92504E1B9B1}"/>
          </ac:graphicFrameMkLst>
        </pc:graphicFrameChg>
        <pc:picChg chg="add mod">
          <ac:chgData name="Sunil Kumar" userId="1a63fefe-870a-4964-ab0e-dc5188ae9ead" providerId="ADAL" clId="{70B5D67A-2D72-4610-B98E-F70FC975108E}" dt="2024-02-20T20:19:31.556" v="91" actId="1076"/>
          <ac:picMkLst>
            <pc:docMk/>
            <pc:sldMk cId="4017219385" sldId="290"/>
            <ac:picMk id="4" creationId="{0A15E7F2-F2BF-DEFF-A0F5-2578A7AB17ED}"/>
          </ac:picMkLst>
        </pc:picChg>
      </pc:sldChg>
      <pc:sldChg chg="addSp delSp modSp add mod">
        <pc:chgData name="Sunil Kumar" userId="1a63fefe-870a-4964-ab0e-dc5188ae9ead" providerId="ADAL" clId="{70B5D67A-2D72-4610-B98E-F70FC975108E}" dt="2024-02-20T20:20:12.246" v="102" actId="20577"/>
        <pc:sldMkLst>
          <pc:docMk/>
          <pc:sldMk cId="212402523" sldId="291"/>
        </pc:sldMkLst>
        <pc:spChg chg="mod">
          <ac:chgData name="Sunil Kumar" userId="1a63fefe-870a-4964-ab0e-dc5188ae9ead" providerId="ADAL" clId="{70B5D67A-2D72-4610-B98E-F70FC975108E}" dt="2024-02-20T20:20:12.246" v="102" actId="20577"/>
          <ac:spMkLst>
            <pc:docMk/>
            <pc:sldMk cId="212402523" sldId="291"/>
            <ac:spMk id="7" creationId="{5C51981C-2AC5-8360-98C6-1438A6298D81}"/>
          </ac:spMkLst>
        </pc:spChg>
        <pc:graphicFrameChg chg="mod">
          <ac:chgData name="Sunil Kumar" userId="1a63fefe-870a-4964-ab0e-dc5188ae9ead" providerId="ADAL" clId="{70B5D67A-2D72-4610-B98E-F70FC975108E}" dt="2024-02-20T20:19:49.438" v="94"/>
          <ac:graphicFrameMkLst>
            <pc:docMk/>
            <pc:sldMk cId="212402523" sldId="291"/>
            <ac:graphicFrameMk id="3" creationId="{5D854DB1-5FF2-3B4C-7001-8E1981BA84A2}"/>
          </ac:graphicFrameMkLst>
        </pc:graphicFrameChg>
        <pc:picChg chg="del">
          <ac:chgData name="Sunil Kumar" userId="1a63fefe-870a-4964-ab0e-dc5188ae9ead" providerId="ADAL" clId="{70B5D67A-2D72-4610-B98E-F70FC975108E}" dt="2024-02-20T20:19:38.780" v="93" actId="478"/>
          <ac:picMkLst>
            <pc:docMk/>
            <pc:sldMk cId="212402523" sldId="291"/>
            <ac:picMk id="4" creationId="{5AEB72A9-D5F7-162F-91FB-3C8D34309173}"/>
          </ac:picMkLst>
        </pc:picChg>
        <pc:picChg chg="add mod">
          <ac:chgData name="Sunil Kumar" userId="1a63fefe-870a-4964-ab0e-dc5188ae9ead" providerId="ADAL" clId="{70B5D67A-2D72-4610-B98E-F70FC975108E}" dt="2024-02-20T20:20:01.020" v="96" actId="1076"/>
          <ac:picMkLst>
            <pc:docMk/>
            <pc:sldMk cId="212402523" sldId="291"/>
            <ac:picMk id="5" creationId="{A834878C-4D51-9878-1B22-B79E599D0C5F}"/>
          </ac:picMkLst>
        </pc:picChg>
      </pc:sldChg>
      <pc:sldChg chg="addSp delSp modSp add mod">
        <pc:chgData name="Sunil Kumar" userId="1a63fefe-870a-4964-ab0e-dc5188ae9ead" providerId="ADAL" clId="{70B5D67A-2D72-4610-B98E-F70FC975108E}" dt="2024-02-20T20:33:09.480" v="363" actId="1076"/>
        <pc:sldMkLst>
          <pc:docMk/>
          <pc:sldMk cId="282980211" sldId="292"/>
        </pc:sldMkLst>
        <pc:spChg chg="add del">
          <ac:chgData name="Sunil Kumar" userId="1a63fefe-870a-4964-ab0e-dc5188ae9ead" providerId="ADAL" clId="{70B5D67A-2D72-4610-B98E-F70FC975108E}" dt="2024-02-20T20:21:01.159" v="107" actId="478"/>
          <ac:spMkLst>
            <pc:docMk/>
            <pc:sldMk cId="282980211" sldId="292"/>
            <ac:spMk id="5" creationId="{B4E53BD3-5D29-3214-0EDB-4ADB67D48CB8}"/>
          </ac:spMkLst>
        </pc:spChg>
        <pc:spChg chg="mod">
          <ac:chgData name="Sunil Kumar" userId="1a63fefe-870a-4964-ab0e-dc5188ae9ead" providerId="ADAL" clId="{70B5D67A-2D72-4610-B98E-F70FC975108E}" dt="2024-02-20T20:33:09.480" v="363" actId="1076"/>
          <ac:spMkLst>
            <pc:docMk/>
            <pc:sldMk cId="282980211" sldId="292"/>
            <ac:spMk id="8" creationId="{60187E0C-4B88-1B94-E6A9-18DF28510AEF}"/>
          </ac:spMkLst>
        </pc:spChg>
        <pc:graphicFrameChg chg="mod">
          <ac:chgData name="Sunil Kumar" userId="1a63fefe-870a-4964-ab0e-dc5188ae9ead" providerId="ADAL" clId="{70B5D67A-2D72-4610-B98E-F70FC975108E}" dt="2024-02-20T20:20:37.188" v="104"/>
          <ac:graphicFrameMkLst>
            <pc:docMk/>
            <pc:sldMk cId="282980211" sldId="292"/>
            <ac:graphicFrameMk id="3" creationId="{D8C7B15F-0594-4785-2D8E-96CB777762A9}"/>
          </ac:graphicFrameMkLst>
        </pc:graphicFrameChg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3155239409" sldId="292"/>
        </pc:sldMkLst>
      </pc:sldChg>
      <pc:sldChg chg="addSp delSp modSp add mod">
        <pc:chgData name="Sunil Kumar" userId="1a63fefe-870a-4964-ab0e-dc5188ae9ead" providerId="ADAL" clId="{70B5D67A-2D72-4610-B98E-F70FC975108E}" dt="2024-02-20T20:21:48.380" v="115" actId="1076"/>
        <pc:sldMkLst>
          <pc:docMk/>
          <pc:sldMk cId="3050941413" sldId="293"/>
        </pc:sldMkLst>
        <pc:spChg chg="add mod">
          <ac:chgData name="Sunil Kumar" userId="1a63fefe-870a-4964-ab0e-dc5188ae9ead" providerId="ADAL" clId="{70B5D67A-2D72-4610-B98E-F70FC975108E}" dt="2024-02-20T20:21:35.406" v="112" actId="1076"/>
          <ac:spMkLst>
            <pc:docMk/>
            <pc:sldMk cId="3050941413" sldId="293"/>
            <ac:spMk id="4" creationId="{1F0C66C3-0992-3887-6E51-ED7ED37A2CF1}"/>
          </ac:spMkLst>
        </pc:spChg>
        <pc:spChg chg="add mod">
          <ac:chgData name="Sunil Kumar" userId="1a63fefe-870a-4964-ab0e-dc5188ae9ead" providerId="ADAL" clId="{70B5D67A-2D72-4610-B98E-F70FC975108E}" dt="2024-02-20T20:21:48.380" v="115" actId="1076"/>
          <ac:spMkLst>
            <pc:docMk/>
            <pc:sldMk cId="3050941413" sldId="293"/>
            <ac:spMk id="5" creationId="{A08B365F-7AB9-5DCF-0AB4-271AEFCD59B3}"/>
          </ac:spMkLst>
        </pc:spChg>
        <pc:spChg chg="del">
          <ac:chgData name="Sunil Kumar" userId="1a63fefe-870a-4964-ab0e-dc5188ae9ead" providerId="ADAL" clId="{70B5D67A-2D72-4610-B98E-F70FC975108E}" dt="2024-02-20T20:21:11.061" v="109" actId="478"/>
          <ac:spMkLst>
            <pc:docMk/>
            <pc:sldMk cId="3050941413" sldId="293"/>
            <ac:spMk id="8" creationId="{4FF4EF59-7F92-C06C-4B98-A88209FAFB35}"/>
          </ac:spMkLst>
        </pc:spChg>
        <pc:graphicFrameChg chg="mod">
          <ac:chgData name="Sunil Kumar" userId="1a63fefe-870a-4964-ab0e-dc5188ae9ead" providerId="ADAL" clId="{70B5D67A-2D72-4610-B98E-F70FC975108E}" dt="2024-02-20T20:21:18.360" v="110"/>
          <ac:graphicFrameMkLst>
            <pc:docMk/>
            <pc:sldMk cId="3050941413" sldId="293"/>
            <ac:graphicFrameMk id="3" creationId="{916EAE83-F4B8-7BB3-B222-DC2AA7513652}"/>
          </ac:graphicFrameMkLst>
        </pc:graphicFrameChg>
        <pc:picChg chg="add mod">
          <ac:chgData name="Sunil Kumar" userId="1a63fefe-870a-4964-ab0e-dc5188ae9ead" providerId="ADAL" clId="{70B5D67A-2D72-4610-B98E-F70FC975108E}" dt="2024-02-20T20:21:45.132" v="114" actId="1076"/>
          <ac:picMkLst>
            <pc:docMk/>
            <pc:sldMk cId="3050941413" sldId="293"/>
            <ac:picMk id="6" creationId="{13061B0F-B671-9114-00D9-0B00363701F5}"/>
          </ac:picMkLst>
        </pc:picChg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3510076004" sldId="293"/>
        </pc:sldMkLst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3716039038" sldId="294"/>
        </pc:sldMkLst>
      </pc:sldChg>
      <pc:sldChg chg="addSp delSp modSp add mod">
        <pc:chgData name="Sunil Kumar" userId="1a63fefe-870a-4964-ab0e-dc5188ae9ead" providerId="ADAL" clId="{70B5D67A-2D72-4610-B98E-F70FC975108E}" dt="2024-02-20T20:22:45.580" v="125" actId="14100"/>
        <pc:sldMkLst>
          <pc:docMk/>
          <pc:sldMk cId="3928704981" sldId="294"/>
        </pc:sldMkLst>
        <pc:spChg chg="add mod">
          <ac:chgData name="Sunil Kumar" userId="1a63fefe-870a-4964-ab0e-dc5188ae9ead" providerId="ADAL" clId="{70B5D67A-2D72-4610-B98E-F70FC975108E}" dt="2024-02-20T20:22:35.691" v="123" actId="255"/>
          <ac:spMkLst>
            <pc:docMk/>
            <pc:sldMk cId="3928704981" sldId="294"/>
            <ac:spMk id="4" creationId="{256C9C91-8DC1-28BD-7103-82164A7110F3}"/>
          </ac:spMkLst>
        </pc:spChg>
        <pc:spChg chg="del">
          <ac:chgData name="Sunil Kumar" userId="1a63fefe-870a-4964-ab0e-dc5188ae9ead" providerId="ADAL" clId="{70B5D67A-2D72-4610-B98E-F70FC975108E}" dt="2024-02-20T20:22:17.653" v="118" actId="478"/>
          <ac:spMkLst>
            <pc:docMk/>
            <pc:sldMk cId="3928704981" sldId="294"/>
            <ac:spMk id="8" creationId="{E28D4B29-4513-6F2F-09D3-22FC942F923B}"/>
          </ac:spMkLst>
        </pc:spChg>
        <pc:graphicFrameChg chg="mod">
          <ac:chgData name="Sunil Kumar" userId="1a63fefe-870a-4964-ab0e-dc5188ae9ead" providerId="ADAL" clId="{70B5D67A-2D72-4610-B98E-F70FC975108E}" dt="2024-02-20T20:22:06.262" v="117"/>
          <ac:graphicFrameMkLst>
            <pc:docMk/>
            <pc:sldMk cId="3928704981" sldId="294"/>
            <ac:graphicFrameMk id="3" creationId="{FB876664-CD91-7B38-8CF3-251219423DCB}"/>
          </ac:graphicFrameMkLst>
        </pc:graphicFrameChg>
        <pc:picChg chg="add mod">
          <ac:chgData name="Sunil Kumar" userId="1a63fefe-870a-4964-ab0e-dc5188ae9ead" providerId="ADAL" clId="{70B5D67A-2D72-4610-B98E-F70FC975108E}" dt="2024-02-20T20:22:45.580" v="125" actId="14100"/>
          <ac:picMkLst>
            <pc:docMk/>
            <pc:sldMk cId="3928704981" sldId="294"/>
            <ac:picMk id="5" creationId="{B5E1BE03-43FB-CFFC-D652-9D9723FE8F0C}"/>
          </ac:picMkLst>
        </pc:picChg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2562083634" sldId="295"/>
        </pc:sldMkLst>
      </pc:sldChg>
      <pc:sldChg chg="addSp delSp modSp add mod">
        <pc:chgData name="Sunil Kumar" userId="1a63fefe-870a-4964-ab0e-dc5188ae9ead" providerId="ADAL" clId="{70B5D67A-2D72-4610-B98E-F70FC975108E}" dt="2024-02-20T20:23:50.184" v="131" actId="22"/>
        <pc:sldMkLst>
          <pc:docMk/>
          <pc:sldMk cId="4048708193" sldId="295"/>
        </pc:sldMkLst>
        <pc:spChg chg="add del">
          <ac:chgData name="Sunil Kumar" userId="1a63fefe-870a-4964-ab0e-dc5188ae9ead" providerId="ADAL" clId="{70B5D67A-2D72-4610-B98E-F70FC975108E}" dt="2024-02-20T20:23:50.184" v="131" actId="22"/>
          <ac:spMkLst>
            <pc:docMk/>
            <pc:sldMk cId="4048708193" sldId="295"/>
            <ac:spMk id="5" creationId="{2B7EB77E-439C-E500-A330-67FE7D8EAECD}"/>
          </ac:spMkLst>
        </pc:spChg>
        <pc:spChg chg="mod">
          <ac:chgData name="Sunil Kumar" userId="1a63fefe-870a-4964-ab0e-dc5188ae9ead" providerId="ADAL" clId="{70B5D67A-2D72-4610-B98E-F70FC975108E}" dt="2024-02-20T20:23:25.086" v="129" actId="1076"/>
          <ac:spMkLst>
            <pc:docMk/>
            <pc:sldMk cId="4048708193" sldId="295"/>
            <ac:spMk id="8" creationId="{4FAE30BE-F32E-6205-881F-6A082F8498C4}"/>
          </ac:spMkLst>
        </pc:spChg>
        <pc:graphicFrameChg chg="mod">
          <ac:chgData name="Sunil Kumar" userId="1a63fefe-870a-4964-ab0e-dc5188ae9ead" providerId="ADAL" clId="{70B5D67A-2D72-4610-B98E-F70FC975108E}" dt="2024-02-20T20:23:07.958" v="127"/>
          <ac:graphicFrameMkLst>
            <pc:docMk/>
            <pc:sldMk cId="4048708193" sldId="295"/>
            <ac:graphicFrameMk id="3" creationId="{EC91B718-6090-A4E0-47B6-D02121E0B808}"/>
          </ac:graphicFrameMkLst>
        </pc:graphicFrameChg>
      </pc:sldChg>
      <pc:sldChg chg="addSp delSp modSp add mod">
        <pc:chgData name="Sunil Kumar" userId="1a63fefe-870a-4964-ab0e-dc5188ae9ead" providerId="ADAL" clId="{70B5D67A-2D72-4610-B98E-F70FC975108E}" dt="2024-02-20T20:33:36.647" v="367" actId="20577"/>
        <pc:sldMkLst>
          <pc:docMk/>
          <pc:sldMk cId="1863832308" sldId="296"/>
        </pc:sldMkLst>
        <pc:spChg chg="add mod">
          <ac:chgData name="Sunil Kumar" userId="1a63fefe-870a-4964-ab0e-dc5188ae9ead" providerId="ADAL" clId="{70B5D67A-2D72-4610-B98E-F70FC975108E}" dt="2024-02-20T20:33:36.647" v="367" actId="20577"/>
          <ac:spMkLst>
            <pc:docMk/>
            <pc:sldMk cId="1863832308" sldId="296"/>
            <ac:spMk id="4" creationId="{B577A0C8-5D40-51C7-7EE1-88068F15BBD2}"/>
          </ac:spMkLst>
        </pc:spChg>
        <pc:spChg chg="del">
          <ac:chgData name="Sunil Kumar" userId="1a63fefe-870a-4964-ab0e-dc5188ae9ead" providerId="ADAL" clId="{70B5D67A-2D72-4610-B98E-F70FC975108E}" dt="2024-02-20T20:24:12.919" v="134" actId="478"/>
          <ac:spMkLst>
            <pc:docMk/>
            <pc:sldMk cId="1863832308" sldId="296"/>
            <ac:spMk id="8" creationId="{F74326B7-4425-627B-0F6C-EF06BA5211BE}"/>
          </ac:spMkLst>
        </pc:spChg>
        <pc:graphicFrameChg chg="mod">
          <ac:chgData name="Sunil Kumar" userId="1a63fefe-870a-4964-ab0e-dc5188ae9ead" providerId="ADAL" clId="{70B5D67A-2D72-4610-B98E-F70FC975108E}" dt="2024-02-20T20:24:02.914" v="133"/>
          <ac:graphicFrameMkLst>
            <pc:docMk/>
            <pc:sldMk cId="1863832308" sldId="296"/>
            <ac:graphicFrameMk id="3" creationId="{2C8537D5-AA20-71A2-5A3E-C005EBF184D6}"/>
          </ac:graphicFrameMkLst>
        </pc:graphicFrameChg>
      </pc:sldChg>
      <pc:sldChg chg="addSp delSp modSp add mod">
        <pc:chgData name="Sunil Kumar" userId="1a63fefe-870a-4964-ab0e-dc5188ae9ead" providerId="ADAL" clId="{70B5D67A-2D72-4610-B98E-F70FC975108E}" dt="2024-02-20T20:25:33.134" v="151" actId="1076"/>
        <pc:sldMkLst>
          <pc:docMk/>
          <pc:sldMk cId="1160190481" sldId="297"/>
        </pc:sldMkLst>
        <pc:spChg chg="del mod">
          <ac:chgData name="Sunil Kumar" userId="1a63fefe-870a-4964-ab0e-dc5188ae9ead" providerId="ADAL" clId="{70B5D67A-2D72-4610-B98E-F70FC975108E}" dt="2024-02-20T20:24:54.879" v="140" actId="478"/>
          <ac:spMkLst>
            <pc:docMk/>
            <pc:sldMk cId="1160190481" sldId="297"/>
            <ac:spMk id="4" creationId="{113EA6B0-C530-74C6-3F6C-8416D2106E17}"/>
          </ac:spMkLst>
        </pc:spChg>
        <pc:graphicFrameChg chg="del">
          <ac:chgData name="Sunil Kumar" userId="1a63fefe-870a-4964-ab0e-dc5188ae9ead" providerId="ADAL" clId="{70B5D67A-2D72-4610-B98E-F70FC975108E}" dt="2024-02-20T20:25:22.072" v="145" actId="478"/>
          <ac:graphicFrameMkLst>
            <pc:docMk/>
            <pc:sldMk cId="1160190481" sldId="297"/>
            <ac:graphicFrameMk id="3" creationId="{BC7C6C43-8807-EA80-2623-4E83684C9432}"/>
          </ac:graphicFrameMkLst>
        </pc:graphicFrameChg>
        <pc:graphicFrameChg chg="add mod modGraphic">
          <ac:chgData name="Sunil Kumar" userId="1a63fefe-870a-4964-ab0e-dc5188ae9ead" providerId="ADAL" clId="{70B5D67A-2D72-4610-B98E-F70FC975108E}" dt="2024-02-20T20:25:33.134" v="151" actId="1076"/>
          <ac:graphicFrameMkLst>
            <pc:docMk/>
            <pc:sldMk cId="1160190481" sldId="297"/>
            <ac:graphicFrameMk id="5" creationId="{0330FADA-FF66-B6DB-1976-BC221035DF07}"/>
          </ac:graphicFrameMkLst>
        </pc:graphicFrameChg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2777940688" sldId="307"/>
        </pc:sldMkLst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2565245627" sldId="308"/>
        </pc:sldMkLst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2341279174" sldId="313"/>
        </pc:sldMkLst>
      </pc:sldChg>
      <pc:sldChg chg="del">
        <pc:chgData name="Sunil Kumar" userId="1a63fefe-870a-4964-ab0e-dc5188ae9ead" providerId="ADAL" clId="{70B5D67A-2D72-4610-B98E-F70FC975108E}" dt="2024-02-20T20:07:33.982" v="0" actId="47"/>
        <pc:sldMkLst>
          <pc:docMk/>
          <pc:sldMk cId="1386880094" sldId="314"/>
        </pc:sldMkLst>
      </pc:sldChg>
      <pc:sldMasterChg chg="modSldLayout">
        <pc:chgData name="Sunil Kumar" userId="1a63fefe-870a-4964-ab0e-dc5188ae9ead" providerId="ADAL" clId="{70B5D67A-2D72-4610-B98E-F70FC975108E}" dt="2024-02-20T20:30:56.621" v="339" actId="20577"/>
        <pc:sldMasterMkLst>
          <pc:docMk/>
          <pc:sldMasterMk cId="4127749575" sldId="2147483648"/>
        </pc:sldMasterMkLst>
        <pc:sldLayoutChg chg="modSp mod">
          <pc:chgData name="Sunil Kumar" userId="1a63fefe-870a-4964-ab0e-dc5188ae9ead" providerId="ADAL" clId="{70B5D67A-2D72-4610-B98E-F70FC975108E}" dt="2024-02-20T20:30:56.621" v="339" actId="20577"/>
          <pc:sldLayoutMkLst>
            <pc:docMk/>
            <pc:sldMasterMk cId="4127749575" sldId="2147483648"/>
            <pc:sldLayoutMk cId="2666801843" sldId="2147483650"/>
          </pc:sldLayoutMkLst>
          <pc:spChg chg="mod">
            <ac:chgData name="Sunil Kumar" userId="1a63fefe-870a-4964-ab0e-dc5188ae9ead" providerId="ADAL" clId="{70B5D67A-2D72-4610-B98E-F70FC975108E}" dt="2024-02-20T20:30:56.621" v="339" actId="20577"/>
            <ac:spMkLst>
              <pc:docMk/>
              <pc:sldMasterMk cId="4127749575" sldId="2147483648"/>
              <pc:sldLayoutMk cId="2666801843" sldId="2147483650"/>
              <ac:spMk id="5" creationId="{2F737813-6A5D-4BED-86B1-7EE7BD158E6C}"/>
            </ac:spMkLst>
          </pc:spChg>
        </pc:sldLayoutChg>
        <pc:sldLayoutChg chg="modSp mod">
          <pc:chgData name="Sunil Kumar" userId="1a63fefe-870a-4964-ab0e-dc5188ae9ead" providerId="ADAL" clId="{70B5D67A-2D72-4610-B98E-F70FC975108E}" dt="2024-02-20T20:28:18.893" v="246" actId="20577"/>
          <pc:sldLayoutMkLst>
            <pc:docMk/>
            <pc:sldMasterMk cId="4127749575" sldId="2147483648"/>
            <pc:sldLayoutMk cId="1794707830" sldId="2147483655"/>
          </pc:sldLayoutMkLst>
          <pc:spChg chg="mod">
            <ac:chgData name="Sunil Kumar" userId="1a63fefe-870a-4964-ab0e-dc5188ae9ead" providerId="ADAL" clId="{70B5D67A-2D72-4610-B98E-F70FC975108E}" dt="2024-02-20T20:28:18.893" v="246" actId="20577"/>
            <ac:spMkLst>
              <pc:docMk/>
              <pc:sldMasterMk cId="4127749575" sldId="2147483648"/>
              <pc:sldLayoutMk cId="1794707830" sldId="2147483655"/>
              <ac:spMk id="6" creationId="{D697E7A8-D8BD-1F70-57CA-790CB949CC59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623175-169F-3846-BA4D-E652445F38E3}" type="datetimeFigureOut">
              <a:rPr lang="en-US" smtClean="0"/>
              <a:t>5/2/2025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66097F-446C-1B4D-939C-DE6109EA7C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89281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4-09T19:56:59.025"/>
    </inkml:context>
    <inkml:brush xml:id="br0">
      <inkml:brushProperty name="width" value="0.025" units="cm"/>
      <inkml:brushProperty name="height" value="0.025" units="cm"/>
      <inkml:brushProperty name="ignorePressure" value="1"/>
    </inkml:brush>
  </inkml:definitions>
  <inkml:trace contextRef="#ctx0" brushRef="#br0">1 0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4-09T19:57:13.015"/>
    </inkml:context>
    <inkml:brush xml:id="br0">
      <inkml:brushProperty name="width" value="0.025" units="cm"/>
      <inkml:brushProperty name="height" value="0.025" units="cm"/>
      <inkml:brushProperty name="ignorePressure" value="1"/>
    </inkml:brush>
  </inkml:definitions>
  <inkml:trace contextRef="#ctx0" brushRef="#br0">1 1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4-09T19:56:59.025"/>
    </inkml:context>
    <inkml:brush xml:id="br0">
      <inkml:brushProperty name="width" value="0.025" units="cm"/>
      <inkml:brushProperty name="height" value="0.025" units="cm"/>
      <inkml:brushProperty name="ignorePressure" value="1"/>
    </inkml:brush>
  </inkml:definitions>
  <inkml:trace contextRef="#ctx0" brushRef="#br0">1 0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4-09T19:57:13.015"/>
    </inkml:context>
    <inkml:brush xml:id="br0">
      <inkml:brushProperty name="width" value="0.025" units="cm"/>
      <inkml:brushProperty name="height" value="0.025" units="cm"/>
      <inkml:brushProperty name="ignorePressure" value="1"/>
    </inkml:brush>
  </inkml:definitions>
  <inkml:trace contextRef="#ctx0" brushRef="#br0">1 1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4-09T19:56:59.025"/>
    </inkml:context>
    <inkml:brush xml:id="br0">
      <inkml:brushProperty name="width" value="0.025" units="cm"/>
      <inkml:brushProperty name="height" value="0.025" units="cm"/>
      <inkml:brushProperty name="ignorePressure" value="1"/>
    </inkml:brush>
  </inkml:definitions>
  <inkml:trace contextRef="#ctx0" brushRef="#br0">1 0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4-09T19:57:13.015"/>
    </inkml:context>
    <inkml:brush xml:id="br0">
      <inkml:brushProperty name="width" value="0.025" units="cm"/>
      <inkml:brushProperty name="height" value="0.025" units="cm"/>
      <inkml:brushProperty name="ignorePressure" value="1"/>
    </inkml:brush>
  </inkml:definitions>
  <inkml:trace contextRef="#ctx0" brushRef="#br0">1 1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4-09T19:56:59.025"/>
    </inkml:context>
    <inkml:brush xml:id="br0">
      <inkml:brushProperty name="width" value="0.025" units="cm"/>
      <inkml:brushProperty name="height" value="0.025" units="cm"/>
      <inkml:brushProperty name="ignorePressure" value="1"/>
    </inkml:brush>
  </inkml:definitions>
  <inkml:trace contextRef="#ctx0" brushRef="#br0">1 0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0-04-09T19:57:13.015"/>
    </inkml:context>
    <inkml:brush xml:id="br0">
      <inkml:brushProperty name="width" value="0.025" units="cm"/>
      <inkml:brushProperty name="height" value="0.025" units="cm"/>
      <inkml:brushProperty name="ignorePressure" value="1"/>
    </inkml:brush>
  </inkml:definitions>
  <inkml:trace contextRef="#ctx0" brushRef="#br0">1 1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B3D8F-114B-A443-AC93-AB6267D4A736}" type="datetimeFigureOut">
              <a:rPr lang="en-US" smtClean="0"/>
              <a:t>5/2/2025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6F691-95C7-1B40-B9ED-37CC98F20D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8075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1" y="2"/>
            <a:ext cx="2763519" cy="6857999"/>
          </a:xfrm>
          <a:prstGeom prst="rect">
            <a:avLst/>
          </a:prstGeom>
          <a:solidFill>
            <a:srgbClr val="0087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 sz="1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DABF78-16C0-45A0-834B-7F11040E79C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3032" y="6103448"/>
            <a:ext cx="3034747" cy="56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3707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" y="0"/>
            <a:ext cx="764769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1282069" y="6353742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545823" y="6419088"/>
            <a:ext cx="344023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737813-6A5D-4BED-86B1-7EE7BD158E6C}"/>
              </a:ext>
            </a:extLst>
          </p:cNvPr>
          <p:cNvSpPr/>
          <p:nvPr userDrawn="1"/>
        </p:nvSpPr>
        <p:spPr>
          <a:xfrm>
            <a:off x="7321990" y="635831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2: Ozone Season Summary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May 6, 2025</a:t>
            </a:r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80D0703-28D6-4897-AA80-C4115EB5230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160" y="6137585"/>
            <a:ext cx="3034747" cy="56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8018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AB6FCC04-C179-B841-2923-7F5D41C7E4AB}"/>
              </a:ext>
            </a:extLst>
          </p:cNvPr>
          <p:cNvCxnSpPr/>
          <p:nvPr userDrawn="1"/>
        </p:nvCxnSpPr>
        <p:spPr>
          <a:xfrm>
            <a:off x="11282069" y="6353742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5528029-64CC-B71D-BB4D-60E6D342F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45823" y="6419088"/>
            <a:ext cx="344023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97E7A8-D8BD-1F70-57CA-790CB949CC59}"/>
              </a:ext>
            </a:extLst>
          </p:cNvPr>
          <p:cNvSpPr/>
          <p:nvPr userDrawn="1"/>
        </p:nvSpPr>
        <p:spPr>
          <a:xfrm>
            <a:off x="7321990" y="635831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#7: Air Quality Planning</a:t>
            </a:r>
          </a:p>
          <a:p>
            <a:pPr algn="r"/>
            <a:r>
              <a:rPr lang="en-US" sz="900" dirty="0">
                <a:solidFill>
                  <a:srgbClr val="7F7F7F"/>
                </a:solidFill>
                <a:latin typeface="Franklin Gothic Medium"/>
                <a:cs typeface="Franklin Gothic Medium"/>
              </a:rPr>
              <a:t>February 28, 2024</a:t>
            </a:r>
          </a:p>
          <a:p>
            <a:pPr algn="r"/>
            <a:endParaRPr lang="en-US" sz="1000" dirty="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80AD90A-5A18-4B07-B96C-B5054CC55B4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160" y="6137585"/>
            <a:ext cx="3034747" cy="56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707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COG Photo - Full Pag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AB6FCC04-C179-B841-2923-7F5D41C7E4AB}"/>
              </a:ext>
            </a:extLst>
          </p:cNvPr>
          <p:cNvCxnSpPr/>
          <p:nvPr userDrawn="1"/>
        </p:nvCxnSpPr>
        <p:spPr>
          <a:xfrm>
            <a:off x="11282069" y="6353742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15528029-64CC-B71D-BB4D-60E6D342FB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45823" y="6419088"/>
            <a:ext cx="344023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697E7A8-D8BD-1F70-57CA-790CB949CC59}"/>
              </a:ext>
            </a:extLst>
          </p:cNvPr>
          <p:cNvSpPr/>
          <p:nvPr userDrawn="1"/>
        </p:nvSpPr>
        <p:spPr>
          <a:xfrm>
            <a:off x="7321990" y="6358312"/>
            <a:ext cx="3798707" cy="276999"/>
          </a:xfrm>
          <a:prstGeom prst="rect">
            <a:avLst/>
          </a:prstGeom>
        </p:spPr>
        <p:txBody>
          <a:bodyPr wrap="square" lIns="0" tIns="0" rIns="0" bIns="0">
            <a:noAutofit/>
          </a:bodyPr>
          <a:lstStyle/>
          <a:p>
            <a:pPr algn="r"/>
            <a:r>
              <a:rPr lang="en-US" sz="900">
                <a:solidFill>
                  <a:srgbClr val="7F7F7F"/>
                </a:solidFill>
                <a:latin typeface="Franklin Gothic Medium"/>
                <a:cs typeface="Franklin Gothic Medium"/>
              </a:rPr>
              <a:t>Agenda Item #: Using COG PowerPoint Template</a:t>
            </a:r>
          </a:p>
          <a:p>
            <a:pPr algn="r"/>
            <a:r>
              <a:rPr lang="en-US" sz="900">
                <a:solidFill>
                  <a:srgbClr val="7F7F7F"/>
                </a:solidFill>
                <a:latin typeface="Franklin Gothic Medium"/>
                <a:cs typeface="Franklin Gothic Medium"/>
              </a:rPr>
              <a:t>January 9, 20XX</a:t>
            </a:r>
          </a:p>
          <a:p>
            <a:pPr algn="r"/>
            <a:endParaRPr lang="en-US" sz="1000">
              <a:solidFill>
                <a:srgbClr val="7F7F7F"/>
              </a:solidFill>
              <a:latin typeface="Franklin Gothic Medium"/>
              <a:cs typeface="Franklin Gothic Medium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2D674AD-641C-24F7-2736-36FB05C6E670}"/>
              </a:ext>
            </a:extLst>
          </p:cNvPr>
          <p:cNvSpPr/>
          <p:nvPr userDrawn="1"/>
        </p:nvSpPr>
        <p:spPr>
          <a:xfrm rot="5400000">
            <a:off x="6041136" y="-271272"/>
            <a:ext cx="109728" cy="12192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27AE6A6-E72F-5554-9054-E26E5EE35C2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160" y="6137585"/>
            <a:ext cx="3034747" cy="56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14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Photo - Full Pa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2"/>
            <a:ext cx="12192000" cy="6126480"/>
          </a:xfrm>
          <a:prstGeom prst="rect">
            <a:avLst/>
          </a:prstGeom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1282069" y="6353742"/>
            <a:ext cx="0" cy="276999"/>
          </a:xfrm>
          <a:prstGeom prst="line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545823" y="6419088"/>
            <a:ext cx="344023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7303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G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609600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8C7C3B6-A781-4147-B6D0-629B106BBB9D}"/>
              </a:ext>
            </a:extLst>
          </p:cNvPr>
          <p:cNvSpPr/>
          <p:nvPr userDrawn="1"/>
        </p:nvSpPr>
        <p:spPr>
          <a:xfrm>
            <a:off x="-1" y="0"/>
            <a:ext cx="764769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B676A82-E2D7-E18F-1F21-F4BE7D56938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0160" y="6137585"/>
            <a:ext cx="3034747" cy="56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866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Header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609600" cy="6866818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1282069" y="6353742"/>
            <a:ext cx="0" cy="276999"/>
          </a:xfrm>
          <a:prstGeom prst="line">
            <a:avLst/>
          </a:prstGeom>
          <a:ln w="12700">
            <a:solidFill>
              <a:srgbClr val="82B1C9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545823" y="6419088"/>
            <a:ext cx="344023" cy="155448"/>
          </a:xfrm>
          <a:prstGeom prst="rect">
            <a:avLst/>
          </a:prstGeom>
        </p:spPr>
        <p:txBody>
          <a:bodyPr lIns="0" tIns="0" rIns="0" bIns="0" anchor="ctr" anchorCtr="0">
            <a:normAutofit/>
          </a:bodyPr>
          <a:lstStyle>
            <a:lvl1pPr>
              <a:defRPr sz="1000">
                <a:solidFill>
                  <a:srgbClr val="82B1C9"/>
                </a:solidFill>
                <a:latin typeface="+mj-lt"/>
              </a:defRPr>
            </a:lvl1pPr>
          </a:lstStyle>
          <a:p>
            <a:fld id="{7CB1CFCA-EE77-9F4A-8FAE-3286F1D37F0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EA77565-8723-42AA-8682-47F065C5BC3A}"/>
              </a:ext>
            </a:extLst>
          </p:cNvPr>
          <p:cNvSpPr/>
          <p:nvPr userDrawn="1"/>
        </p:nvSpPr>
        <p:spPr>
          <a:xfrm>
            <a:off x="-1" y="0"/>
            <a:ext cx="764769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162319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PB - 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0" y="0"/>
            <a:ext cx="609600" cy="6866818"/>
          </a:xfrm>
          <a:prstGeom prst="rect">
            <a:avLst/>
          </a:prstGeom>
          <a:solidFill>
            <a:srgbClr val="0035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76D1A5-54AB-4871-8CA9-32C044ACCDC9}"/>
              </a:ext>
            </a:extLst>
          </p:cNvPr>
          <p:cNvSpPr/>
          <p:nvPr userDrawn="1"/>
        </p:nvSpPr>
        <p:spPr>
          <a:xfrm>
            <a:off x="-1" y="0"/>
            <a:ext cx="764769" cy="6866818"/>
          </a:xfrm>
          <a:prstGeom prst="rect">
            <a:avLst/>
          </a:prstGeom>
          <a:solidFill>
            <a:srgbClr val="0084CD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5616611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277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  <p:sldLayoutId id="2147483665" r:id="rId4"/>
    <p:sldLayoutId id="2147483657" r:id="rId5"/>
    <p:sldLayoutId id="2147483651" r:id="rId6"/>
    <p:sldLayoutId id="2147483658" r:id="rId7"/>
    <p:sldLayoutId id="2147483659" r:id="rId8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customXml" Target="../ink/ink2.xml"/><Relationship Id="rId4" Type="http://schemas.openxmlformats.org/officeDocument/2006/relationships/image" Target="../media/image1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customXml" Target="../ink/ink4.xml"/><Relationship Id="rId4" Type="http://schemas.openxmlformats.org/officeDocument/2006/relationships/image" Target="../media/image15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customXml" Target="../ink/ink6.xml"/><Relationship Id="rId4" Type="http://schemas.openxmlformats.org/officeDocument/2006/relationships/image" Target="../media/image1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ustomXml" Target="../ink/ink7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customXml" Target="../ink/ink8.xml"/><Relationship Id="rId4" Type="http://schemas.openxmlformats.org/officeDocument/2006/relationships/image" Target="NUL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skumar@mwcog.or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300497"/>
              </p:ext>
            </p:extLst>
          </p:nvPr>
        </p:nvGraphicFramePr>
        <p:xfrm>
          <a:off x="3273032" y="1481172"/>
          <a:ext cx="8918968" cy="292608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9189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6136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cap="all" dirty="0">
                          <a:solidFill>
                            <a:schemeClr val="accent1"/>
                          </a:solidFill>
                          <a:latin typeface="Franklin Gothic Medium" panose="020B0603020102020204" pitchFamily="34" charset="0"/>
                          <a:cs typeface="Franklin Gothic Book"/>
                        </a:rPr>
                        <a:t>Ozone Season Summary</a:t>
                      </a:r>
                    </a:p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4000" b="0" cap="all" dirty="0">
                          <a:solidFill>
                            <a:schemeClr val="accent1"/>
                          </a:solidFill>
                          <a:latin typeface="Franklin Gothic Medium" panose="020B0603020102020204" pitchFamily="34" charset="0"/>
                          <a:cs typeface="Franklin Gothic Book"/>
                        </a:rPr>
                        <a:t>2025</a:t>
                      </a:r>
                    </a:p>
                  </a:txBody>
                  <a:tcPr marL="0" marR="457200" marT="0" marB="13716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5668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800" dirty="0">
                        <a:solidFill>
                          <a:srgbClr val="2F6B97"/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57200" marT="137160" marB="13716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461">
                <a:tc>
                  <a:txBody>
                    <a:bodyPr/>
                    <a:lstStyle/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Sunil Kumar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Principal Environmental Engineer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endParaRPr lang="en-US" sz="14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MWAQC-TAC</a:t>
                      </a:r>
                    </a:p>
                    <a:p>
                      <a:pPr algn="l">
                        <a:spcBef>
                          <a:spcPts val="0"/>
                        </a:spcBef>
                      </a:pPr>
                      <a:r>
                        <a:rPr lang="en-US" sz="1400" dirty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Medium"/>
                        </a:rPr>
                        <a:t>May 6, 2025</a:t>
                      </a:r>
                    </a:p>
                  </a:txBody>
                  <a:tcPr marL="0" marR="457200" marT="228600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631024" y="6384951"/>
            <a:ext cx="1473200" cy="21457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Franklin Gothic Medium"/>
                <a:cs typeface="Franklin Gothic Medium"/>
              </a:rPr>
              <a:t>Agenda Item 2</a:t>
            </a:r>
          </a:p>
        </p:txBody>
      </p:sp>
    </p:spTree>
    <p:extLst>
      <p:ext uri="{BB962C8B-B14F-4D97-AF65-F5344CB8AC3E}">
        <p14:creationId xmlns:p14="http://schemas.microsoft.com/office/powerpoint/2010/main" val="794337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83C7F-026B-C1D2-270F-B29EBC6A7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94C8ED4-579B-608F-1913-69830E320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2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0AAF64C-4628-86B7-59EA-193856F6B1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8933456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Peak 8-Hour Average Ozone Levels (ppb)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27483412-0DE4-2218-F696-A56C9DB8B2E6}"/>
              </a:ext>
            </a:extLst>
          </p:cNvPr>
          <p:cNvSpPr txBox="1"/>
          <p:nvPr/>
        </p:nvSpPr>
        <p:spPr>
          <a:xfrm>
            <a:off x="4792467" y="6153698"/>
            <a:ext cx="2908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* 2025 Data is preliminary.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B918360-7F87-9EEA-7C68-B8A4DB7959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160" y="1255349"/>
            <a:ext cx="4255649" cy="254150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EC13B98-BDE0-AC22-1604-39F302C807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2352" y="1255349"/>
            <a:ext cx="4255649" cy="254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56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83C7F-026B-C1D2-270F-B29EBC6A7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94C8ED4-579B-608F-1913-69830E320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3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0AAF64C-4628-86B7-59EA-193856F6B1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7765603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Ozone Exceedance Trend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A386845-94C6-E9B7-00D9-87104216B504}"/>
              </a:ext>
            </a:extLst>
          </p:cNvPr>
          <p:cNvSpPr txBox="1"/>
          <p:nvPr/>
        </p:nvSpPr>
        <p:spPr>
          <a:xfrm>
            <a:off x="2214512" y="5754960"/>
            <a:ext cx="2908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* 2025 Data is preliminary.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ABB42E-1E16-DA47-3CB7-DEAB5A4555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3344" y="1244599"/>
            <a:ext cx="7202040" cy="437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9377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83C7F-026B-C1D2-270F-B29EBC6A7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94C8ED4-579B-608F-1913-69830E320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4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0AAF64C-4628-86B7-59EA-193856F6B1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199334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Ozone &amp; Temperature Trend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8A386845-94C6-E9B7-00D9-87104216B504}"/>
              </a:ext>
            </a:extLst>
          </p:cNvPr>
          <p:cNvSpPr txBox="1"/>
          <p:nvPr/>
        </p:nvSpPr>
        <p:spPr>
          <a:xfrm>
            <a:off x="2793402" y="5738835"/>
            <a:ext cx="2908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* 2025 Data is preliminary.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8DF4A9-461A-BBA2-5850-3521BDACCD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5341" y="1302853"/>
            <a:ext cx="7448649" cy="42522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0787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83C7F-026B-C1D2-270F-B29EBC6A7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94C8ED4-579B-608F-1913-69830E320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0AAF64C-4628-86B7-59EA-193856F6B1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0601218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baseline="0" dirty="0">
                          <a:solidFill>
                            <a:srgbClr val="2F6B97"/>
                          </a:solidFill>
                          <a:latin typeface="Franklin Gothic Medium"/>
                          <a:cs typeface="Franklin Gothic Medium"/>
                        </a:rPr>
                        <a:t>Ozone Design Value Trends</a:t>
                      </a:r>
                      <a:endParaRPr lang="en-US" sz="3600" b="0" dirty="0">
                        <a:solidFill>
                          <a:srgbClr val="2F6B97"/>
                        </a:solidFill>
                        <a:latin typeface="Franklin Gothic Medium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C50C3C30-EDD7-EBC0-FD65-B749412C05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5473" y="1219325"/>
            <a:ext cx="7288203" cy="4955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219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2299405" y="465181"/>
          <a:ext cx="8368596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368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Why Fewer Exceedance Days Now ?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F7A434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1" name="Rectangle 8"/>
          <p:cNvSpPr txBox="1">
            <a:spLocks noChangeArrowheads="1"/>
          </p:cNvSpPr>
          <p:nvPr/>
        </p:nvSpPr>
        <p:spPr>
          <a:xfrm>
            <a:off x="2171700" y="990600"/>
            <a:ext cx="8191500" cy="571500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/>
          <a:p>
            <a:pPr algn="ctr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endParaRPr lang="en-US" sz="800" b="1" dirty="0">
              <a:solidFill>
                <a:srgbClr val="92D050"/>
              </a:solidFill>
              <a:latin typeface="Arial" pitchFamily="34" charset="0"/>
              <a:ea typeface="Verdana" pitchFamily="34" charset="0"/>
              <a:cs typeface="Arial" pitchFamily="34" charset="0"/>
            </a:endParaRPr>
          </a:p>
          <a:p>
            <a:pPr algn="ctr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r>
              <a:rPr lang="en-US" sz="2400" b="1" dirty="0">
                <a:solidFill>
                  <a:srgbClr val="92D050"/>
                </a:solidFill>
                <a:latin typeface="Arial" pitchFamily="34" charset="0"/>
                <a:ea typeface="Verdana" pitchFamily="34" charset="0"/>
                <a:cs typeface="Arial" pitchFamily="34" charset="0"/>
              </a:rPr>
              <a:t>Emission Control Programs</a:t>
            </a:r>
          </a:p>
          <a:p>
            <a:pPr algn="ctr">
              <a:spcBef>
                <a:spcPct val="20000"/>
              </a:spcBef>
              <a:buClr>
                <a:schemeClr val="accent3"/>
              </a:buClr>
              <a:buSzPct val="95000"/>
              <a:defRPr/>
            </a:pPr>
            <a:endParaRPr lang="en-US" sz="800" b="1" dirty="0">
              <a:solidFill>
                <a:srgbClr val="92D050"/>
              </a:solidFill>
              <a:latin typeface="Arial" pitchFamily="34" charset="0"/>
              <a:ea typeface="Verdana" pitchFamily="34" charset="0"/>
              <a:cs typeface="Arial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FDFF2313-E90E-4076-B0E6-AEE3E87DAB0D}"/>
              </a:ext>
            </a:extLst>
          </p:cNvPr>
          <p:cNvGraphicFramePr>
            <a:graphicFrameLocks noGrp="1"/>
          </p:cNvGraphicFramePr>
          <p:nvPr/>
        </p:nvGraphicFramePr>
        <p:xfrm>
          <a:off x="2548500" y="1812240"/>
          <a:ext cx="7471800" cy="3967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6925">
                  <a:extLst>
                    <a:ext uri="{9D8B030D-6E8A-4147-A177-3AD203B41FA5}">
                      <a16:colId xmlns:a16="http://schemas.microsoft.com/office/drawing/2014/main" val="3671841692"/>
                    </a:ext>
                  </a:extLst>
                </a:gridCol>
                <a:gridCol w="2224275">
                  <a:extLst>
                    <a:ext uri="{9D8B030D-6E8A-4147-A177-3AD203B41FA5}">
                      <a16:colId xmlns:a16="http://schemas.microsoft.com/office/drawing/2014/main" val="2180700793"/>
                    </a:ext>
                  </a:extLst>
                </a:gridCol>
                <a:gridCol w="2490600">
                  <a:extLst>
                    <a:ext uri="{9D8B030D-6E8A-4147-A177-3AD203B41FA5}">
                      <a16:colId xmlns:a16="http://schemas.microsoft.com/office/drawing/2014/main" val="316665073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Federal</a:t>
                      </a:r>
                    </a:p>
                  </a:txBody>
                  <a:tcPr>
                    <a:solidFill>
                      <a:srgbClr val="C0E78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State</a:t>
                      </a:r>
                    </a:p>
                  </a:txBody>
                  <a:tcPr>
                    <a:solidFill>
                      <a:srgbClr val="C0E78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Local</a:t>
                      </a:r>
                    </a:p>
                  </a:txBody>
                  <a:tcPr>
                    <a:solidFill>
                      <a:srgbClr val="C0E78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13609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Acid Rain Program</a:t>
                      </a:r>
                    </a:p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(1996/2000)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Vehicle Inspection &amp; Maintenance Programs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Renewable Energy Programs</a:t>
                      </a:r>
                    </a:p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Regional Wind Power Purchase Program</a:t>
                      </a:r>
                    </a:p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Clean Energy Rewards Program</a:t>
                      </a:r>
                    </a:p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Renewable Portfolio Standards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17633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Tier 2 (LD Vehicle) Rule (2004)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Maryland Healthy Air Act (2009/2012)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Energy Efficiency Programs</a:t>
                      </a:r>
                    </a:p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LED Traffic Signal Retrofit program</a:t>
                      </a:r>
                    </a:p>
                    <a:p>
                      <a:r>
                        <a:rPr lang="en-US" sz="11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Building Energy Efficiency Programs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39069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HD Diesel vehicle Rule (2004/2007)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Virginia CSAPR Rule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VRE Idling Reduction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57392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NOX SIP Call (2004)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Ozone Transport Commission Rules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LOW VOC Paint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785822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CAIR/CSAPR/CSAPR Update/Revised CSAPR Update (2009/2015/2017/2021)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4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Gas Can Replacement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78357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57390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983C7F-026B-C1D2-270F-B29EBC6A7F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94C8ED4-579B-608F-1913-69830E320B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0AAF64C-4628-86B7-59EA-193856F6B1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1305092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24-Hour Average PM2.5 Levels (µg/m</a:t>
                      </a:r>
                      <a:r>
                        <a:rPr lang="en-US" sz="3600" b="0" baseline="3000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3</a:t>
                      </a: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)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8A50D89D-B0EA-43E8-CAEE-F48598DB6B23}"/>
              </a:ext>
            </a:extLst>
          </p:cNvPr>
          <p:cNvSpPr txBox="1"/>
          <p:nvPr/>
        </p:nvSpPr>
        <p:spPr>
          <a:xfrm>
            <a:off x="4678111" y="6069653"/>
            <a:ext cx="30243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* 2025 Data is preliminary,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04AC5A-B0F2-D932-006F-F5426E09E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160" y="1204005"/>
            <a:ext cx="4255648" cy="25621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72923B2-C06E-E8A0-0D3D-1760FBF49B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1565" y="1204064"/>
            <a:ext cx="4233684" cy="2562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0096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9898A8-50DE-A078-AFA9-AC1965420F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DEDEAE8-EDE1-E935-839C-A40E533864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5D854DB1-5FF2-3B4C-7001-8E1981BA84A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772955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PM2.5 Exceedance Trend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13431E8-FF0A-5004-68BF-447E802139D4}"/>
              </a:ext>
            </a:extLst>
          </p:cNvPr>
          <p:cNvSpPr txBox="1"/>
          <p:nvPr/>
        </p:nvSpPr>
        <p:spPr>
          <a:xfrm>
            <a:off x="8981101" y="3396810"/>
            <a:ext cx="2908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* 2025 Data is preliminary.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3839C13-5AB4-E29E-363F-2D0322B97B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977" y="1217318"/>
            <a:ext cx="6508871" cy="472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025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E6F079-0A1D-721F-A38F-67F087D69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BDF2B69-06C3-646C-1C79-3D0B9B715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16EAE83-F4B8-7BB3-B222-DC2AA75136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5192016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Annual PM2.5 Design Value Trend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FAD6925E-BA84-B52B-3E15-1DFFECCA80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8743" y="1307408"/>
            <a:ext cx="6898443" cy="452101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CE0A25F-2950-2A0D-C5AE-3F4AE13E1234}"/>
              </a:ext>
            </a:extLst>
          </p:cNvPr>
          <p:cNvSpPr txBox="1"/>
          <p:nvPr/>
        </p:nvSpPr>
        <p:spPr>
          <a:xfrm>
            <a:off x="2720121" y="5837965"/>
            <a:ext cx="2908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* 2025 Data is preliminary. </a:t>
            </a:r>
          </a:p>
        </p:txBody>
      </p:sp>
    </p:spTree>
    <p:extLst>
      <p:ext uri="{BB962C8B-B14F-4D97-AF65-F5344CB8AC3E}">
        <p14:creationId xmlns:p14="http://schemas.microsoft.com/office/powerpoint/2010/main" val="3050941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E6F079-0A1D-721F-A38F-67F087D69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BDF2B69-06C3-646C-1C79-3D0B9B7155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16EAE83-F4B8-7BB3-B222-DC2AA75136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3309026"/>
              </p:ext>
            </p:extLst>
          </p:nvPr>
        </p:nvGraphicFramePr>
        <p:xfrm>
          <a:off x="1280160" y="465181"/>
          <a:ext cx="10911840" cy="64801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0911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461">
                <a:tc>
                  <a:txBody>
                    <a:bodyPr/>
                    <a:lstStyle/>
                    <a:p>
                      <a:pPr algn="l">
                        <a:lnSpc>
                          <a:spcPts val="3260"/>
                        </a:lnSpc>
                      </a:pPr>
                      <a:r>
                        <a:rPr lang="en-US" sz="3600" b="0" dirty="0">
                          <a:solidFill>
                            <a:schemeClr val="accent1"/>
                          </a:solidFill>
                          <a:latin typeface="Franklin Gothic Medium"/>
                          <a:cs typeface="Franklin Gothic Medium"/>
                        </a:rPr>
                        <a:t>24-Hour PM2.5 Design Value Trend</a:t>
                      </a: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97B418AD-6D45-204F-9ABF-FB9590426B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729" y="1301312"/>
            <a:ext cx="6951699" cy="448041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B2B2A0-A8CD-2C41-81D3-CB663BC3F371}"/>
              </a:ext>
            </a:extLst>
          </p:cNvPr>
          <p:cNvSpPr txBox="1"/>
          <p:nvPr/>
        </p:nvSpPr>
        <p:spPr>
          <a:xfrm>
            <a:off x="2644818" y="5785171"/>
            <a:ext cx="29087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* 2025 Data is preliminary. </a:t>
            </a:r>
          </a:p>
        </p:txBody>
      </p:sp>
    </p:spTree>
    <p:extLst>
      <p:ext uri="{BB962C8B-B14F-4D97-AF65-F5344CB8AC3E}">
        <p14:creationId xmlns:p14="http://schemas.microsoft.com/office/powerpoint/2010/main" val="25347186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981200" y="493776"/>
          <a:ext cx="8686800" cy="85355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Book"/>
                        </a:rPr>
                        <a:t>AQI Value Trends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11</a:t>
            </a:fld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AF062318-6A51-40AB-A518-7316DA750B98}"/>
                  </a:ext>
                </a:extLst>
              </p14:cNvPr>
              <p14:cNvContentPartPr/>
              <p14:nvPr/>
            </p14:nvContentPartPr>
            <p14:xfrm>
              <a:off x="5731544" y="2210306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AF062318-6A51-40AB-A518-7316DA750B9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727224" y="2205986"/>
                <a:ext cx="9000" cy="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91D5F502-D67D-43A2-BE06-3A8637785A8A}"/>
                  </a:ext>
                </a:extLst>
              </p14:cNvPr>
              <p14:cNvContentPartPr/>
              <p14:nvPr/>
            </p14:nvContentPartPr>
            <p14:xfrm>
              <a:off x="-1332136" y="1828346"/>
              <a:ext cx="360" cy="3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91D5F502-D67D-43A2-BE06-3A8637785A8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336456" y="1824026"/>
                <a:ext cx="9000" cy="9000"/>
              </a:xfrm>
              <a:prstGeom prst="rect">
                <a:avLst/>
              </a:prstGeom>
            </p:spPr>
          </p:pic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CE3FB915-7D1A-4C86-A832-CE59F677A123}"/>
              </a:ext>
            </a:extLst>
          </p:cNvPr>
          <p:cNvSpPr txBox="1"/>
          <p:nvPr/>
        </p:nvSpPr>
        <p:spPr>
          <a:xfrm>
            <a:off x="2305123" y="5407508"/>
            <a:ext cx="97004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Note: Data shown above is for combined AQI values for ozone, PM2.5, PM10, CO, NO2, and SO2 for the Washington-Arlington-Alexandria CBSA.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7AE4DEC-DB9F-4DB0-2228-AE77A96B333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65830" y="1275718"/>
            <a:ext cx="8202170" cy="4143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1490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2115979"/>
              </p:ext>
            </p:extLst>
          </p:nvPr>
        </p:nvGraphicFramePr>
        <p:xfrm>
          <a:off x="1981200" y="493776"/>
          <a:ext cx="8686800" cy="85355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Book"/>
                        </a:rPr>
                        <a:t>AQI Values - 2025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12</a:t>
            </a:fld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AF062318-6A51-40AB-A518-7316DA750B98}"/>
                  </a:ext>
                </a:extLst>
              </p14:cNvPr>
              <p14:cNvContentPartPr/>
              <p14:nvPr/>
            </p14:nvContentPartPr>
            <p14:xfrm>
              <a:off x="5731544" y="2210306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AF062318-6A51-40AB-A518-7316DA750B9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727224" y="2205986"/>
                <a:ext cx="9000" cy="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91D5F502-D67D-43A2-BE06-3A8637785A8A}"/>
                  </a:ext>
                </a:extLst>
              </p14:cNvPr>
              <p14:cNvContentPartPr/>
              <p14:nvPr/>
            </p14:nvContentPartPr>
            <p14:xfrm>
              <a:off x="-1332136" y="1828346"/>
              <a:ext cx="360" cy="3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91D5F502-D67D-43A2-BE06-3A8637785A8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336456" y="1824026"/>
                <a:ext cx="9000" cy="9000"/>
              </a:xfrm>
              <a:prstGeom prst="rect">
                <a:avLst/>
              </a:prstGeom>
            </p:spPr>
          </p:pic>
        </mc:Fallback>
      </mc:AlternateContent>
      <p:pic>
        <p:nvPicPr>
          <p:cNvPr id="3076" name="Picture 4" descr="Plot of m1 by sasdate">
            <a:extLst>
              <a:ext uri="{FF2B5EF4-FFF2-40B4-BE49-F238E27FC236}">
                <a16:creationId xmlns:a16="http://schemas.microsoft.com/office/drawing/2014/main" id="{9B21A661-6E5B-9879-6F57-402AFEA334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518" y="1347326"/>
            <a:ext cx="6321824" cy="4763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0958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981200" y="493776"/>
          <a:ext cx="8686800" cy="85355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8686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Book"/>
                        </a:rPr>
                        <a:t>AQI Value Trends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13</a:t>
            </a:fld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AF062318-6A51-40AB-A518-7316DA750B98}"/>
                  </a:ext>
                </a:extLst>
              </p14:cNvPr>
              <p14:cNvContentPartPr/>
              <p14:nvPr/>
            </p14:nvContentPartPr>
            <p14:xfrm>
              <a:off x="5731544" y="2210306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AF062318-6A51-40AB-A518-7316DA750B9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727224" y="2205986"/>
                <a:ext cx="9000" cy="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91D5F502-D67D-43A2-BE06-3A8637785A8A}"/>
                  </a:ext>
                </a:extLst>
              </p14:cNvPr>
              <p14:cNvContentPartPr/>
              <p14:nvPr/>
            </p14:nvContentPartPr>
            <p14:xfrm>
              <a:off x="-1332136" y="1828346"/>
              <a:ext cx="360" cy="3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91D5F502-D67D-43A2-BE06-3A8637785A8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336456" y="1824026"/>
                <a:ext cx="9000" cy="9000"/>
              </a:xfrm>
              <a:prstGeom prst="rect">
                <a:avLst/>
              </a:prstGeom>
            </p:spPr>
          </p:pic>
        </mc:Fallback>
      </mc:AlternateContent>
      <p:sp>
        <p:nvSpPr>
          <p:cNvPr id="9" name="TextBox 8">
            <a:extLst>
              <a:ext uri="{FF2B5EF4-FFF2-40B4-BE49-F238E27FC236}">
                <a16:creationId xmlns:a16="http://schemas.microsoft.com/office/drawing/2014/main" id="{6256D562-5055-D8F2-96DF-C30792B7275D}"/>
              </a:ext>
            </a:extLst>
          </p:cNvPr>
          <p:cNvSpPr txBox="1"/>
          <p:nvPr/>
        </p:nvSpPr>
        <p:spPr>
          <a:xfrm>
            <a:off x="2079218" y="5780336"/>
            <a:ext cx="72387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Note: Data shown above is for the Washington-Arlington-Alexandria CBSA.</a:t>
            </a:r>
          </a:p>
        </p:txBody>
      </p:sp>
      <p:sp>
        <p:nvSpPr>
          <p:cNvPr id="2" name="AutoShape 2" descr="The SGPlot Procedure">
            <a:extLst>
              <a:ext uri="{FF2B5EF4-FFF2-40B4-BE49-F238E27FC236}">
                <a16:creationId xmlns:a16="http://schemas.microsoft.com/office/drawing/2014/main" id="{06A201DD-4102-A11C-87C5-1E3AB42EA71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 descr="The SGPlot Procedure">
            <a:extLst>
              <a:ext uri="{FF2B5EF4-FFF2-40B4-BE49-F238E27FC236}">
                <a16:creationId xmlns:a16="http://schemas.microsoft.com/office/drawing/2014/main" id="{2131A63D-2041-DCB8-DB32-B23DB8A62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218" y="1347326"/>
            <a:ext cx="9731782" cy="4433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8697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ble 7"/>
          <p:cNvGraphicFramePr>
            <a:graphicFrameLocks noGrp="1"/>
          </p:cNvGraphicFramePr>
          <p:nvPr/>
        </p:nvGraphicFramePr>
        <p:xfrm>
          <a:off x="1981200" y="493777"/>
          <a:ext cx="9908646" cy="1236299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99086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8339">
                <a:tc>
                  <a:txBody>
                    <a:bodyPr/>
                    <a:lstStyle/>
                    <a:p>
                      <a:pPr algn="l">
                        <a:lnSpc>
                          <a:spcPct val="70000"/>
                        </a:lnSpc>
                      </a:pP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Book"/>
                        </a:rPr>
                        <a:t>Minimum 4</a:t>
                      </a:r>
                      <a:r>
                        <a:rPr lang="en-US" sz="3600" b="0" kern="1200" cap="none" spc="0" baseline="3000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Book"/>
                        </a:rPr>
                        <a:t>th</a:t>
                      </a:r>
                      <a:r>
                        <a:rPr lang="en-US" sz="3600" b="0" kern="1200" cap="none" spc="0" dirty="0">
                          <a:solidFill>
                            <a:schemeClr val="tx2"/>
                          </a:solidFill>
                          <a:latin typeface="Franklin Gothic Medium"/>
                          <a:ea typeface="Ebrima" panose="02000000000000000000" pitchFamily="2" charset="0"/>
                          <a:cs typeface="Franklin Gothic Book"/>
                        </a:rPr>
                        <a:t> High Ozone in 2025 Needed to Exceed 2015 Ozone NAAQS</a:t>
                      </a:r>
                      <a:endParaRPr lang="en-US" sz="3600" b="0" kern="1200" cap="none" spc="0" dirty="0">
                        <a:solidFill>
                          <a:schemeClr val="tx2"/>
                        </a:solidFill>
                        <a:latin typeface="+mn-lt"/>
                        <a:ea typeface="Ebrima" panose="02000000000000000000" pitchFamily="2" charset="0"/>
                        <a:cs typeface="Franklin Gothic Book"/>
                      </a:endParaRPr>
                    </a:p>
                  </a:txBody>
                  <a:tcPr marL="93911" marR="469557" marT="0" marB="93911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5211">
                <a:tc>
                  <a:txBody>
                    <a:bodyPr/>
                    <a:lstStyle/>
                    <a:p>
                      <a:pPr algn="l">
                        <a:lnSpc>
                          <a:spcPts val="2760"/>
                        </a:lnSpc>
                      </a:pPr>
                      <a:endParaRPr lang="en-US" sz="2900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  <a:latin typeface="Franklin Gothic Medium"/>
                        <a:ea typeface="Ebrima" panose="02000000000000000000" pitchFamily="2" charset="0"/>
                        <a:cs typeface="Franklin Gothic Medium"/>
                      </a:endParaRPr>
                    </a:p>
                  </a:txBody>
                  <a:tcPr marL="0" marR="469557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blipFill rotWithShape="1">
                      <a:blip r:embed="rId2"/>
                      <a:stretch>
                        <a:fillRect/>
                      </a:stretch>
                    </a:blip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fld id="{7CB1CFCA-EE77-9F4A-8FAE-3286F1D37F0D}" type="slidenum">
              <a:rPr lang="en-US" smtClean="0"/>
              <a:pPr/>
              <a:t>14</a:t>
            </a:fld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Ink 10">
                <a:extLst>
                  <a:ext uri="{FF2B5EF4-FFF2-40B4-BE49-F238E27FC236}">
                    <a16:creationId xmlns:a16="http://schemas.microsoft.com/office/drawing/2014/main" id="{AF062318-6A51-40AB-A518-7316DA750B98}"/>
                  </a:ext>
                </a:extLst>
              </p14:cNvPr>
              <p14:cNvContentPartPr/>
              <p14:nvPr/>
            </p14:nvContentPartPr>
            <p14:xfrm>
              <a:off x="5731544" y="2210306"/>
              <a:ext cx="360" cy="360"/>
            </p14:xfrm>
          </p:contentPart>
        </mc:Choice>
        <mc:Fallback xmlns="">
          <p:pic>
            <p:nvPicPr>
              <p:cNvPr id="11" name="Ink 10">
                <a:extLst>
                  <a:ext uri="{FF2B5EF4-FFF2-40B4-BE49-F238E27FC236}">
                    <a16:creationId xmlns:a16="http://schemas.microsoft.com/office/drawing/2014/main" id="{AF062318-6A51-40AB-A518-7316DA750B98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5727224" y="2205986"/>
                <a:ext cx="9000" cy="9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4" name="Ink 13">
                <a:extLst>
                  <a:ext uri="{FF2B5EF4-FFF2-40B4-BE49-F238E27FC236}">
                    <a16:creationId xmlns:a16="http://schemas.microsoft.com/office/drawing/2014/main" id="{91D5F502-D67D-43A2-BE06-3A8637785A8A}"/>
                  </a:ext>
                </a:extLst>
              </p14:cNvPr>
              <p14:cNvContentPartPr/>
              <p14:nvPr/>
            </p14:nvContentPartPr>
            <p14:xfrm>
              <a:off x="-1332136" y="1828346"/>
              <a:ext cx="360" cy="360"/>
            </p14:xfrm>
          </p:contentPart>
        </mc:Choice>
        <mc:Fallback xmlns="">
          <p:pic>
            <p:nvPicPr>
              <p:cNvPr id="14" name="Ink 13">
                <a:extLst>
                  <a:ext uri="{FF2B5EF4-FFF2-40B4-BE49-F238E27FC236}">
                    <a16:creationId xmlns:a16="http://schemas.microsoft.com/office/drawing/2014/main" id="{91D5F502-D67D-43A2-BE06-3A8637785A8A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-1336456" y="1824026"/>
                <a:ext cx="9000" cy="9000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88129BA1-4262-9BE6-0B8E-1A154BDA2E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1654671"/>
              </p:ext>
            </p:extLst>
          </p:nvPr>
        </p:nvGraphicFramePr>
        <p:xfrm>
          <a:off x="2020759" y="1683823"/>
          <a:ext cx="7498081" cy="40972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32764">
                  <a:extLst>
                    <a:ext uri="{9D8B030D-6E8A-4147-A177-3AD203B41FA5}">
                      <a16:colId xmlns:a16="http://schemas.microsoft.com/office/drawing/2014/main" val="3677622331"/>
                    </a:ext>
                  </a:extLst>
                </a:gridCol>
                <a:gridCol w="2455302">
                  <a:extLst>
                    <a:ext uri="{9D8B030D-6E8A-4147-A177-3AD203B41FA5}">
                      <a16:colId xmlns:a16="http://schemas.microsoft.com/office/drawing/2014/main" val="1679735049"/>
                    </a:ext>
                  </a:extLst>
                </a:gridCol>
                <a:gridCol w="2610015">
                  <a:extLst>
                    <a:ext uri="{9D8B030D-6E8A-4147-A177-3AD203B41FA5}">
                      <a16:colId xmlns:a16="http://schemas.microsoft.com/office/drawing/2014/main" val="1754348255"/>
                    </a:ext>
                  </a:extLst>
                </a:gridCol>
              </a:tblGrid>
              <a:tr h="527278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Monitor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Draft 2022-24 </a:t>
                      </a:r>
                    </a:p>
                    <a:p>
                      <a:pPr algn="ctr"/>
                      <a:r>
                        <a:rPr lang="en-US" dirty="0"/>
                        <a:t>Design Value (ppb)*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</a:t>
                      </a:r>
                      <a:r>
                        <a:rPr lang="en-US" baseline="30000" dirty="0"/>
                        <a:t>Th</a:t>
                      </a:r>
                      <a:r>
                        <a:rPr lang="en-US" dirty="0"/>
                        <a:t> High Ozone (ppb)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66027303"/>
                  </a:ext>
                </a:extLst>
              </a:tr>
              <a:tr h="794406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McMillan (DC)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69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(Excludes 6.29.23 EE data)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4171408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Prince George’s Equestrian Center (MD)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68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US" dirty="0"/>
                        <a:t>72</a:t>
                      </a:r>
                    </a:p>
                    <a:p>
                      <a:pPr algn="ctr"/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14926714"/>
                  </a:ext>
                </a:extLst>
              </a:tr>
              <a:tr h="833931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Beltsville (MD)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68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53893113"/>
                  </a:ext>
                </a:extLst>
              </a:tr>
              <a:tr h="753254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Arlington (VA)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67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  <a:p>
                      <a:pPr algn="ctr"/>
                      <a:r>
                        <a:rPr lang="en-US" dirty="0"/>
                        <a:t>71</a:t>
                      </a:r>
                    </a:p>
                    <a:p>
                      <a:pPr algn="ctr"/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3264282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2F2E007-4B22-3D0D-AAB3-03861FEC45DA}"/>
              </a:ext>
            </a:extLst>
          </p:cNvPr>
          <p:cNvSpPr txBox="1"/>
          <p:nvPr/>
        </p:nvSpPr>
        <p:spPr>
          <a:xfrm>
            <a:off x="1920240" y="5781464"/>
            <a:ext cx="340933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*   Based on draft data as of May 2, 2025.</a:t>
            </a:r>
          </a:p>
        </p:txBody>
      </p:sp>
    </p:spTree>
    <p:extLst>
      <p:ext uri="{BB962C8B-B14F-4D97-AF65-F5344CB8AC3E}">
        <p14:creationId xmlns:p14="http://schemas.microsoft.com/office/powerpoint/2010/main" val="16029126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FCD438-655A-1524-E5EF-14BE99311B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1DBA653-CFEC-EC67-3425-02A84415F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/>
          <a:lstStyle/>
          <a:p>
            <a:fld id="{7CB1CFCA-EE77-9F4A-8FAE-3286F1D37F0D}" type="slidenum">
              <a:rPr lang="en-US" smtClean="0"/>
              <a:pPr/>
              <a:t>15</a:t>
            </a:fld>
            <a:endParaRPr lang="en-US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330FADA-FF66-B6DB-1976-BC221035DF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2786142"/>
              </p:ext>
            </p:extLst>
          </p:nvPr>
        </p:nvGraphicFramePr>
        <p:xfrm>
          <a:off x="1671299" y="892110"/>
          <a:ext cx="8368596" cy="4580789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45984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701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9772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cap="none" dirty="0">
                        <a:solidFill>
                          <a:srgbClr val="000000"/>
                        </a:solidFill>
                        <a:latin typeface="+mj-lt"/>
                        <a:cs typeface="Franklin Gothic Medium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cap="none" dirty="0">
                        <a:solidFill>
                          <a:srgbClr val="000000"/>
                        </a:solidFill>
                        <a:latin typeface="+mj-lt"/>
                        <a:cs typeface="Franklin Gothic Medium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cap="none" dirty="0">
                        <a:solidFill>
                          <a:srgbClr val="000000"/>
                        </a:solidFill>
                        <a:latin typeface="+mj-lt"/>
                        <a:cs typeface="Franklin Gothic Medium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cap="none" baseline="0" dirty="0">
                          <a:solidFill>
                            <a:srgbClr val="000000"/>
                          </a:solidFill>
                          <a:latin typeface="+mj-lt"/>
                          <a:cs typeface="Franklin Gothic Medium"/>
                        </a:rPr>
                        <a:t>Sunil Kumar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cap="none" baseline="0" dirty="0">
                          <a:solidFill>
                            <a:srgbClr val="000000"/>
                          </a:solidFill>
                          <a:latin typeface="+mj-lt"/>
                          <a:cs typeface="Franklin Gothic Medium"/>
                        </a:rPr>
                        <a:t>Principal Environmental Engineer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cap="none" baseline="0" dirty="0">
                          <a:solidFill>
                            <a:srgbClr val="000000"/>
                          </a:solidFill>
                          <a:latin typeface="+mj-lt"/>
                          <a:cs typeface="Franklin Gothic Medium"/>
                        </a:rPr>
                        <a:t>(202) 962-3244 / </a:t>
                      </a:r>
                      <a:r>
                        <a:rPr lang="en-US" sz="1200" b="0" cap="none" baseline="0" dirty="0">
                          <a:solidFill>
                            <a:srgbClr val="000000"/>
                          </a:solidFill>
                          <a:latin typeface="+mj-lt"/>
                          <a:cs typeface="Franklin Gothic Medium"/>
                          <a:hlinkClick r:id="rId2"/>
                        </a:rPr>
                        <a:t>skumar@mwcog.org</a:t>
                      </a:r>
                      <a:r>
                        <a:rPr lang="en-US" sz="1200" b="0" cap="none" baseline="0" dirty="0">
                          <a:solidFill>
                            <a:srgbClr val="000000"/>
                          </a:solidFill>
                          <a:latin typeface="+mj-lt"/>
                          <a:cs typeface="Franklin Gothic Medium"/>
                        </a:rPr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b="0" cap="none" dirty="0">
                        <a:solidFill>
                          <a:srgbClr val="000000"/>
                        </a:solidFill>
                        <a:latin typeface="+mj-lt"/>
                        <a:cs typeface="Franklin Gothic Medium"/>
                      </a:endParaRPr>
                    </a:p>
                  </a:txBody>
                  <a:tcPr marL="0" marR="457200" marT="0" marB="22860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chemeClr val="tx2"/>
                          </a:solidFill>
                          <a:latin typeface="+mj-lt"/>
                          <a:cs typeface="Franklin Gothic Medium"/>
                        </a:rPr>
                        <a:t>                       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9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baseline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                  </a:t>
                      </a:r>
                      <a:r>
                        <a:rPr lang="en-US" sz="2800" b="0" dirty="0">
                          <a:solidFill>
                            <a:srgbClr val="2F6B97"/>
                          </a:solidFill>
                          <a:latin typeface="+mj-lt"/>
                          <a:cs typeface="Franklin Gothic Medium"/>
                        </a:rPr>
                        <a:t>mwcog.org</a:t>
                      </a:r>
                    </a:p>
                  </a:txBody>
                  <a:tcPr marL="0" marR="457200" marT="0" marB="22860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3545"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777 North Capitol Street NE, </a:t>
                      </a:r>
                      <a:r>
                        <a:rPr lang="fr-FR" sz="1400" dirty="0">
                          <a:latin typeface="Franklin Gothic Book"/>
                          <a:cs typeface="Franklin Gothic Book"/>
                        </a:rPr>
                        <a:t>Suite 300</a:t>
                      </a:r>
                      <a:endParaRPr lang="en-US" sz="1400" dirty="0">
                        <a:latin typeface="Franklin Gothic Book"/>
                        <a:cs typeface="Franklin Gothic Book"/>
                      </a:endParaRPr>
                    </a:p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r>
                        <a:rPr lang="en-US" sz="1400" dirty="0">
                          <a:latin typeface="Franklin Gothic Book"/>
                          <a:cs typeface="Franklin Gothic Book"/>
                        </a:rPr>
                        <a:t>Washington, DC 20002</a:t>
                      </a: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chemeClr val="tx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indent="0">
                        <a:spcBef>
                          <a:spcPts val="300"/>
                        </a:spcBef>
                        <a:buFont typeface="Arial" pitchFamily="34" charset="0"/>
                        <a:buNone/>
                      </a:pPr>
                      <a:endParaRPr lang="en-US" sz="1200" dirty="0">
                        <a:latin typeface="Franklin Gothic Book"/>
                        <a:cs typeface="Franklin Gothic Book"/>
                      </a:endParaRPr>
                    </a:p>
                  </a:txBody>
                  <a:tcPr marL="0" marR="0" marT="210312" marB="0">
                    <a:lnL w="12700" cmpd="sng">
                      <a:noFill/>
                    </a:lnL>
                    <a:lnR w="12700" cmpd="sng">
                      <a:noFill/>
                    </a:lnR>
                    <a:lnT w="38100" cap="flat" cmpd="sng" algn="ctr">
                      <a:solidFill>
                        <a:srgbClr val="0087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01904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6">
      <a:dk1>
        <a:srgbClr val="000000"/>
      </a:dk1>
      <a:lt1>
        <a:sysClr val="window" lastClr="FFFFFF"/>
      </a:lt1>
      <a:dk2>
        <a:srgbClr val="0087CD"/>
      </a:dk2>
      <a:lt2>
        <a:srgbClr val="B0D235"/>
      </a:lt2>
      <a:accent1>
        <a:srgbClr val="2F6B97"/>
      </a:accent1>
      <a:accent2>
        <a:srgbClr val="F15B5B"/>
      </a:accent2>
      <a:accent3>
        <a:srgbClr val="FAA434"/>
      </a:accent3>
      <a:accent4>
        <a:srgbClr val="546670"/>
      </a:accent4>
      <a:accent5>
        <a:srgbClr val="FFFFFF"/>
      </a:accent5>
      <a:accent6>
        <a:srgbClr val="FFFFFF"/>
      </a:accent6>
      <a:hlink>
        <a:srgbClr val="000000"/>
      </a:hlink>
      <a:folHlink>
        <a:srgbClr val="000000"/>
      </a:folHlink>
    </a:clrScheme>
    <a:fontScheme name="Franklin Gothic">
      <a:majorFont>
        <a:latin typeface="Franklin Gothic Medium" panose="020B0603020102020204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COG A - Blue Wide" id="{6C3AAA01-5400-4177-9992-80F251BD2C1D}" vid="{E92563D9-4923-4A1F-8307-BCEA3401D47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COG A - Blue Wide</Template>
  <TotalTime>798</TotalTime>
  <Words>375</Words>
  <Application>Microsoft Office PowerPoint</Application>
  <PresentationFormat>Widescreen</PresentationFormat>
  <Paragraphs>99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Franklin Gothic Book</vt:lpstr>
      <vt:lpstr>Franklin Gothic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Sunil Kumar</dc:creator>
  <cp:lastModifiedBy>Sunil Kumar</cp:lastModifiedBy>
  <cp:revision>46</cp:revision>
  <cp:lastPrinted>2015-11-17T20:47:00Z</cp:lastPrinted>
  <dcterms:created xsi:type="dcterms:W3CDTF">2024-02-20T20:05:58Z</dcterms:created>
  <dcterms:modified xsi:type="dcterms:W3CDTF">2025-05-02T15:31:56Z</dcterms:modified>
</cp:coreProperties>
</file>